
<file path=[Content_Types].xml><?xml version="1.0" encoding="utf-8"?>
<Types xmlns="http://schemas.openxmlformats.org/package/2006/content-types">
  <Default Extension="jpeg" ContentType="image/jpeg"/>
  <Default Extension="wdp" ContentType="image/vnd.ms-photo"/>
  <Default Extension="png" ContentType="image/png"/>
  <Default Extension="mp3" ContentType="audio/mp3"/>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82" r:id="rId3"/>
  </p:sldMasterIdLst>
  <p:notesMasterIdLst>
    <p:notesMasterId r:id="rId5"/>
  </p:notesMasterIdLst>
  <p:sldIdLst>
    <p:sldId id="256" r:id="rId4"/>
    <p:sldId id="258" r:id="rId6"/>
    <p:sldId id="259" r:id="rId7"/>
    <p:sldId id="267" r:id="rId8"/>
    <p:sldId id="263" r:id="rId9"/>
    <p:sldId id="264" r:id="rId10"/>
    <p:sldId id="265" r:id="rId11"/>
    <p:sldId id="266" r:id="rId12"/>
    <p:sldId id="271" r:id="rId13"/>
    <p:sldId id="268" r:id="rId14"/>
    <p:sldId id="292" r:id="rId15"/>
    <p:sldId id="260" r:id="rId16"/>
    <p:sldId id="269" r:id="rId17"/>
    <p:sldId id="270" r:id="rId18"/>
    <p:sldId id="272" r:id="rId19"/>
    <p:sldId id="289" r:id="rId20"/>
    <p:sldId id="283" r:id="rId21"/>
    <p:sldId id="273" r:id="rId22"/>
    <p:sldId id="282" r:id="rId23"/>
    <p:sldId id="274" r:id="rId24"/>
    <p:sldId id="261" r:id="rId25"/>
    <p:sldId id="278" r:id="rId26"/>
    <p:sldId id="275" r:id="rId27"/>
    <p:sldId id="276" r:id="rId28"/>
    <p:sldId id="277" r:id="rId29"/>
    <p:sldId id="287" r:id="rId30"/>
    <p:sldId id="279" r:id="rId31"/>
    <p:sldId id="280" r:id="rId32"/>
    <p:sldId id="281" r:id="rId33"/>
    <p:sldId id="262" r:id="rId34"/>
    <p:sldId id="291" r:id="rId35"/>
    <p:sldId id="284" r:id="rId36"/>
    <p:sldId id="285" r:id="rId37"/>
    <p:sldId id="286" r:id="rId38"/>
    <p:sldId id="288" r:id="rId39"/>
    <p:sldId id="290" r:id="rId40"/>
    <p:sldId id="293" r:id="rId41"/>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F4054"/>
    <a:srgbClr val="C4D3D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7797" autoAdjust="0"/>
    <p:restoredTop sz="94660"/>
  </p:normalViewPr>
  <p:slideViewPr>
    <p:cSldViewPr snapToGrid="0">
      <p:cViewPr>
        <p:scale>
          <a:sx n="64" d="100"/>
          <a:sy n="64" d="100"/>
        </p:scale>
        <p:origin x="1878" y="1152"/>
      </p:cViewPr>
      <p:guideLst/>
    </p:cSldViewPr>
  </p:slideViewPr>
  <p:notesTextViewPr>
    <p:cViewPr>
      <p:scale>
        <a:sx n="1" d="1"/>
        <a:sy n="1" d="1"/>
      </p:scale>
      <p:origin x="0" y="0"/>
    </p:cViewPr>
  </p:notesTextViewPr>
  <p:sorterViewPr>
    <p:cViewPr>
      <p:scale>
        <a:sx n="55" d="100"/>
        <a:sy n="55" d="100"/>
      </p:scale>
      <p:origin x="0" y="0"/>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5.xml"/><Relationship Id="rId8" Type="http://schemas.openxmlformats.org/officeDocument/2006/relationships/slide" Target="slides/slide4.xml"/><Relationship Id="rId7" Type="http://schemas.openxmlformats.org/officeDocument/2006/relationships/slide" Target="slides/slide3.xml"/><Relationship Id="rId6" Type="http://schemas.openxmlformats.org/officeDocument/2006/relationships/slide" Target="slides/slide2.xml"/><Relationship Id="rId5" Type="http://schemas.openxmlformats.org/officeDocument/2006/relationships/notesMaster" Target="notesMasters/notesMaster1.xml"/><Relationship Id="rId44" Type="http://schemas.openxmlformats.org/officeDocument/2006/relationships/tableStyles" Target="tableStyles.xml"/><Relationship Id="rId43" Type="http://schemas.openxmlformats.org/officeDocument/2006/relationships/viewProps" Target="viewProps.xml"/><Relationship Id="rId42" Type="http://schemas.openxmlformats.org/officeDocument/2006/relationships/presProps" Target="presProps.xml"/><Relationship Id="rId41" Type="http://schemas.openxmlformats.org/officeDocument/2006/relationships/slide" Target="slides/slide37.xml"/><Relationship Id="rId40" Type="http://schemas.openxmlformats.org/officeDocument/2006/relationships/slide" Target="slides/slide36.xml"/><Relationship Id="rId4" Type="http://schemas.openxmlformats.org/officeDocument/2006/relationships/slide" Target="slides/slide1.xml"/><Relationship Id="rId39" Type="http://schemas.openxmlformats.org/officeDocument/2006/relationships/slide" Target="slides/slide35.xml"/><Relationship Id="rId38" Type="http://schemas.openxmlformats.org/officeDocument/2006/relationships/slide" Target="slides/slide34.xml"/><Relationship Id="rId37" Type="http://schemas.openxmlformats.org/officeDocument/2006/relationships/slide" Target="slides/slide33.xml"/><Relationship Id="rId36" Type="http://schemas.openxmlformats.org/officeDocument/2006/relationships/slide" Target="slides/slide32.xml"/><Relationship Id="rId35" Type="http://schemas.openxmlformats.org/officeDocument/2006/relationships/slide" Target="slides/slide31.xml"/><Relationship Id="rId34" Type="http://schemas.openxmlformats.org/officeDocument/2006/relationships/slide" Target="slides/slide30.xml"/><Relationship Id="rId33" Type="http://schemas.openxmlformats.org/officeDocument/2006/relationships/slide" Target="slides/slide29.xml"/><Relationship Id="rId32" Type="http://schemas.openxmlformats.org/officeDocument/2006/relationships/slide" Target="slides/slide28.xml"/><Relationship Id="rId31" Type="http://schemas.openxmlformats.org/officeDocument/2006/relationships/slide" Target="slides/slide27.xml"/><Relationship Id="rId30" Type="http://schemas.openxmlformats.org/officeDocument/2006/relationships/slide" Target="slides/slide26.xml"/><Relationship Id="rId3" Type="http://schemas.openxmlformats.org/officeDocument/2006/relationships/slideMaster" Target="slideMasters/slideMaster2.xml"/><Relationship Id="rId29" Type="http://schemas.openxmlformats.org/officeDocument/2006/relationships/slide" Target="slides/slide25.xml"/><Relationship Id="rId28" Type="http://schemas.openxmlformats.org/officeDocument/2006/relationships/slide" Target="slides/slide24.xml"/><Relationship Id="rId27" Type="http://schemas.openxmlformats.org/officeDocument/2006/relationships/slide" Target="slides/slide23.xml"/><Relationship Id="rId26" Type="http://schemas.openxmlformats.org/officeDocument/2006/relationships/slide" Target="slides/slide22.xml"/><Relationship Id="rId25" Type="http://schemas.openxmlformats.org/officeDocument/2006/relationships/slide" Target="slides/slide21.xml"/><Relationship Id="rId24" Type="http://schemas.openxmlformats.org/officeDocument/2006/relationships/slide" Target="slides/slide20.xml"/><Relationship Id="rId23" Type="http://schemas.openxmlformats.org/officeDocument/2006/relationships/slide" Target="slides/slide19.xml"/><Relationship Id="rId22" Type="http://schemas.openxmlformats.org/officeDocument/2006/relationships/slide" Target="slides/slide18.xml"/><Relationship Id="rId21" Type="http://schemas.openxmlformats.org/officeDocument/2006/relationships/slide" Target="slides/slide17.xml"/><Relationship Id="rId20" Type="http://schemas.openxmlformats.org/officeDocument/2006/relationships/slide" Target="slides/slide16.xml"/><Relationship Id="rId2" Type="http://schemas.openxmlformats.org/officeDocument/2006/relationships/theme" Target="theme/theme1.xml"/><Relationship Id="rId19" Type="http://schemas.openxmlformats.org/officeDocument/2006/relationships/slide" Target="slides/slide15.xml"/><Relationship Id="rId18" Type="http://schemas.openxmlformats.org/officeDocument/2006/relationships/slide" Target="slides/slide14.xml"/><Relationship Id="rId17" Type="http://schemas.openxmlformats.org/officeDocument/2006/relationships/slide" Target="slides/slide13.xml"/><Relationship Id="rId16" Type="http://schemas.openxmlformats.org/officeDocument/2006/relationships/slide" Target="slides/slide12.xml"/><Relationship Id="rId15" Type="http://schemas.openxmlformats.org/officeDocument/2006/relationships/slide" Target="slides/slide11.xml"/><Relationship Id="rId14" Type="http://schemas.openxmlformats.org/officeDocument/2006/relationships/slide" Target="slides/slide10.xml"/><Relationship Id="rId13" Type="http://schemas.openxmlformats.org/officeDocument/2006/relationships/slide" Target="slides/slide9.xml"/><Relationship Id="rId12" Type="http://schemas.openxmlformats.org/officeDocument/2006/relationships/slide" Target="slides/slide8.xml"/><Relationship Id="rId11" Type="http://schemas.openxmlformats.org/officeDocument/2006/relationships/slide" Target="slides/slide7.xml"/><Relationship Id="rId10" Type="http://schemas.openxmlformats.org/officeDocument/2006/relationships/slide" Target="slides/slide6.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1921EDB-7EF9-4084-9C38-50E562D045A4}"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B6BBB21-A795-4890-8647-712ABF90032A}"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2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2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2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3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2.xml"/></Relationships>
</file>

<file path=ppt/notesSlides/_rels/notesSlide3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3.xml"/></Relationships>
</file>

<file path=ppt/notesSlides/_rels/notesSlide3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4.xml"/></Relationships>
</file>

<file path=ppt/notesSlides/_rels/notesSlide3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5.xml"/></Relationships>
</file>

<file path=ppt/notesSlides/_rels/notesSlide3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6.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a:t>更多模板亮亮图文旗舰店：https://liangliangtuwen.tmall.com</a:t>
            </a:r>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a:xfrm>
            <a:off x="685800" y="4343400"/>
            <a:ext cx="5486400" cy="4114800"/>
          </a:xfrm>
          <a:prstGeom prst="rect">
            <a:avLst/>
          </a:prstGeom>
        </p:spPr>
        <p:txBody>
          <a:bodyPr/>
          <a:lstStyle/>
          <a:p>
            <a:endParaRPr lang="zh-CN" altLang="en-US"/>
          </a:p>
        </p:txBody>
      </p:sp>
      <p:sp>
        <p:nvSpPr>
          <p:cNvPr id="4" name="灯片编号占位符 3"/>
          <p:cNvSpPr>
            <a:spLocks noGrp="1"/>
          </p:cNvSpPr>
          <p:nvPr>
            <p:ph type="sldNum" sz="quarter" idx="10"/>
          </p:nvPr>
        </p:nvSpPr>
        <p:spPr/>
        <p:txBody>
          <a:bodyPr/>
          <a:lstStyle/>
          <a:p>
            <a:fld id="{5711C0B8-ACC3-4D91-8B38-72ED5A969CBF}" type="slidenum">
              <a:rPr lang="zh-CN" altLang="en-US" smtClean="0"/>
            </a:fld>
            <a:endParaRPr lang="en-US" sz="1200">
              <a:latin typeface="Arial" panose="020B0604020202020204" pitchFamily="34" charset="0"/>
              <a:ea typeface="宋体" panose="02010600030101010101" pitchFamily="2" charset="-122"/>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a:t>更多模板亮亮图文旗舰店：https://liangliangtuwen.tmall.com</a:t>
            </a:r>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C18C319-592B-4604-8379-677AD2D98A71}" type="slidenum">
              <a:rPr lang="zh-CN" altLang="en-US" smtClean="0"/>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C18C319-592B-4604-8379-677AD2D98A71}" type="slidenum">
              <a:rPr lang="zh-CN" altLang="en-US" smtClean="0"/>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fld id="{9E50151D-EC96-4C75-858D-DB41E950372D}" type="slidenum">
              <a:rPr lang="zh-CN" altLang="en-US"/>
            </a:fld>
            <a:endParaRPr lang="en-US" altLang="zh-CN" sz="1200">
              <a:latin typeface="Arial" panose="020B0604020202020204" pitchFamily="34" charset="0"/>
              <a:ea typeface="宋体" panose="02010600030101010101" pitchFamily="2" charset="-122"/>
            </a:endParaRPr>
          </a:p>
        </p:txBody>
      </p:sp>
      <p:sp>
        <p:nvSpPr>
          <p:cNvPr id="75778" name="Rectangle 2"/>
          <p:cNvSpPr>
            <a:spLocks noGrp="1" noRot="1" noChangeAspect="1" noChangeArrowheads="1" noTextEdit="1"/>
          </p:cNvSpPr>
          <p:nvPr>
            <p:ph type="sldImg"/>
          </p:nvPr>
        </p:nvSpPr>
        <p:spPr/>
      </p:sp>
      <p:sp>
        <p:nvSpPr>
          <p:cNvPr id="75779" name="Rectangle 3"/>
          <p:cNvSpPr>
            <a:spLocks noGrp="1" noChangeArrowheads="1"/>
          </p:cNvSpPr>
          <p:nvPr>
            <p:ph type="body" idx="1"/>
          </p:nvPr>
        </p:nvSpPr>
        <p:spPr bwMode="auto">
          <a:xfrm>
            <a:off x="685800" y="4343400"/>
            <a:ext cx="5486400" cy="411480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a:t>更多模板亮亮图文旗舰店：https://liangliangtuwen.tmall.com</a:t>
            </a:r>
            <a:endParaRPr lang="zh-CN" altLang="en-US"/>
          </a:p>
        </p:txBody>
      </p:sp>
      <p:sp>
        <p:nvSpPr>
          <p:cNvPr id="4" name="灯片编号占位符 3"/>
          <p:cNvSpPr>
            <a:spLocks noGrp="1"/>
          </p:cNvSpPr>
          <p:nvPr>
            <p:ph type="sldNum" sz="quarter" idx="10"/>
          </p:nvPr>
        </p:nvSpPr>
        <p:spPr/>
        <p:txBody>
          <a:bodyPr/>
          <a:lstStyle/>
          <a:p>
            <a:fld id="{4BC2A35C-C18A-41BC-B9AB-03803C8AB4C3}" type="slidenum">
              <a:rPr lang="zh-CN" altLang="en-US" smtClean="0"/>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5C73934-D492-4443-9427-018DE5D6DDA5}" type="slidenum">
              <a:rPr lang="en-US" smtClean="0"/>
            </a:fld>
            <a:endParaRPr 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C18C319-592B-4604-8379-677AD2D98A71}" type="slidenum">
              <a:rPr lang="zh-CN" altLang="en-US" smtClean="0"/>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幻灯片图像占位符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67587"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a:spcBef>
                <a:spcPct val="0"/>
              </a:spcBef>
            </a:pPr>
            <a:endParaRPr lang="zh-CN" altLang="en-US" smtClean="0"/>
          </a:p>
        </p:txBody>
      </p:sp>
      <p:sp>
        <p:nvSpPr>
          <p:cNvPr id="67588"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a:defRPr sz="1900">
                <a:solidFill>
                  <a:schemeClr val="tx1"/>
                </a:solidFill>
                <a:latin typeface="Arial" panose="020B0604020202020204" pitchFamily="34" charset="0"/>
                <a:ea typeface="微软雅黑" panose="020B0503020204020204" pitchFamily="34" charset="-122"/>
              </a:defRPr>
            </a:lvl1pPr>
            <a:lvl2pPr marL="742950" indent="-285750">
              <a:defRPr sz="1900">
                <a:solidFill>
                  <a:schemeClr val="tx1"/>
                </a:solidFill>
                <a:latin typeface="Arial" panose="020B0604020202020204" pitchFamily="34" charset="0"/>
                <a:ea typeface="微软雅黑" panose="020B0503020204020204" pitchFamily="34" charset="-122"/>
              </a:defRPr>
            </a:lvl2pPr>
            <a:lvl3pPr marL="1143000" indent="-228600">
              <a:defRPr sz="1900">
                <a:solidFill>
                  <a:schemeClr val="tx1"/>
                </a:solidFill>
                <a:latin typeface="Arial" panose="020B0604020202020204" pitchFamily="34" charset="0"/>
                <a:ea typeface="微软雅黑" panose="020B0503020204020204" pitchFamily="34" charset="-122"/>
              </a:defRPr>
            </a:lvl3pPr>
            <a:lvl4pPr marL="1600200" indent="-228600">
              <a:defRPr sz="1900">
                <a:solidFill>
                  <a:schemeClr val="tx1"/>
                </a:solidFill>
                <a:latin typeface="Arial" panose="020B0604020202020204" pitchFamily="34" charset="0"/>
                <a:ea typeface="微软雅黑" panose="020B0503020204020204" pitchFamily="34" charset="-122"/>
              </a:defRPr>
            </a:lvl4pPr>
            <a:lvl5pPr marL="2057400" indent="-228600">
              <a:defRPr sz="1900">
                <a:solidFill>
                  <a:schemeClr val="tx1"/>
                </a:solidFill>
                <a:latin typeface="Arial" panose="020B0604020202020204" pitchFamily="34" charset="0"/>
                <a:ea typeface="微软雅黑" panose="020B0503020204020204" pitchFamily="34" charset="-122"/>
              </a:defRPr>
            </a:lvl5pPr>
            <a:lvl6pPr marL="2514600" indent="-228600" defTabSz="966470" fontAlgn="base">
              <a:spcBef>
                <a:spcPct val="0"/>
              </a:spcBef>
              <a:spcAft>
                <a:spcPct val="0"/>
              </a:spcAft>
              <a:defRPr sz="1900">
                <a:solidFill>
                  <a:schemeClr val="tx1"/>
                </a:solidFill>
                <a:latin typeface="Arial" panose="020B0604020202020204" pitchFamily="34" charset="0"/>
                <a:ea typeface="微软雅黑" panose="020B0503020204020204" pitchFamily="34" charset="-122"/>
              </a:defRPr>
            </a:lvl6pPr>
            <a:lvl7pPr marL="2971800" indent="-228600" defTabSz="966470" fontAlgn="base">
              <a:spcBef>
                <a:spcPct val="0"/>
              </a:spcBef>
              <a:spcAft>
                <a:spcPct val="0"/>
              </a:spcAft>
              <a:defRPr sz="1900">
                <a:solidFill>
                  <a:schemeClr val="tx1"/>
                </a:solidFill>
                <a:latin typeface="Arial" panose="020B0604020202020204" pitchFamily="34" charset="0"/>
                <a:ea typeface="微软雅黑" panose="020B0503020204020204" pitchFamily="34" charset="-122"/>
              </a:defRPr>
            </a:lvl7pPr>
            <a:lvl8pPr marL="3429000" indent="-228600" defTabSz="966470" fontAlgn="base">
              <a:spcBef>
                <a:spcPct val="0"/>
              </a:spcBef>
              <a:spcAft>
                <a:spcPct val="0"/>
              </a:spcAft>
              <a:defRPr sz="1900">
                <a:solidFill>
                  <a:schemeClr val="tx1"/>
                </a:solidFill>
                <a:latin typeface="Arial" panose="020B0604020202020204" pitchFamily="34" charset="0"/>
                <a:ea typeface="微软雅黑" panose="020B0503020204020204" pitchFamily="34" charset="-122"/>
              </a:defRPr>
            </a:lvl8pPr>
            <a:lvl9pPr marL="3886200" indent="-228600" defTabSz="966470" fontAlgn="base">
              <a:spcBef>
                <a:spcPct val="0"/>
              </a:spcBef>
              <a:spcAft>
                <a:spcPct val="0"/>
              </a:spcAft>
              <a:defRPr sz="1900">
                <a:solidFill>
                  <a:schemeClr val="tx1"/>
                </a:solidFill>
                <a:latin typeface="Arial" panose="020B0604020202020204" pitchFamily="34" charset="0"/>
                <a:ea typeface="微软雅黑" panose="020B0503020204020204" pitchFamily="34" charset="-122"/>
              </a:defRPr>
            </a:lvl9pPr>
          </a:lstStyle>
          <a:p>
            <a:pPr defTabSz="966470" fontAlgn="base">
              <a:spcBef>
                <a:spcPct val="0"/>
              </a:spcBef>
              <a:spcAft>
                <a:spcPct val="0"/>
              </a:spcAft>
            </a:pPr>
            <a:fld id="{32743BDE-53BB-490A-9323-FFE6A02950B1}" type="slidenum">
              <a:rPr lang="zh-CN" altLang="en-US" sz="1200">
                <a:latin typeface="Calibri" panose="020F0502020204030204" pitchFamily="34" charset="0"/>
                <a:ea typeface="宋体" panose="02010600030101010101" pitchFamily="2" charset="-122"/>
              </a:rPr>
            </a:fld>
            <a:endParaRPr lang="zh-CN" altLang="en-US" sz="1200">
              <a:latin typeface="Calibri" panose="020F0502020204030204" pitchFamily="34" charset="0"/>
              <a:ea typeface="宋体" panose="02010600030101010101" pitchFamily="2" charset="-122"/>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a:t>更多模板亮亮图文旗舰店：https://liangliangtuwen.tmall.com</a:t>
            </a:r>
            <a:endParaRPr lang="zh-CN" altLang="en-US"/>
          </a:p>
        </p:txBody>
      </p:sp>
      <p:sp>
        <p:nvSpPr>
          <p:cNvPr id="4" name="灯片编号占位符 3"/>
          <p:cNvSpPr>
            <a:spLocks noGrp="1"/>
          </p:cNvSpPr>
          <p:nvPr>
            <p:ph type="sldNum" sz="quarter" idx="10"/>
          </p:nvPr>
        </p:nvSpPr>
        <p:spPr/>
        <p:txBody>
          <a:bodyPr/>
          <a:lstStyle/>
          <a:p>
            <a:fld id="{0C18C319-592B-4604-8379-677AD2D98A71}"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C18C319-592B-4604-8379-677AD2D98A71}" type="slidenum">
              <a:rPr lang="zh-CN" altLang="en-US" smtClean="0"/>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C18C319-592B-4604-8379-677AD2D98A71}" type="slidenum">
              <a:rPr lang="zh-CN" altLang="en-US" smtClean="0"/>
            </a:fld>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C18C319-592B-4604-8379-677AD2D98A71}" type="slidenum">
              <a:rPr lang="zh-CN" altLang="en-US" smtClean="0"/>
            </a:fld>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C18C319-592B-4604-8379-677AD2D98A71}" type="slidenum">
              <a:rPr lang="zh-CN" altLang="en-US" smtClean="0"/>
            </a:fld>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a:t>更多模板亮亮图文旗舰店：https://liangliangtuwen.tmall.com</a:t>
            </a:r>
            <a:endParaRPr lang="zh-CN" altLang="en-US"/>
          </a:p>
        </p:txBody>
      </p:sp>
      <p:sp>
        <p:nvSpPr>
          <p:cNvPr id="4" name="灯片编号占位符 3"/>
          <p:cNvSpPr>
            <a:spLocks noGrp="1"/>
          </p:cNvSpPr>
          <p:nvPr>
            <p:ph type="sldNum" sz="quarter" idx="10"/>
          </p:nvPr>
        </p:nvSpPr>
        <p:spPr/>
        <p:txBody>
          <a:bodyPr/>
          <a:lstStyle/>
          <a:p>
            <a:fld id="{0C18C319-592B-4604-8379-677AD2D98A71}" type="slidenum">
              <a:rPr lang="zh-CN" altLang="en-US" smtClean="0"/>
            </a:fld>
            <a:endParaRPr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幻灯片图像占位符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65539"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a:spcBef>
                <a:spcPct val="0"/>
              </a:spcBef>
            </a:pPr>
            <a:endParaRPr lang="zh-CN" altLang="en-US" smtClean="0"/>
          </a:p>
        </p:txBody>
      </p:sp>
      <p:sp>
        <p:nvSpPr>
          <p:cNvPr id="65540"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a:defRPr sz="1900">
                <a:solidFill>
                  <a:schemeClr val="tx1"/>
                </a:solidFill>
                <a:latin typeface="Arial" panose="020B0604020202020204" pitchFamily="34" charset="0"/>
                <a:ea typeface="微软雅黑" panose="020B0503020204020204" pitchFamily="34" charset="-122"/>
              </a:defRPr>
            </a:lvl1pPr>
            <a:lvl2pPr marL="742950" indent="-285750">
              <a:defRPr sz="1900">
                <a:solidFill>
                  <a:schemeClr val="tx1"/>
                </a:solidFill>
                <a:latin typeface="Arial" panose="020B0604020202020204" pitchFamily="34" charset="0"/>
                <a:ea typeface="微软雅黑" panose="020B0503020204020204" pitchFamily="34" charset="-122"/>
              </a:defRPr>
            </a:lvl2pPr>
            <a:lvl3pPr marL="1143000" indent="-228600">
              <a:defRPr sz="1900">
                <a:solidFill>
                  <a:schemeClr val="tx1"/>
                </a:solidFill>
                <a:latin typeface="Arial" panose="020B0604020202020204" pitchFamily="34" charset="0"/>
                <a:ea typeface="微软雅黑" panose="020B0503020204020204" pitchFamily="34" charset="-122"/>
              </a:defRPr>
            </a:lvl3pPr>
            <a:lvl4pPr marL="1600200" indent="-228600">
              <a:defRPr sz="1900">
                <a:solidFill>
                  <a:schemeClr val="tx1"/>
                </a:solidFill>
                <a:latin typeface="Arial" panose="020B0604020202020204" pitchFamily="34" charset="0"/>
                <a:ea typeface="微软雅黑" panose="020B0503020204020204" pitchFamily="34" charset="-122"/>
              </a:defRPr>
            </a:lvl4pPr>
            <a:lvl5pPr marL="2057400" indent="-228600">
              <a:defRPr sz="1900">
                <a:solidFill>
                  <a:schemeClr val="tx1"/>
                </a:solidFill>
                <a:latin typeface="Arial" panose="020B0604020202020204" pitchFamily="34" charset="0"/>
                <a:ea typeface="微软雅黑" panose="020B0503020204020204" pitchFamily="34" charset="-122"/>
              </a:defRPr>
            </a:lvl5pPr>
            <a:lvl6pPr marL="2514600" indent="-228600" defTabSz="966470" fontAlgn="base">
              <a:spcBef>
                <a:spcPct val="0"/>
              </a:spcBef>
              <a:spcAft>
                <a:spcPct val="0"/>
              </a:spcAft>
              <a:defRPr sz="1900">
                <a:solidFill>
                  <a:schemeClr val="tx1"/>
                </a:solidFill>
                <a:latin typeface="Arial" panose="020B0604020202020204" pitchFamily="34" charset="0"/>
                <a:ea typeface="微软雅黑" panose="020B0503020204020204" pitchFamily="34" charset="-122"/>
              </a:defRPr>
            </a:lvl6pPr>
            <a:lvl7pPr marL="2971800" indent="-228600" defTabSz="966470" fontAlgn="base">
              <a:spcBef>
                <a:spcPct val="0"/>
              </a:spcBef>
              <a:spcAft>
                <a:spcPct val="0"/>
              </a:spcAft>
              <a:defRPr sz="1900">
                <a:solidFill>
                  <a:schemeClr val="tx1"/>
                </a:solidFill>
                <a:latin typeface="Arial" panose="020B0604020202020204" pitchFamily="34" charset="0"/>
                <a:ea typeface="微软雅黑" panose="020B0503020204020204" pitchFamily="34" charset="-122"/>
              </a:defRPr>
            </a:lvl7pPr>
            <a:lvl8pPr marL="3429000" indent="-228600" defTabSz="966470" fontAlgn="base">
              <a:spcBef>
                <a:spcPct val="0"/>
              </a:spcBef>
              <a:spcAft>
                <a:spcPct val="0"/>
              </a:spcAft>
              <a:defRPr sz="1900">
                <a:solidFill>
                  <a:schemeClr val="tx1"/>
                </a:solidFill>
                <a:latin typeface="Arial" panose="020B0604020202020204" pitchFamily="34" charset="0"/>
                <a:ea typeface="微软雅黑" panose="020B0503020204020204" pitchFamily="34" charset="-122"/>
              </a:defRPr>
            </a:lvl8pPr>
            <a:lvl9pPr marL="3886200" indent="-228600" defTabSz="966470" fontAlgn="base">
              <a:spcBef>
                <a:spcPct val="0"/>
              </a:spcBef>
              <a:spcAft>
                <a:spcPct val="0"/>
              </a:spcAft>
              <a:defRPr sz="1900">
                <a:solidFill>
                  <a:schemeClr val="tx1"/>
                </a:solidFill>
                <a:latin typeface="Arial" panose="020B0604020202020204" pitchFamily="34" charset="0"/>
                <a:ea typeface="微软雅黑" panose="020B0503020204020204" pitchFamily="34" charset="-122"/>
              </a:defRPr>
            </a:lvl9pPr>
          </a:lstStyle>
          <a:p>
            <a:pPr defTabSz="966470" fontAlgn="base">
              <a:spcBef>
                <a:spcPct val="0"/>
              </a:spcBef>
              <a:spcAft>
                <a:spcPct val="0"/>
              </a:spcAft>
            </a:pPr>
            <a:fld id="{C2EB7FF6-EBEE-4DE7-B4BE-73BE5C085832}" type="slidenum">
              <a:rPr lang="zh-CN" altLang="en-US" sz="1200">
                <a:latin typeface="Calibri" panose="020F0502020204030204" pitchFamily="34" charset="0"/>
                <a:ea typeface="宋体" panose="02010600030101010101" pitchFamily="2" charset="-122"/>
              </a:rPr>
            </a:fld>
            <a:endParaRPr lang="zh-CN" altLang="en-US" sz="1200">
              <a:latin typeface="Calibri" panose="020F0502020204030204" pitchFamily="34" charset="0"/>
              <a:ea typeface="宋体" panose="02010600030101010101" pitchFamily="2" charset="-122"/>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49EC556-0E4F-4361-96C2-0C2CAFEAB7B8}"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C18C319-592B-4604-8379-677AD2D98A71}" type="slidenum">
              <a:rPr lang="zh-CN" altLang="en-US" smtClean="0"/>
            </a:fld>
            <a:endParaRPr lang="zh-CN"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C18C319-592B-4604-8379-677AD2D98A71}" type="slidenum">
              <a:rPr lang="zh-CN" altLang="en-US" smtClean="0"/>
            </a:fld>
            <a:endParaRPr lang="zh-CN"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a:t>更多模板亮亮图文旗舰店：https://liangliangtuwen.tmall.com</a:t>
            </a:r>
            <a:endParaRPr lang="zh-CN"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幻灯片图像占位符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634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a:spcBef>
                <a:spcPct val="0"/>
              </a:spcBef>
            </a:pPr>
            <a:endParaRPr lang="zh-CN" altLang="en-US" smtClean="0"/>
          </a:p>
        </p:txBody>
      </p:sp>
      <p:sp>
        <p:nvSpPr>
          <p:cNvPr id="634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a:defRPr sz="1900">
                <a:solidFill>
                  <a:schemeClr val="tx1"/>
                </a:solidFill>
                <a:latin typeface="Arial" panose="020B0604020202020204" pitchFamily="34" charset="0"/>
                <a:ea typeface="微软雅黑" panose="020B0503020204020204" pitchFamily="34" charset="-122"/>
              </a:defRPr>
            </a:lvl1pPr>
            <a:lvl2pPr marL="742950" indent="-285750">
              <a:defRPr sz="1900">
                <a:solidFill>
                  <a:schemeClr val="tx1"/>
                </a:solidFill>
                <a:latin typeface="Arial" panose="020B0604020202020204" pitchFamily="34" charset="0"/>
                <a:ea typeface="微软雅黑" panose="020B0503020204020204" pitchFamily="34" charset="-122"/>
              </a:defRPr>
            </a:lvl2pPr>
            <a:lvl3pPr marL="1143000" indent="-228600">
              <a:defRPr sz="1900">
                <a:solidFill>
                  <a:schemeClr val="tx1"/>
                </a:solidFill>
                <a:latin typeface="Arial" panose="020B0604020202020204" pitchFamily="34" charset="0"/>
                <a:ea typeface="微软雅黑" panose="020B0503020204020204" pitchFamily="34" charset="-122"/>
              </a:defRPr>
            </a:lvl3pPr>
            <a:lvl4pPr marL="1600200" indent="-228600">
              <a:defRPr sz="1900">
                <a:solidFill>
                  <a:schemeClr val="tx1"/>
                </a:solidFill>
                <a:latin typeface="Arial" panose="020B0604020202020204" pitchFamily="34" charset="0"/>
                <a:ea typeface="微软雅黑" panose="020B0503020204020204" pitchFamily="34" charset="-122"/>
              </a:defRPr>
            </a:lvl4pPr>
            <a:lvl5pPr marL="2057400" indent="-228600">
              <a:defRPr sz="1900">
                <a:solidFill>
                  <a:schemeClr val="tx1"/>
                </a:solidFill>
                <a:latin typeface="Arial" panose="020B0604020202020204" pitchFamily="34" charset="0"/>
                <a:ea typeface="微软雅黑" panose="020B0503020204020204" pitchFamily="34" charset="-122"/>
              </a:defRPr>
            </a:lvl5pPr>
            <a:lvl6pPr marL="2514600" indent="-228600" defTabSz="966470" fontAlgn="base">
              <a:spcBef>
                <a:spcPct val="0"/>
              </a:spcBef>
              <a:spcAft>
                <a:spcPct val="0"/>
              </a:spcAft>
              <a:defRPr sz="1900">
                <a:solidFill>
                  <a:schemeClr val="tx1"/>
                </a:solidFill>
                <a:latin typeface="Arial" panose="020B0604020202020204" pitchFamily="34" charset="0"/>
                <a:ea typeface="微软雅黑" panose="020B0503020204020204" pitchFamily="34" charset="-122"/>
              </a:defRPr>
            </a:lvl6pPr>
            <a:lvl7pPr marL="2971800" indent="-228600" defTabSz="966470" fontAlgn="base">
              <a:spcBef>
                <a:spcPct val="0"/>
              </a:spcBef>
              <a:spcAft>
                <a:spcPct val="0"/>
              </a:spcAft>
              <a:defRPr sz="1900">
                <a:solidFill>
                  <a:schemeClr val="tx1"/>
                </a:solidFill>
                <a:latin typeface="Arial" panose="020B0604020202020204" pitchFamily="34" charset="0"/>
                <a:ea typeface="微软雅黑" panose="020B0503020204020204" pitchFamily="34" charset="-122"/>
              </a:defRPr>
            </a:lvl7pPr>
            <a:lvl8pPr marL="3429000" indent="-228600" defTabSz="966470" fontAlgn="base">
              <a:spcBef>
                <a:spcPct val="0"/>
              </a:spcBef>
              <a:spcAft>
                <a:spcPct val="0"/>
              </a:spcAft>
              <a:defRPr sz="1900">
                <a:solidFill>
                  <a:schemeClr val="tx1"/>
                </a:solidFill>
                <a:latin typeface="Arial" panose="020B0604020202020204" pitchFamily="34" charset="0"/>
                <a:ea typeface="微软雅黑" panose="020B0503020204020204" pitchFamily="34" charset="-122"/>
              </a:defRPr>
            </a:lvl8pPr>
            <a:lvl9pPr marL="3886200" indent="-228600" defTabSz="966470" fontAlgn="base">
              <a:spcBef>
                <a:spcPct val="0"/>
              </a:spcBef>
              <a:spcAft>
                <a:spcPct val="0"/>
              </a:spcAft>
              <a:defRPr sz="1900">
                <a:solidFill>
                  <a:schemeClr val="tx1"/>
                </a:solidFill>
                <a:latin typeface="Arial" panose="020B0604020202020204" pitchFamily="34" charset="0"/>
                <a:ea typeface="微软雅黑" panose="020B0503020204020204" pitchFamily="34" charset="-122"/>
              </a:defRPr>
            </a:lvl9pPr>
          </a:lstStyle>
          <a:p>
            <a:pPr defTabSz="966470" fontAlgn="base">
              <a:spcBef>
                <a:spcPct val="0"/>
              </a:spcBef>
              <a:spcAft>
                <a:spcPct val="0"/>
              </a:spcAft>
            </a:pPr>
            <a:fld id="{FD3613FA-6C4F-4BC8-80C3-97D4E0B05775}" type="slidenum">
              <a:rPr lang="zh-CN" altLang="en-US" sz="1200">
                <a:latin typeface="Calibri" panose="020F0502020204030204" pitchFamily="34" charset="0"/>
                <a:ea typeface="宋体" panose="02010600030101010101" pitchFamily="2" charset="-122"/>
              </a:rPr>
            </a:fld>
            <a:endParaRPr lang="zh-CN" altLang="en-US" sz="1200">
              <a:latin typeface="Calibri" panose="020F0502020204030204" pitchFamily="34" charset="0"/>
              <a:ea typeface="宋体" panose="02010600030101010101" pitchFamily="2" charset="-122"/>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a:xfrm>
            <a:off x="685800" y="4343400"/>
            <a:ext cx="5486400" cy="4114800"/>
          </a:xfrm>
          <a:prstGeom prst="rect">
            <a:avLst/>
          </a:prstGeom>
        </p:spPr>
        <p:txBody>
          <a:bodyPr/>
          <a:lstStyle/>
          <a:p>
            <a:endParaRPr lang="zh-CN" altLang="en-US"/>
          </a:p>
        </p:txBody>
      </p:sp>
      <p:sp>
        <p:nvSpPr>
          <p:cNvPr id="4" name="灯片编号占位符 3"/>
          <p:cNvSpPr>
            <a:spLocks noGrp="1"/>
          </p:cNvSpPr>
          <p:nvPr>
            <p:ph type="sldNum" sz="quarter" idx="10"/>
          </p:nvPr>
        </p:nvSpPr>
        <p:spPr/>
        <p:txBody>
          <a:bodyPr/>
          <a:lstStyle/>
          <a:p>
            <a:fld id="{5711C0B8-ACC3-4D91-8B38-72ED5A969CBF}" type="slidenum">
              <a:rPr lang="zh-CN" altLang="en-US" smtClean="0"/>
            </a:fld>
            <a:endParaRPr lang="en-US" sz="1200">
              <a:latin typeface="Arial" panose="020B0604020202020204" pitchFamily="34" charset="0"/>
              <a:ea typeface="宋体" panose="02010600030101010101" pitchFamily="2" charset="-122"/>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5" name="Slide Image Placeholder 1"/>
          <p:cNvSpPr>
            <a:spLocks noGrp="1" noRot="1" noChangeAspec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251906" name="Notes Placeholder 2"/>
          <p:cNvSpPr>
            <a:spLocks noGrp="1"/>
          </p:cNvSpPr>
          <p:nvPr>
            <p:ph type="body" idx="1"/>
          </p:nvPr>
        </p:nvSpPr>
        <p:spPr bwMode="auto">
          <a:xfrm>
            <a:off x="685800" y="4343400"/>
            <a:ext cx="5486400" cy="41148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a:spcBef>
                <a:spcPct val="0"/>
              </a:spcBef>
            </a:pPr>
            <a:endParaRPr lang="id-ID" altLang="zh-CN" smtClean="0"/>
          </a:p>
        </p:txBody>
      </p:sp>
      <p:sp>
        <p:nvSpPr>
          <p:cNvPr id="25190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228F11D9-BA42-48C2-BA72-BB4B80AEAB6F}" type="slidenum">
              <a:rPr lang="en-US" altLang="zh-CN">
                <a:solidFill>
                  <a:srgbClr val="000000"/>
                </a:solidFill>
                <a:latin typeface="Arial" panose="020B0604020202020204" pitchFamily="34" charset="0"/>
              </a:rPr>
            </a:fld>
            <a:endParaRPr lang="en-US" altLang="zh-CN">
              <a:solidFill>
                <a:srgbClr val="000000"/>
              </a:solidFill>
              <a:latin typeface="Arial" panose="020B0604020202020204" pitchFamily="34"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C18C319-592B-4604-8379-677AD2D98A71}" type="slidenum">
              <a:rPr lang="zh-CN" altLang="en-US" smtClean="0"/>
            </a:fld>
            <a:endParaRPr lang="zh-CN"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C18C319-592B-4604-8379-677AD2D98A71}" type="slidenum">
              <a:rPr lang="zh-CN" altLang="en-US" smtClean="0"/>
            </a:fld>
            <a:endParaRPr lang="zh-CN" alt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a:t>更多模板亮亮图文旗舰店：https://liangliangtuwen.tmall.com</a:t>
            </a:r>
            <a:endParaRPr lang="zh-CN" altLang="en-US"/>
          </a:p>
        </p:txBody>
      </p:sp>
      <p:sp>
        <p:nvSpPr>
          <p:cNvPr id="4" name="灯片编号占位符 3"/>
          <p:cNvSpPr>
            <a:spLocks noGrp="1"/>
          </p:cNvSpPr>
          <p:nvPr>
            <p:ph type="sldNum" sz="quarter" idx="10"/>
          </p:nvPr>
        </p:nvSpPr>
        <p:spPr/>
        <p:txBody>
          <a:bodyPr/>
          <a:lstStyle/>
          <a:p>
            <a:fld id="{4BC2A35C-C18A-41BC-B9AB-03803C8AB4C3}" type="slidenum">
              <a:rPr lang="zh-CN" altLang="en-US" smtClean="0"/>
            </a:fld>
            <a:endParaRPr lang="zh-CN" alt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fld id="{B09A4114-C6FD-4B9C-94DD-08B97A3046D2}" type="slidenum">
              <a:rPr lang="zh-CN" altLang="en-US"/>
            </a:fld>
            <a:endParaRPr lang="en-US" altLang="zh-CN" sz="1200">
              <a:latin typeface="Arial" panose="020B0604020202020204" pitchFamily="34" charset="0"/>
              <a:ea typeface="宋体" panose="02010600030101010101" pitchFamily="2" charset="-122"/>
            </a:endParaRPr>
          </a:p>
        </p:txBody>
      </p:sp>
      <p:sp>
        <p:nvSpPr>
          <p:cNvPr id="71682" name="Rectangle 2"/>
          <p:cNvSpPr>
            <a:spLocks noGrp="1" noRot="1" noChangeAspect="1" noChangeArrowheads="1" noTextEdit="1"/>
          </p:cNvSpPr>
          <p:nvPr>
            <p:ph type="sldImg"/>
          </p:nvPr>
        </p:nvSpPr>
        <p:spPr/>
      </p:sp>
      <p:sp>
        <p:nvSpPr>
          <p:cNvPr id="71683" name="Rectangle 3"/>
          <p:cNvSpPr>
            <a:spLocks noGrp="1" noChangeArrowheads="1"/>
          </p:cNvSpPr>
          <p:nvPr>
            <p:ph type="body" idx="1"/>
          </p:nvPr>
        </p:nvSpPr>
        <p:spPr bwMode="auto">
          <a:xfrm>
            <a:off x="685800" y="4343400"/>
            <a:ext cx="5486400" cy="411480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zh-CN" altLang="en-US"/>
              <a:t>更多模板亮亮图文旗舰店：https://liangliangtuwen.tmall.com</a:t>
            </a:r>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C18C319-592B-4604-8379-677AD2D98A71}"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C18C319-592B-4604-8379-677AD2D98A71}"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a:t>更多模板亮亮图文旗舰店：https://liangliangtuwen.tmall.com</a:t>
            </a:r>
            <a:endParaRPr lang="zh-CN" altLang="en-US"/>
          </a:p>
        </p:txBody>
      </p:sp>
      <p:sp>
        <p:nvSpPr>
          <p:cNvPr id="4" name="灯片编号占位符 3"/>
          <p:cNvSpPr>
            <a:spLocks noGrp="1"/>
          </p:cNvSpPr>
          <p:nvPr>
            <p:ph type="sldNum" sz="quarter" idx="10"/>
          </p:nvPr>
        </p:nvSpPr>
        <p:spPr/>
        <p:txBody>
          <a:bodyPr/>
          <a:lstStyle/>
          <a:p>
            <a:fld id="{0C18C319-592B-4604-8379-677AD2D98A71}"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C18C319-592B-4604-8379-677AD2D98A71}"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a:t>更多模板亮亮图文旗舰店：https://liangliangtuwen.tmall.com</a:t>
            </a:r>
            <a:endParaRPr lang="zh-CN" altLang="en-US"/>
          </a:p>
        </p:txBody>
      </p:sp>
      <p:sp>
        <p:nvSpPr>
          <p:cNvPr id="4" name="灯片编号占位符 3"/>
          <p:cNvSpPr>
            <a:spLocks noGrp="1"/>
          </p:cNvSpPr>
          <p:nvPr>
            <p:ph type="sldNum" sz="quarter" idx="10"/>
          </p:nvPr>
        </p:nvSpPr>
        <p:spPr/>
        <p:txBody>
          <a:bodyPr/>
          <a:lstStyle/>
          <a:p>
            <a:fld id="{0C18C319-592B-4604-8379-677AD2D98A71}"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C18C319-592B-4604-8379-677AD2D98A71}"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5_两栏内容">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2A0CE1AF-DAB2-4ADF-93FA-D25DD27C0739}" type="datetime1">
              <a:rPr lang="zh-CN" altLang="en-US" smtClean="0">
                <a:solidFill>
                  <a:prstClr val="white"/>
                </a:solidFill>
              </a:rPr>
            </a:fld>
            <a:endParaRPr lang="zh-CN" altLang="en-US">
              <a:solidFill>
                <a:prstClr val="white"/>
              </a:solidFill>
            </a:endParaRPr>
          </a:p>
        </p:txBody>
      </p:sp>
      <p:sp>
        <p:nvSpPr>
          <p:cNvPr id="6" name="灯片编号占位符 5"/>
          <p:cNvSpPr>
            <a:spLocks noGrp="1"/>
          </p:cNvSpPr>
          <p:nvPr>
            <p:ph type="sldNum" sz="quarter" idx="12"/>
          </p:nvPr>
        </p:nvSpPr>
        <p:spPr>
          <a:xfrm>
            <a:off x="3887755" y="6405331"/>
            <a:ext cx="2844800" cy="365125"/>
          </a:xfrm>
          <a:prstGeom prst="rect">
            <a:avLst/>
          </a:prstGeom>
        </p:spPr>
        <p:txBody>
          <a:bodyPr/>
          <a:lstStyle/>
          <a:p>
            <a:pPr defTabSz="1218565"/>
            <a:fld id="{916F26BD-DE47-4663-A93D-9EEAA4334141}" type="slidenum">
              <a:rPr lang="zh-CN" altLang="en-US" sz="2400" smtClean="0">
                <a:solidFill>
                  <a:prstClr val="black"/>
                </a:solidFill>
              </a:rPr>
            </a:fld>
            <a:endParaRPr lang="zh-CN" altLang="en-US" sz="2400">
              <a:solidFill>
                <a:prstClr val="black"/>
              </a:solidFill>
            </a:endParaRPr>
          </a:p>
        </p:txBody>
      </p:sp>
    </p:spTree>
  </p:cSld>
  <p:clrMapOvr>
    <a:masterClrMapping/>
  </p:clrMapOvr>
  <mc:AlternateContent xmlns:mc="http://schemas.openxmlformats.org/markup-compatibility/2006">
    <mc:Choice xmlns:p14="http://schemas.microsoft.com/office/powerpoint/2010/main" Requires="p14">
      <p:transition spd="slow" p14:dur="1500">
        <p14:window dir="vert"/>
      </p:transition>
    </mc:Choice>
    <mc:Fallback>
      <p:transition spd="slow">
        <p:fade/>
      </p:transition>
    </mc:Fallback>
  </mc:AlternateContent>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4_标题和内容">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5_标题和内容">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4_节标题">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4" name="Title 8"/>
          <p:cNvSpPr>
            <a:spLocks noGrp="1"/>
          </p:cNvSpPr>
          <p:nvPr>
            <p:ph type="title"/>
          </p:nvPr>
        </p:nvSpPr>
        <p:spPr>
          <a:xfrm>
            <a:off x="364067" y="683683"/>
            <a:ext cx="8652933" cy="698500"/>
          </a:xfrm>
          <a:prstGeom prst="rect">
            <a:avLst/>
          </a:prstGeom>
        </p:spPr>
        <p:txBody>
          <a:bodyPr lIns="68580" tIns="34290" rIns="68580" bIns="34290"/>
          <a:lstStyle>
            <a:lvl1pPr algn="l">
              <a:defRPr sz="3200">
                <a:solidFill>
                  <a:schemeClr val="tx1">
                    <a:lumMod val="65000"/>
                    <a:lumOff val="35000"/>
                  </a:schemeClr>
                </a:solidFill>
                <a:latin typeface="Roboto Condensed" panose="02000000000000000000" pitchFamily="2" charset="0"/>
                <a:cs typeface="Roboto Condensed" panose="02000000000000000000" pitchFamily="2" charset="0"/>
              </a:defRPr>
            </a:lvl1pPr>
          </a:lstStyle>
          <a:p>
            <a:r>
              <a:rPr lang="en-US" dirty="0" smtClean="0"/>
              <a:t>Click to edit Master title style</a:t>
            </a:r>
            <a:endParaRPr lang="en-US" dirty="0"/>
          </a:p>
        </p:txBody>
      </p:sp>
      <p:sp>
        <p:nvSpPr>
          <p:cNvPr id="6" name="Text Placeholder 27"/>
          <p:cNvSpPr>
            <a:spLocks noGrp="1"/>
          </p:cNvSpPr>
          <p:nvPr>
            <p:ph type="body" sz="quarter" idx="25"/>
          </p:nvPr>
        </p:nvSpPr>
        <p:spPr>
          <a:xfrm>
            <a:off x="364067" y="1253459"/>
            <a:ext cx="8652933" cy="381065"/>
          </a:xfrm>
          <a:prstGeom prst="rect">
            <a:avLst/>
          </a:prstGeom>
        </p:spPr>
        <p:txBody>
          <a:bodyPr lIns="68580" tIns="34290" rIns="68580" bIns="34290"/>
          <a:lstStyle>
            <a:lvl1pPr marL="0" indent="0" algn="l">
              <a:buNone/>
              <a:defRPr sz="1200" baseline="0">
                <a:solidFill>
                  <a:schemeClr val="bg1">
                    <a:lumMod val="65000"/>
                  </a:schemeClr>
                </a:solidFill>
                <a:latin typeface="Roboto Condensed" panose="02000000000000000000" pitchFamily="2" charset="0"/>
                <a:cs typeface="Roboto Condensed" panose="02000000000000000000" pitchFamily="2" charset="0"/>
              </a:defRPr>
            </a:lvl1pPr>
          </a:lstStyle>
          <a:p>
            <a:pPr lvl="0"/>
            <a:r>
              <a:rPr lang="en-US" smtClean="0"/>
              <a:t>Click to edit Master text styles</a:t>
            </a:r>
            <a:endParaRPr lang="en-US" smtClean="0"/>
          </a:p>
        </p:txBody>
      </p:sp>
    </p:spTree>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6_两栏内容">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_比较">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2_比较">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5082"/>
            <a:ext cx="10972800" cy="1142647"/>
          </a:xfrm>
          <a:prstGeom prst="rect">
            <a:avLst/>
          </a:prstGeom>
        </p:spPr>
        <p:txBody>
          <a:bodyPr/>
          <a:lstStyle/>
          <a:p>
            <a:r>
              <a:rPr lang="zh-CN" altLang="en-US" smtClean="0"/>
              <a:t>单击此处编辑母版标题样式</a:t>
            </a:r>
            <a:endParaRPr lang="zh-CN" altLang="en-US"/>
          </a:p>
        </p:txBody>
      </p:sp>
    </p:spTree>
  </p:cSld>
  <p:clrMapOvr>
    <a:masterClrMapping/>
  </p:clrMapOvr>
  <p:transition spd="slow" advClick="0" advTm="5000">
    <p:random/>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4_比较">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7_两栏内容">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7_Title Slide">
    <p:spTree>
      <p:nvGrpSpPr>
        <p:cNvPr id="1" name=""/>
        <p:cNvGrpSpPr/>
        <p:nvPr/>
      </p:nvGrpSpPr>
      <p:grpSpPr>
        <a:xfrm>
          <a:off x="0" y="0"/>
          <a:ext cx="0" cy="0"/>
          <a:chOff x="0" y="0"/>
          <a:chExt cx="0" cy="0"/>
        </a:xfrm>
      </p:grpSpPr>
    </p:spTree>
  </p:cSld>
  <p:clrMapOvr>
    <a:masterClrMapping/>
  </p:clrMapOvr>
  <p:transition spd="slow" advClick="0" advTm="3000"/>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6_标题和内容">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2_标题幻灯片">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3_标题幻灯片">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Sta_clients">
    <p:spTree>
      <p:nvGrpSpPr>
        <p:cNvPr id="1" name=""/>
        <p:cNvGrpSpPr/>
        <p:nvPr/>
      </p:nvGrpSpPr>
      <p:grpSpPr>
        <a:xfrm>
          <a:off x="0" y="0"/>
          <a:ext cx="0" cy="0"/>
          <a:chOff x="0" y="0"/>
          <a:chExt cx="0" cy="0"/>
        </a:xfrm>
      </p:grpSpPr>
      <p:sp>
        <p:nvSpPr>
          <p:cNvPr id="4" name="Picture Placeholder 2"/>
          <p:cNvSpPr>
            <a:spLocks noGrp="1"/>
          </p:cNvSpPr>
          <p:nvPr>
            <p:ph type="pic" sz="quarter" idx="13"/>
          </p:nvPr>
        </p:nvSpPr>
        <p:spPr>
          <a:xfrm>
            <a:off x="-3" y="1758951"/>
            <a:ext cx="11429011" cy="3340099"/>
          </a:xfrm>
          <a:prstGeom prst="rect">
            <a:avLst/>
          </a:prstGeom>
        </p:spPr>
        <p:txBody>
          <a:bodyPr lIns="34299" tIns="17150" rIns="34299" bIns="17150" rtlCol="0">
            <a:normAutofit/>
          </a:bodyPr>
          <a:lstStyle>
            <a:lvl1pPr marL="0" indent="0">
              <a:buNone/>
              <a:defRPr sz="1065">
                <a:latin typeface="Calibri Light" panose="020F0302020204030204"/>
                <a:cs typeface="Calibri Light" panose="020F0302020204030204"/>
              </a:defRPr>
            </a:lvl1pPr>
          </a:lstStyle>
          <a:p>
            <a:pPr lvl="0"/>
            <a:endParaRPr lang="en-US" noProof="0" dirty="0"/>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endParaRPr lang="zh-CN" altLang="en-US" smtClean="0"/>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4_标题幻灯片">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6_节标题">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2_仅标题">
    <p:spTree>
      <p:nvGrpSpPr>
        <p:cNvPr id="1" name=""/>
        <p:cNvGrpSpPr/>
        <p:nvPr/>
      </p:nvGrpSpPr>
      <p:grpSpPr>
        <a:xfrm>
          <a:off x="0" y="0"/>
          <a:ext cx="0" cy="0"/>
          <a:chOff x="0" y="0"/>
          <a:chExt cx="0" cy="0"/>
        </a:xfrm>
      </p:grpSpPr>
    </p:spTree>
  </p:cSld>
  <p:clrMapOvr>
    <a:masterClrMapping/>
  </p:clrMapOvr>
  <p:transition spd="med" advClick="0" advTm="0">
    <p:pull/>
  </p:transition>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Tree>
  </p:cSld>
  <p:clrMapOvr>
    <a:masterClrMapping/>
  </p:clrMapOvr>
  <p:transition spd="med" advClick="0" advTm="0">
    <p:pull/>
  </p:transition>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cSld name="5_两栏内容">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内容与标题">
    <p:bg>
      <p:bgPr>
        <a:blipFill dpi="0" rotWithShape="1">
          <a:blip r:embed="rId2">
            <a:lum/>
          </a:blip>
          <a:srcRect/>
          <a:stretch>
            <a:fillRect l="-10000" r="-10000"/>
          </a:stretch>
        </a:blipFill>
        <a:effectLst/>
      </p:bgPr>
    </p:bg>
    <p:spTree>
      <p:nvGrpSpPr>
        <p:cNvPr id="1" name=""/>
        <p:cNvGrpSpPr/>
        <p:nvPr/>
      </p:nvGrpSpPr>
      <p:grpSpPr>
        <a:xfrm>
          <a:off x="0" y="0"/>
          <a:ext cx="0" cy="0"/>
          <a:chOff x="0" y="0"/>
          <a:chExt cx="0" cy="0"/>
        </a:xfrm>
      </p:grpSpPr>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420977A2-1EEE-4F61-8D13-C9788D873610}" type="datetimeFigureOut">
              <a:rPr lang="zh-CN" altLang="en-US" smtClean="0"/>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109F5515-C7D1-42D3-855C-6F4DE4F2D16B}"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4" name="内容占位符 3"/>
          <p:cNvSpPr>
            <a:spLocks noGrp="1"/>
          </p:cNvSpPr>
          <p:nvPr>
            <p:ph sz="half" idx="2"/>
          </p:nvPr>
        </p:nvSpPr>
        <p:spPr>
          <a:xfrm>
            <a:off x="839788" y="2505075"/>
            <a:ext cx="5157787"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6" name="内容占位符 5"/>
          <p:cNvSpPr>
            <a:spLocks noGrp="1"/>
          </p:cNvSpPr>
          <p:nvPr>
            <p:ph sz="quarter" idx="4"/>
          </p:nvPr>
        </p:nvSpPr>
        <p:spPr>
          <a:xfrm>
            <a:off x="6172200" y="2505075"/>
            <a:ext cx="5183188"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498475"/>
          </a:xfrm>
        </p:spPr>
        <p:txBody>
          <a:bodyPr>
            <a:normAutofit/>
          </a:bodyPr>
          <a:lstStyle>
            <a:lvl1pPr algn="ctr">
              <a:defRPr sz="2400">
                <a:solidFill>
                  <a:srgbClr val="C4D3DA"/>
                </a:solidFill>
              </a:defRPr>
            </a:lvl1p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内容与标题">
    <p:bg>
      <p:bgPr>
        <a:blipFill dpi="0" rotWithShape="1">
          <a:blip r:embed="rId2">
            <a:lum/>
          </a:blip>
          <a:srcRect/>
          <a:stretch>
            <a:fillRect l="-10000" r="-10000"/>
          </a:stretch>
        </a:blipFill>
        <a:effectLst/>
      </p:bgPr>
    </p:bg>
    <p:spTree>
      <p:nvGrpSpPr>
        <p:cNvPr id="1" name=""/>
        <p:cNvGrpSpPr/>
        <p:nvPr/>
      </p:nvGrpSpPr>
      <p:grpSpPr>
        <a:xfrm>
          <a:off x="0" y="0"/>
          <a:ext cx="0" cy="0"/>
          <a:chOff x="0" y="0"/>
          <a:chExt cx="0" cy="0"/>
        </a:xfrm>
      </p:grpSpPr>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5" Type="http://schemas.openxmlformats.org/officeDocument/2006/relationships/theme" Target="../theme/theme1.xml"/><Relationship Id="rId34" Type="http://schemas.openxmlformats.org/officeDocument/2006/relationships/image" Target="../media/image2.jpeg"/><Relationship Id="rId33" Type="http://schemas.openxmlformats.org/officeDocument/2006/relationships/slideLayout" Target="../slideLayouts/slideLayout33.xml"/><Relationship Id="rId32" Type="http://schemas.openxmlformats.org/officeDocument/2006/relationships/slideLayout" Target="../slideLayouts/slideLayout32.xml"/><Relationship Id="rId31" Type="http://schemas.openxmlformats.org/officeDocument/2006/relationships/slideLayout" Target="../slideLayouts/slideLayout31.xml"/><Relationship Id="rId30" Type="http://schemas.openxmlformats.org/officeDocument/2006/relationships/slideLayout" Target="../slideLayouts/slideLayout30.xml"/><Relationship Id="rId3" Type="http://schemas.openxmlformats.org/officeDocument/2006/relationships/slideLayout" Target="../slideLayouts/slideLayout3.xml"/><Relationship Id="rId29" Type="http://schemas.openxmlformats.org/officeDocument/2006/relationships/slideLayout" Target="../slideLayouts/slideLayout29.xml"/><Relationship Id="rId28" Type="http://schemas.openxmlformats.org/officeDocument/2006/relationships/slideLayout" Target="../slideLayouts/slideLayout28.xml"/><Relationship Id="rId27" Type="http://schemas.openxmlformats.org/officeDocument/2006/relationships/slideLayout" Target="../slideLayouts/slideLayout27.xml"/><Relationship Id="rId26" Type="http://schemas.openxmlformats.org/officeDocument/2006/relationships/slideLayout" Target="../slideLayouts/slideLayout26.xml"/><Relationship Id="rId25" Type="http://schemas.openxmlformats.org/officeDocument/2006/relationships/slideLayout" Target="../slideLayouts/slideLayout25.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20" Type="http://schemas.openxmlformats.org/officeDocument/2006/relationships/slideLayout" Target="../slideLayouts/slideLayout20.xml"/><Relationship Id="rId2" Type="http://schemas.openxmlformats.org/officeDocument/2006/relationships/slideLayout" Target="../slideLayouts/slideLayout2.xml"/><Relationship Id="rId19" Type="http://schemas.openxmlformats.org/officeDocument/2006/relationships/slideLayout" Target="../slideLayouts/slideLayout19.xml"/><Relationship Id="rId18" Type="http://schemas.openxmlformats.org/officeDocument/2006/relationships/slideLayout" Target="../slideLayouts/slideLayout18.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4" Type="http://schemas.openxmlformats.org/officeDocument/2006/relationships/theme" Target="../theme/theme2.xml"/><Relationship Id="rId3" Type="http://schemas.openxmlformats.org/officeDocument/2006/relationships/slideLayout" Target="../slideLayouts/slideLayout36.xml"/><Relationship Id="rId2" Type="http://schemas.openxmlformats.org/officeDocument/2006/relationships/slideLayout" Target="../slideLayouts/slideLayout35.xml"/><Relationship Id="rId1" Type="http://schemas.openxmlformats.org/officeDocument/2006/relationships/slideLayout" Target="../slideLayouts/slideLayout3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34">
            <a:lum/>
          </a:blip>
          <a:srcRect/>
          <a:stretch>
            <a:fillRect l="-10000" r="-10000"/>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 id="2147483680" r:id="rId32"/>
    <p:sldLayoutId id="2147483681" r:id="rId3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Lst>
  <p:timing>
    <p:tnLst>
      <p:par>
        <p:cTn id="1" dur="indefinite" restart="never" nodeType="tmRoot"/>
      </p:par>
    </p:tnLst>
  </p:timing>
  <p:txStyles>
    <p:titleStyle>
      <a:lvl1pPr algn="ctr" defTabSz="1218565" rtl="0" eaLnBrk="1" latinLnBrk="0" hangingPunct="1">
        <a:spcBef>
          <a:spcPct val="0"/>
        </a:spcBef>
        <a:buNone/>
        <a:defRPr sz="5865" kern="1200">
          <a:solidFill>
            <a:schemeClr val="tx1"/>
          </a:solidFill>
          <a:latin typeface="+mj-lt"/>
          <a:ea typeface="+mj-ea"/>
          <a:cs typeface="+mj-cs"/>
        </a:defRPr>
      </a:lvl1pPr>
    </p:titleStyle>
    <p:bodyStyle>
      <a:lvl1pPr marL="457200" indent="-457200" algn="l" defTabSz="1218565" rtl="0" eaLnBrk="1" latinLnBrk="0" hangingPunct="1">
        <a:spcBef>
          <a:spcPct val="20000"/>
        </a:spcBef>
        <a:buFont typeface="Arial" panose="020B0604020202020204" pitchFamily="34" charset="0"/>
        <a:buChar char="•"/>
        <a:defRPr sz="4265" kern="1200">
          <a:solidFill>
            <a:schemeClr val="tx1"/>
          </a:solidFill>
          <a:latin typeface="+mn-lt"/>
          <a:ea typeface="+mn-ea"/>
          <a:cs typeface="+mn-cs"/>
        </a:defRPr>
      </a:lvl1pPr>
      <a:lvl2pPr marL="989965" indent="-381000" algn="l" defTabSz="1218565" rtl="0" eaLnBrk="1" latinLnBrk="0" hangingPunct="1">
        <a:spcBef>
          <a:spcPct val="20000"/>
        </a:spcBef>
        <a:buFont typeface="Arial" panose="020B0604020202020204" pitchFamily="34" charset="0"/>
        <a:buChar char="–"/>
        <a:defRPr sz="3730" kern="1200">
          <a:solidFill>
            <a:schemeClr val="tx1"/>
          </a:solidFill>
          <a:latin typeface="+mn-lt"/>
          <a:ea typeface="+mn-ea"/>
          <a:cs typeface="+mn-cs"/>
        </a:defRPr>
      </a:lvl2pPr>
      <a:lvl3pPr marL="1523365" indent="-304800" algn="l" defTabSz="1218565"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2965" indent="-304800" algn="l" defTabSz="1218565"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4pPr>
      <a:lvl5pPr marL="2742565" indent="-304800" algn="l" defTabSz="1218565"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5pPr>
      <a:lvl6pPr marL="3351530" indent="-304800" algn="l" defTabSz="1218565"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6pPr>
      <a:lvl7pPr marL="3961130" indent="-304800" algn="l" defTabSz="1218565"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7pPr>
      <a:lvl8pPr marL="4570730" indent="-304800" algn="l" defTabSz="1218565"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8pPr>
      <a:lvl9pPr marL="5179695" indent="-304800" algn="l" defTabSz="1218565"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9pPr>
    </p:bodyStyle>
    <p:otherStyle>
      <a:defPPr>
        <a:defRPr lang="zh-CN"/>
      </a:defPPr>
      <a:lvl1pPr marL="0" algn="l" defTabSz="1218565" rtl="0" eaLnBrk="1" latinLnBrk="0" hangingPunct="1">
        <a:defRPr sz="2400" kern="1200">
          <a:solidFill>
            <a:schemeClr val="tx1"/>
          </a:solidFill>
          <a:latin typeface="+mn-lt"/>
          <a:ea typeface="+mn-ea"/>
          <a:cs typeface="+mn-cs"/>
        </a:defRPr>
      </a:lvl1pPr>
      <a:lvl2pPr marL="609600" algn="l" defTabSz="1218565" rtl="0" eaLnBrk="1" latinLnBrk="0" hangingPunct="1">
        <a:defRPr sz="2400" kern="1200">
          <a:solidFill>
            <a:schemeClr val="tx1"/>
          </a:solidFill>
          <a:latin typeface="+mn-lt"/>
          <a:ea typeface="+mn-ea"/>
          <a:cs typeface="+mn-cs"/>
        </a:defRPr>
      </a:lvl2pPr>
      <a:lvl3pPr marL="1218565" algn="l" defTabSz="1218565" rtl="0" eaLnBrk="1" latinLnBrk="0" hangingPunct="1">
        <a:defRPr sz="2400" kern="1200">
          <a:solidFill>
            <a:schemeClr val="tx1"/>
          </a:solidFill>
          <a:latin typeface="+mn-lt"/>
          <a:ea typeface="+mn-ea"/>
          <a:cs typeface="+mn-cs"/>
        </a:defRPr>
      </a:lvl3pPr>
      <a:lvl4pPr marL="1828165" algn="l" defTabSz="1218565" rtl="0" eaLnBrk="1" latinLnBrk="0" hangingPunct="1">
        <a:defRPr sz="2400" kern="1200">
          <a:solidFill>
            <a:schemeClr val="tx1"/>
          </a:solidFill>
          <a:latin typeface="+mn-lt"/>
          <a:ea typeface="+mn-ea"/>
          <a:cs typeface="+mn-cs"/>
        </a:defRPr>
      </a:lvl4pPr>
      <a:lvl5pPr marL="2437765" algn="l" defTabSz="1218565" rtl="0" eaLnBrk="1" latinLnBrk="0" hangingPunct="1">
        <a:defRPr sz="2400" kern="1200">
          <a:solidFill>
            <a:schemeClr val="tx1"/>
          </a:solidFill>
          <a:latin typeface="+mn-lt"/>
          <a:ea typeface="+mn-ea"/>
          <a:cs typeface="+mn-cs"/>
        </a:defRPr>
      </a:lvl5pPr>
      <a:lvl6pPr marL="3046730" algn="l" defTabSz="1218565" rtl="0" eaLnBrk="1" latinLnBrk="0" hangingPunct="1">
        <a:defRPr sz="2400" kern="1200">
          <a:solidFill>
            <a:schemeClr val="tx1"/>
          </a:solidFill>
          <a:latin typeface="+mn-lt"/>
          <a:ea typeface="+mn-ea"/>
          <a:cs typeface="+mn-cs"/>
        </a:defRPr>
      </a:lvl6pPr>
      <a:lvl7pPr marL="3656330" algn="l" defTabSz="1218565" rtl="0" eaLnBrk="1" latinLnBrk="0" hangingPunct="1">
        <a:defRPr sz="2400" kern="1200">
          <a:solidFill>
            <a:schemeClr val="tx1"/>
          </a:solidFill>
          <a:latin typeface="+mn-lt"/>
          <a:ea typeface="+mn-ea"/>
          <a:cs typeface="+mn-cs"/>
        </a:defRPr>
      </a:lvl7pPr>
      <a:lvl8pPr marL="4265930" algn="l" defTabSz="1218565" rtl="0" eaLnBrk="1" latinLnBrk="0" hangingPunct="1">
        <a:defRPr sz="2400" kern="1200">
          <a:solidFill>
            <a:schemeClr val="tx1"/>
          </a:solidFill>
          <a:latin typeface="+mn-lt"/>
          <a:ea typeface="+mn-ea"/>
          <a:cs typeface="+mn-cs"/>
        </a:defRPr>
      </a:lvl8pPr>
      <a:lvl9pPr marL="4875530" algn="l" defTabSz="1218565"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7" Type="http://schemas.openxmlformats.org/officeDocument/2006/relationships/notesSlide" Target="../notesSlides/notesSlide1.xml"/><Relationship Id="rId6" Type="http://schemas.openxmlformats.org/officeDocument/2006/relationships/slideLayout" Target="../slideLayouts/slideLayout8.xml"/><Relationship Id="rId5" Type="http://schemas.openxmlformats.org/officeDocument/2006/relationships/image" Target="../media/image5.png"/><Relationship Id="rId4" Type="http://schemas.microsoft.com/office/2007/relationships/media" Target="../media/media1.mp3"/><Relationship Id="rId3" Type="http://schemas.openxmlformats.org/officeDocument/2006/relationships/audio" Target="../media/media1.mp3"/><Relationship Id="rId2" Type="http://schemas.openxmlformats.org/officeDocument/2006/relationships/image" Target="../media/image4.png"/><Relationship Id="rId1"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4.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34.xml"/><Relationship Id="rId1" Type="http://schemas.openxmlformats.org/officeDocument/2006/relationships/image" Target="../media/image11.jpe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7.xml"/><Relationship Id="rId1" Type="http://schemas.openxmlformats.org/officeDocument/2006/relationships/image" Target="../media/image7.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4.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34.xml"/><Relationship Id="rId1" Type="http://schemas.openxmlformats.org/officeDocument/2006/relationships/tags" Target="../tags/tag1.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34.xml"/><Relationship Id="rId1" Type="http://schemas.openxmlformats.org/officeDocument/2006/relationships/image" Target="../media/image12.jpe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4.xml"/></Relationships>
</file>

<file path=ppt/slides/_rels/slide19.xml.rels><?xml version="1.0" encoding="UTF-8" standalone="yes"?>
<Relationships xmlns="http://schemas.openxmlformats.org/package/2006/relationships"><Relationship Id="rId6" Type="http://schemas.openxmlformats.org/officeDocument/2006/relationships/notesSlide" Target="../notesSlides/notesSlide18.xml"/><Relationship Id="rId5" Type="http://schemas.openxmlformats.org/officeDocument/2006/relationships/slideLayout" Target="../slideLayouts/slideLayout34.xml"/><Relationship Id="rId4" Type="http://schemas.openxmlformats.org/officeDocument/2006/relationships/image" Target="../media/image16.png"/><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image" Target="../media/image13.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34.xml"/><Relationship Id="rId1" Type="http://schemas.openxmlformats.org/officeDocument/2006/relationships/image" Target="../media/image6.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4.xml"/></Relationships>
</file>

<file path=ppt/slides/_rels/slide21.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7.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4.xml"/></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7.xml"/><Relationship Id="rId1" Type="http://schemas.openxmlformats.org/officeDocument/2006/relationships/image" Target="../media/image7.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4.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4.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4.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4.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34.xml"/><Relationship Id="rId1" Type="http://schemas.openxmlformats.org/officeDocument/2006/relationships/tags" Target="../tags/tag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4.xml"/></Relationships>
</file>

<file path=ppt/slides/_rels/slide37.xml.rels><?xml version="1.0" encoding="UTF-8" standalone="yes"?>
<Relationships xmlns="http://schemas.openxmlformats.org/package/2006/relationships"><Relationship Id="rId2" Type="http://schemas.openxmlformats.org/officeDocument/2006/relationships/slideLayout" Target="../slideLayouts/slideLayout35.xml"/><Relationship Id="rId1"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4.xml"/><Relationship Id="rId1" Type="http://schemas.openxmlformats.org/officeDocument/2006/relationships/image" Target="../media/image8.jpeg"/></Relationships>
</file>

<file path=ppt/slides/_rels/slide5.xml.rels><?xml version="1.0" encoding="UTF-8" standalone="yes"?>
<Relationships xmlns="http://schemas.openxmlformats.org/package/2006/relationships"><Relationship Id="rId4" Type="http://schemas.openxmlformats.org/officeDocument/2006/relationships/notesSlide" Target="../notesSlides/notesSlide4.xml"/><Relationship Id="rId3" Type="http://schemas.openxmlformats.org/officeDocument/2006/relationships/slideLayout" Target="../slideLayouts/slideLayout34.xml"/><Relationship Id="rId2" Type="http://schemas.microsoft.com/office/2007/relationships/hdphoto" Target="../media/hdphoto1.wdp"/><Relationship Id="rId1" Type="http://schemas.openxmlformats.org/officeDocument/2006/relationships/image" Target="../media/image9.jpe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4.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34.xml"/><Relationship Id="rId1" Type="http://schemas.openxmlformats.org/officeDocument/2006/relationships/image" Target="../media/image1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2298700" y="2815040"/>
            <a:ext cx="7429500" cy="4042960"/>
          </a:xfrm>
          <a:prstGeom prst="rect">
            <a:avLst/>
          </a:prstGeom>
        </p:spPr>
      </p:pic>
      <p:sp>
        <p:nvSpPr>
          <p:cNvPr id="3" name="TextBox 16"/>
          <p:cNvSpPr txBox="1"/>
          <p:nvPr/>
        </p:nvSpPr>
        <p:spPr>
          <a:xfrm>
            <a:off x="4130556" y="616043"/>
            <a:ext cx="4062331" cy="995209"/>
          </a:xfrm>
          <a:prstGeom prst="rect">
            <a:avLst/>
          </a:prstGeom>
          <a:noFill/>
        </p:spPr>
        <p:txBody>
          <a:bodyPr wrap="none" rtlCol="0">
            <a:spAutoFit/>
          </a:bodyPr>
          <a:lstStyle/>
          <a:p>
            <a:pPr defTabSz="1218565"/>
            <a:r>
              <a:rPr lang="en-US" altLang="zh-CN" sz="5865" dirty="0">
                <a:solidFill>
                  <a:schemeClr val="bg1"/>
                </a:solidFill>
                <a:latin typeface="Impact" panose="020B0806030902050204" pitchFamily="34" charset="0"/>
              </a:rPr>
              <a:t>POWERPOINT</a:t>
            </a:r>
            <a:endParaRPr lang="zh-CN" altLang="en-US" sz="5865" dirty="0">
              <a:solidFill>
                <a:schemeClr val="bg1"/>
              </a:solidFill>
              <a:latin typeface="Impact" panose="020B0806030902050204" pitchFamily="34" charset="0"/>
            </a:endParaRPr>
          </a:p>
        </p:txBody>
      </p:sp>
      <p:sp>
        <p:nvSpPr>
          <p:cNvPr id="4" name="TextBox 17"/>
          <p:cNvSpPr txBox="1"/>
          <p:nvPr/>
        </p:nvSpPr>
        <p:spPr>
          <a:xfrm>
            <a:off x="3040715" y="1411014"/>
            <a:ext cx="6301725" cy="830997"/>
          </a:xfrm>
          <a:prstGeom prst="rect">
            <a:avLst/>
          </a:prstGeom>
          <a:noFill/>
        </p:spPr>
        <p:txBody>
          <a:bodyPr wrap="none" rtlCol="0">
            <a:spAutoFit/>
          </a:bodyPr>
          <a:lstStyle/>
          <a:p>
            <a:pPr defTabSz="1218565"/>
            <a:r>
              <a:rPr lang="zh-CN" altLang="en-US" sz="4800" b="1" dirty="0" smtClean="0">
                <a:solidFill>
                  <a:schemeClr val="bg1"/>
                </a:solidFill>
                <a:latin typeface="微软雅黑" panose="020B0503020204020204" pitchFamily="34" charset="-122"/>
                <a:ea typeface="微软雅黑" panose="020B0503020204020204" pitchFamily="34" charset="-122"/>
              </a:rPr>
              <a:t>教学工作汇报总结</a:t>
            </a:r>
            <a:r>
              <a:rPr lang="en-US" altLang="zh-CN" sz="4800" b="1" dirty="0" smtClean="0">
                <a:solidFill>
                  <a:schemeClr val="bg1"/>
                </a:solidFill>
                <a:latin typeface="微软雅黑" panose="020B0503020204020204" pitchFamily="34" charset="-122"/>
                <a:ea typeface="微软雅黑" panose="020B0503020204020204" pitchFamily="34" charset="-122"/>
              </a:rPr>
              <a:t>PPT</a:t>
            </a:r>
            <a:endParaRPr lang="zh-CN" altLang="en-US" sz="4800" b="1" dirty="0">
              <a:solidFill>
                <a:schemeClr val="bg1"/>
              </a:solidFill>
              <a:latin typeface="微软雅黑" panose="020B0503020204020204" pitchFamily="34" charset="-122"/>
              <a:ea typeface="微软雅黑" panose="020B0503020204020204" pitchFamily="34" charset="-122"/>
            </a:endParaRPr>
          </a:p>
        </p:txBody>
      </p:sp>
      <p:grpSp>
        <p:nvGrpSpPr>
          <p:cNvPr id="7" name="组合 6"/>
          <p:cNvGrpSpPr>
            <a:grpSpLocks noChangeAspect="1"/>
          </p:cNvGrpSpPr>
          <p:nvPr/>
        </p:nvGrpSpPr>
        <p:grpSpPr>
          <a:xfrm>
            <a:off x="5219263" y="2281767"/>
            <a:ext cx="473639" cy="473639"/>
            <a:chOff x="2492224" y="1959430"/>
            <a:chExt cx="2148114" cy="2148114"/>
          </a:xfrm>
        </p:grpSpPr>
        <p:sp>
          <p:nvSpPr>
            <p:cNvPr id="8" name="椭圆 7"/>
            <p:cNvSpPr/>
            <p:nvPr/>
          </p:nvSpPr>
          <p:spPr>
            <a:xfrm>
              <a:off x="2492224" y="1959430"/>
              <a:ext cx="2148114" cy="2148114"/>
            </a:xfrm>
            <a:prstGeom prst="ellipse">
              <a:avLst/>
            </a:prstGeom>
            <a:solidFill>
              <a:srgbClr val="083A53"/>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565"/>
              <a:endParaRPr lang="zh-CN" altLang="en-US" sz="140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pic>
          <p:nvPicPr>
            <p:cNvPr id="9" name="图片 8"/>
            <p:cNvPicPr>
              <a:picLocks noChangeAspect="1"/>
            </p:cNvPicPr>
            <p:nvPr/>
          </p:nvPicPr>
          <p:blipFill>
            <a:blip r:embed="rId2" cstate="print">
              <a:biLevel thresh="25000"/>
              <a:extLst>
                <a:ext uri="{28A0092B-C50C-407E-A947-70E740481C1C}">
                  <a14:useLocalDpi xmlns:a14="http://schemas.microsoft.com/office/drawing/2010/main" val="0"/>
                </a:ext>
              </a:extLst>
            </a:blip>
            <a:stretch>
              <a:fillRect/>
            </a:stretch>
          </p:blipFill>
          <p:spPr>
            <a:xfrm>
              <a:off x="3072056" y="2549554"/>
              <a:ext cx="1162402" cy="1190723"/>
            </a:xfrm>
            <a:prstGeom prst="rect">
              <a:avLst/>
            </a:prstGeom>
          </p:spPr>
        </p:pic>
      </p:grpSp>
      <p:grpSp>
        <p:nvGrpSpPr>
          <p:cNvPr id="10" name="组合 9"/>
          <p:cNvGrpSpPr>
            <a:grpSpLocks noChangeAspect="1"/>
          </p:cNvGrpSpPr>
          <p:nvPr/>
        </p:nvGrpSpPr>
        <p:grpSpPr>
          <a:xfrm>
            <a:off x="6566599" y="2281767"/>
            <a:ext cx="473639" cy="473639"/>
            <a:chOff x="6564085" y="1959430"/>
            <a:chExt cx="2148114" cy="2148114"/>
          </a:xfrm>
        </p:grpSpPr>
        <p:sp>
          <p:nvSpPr>
            <p:cNvPr id="11" name="椭圆 10"/>
            <p:cNvSpPr/>
            <p:nvPr/>
          </p:nvSpPr>
          <p:spPr>
            <a:xfrm>
              <a:off x="6564085" y="1959430"/>
              <a:ext cx="2148114" cy="2148114"/>
            </a:xfrm>
            <a:prstGeom prst="ellipse">
              <a:avLst/>
            </a:prstGeom>
            <a:solidFill>
              <a:srgbClr val="083A53"/>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565"/>
              <a:endParaRPr lang="zh-CN" altLang="en-US" sz="140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grpSp>
          <p:nvGrpSpPr>
            <p:cNvPr id="12" name="组合 11"/>
            <p:cNvGrpSpPr/>
            <p:nvPr/>
          </p:nvGrpSpPr>
          <p:grpSpPr>
            <a:xfrm>
              <a:off x="7033174" y="2413982"/>
              <a:ext cx="1209936" cy="1239010"/>
              <a:chOff x="3598200" y="1732459"/>
              <a:chExt cx="1947600" cy="1994400"/>
            </a:xfrm>
          </p:grpSpPr>
          <p:sp>
            <p:nvSpPr>
              <p:cNvPr id="13" name="Freeform 5"/>
              <p:cNvSpPr/>
              <p:nvPr/>
            </p:nvSpPr>
            <p:spPr bwMode="auto">
              <a:xfrm>
                <a:off x="4815450" y="1732459"/>
                <a:ext cx="417924" cy="1423836"/>
              </a:xfrm>
              <a:custGeom>
                <a:avLst/>
                <a:gdLst>
                  <a:gd name="T0" fmla="*/ 2 w 43"/>
                  <a:gd name="T1" fmla="*/ 115 h 115"/>
                  <a:gd name="T2" fmla="*/ 3 w 43"/>
                  <a:gd name="T3" fmla="*/ 115 h 115"/>
                  <a:gd name="T4" fmla="*/ 3 w 43"/>
                  <a:gd name="T5" fmla="*/ 115 h 115"/>
                  <a:gd name="T6" fmla="*/ 3 w 43"/>
                  <a:gd name="T7" fmla="*/ 115 h 115"/>
                  <a:gd name="T8" fmla="*/ 4 w 43"/>
                  <a:gd name="T9" fmla="*/ 115 h 115"/>
                  <a:gd name="T10" fmla="*/ 4 w 43"/>
                  <a:gd name="T11" fmla="*/ 115 h 115"/>
                  <a:gd name="T12" fmla="*/ 5 w 43"/>
                  <a:gd name="T13" fmla="*/ 114 h 115"/>
                  <a:gd name="T14" fmla="*/ 22 w 43"/>
                  <a:gd name="T15" fmla="*/ 98 h 115"/>
                  <a:gd name="T16" fmla="*/ 38 w 43"/>
                  <a:gd name="T17" fmla="*/ 114 h 115"/>
                  <a:gd name="T18" fmla="*/ 39 w 43"/>
                  <a:gd name="T19" fmla="*/ 115 h 115"/>
                  <a:gd name="T20" fmla="*/ 39 w 43"/>
                  <a:gd name="T21" fmla="*/ 115 h 115"/>
                  <a:gd name="T22" fmla="*/ 40 w 43"/>
                  <a:gd name="T23" fmla="*/ 115 h 115"/>
                  <a:gd name="T24" fmla="*/ 40 w 43"/>
                  <a:gd name="T25" fmla="*/ 115 h 115"/>
                  <a:gd name="T26" fmla="*/ 40 w 43"/>
                  <a:gd name="T27" fmla="*/ 115 h 115"/>
                  <a:gd name="T28" fmla="*/ 41 w 43"/>
                  <a:gd name="T29" fmla="*/ 115 h 115"/>
                  <a:gd name="T30" fmla="*/ 42 w 43"/>
                  <a:gd name="T31" fmla="*/ 114 h 115"/>
                  <a:gd name="T32" fmla="*/ 43 w 43"/>
                  <a:gd name="T33" fmla="*/ 112 h 115"/>
                  <a:gd name="T34" fmla="*/ 43 w 43"/>
                  <a:gd name="T35" fmla="*/ 27 h 115"/>
                  <a:gd name="T36" fmla="*/ 43 w 43"/>
                  <a:gd name="T37" fmla="*/ 13 h 115"/>
                  <a:gd name="T38" fmla="*/ 43 w 43"/>
                  <a:gd name="T39" fmla="*/ 3 h 115"/>
                  <a:gd name="T40" fmla="*/ 42 w 43"/>
                  <a:gd name="T41" fmla="*/ 1 h 115"/>
                  <a:gd name="T42" fmla="*/ 40 w 43"/>
                  <a:gd name="T43" fmla="*/ 0 h 115"/>
                  <a:gd name="T44" fmla="*/ 3 w 43"/>
                  <a:gd name="T45" fmla="*/ 0 h 115"/>
                  <a:gd name="T46" fmla="*/ 3 w 43"/>
                  <a:gd name="T47" fmla="*/ 0 h 115"/>
                  <a:gd name="T48" fmla="*/ 2 w 43"/>
                  <a:gd name="T49" fmla="*/ 1 h 115"/>
                  <a:gd name="T50" fmla="*/ 2 w 43"/>
                  <a:gd name="T51" fmla="*/ 1 h 115"/>
                  <a:gd name="T52" fmla="*/ 0 w 43"/>
                  <a:gd name="T53" fmla="*/ 3 h 115"/>
                  <a:gd name="T54" fmla="*/ 0 w 43"/>
                  <a:gd name="T55" fmla="*/ 13 h 115"/>
                  <a:gd name="T56" fmla="*/ 0 w 43"/>
                  <a:gd name="T57" fmla="*/ 27 h 115"/>
                  <a:gd name="T58" fmla="*/ 0 w 43"/>
                  <a:gd name="T59" fmla="*/ 112 h 115"/>
                  <a:gd name="T60" fmla="*/ 2 w 43"/>
                  <a:gd name="T61" fmla="*/ 115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43" h="115">
                    <a:moveTo>
                      <a:pt x="2" y="115"/>
                    </a:moveTo>
                    <a:cubicBezTo>
                      <a:pt x="2" y="115"/>
                      <a:pt x="2" y="115"/>
                      <a:pt x="3" y="115"/>
                    </a:cubicBezTo>
                    <a:cubicBezTo>
                      <a:pt x="3" y="115"/>
                      <a:pt x="3" y="115"/>
                      <a:pt x="3" y="115"/>
                    </a:cubicBezTo>
                    <a:cubicBezTo>
                      <a:pt x="3" y="115"/>
                      <a:pt x="3" y="115"/>
                      <a:pt x="3" y="115"/>
                    </a:cubicBezTo>
                    <a:cubicBezTo>
                      <a:pt x="3" y="115"/>
                      <a:pt x="4" y="115"/>
                      <a:pt x="4" y="115"/>
                    </a:cubicBezTo>
                    <a:cubicBezTo>
                      <a:pt x="4" y="115"/>
                      <a:pt x="4" y="115"/>
                      <a:pt x="4" y="115"/>
                    </a:cubicBezTo>
                    <a:cubicBezTo>
                      <a:pt x="4" y="115"/>
                      <a:pt x="5" y="114"/>
                      <a:pt x="5" y="114"/>
                    </a:cubicBezTo>
                    <a:cubicBezTo>
                      <a:pt x="22" y="98"/>
                      <a:pt x="22" y="98"/>
                      <a:pt x="22" y="98"/>
                    </a:cubicBezTo>
                    <a:cubicBezTo>
                      <a:pt x="38" y="114"/>
                      <a:pt x="38" y="114"/>
                      <a:pt x="38" y="114"/>
                    </a:cubicBezTo>
                    <a:cubicBezTo>
                      <a:pt x="38" y="114"/>
                      <a:pt x="39" y="115"/>
                      <a:pt x="39" y="115"/>
                    </a:cubicBezTo>
                    <a:cubicBezTo>
                      <a:pt x="39" y="115"/>
                      <a:pt x="39" y="115"/>
                      <a:pt x="39" y="115"/>
                    </a:cubicBezTo>
                    <a:cubicBezTo>
                      <a:pt x="40" y="115"/>
                      <a:pt x="40" y="115"/>
                      <a:pt x="40" y="115"/>
                    </a:cubicBezTo>
                    <a:cubicBezTo>
                      <a:pt x="40" y="115"/>
                      <a:pt x="40" y="115"/>
                      <a:pt x="40" y="115"/>
                    </a:cubicBezTo>
                    <a:cubicBezTo>
                      <a:pt x="40" y="115"/>
                      <a:pt x="40" y="115"/>
                      <a:pt x="40" y="115"/>
                    </a:cubicBezTo>
                    <a:cubicBezTo>
                      <a:pt x="41" y="115"/>
                      <a:pt x="41" y="115"/>
                      <a:pt x="41" y="115"/>
                    </a:cubicBezTo>
                    <a:cubicBezTo>
                      <a:pt x="42" y="115"/>
                      <a:pt x="42" y="114"/>
                      <a:pt x="42" y="114"/>
                    </a:cubicBezTo>
                    <a:cubicBezTo>
                      <a:pt x="43" y="114"/>
                      <a:pt x="43" y="113"/>
                      <a:pt x="43" y="112"/>
                    </a:cubicBezTo>
                    <a:cubicBezTo>
                      <a:pt x="43" y="27"/>
                      <a:pt x="43" y="27"/>
                      <a:pt x="43" y="27"/>
                    </a:cubicBezTo>
                    <a:cubicBezTo>
                      <a:pt x="43" y="13"/>
                      <a:pt x="43" y="13"/>
                      <a:pt x="43" y="13"/>
                    </a:cubicBezTo>
                    <a:cubicBezTo>
                      <a:pt x="43" y="3"/>
                      <a:pt x="43" y="3"/>
                      <a:pt x="43" y="3"/>
                    </a:cubicBezTo>
                    <a:cubicBezTo>
                      <a:pt x="43" y="3"/>
                      <a:pt x="43" y="2"/>
                      <a:pt x="42" y="1"/>
                    </a:cubicBezTo>
                    <a:cubicBezTo>
                      <a:pt x="42" y="1"/>
                      <a:pt x="41" y="0"/>
                      <a:pt x="40" y="0"/>
                    </a:cubicBezTo>
                    <a:cubicBezTo>
                      <a:pt x="3" y="0"/>
                      <a:pt x="3" y="0"/>
                      <a:pt x="3" y="0"/>
                    </a:cubicBezTo>
                    <a:cubicBezTo>
                      <a:pt x="3" y="0"/>
                      <a:pt x="3" y="0"/>
                      <a:pt x="3" y="0"/>
                    </a:cubicBezTo>
                    <a:cubicBezTo>
                      <a:pt x="3" y="0"/>
                      <a:pt x="2" y="0"/>
                      <a:pt x="2" y="1"/>
                    </a:cubicBezTo>
                    <a:cubicBezTo>
                      <a:pt x="2" y="1"/>
                      <a:pt x="2" y="1"/>
                      <a:pt x="2" y="1"/>
                    </a:cubicBezTo>
                    <a:cubicBezTo>
                      <a:pt x="1" y="1"/>
                      <a:pt x="0" y="2"/>
                      <a:pt x="0" y="3"/>
                    </a:cubicBezTo>
                    <a:cubicBezTo>
                      <a:pt x="0" y="13"/>
                      <a:pt x="0" y="13"/>
                      <a:pt x="0" y="13"/>
                    </a:cubicBezTo>
                    <a:cubicBezTo>
                      <a:pt x="0" y="27"/>
                      <a:pt x="0" y="27"/>
                      <a:pt x="0" y="27"/>
                    </a:cubicBezTo>
                    <a:cubicBezTo>
                      <a:pt x="0" y="112"/>
                      <a:pt x="0" y="112"/>
                      <a:pt x="0" y="112"/>
                    </a:cubicBezTo>
                    <a:cubicBezTo>
                      <a:pt x="0" y="113"/>
                      <a:pt x="1" y="114"/>
                      <a:pt x="2" y="115"/>
                    </a:cubicBezTo>
                    <a:close/>
                  </a:path>
                </a:pathLst>
              </a:custGeom>
              <a:solidFill>
                <a:schemeClr val="bg1">
                  <a:lumMod val="95000"/>
                </a:schemeClr>
              </a:solidFill>
              <a:ln>
                <a:noFill/>
              </a:ln>
            </p:spPr>
            <p:txBody>
              <a:bodyPr vert="horz" wrap="square" lIns="121920" tIns="60960" rIns="121920" bIns="60960" numCol="1" anchor="t" anchorCtr="0" compatLnSpc="1"/>
              <a:lstStyle/>
              <a:p>
                <a:pPr defTabSz="1218565"/>
                <a:endParaRPr lang="zh-CN" altLang="en-US" sz="140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14" name="Freeform 6"/>
              <p:cNvSpPr/>
              <p:nvPr/>
            </p:nvSpPr>
            <p:spPr bwMode="auto">
              <a:xfrm>
                <a:off x="3853824" y="2462367"/>
                <a:ext cx="515304" cy="61683"/>
              </a:xfrm>
              <a:custGeom>
                <a:avLst/>
                <a:gdLst>
                  <a:gd name="T0" fmla="*/ 0 w 53"/>
                  <a:gd name="T1" fmla="*/ 3 h 5"/>
                  <a:gd name="T2" fmla="*/ 3 w 53"/>
                  <a:gd name="T3" fmla="*/ 5 h 5"/>
                  <a:gd name="T4" fmla="*/ 50 w 53"/>
                  <a:gd name="T5" fmla="*/ 5 h 5"/>
                  <a:gd name="T6" fmla="*/ 53 w 53"/>
                  <a:gd name="T7" fmla="*/ 3 h 5"/>
                  <a:gd name="T8" fmla="*/ 50 w 53"/>
                  <a:gd name="T9" fmla="*/ 0 h 5"/>
                  <a:gd name="T10" fmla="*/ 3 w 53"/>
                  <a:gd name="T11" fmla="*/ 0 h 5"/>
                  <a:gd name="T12" fmla="*/ 0 w 53"/>
                  <a:gd name="T13" fmla="*/ 3 h 5"/>
                </a:gdLst>
                <a:ahLst/>
                <a:cxnLst>
                  <a:cxn ang="0">
                    <a:pos x="T0" y="T1"/>
                  </a:cxn>
                  <a:cxn ang="0">
                    <a:pos x="T2" y="T3"/>
                  </a:cxn>
                  <a:cxn ang="0">
                    <a:pos x="T4" y="T5"/>
                  </a:cxn>
                  <a:cxn ang="0">
                    <a:pos x="T6" y="T7"/>
                  </a:cxn>
                  <a:cxn ang="0">
                    <a:pos x="T8" y="T9"/>
                  </a:cxn>
                  <a:cxn ang="0">
                    <a:pos x="T10" y="T11"/>
                  </a:cxn>
                  <a:cxn ang="0">
                    <a:pos x="T12" y="T13"/>
                  </a:cxn>
                </a:cxnLst>
                <a:rect l="0" t="0" r="r" b="b"/>
                <a:pathLst>
                  <a:path w="53" h="5">
                    <a:moveTo>
                      <a:pt x="0" y="3"/>
                    </a:moveTo>
                    <a:cubicBezTo>
                      <a:pt x="0" y="4"/>
                      <a:pt x="2" y="5"/>
                      <a:pt x="3" y="5"/>
                    </a:cubicBezTo>
                    <a:cubicBezTo>
                      <a:pt x="50" y="5"/>
                      <a:pt x="50" y="5"/>
                      <a:pt x="50" y="5"/>
                    </a:cubicBezTo>
                    <a:cubicBezTo>
                      <a:pt x="52" y="5"/>
                      <a:pt x="53" y="4"/>
                      <a:pt x="53" y="3"/>
                    </a:cubicBezTo>
                    <a:cubicBezTo>
                      <a:pt x="53" y="1"/>
                      <a:pt x="52" y="0"/>
                      <a:pt x="50" y="0"/>
                    </a:cubicBezTo>
                    <a:cubicBezTo>
                      <a:pt x="3" y="0"/>
                      <a:pt x="3" y="0"/>
                      <a:pt x="3" y="0"/>
                    </a:cubicBezTo>
                    <a:cubicBezTo>
                      <a:pt x="2" y="0"/>
                      <a:pt x="0" y="1"/>
                      <a:pt x="0" y="3"/>
                    </a:cubicBezTo>
                    <a:close/>
                  </a:path>
                </a:pathLst>
              </a:custGeom>
              <a:solidFill>
                <a:schemeClr val="bg1">
                  <a:lumMod val="95000"/>
                </a:schemeClr>
              </a:solidFill>
              <a:ln>
                <a:noFill/>
              </a:ln>
            </p:spPr>
            <p:txBody>
              <a:bodyPr vert="horz" wrap="square" lIns="121920" tIns="60960" rIns="121920" bIns="60960" numCol="1" anchor="t" anchorCtr="0" compatLnSpc="1"/>
              <a:lstStyle/>
              <a:p>
                <a:pPr defTabSz="1218565"/>
                <a:endParaRPr lang="zh-CN" altLang="en-US" sz="140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15" name="Freeform 7"/>
              <p:cNvSpPr/>
              <p:nvPr/>
            </p:nvSpPr>
            <p:spPr bwMode="auto">
              <a:xfrm>
                <a:off x="3853824" y="2750218"/>
                <a:ext cx="515304" cy="61683"/>
              </a:xfrm>
              <a:custGeom>
                <a:avLst/>
                <a:gdLst>
                  <a:gd name="T0" fmla="*/ 50 w 53"/>
                  <a:gd name="T1" fmla="*/ 0 h 5"/>
                  <a:gd name="T2" fmla="*/ 3 w 53"/>
                  <a:gd name="T3" fmla="*/ 0 h 5"/>
                  <a:gd name="T4" fmla="*/ 0 w 53"/>
                  <a:gd name="T5" fmla="*/ 2 h 5"/>
                  <a:gd name="T6" fmla="*/ 3 w 53"/>
                  <a:gd name="T7" fmla="*/ 5 h 5"/>
                  <a:gd name="T8" fmla="*/ 50 w 53"/>
                  <a:gd name="T9" fmla="*/ 5 h 5"/>
                  <a:gd name="T10" fmla="*/ 53 w 53"/>
                  <a:gd name="T11" fmla="*/ 2 h 5"/>
                  <a:gd name="T12" fmla="*/ 50 w 53"/>
                  <a:gd name="T13" fmla="*/ 0 h 5"/>
                </a:gdLst>
                <a:ahLst/>
                <a:cxnLst>
                  <a:cxn ang="0">
                    <a:pos x="T0" y="T1"/>
                  </a:cxn>
                  <a:cxn ang="0">
                    <a:pos x="T2" y="T3"/>
                  </a:cxn>
                  <a:cxn ang="0">
                    <a:pos x="T4" y="T5"/>
                  </a:cxn>
                  <a:cxn ang="0">
                    <a:pos x="T6" y="T7"/>
                  </a:cxn>
                  <a:cxn ang="0">
                    <a:pos x="T8" y="T9"/>
                  </a:cxn>
                  <a:cxn ang="0">
                    <a:pos x="T10" y="T11"/>
                  </a:cxn>
                  <a:cxn ang="0">
                    <a:pos x="T12" y="T13"/>
                  </a:cxn>
                </a:cxnLst>
                <a:rect l="0" t="0" r="r" b="b"/>
                <a:pathLst>
                  <a:path w="53" h="5">
                    <a:moveTo>
                      <a:pt x="50" y="0"/>
                    </a:moveTo>
                    <a:cubicBezTo>
                      <a:pt x="3" y="0"/>
                      <a:pt x="3" y="0"/>
                      <a:pt x="3" y="0"/>
                    </a:cubicBezTo>
                    <a:cubicBezTo>
                      <a:pt x="2" y="0"/>
                      <a:pt x="0" y="1"/>
                      <a:pt x="0" y="2"/>
                    </a:cubicBezTo>
                    <a:cubicBezTo>
                      <a:pt x="0" y="4"/>
                      <a:pt x="2" y="5"/>
                      <a:pt x="3" y="5"/>
                    </a:cubicBezTo>
                    <a:cubicBezTo>
                      <a:pt x="50" y="5"/>
                      <a:pt x="50" y="5"/>
                      <a:pt x="50" y="5"/>
                    </a:cubicBezTo>
                    <a:cubicBezTo>
                      <a:pt x="52" y="5"/>
                      <a:pt x="53" y="4"/>
                      <a:pt x="53" y="2"/>
                    </a:cubicBezTo>
                    <a:cubicBezTo>
                      <a:pt x="53" y="1"/>
                      <a:pt x="52" y="0"/>
                      <a:pt x="50" y="0"/>
                    </a:cubicBezTo>
                    <a:close/>
                  </a:path>
                </a:pathLst>
              </a:custGeom>
              <a:solidFill>
                <a:schemeClr val="bg1">
                  <a:lumMod val="95000"/>
                </a:schemeClr>
              </a:solidFill>
              <a:ln>
                <a:noFill/>
              </a:ln>
            </p:spPr>
            <p:txBody>
              <a:bodyPr vert="horz" wrap="square" lIns="121920" tIns="60960" rIns="121920" bIns="60960" numCol="1" anchor="t" anchorCtr="0" compatLnSpc="1"/>
              <a:lstStyle/>
              <a:p>
                <a:pPr defTabSz="1218565"/>
                <a:endParaRPr lang="zh-CN" altLang="en-US" sz="140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16" name="Freeform 8"/>
              <p:cNvSpPr/>
              <p:nvPr/>
            </p:nvSpPr>
            <p:spPr bwMode="auto">
              <a:xfrm>
                <a:off x="3853824" y="3032931"/>
                <a:ext cx="515304" cy="61683"/>
              </a:xfrm>
              <a:custGeom>
                <a:avLst/>
                <a:gdLst>
                  <a:gd name="T0" fmla="*/ 50 w 53"/>
                  <a:gd name="T1" fmla="*/ 0 h 5"/>
                  <a:gd name="T2" fmla="*/ 3 w 53"/>
                  <a:gd name="T3" fmla="*/ 0 h 5"/>
                  <a:gd name="T4" fmla="*/ 0 w 53"/>
                  <a:gd name="T5" fmla="*/ 2 h 5"/>
                  <a:gd name="T6" fmla="*/ 3 w 53"/>
                  <a:gd name="T7" fmla="*/ 5 h 5"/>
                  <a:gd name="T8" fmla="*/ 50 w 53"/>
                  <a:gd name="T9" fmla="*/ 5 h 5"/>
                  <a:gd name="T10" fmla="*/ 53 w 53"/>
                  <a:gd name="T11" fmla="*/ 2 h 5"/>
                  <a:gd name="T12" fmla="*/ 50 w 53"/>
                  <a:gd name="T13" fmla="*/ 0 h 5"/>
                </a:gdLst>
                <a:ahLst/>
                <a:cxnLst>
                  <a:cxn ang="0">
                    <a:pos x="T0" y="T1"/>
                  </a:cxn>
                  <a:cxn ang="0">
                    <a:pos x="T2" y="T3"/>
                  </a:cxn>
                  <a:cxn ang="0">
                    <a:pos x="T4" y="T5"/>
                  </a:cxn>
                  <a:cxn ang="0">
                    <a:pos x="T6" y="T7"/>
                  </a:cxn>
                  <a:cxn ang="0">
                    <a:pos x="T8" y="T9"/>
                  </a:cxn>
                  <a:cxn ang="0">
                    <a:pos x="T10" y="T11"/>
                  </a:cxn>
                  <a:cxn ang="0">
                    <a:pos x="T12" y="T13"/>
                  </a:cxn>
                </a:cxnLst>
                <a:rect l="0" t="0" r="r" b="b"/>
                <a:pathLst>
                  <a:path w="53" h="5">
                    <a:moveTo>
                      <a:pt x="50" y="0"/>
                    </a:moveTo>
                    <a:cubicBezTo>
                      <a:pt x="3" y="0"/>
                      <a:pt x="3" y="0"/>
                      <a:pt x="3" y="0"/>
                    </a:cubicBezTo>
                    <a:cubicBezTo>
                      <a:pt x="2" y="0"/>
                      <a:pt x="0" y="1"/>
                      <a:pt x="0" y="2"/>
                    </a:cubicBezTo>
                    <a:cubicBezTo>
                      <a:pt x="0" y="4"/>
                      <a:pt x="2" y="5"/>
                      <a:pt x="3" y="5"/>
                    </a:cubicBezTo>
                    <a:cubicBezTo>
                      <a:pt x="50" y="5"/>
                      <a:pt x="50" y="5"/>
                      <a:pt x="50" y="5"/>
                    </a:cubicBezTo>
                    <a:cubicBezTo>
                      <a:pt x="52" y="5"/>
                      <a:pt x="53" y="4"/>
                      <a:pt x="53" y="2"/>
                    </a:cubicBezTo>
                    <a:cubicBezTo>
                      <a:pt x="53" y="1"/>
                      <a:pt x="52" y="0"/>
                      <a:pt x="50" y="0"/>
                    </a:cubicBezTo>
                    <a:close/>
                  </a:path>
                </a:pathLst>
              </a:custGeom>
              <a:solidFill>
                <a:schemeClr val="bg1">
                  <a:lumMod val="95000"/>
                </a:schemeClr>
              </a:solidFill>
              <a:ln>
                <a:noFill/>
              </a:ln>
            </p:spPr>
            <p:txBody>
              <a:bodyPr vert="horz" wrap="square" lIns="121920" tIns="60960" rIns="121920" bIns="60960" numCol="1" anchor="t" anchorCtr="0" compatLnSpc="1"/>
              <a:lstStyle/>
              <a:p>
                <a:pPr defTabSz="1218565"/>
                <a:endParaRPr lang="zh-CN" altLang="en-US" sz="140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17" name="Freeform 9"/>
              <p:cNvSpPr>
                <a:spLocks noEditPoints="1"/>
              </p:cNvSpPr>
              <p:nvPr/>
            </p:nvSpPr>
            <p:spPr bwMode="auto">
              <a:xfrm>
                <a:off x="3598200" y="1881526"/>
                <a:ext cx="1947600" cy="1845333"/>
              </a:xfrm>
              <a:custGeom>
                <a:avLst/>
                <a:gdLst>
                  <a:gd name="T0" fmla="*/ 177 w 200"/>
                  <a:gd name="T1" fmla="*/ 3 h 149"/>
                  <a:gd name="T2" fmla="*/ 177 w 200"/>
                  <a:gd name="T3" fmla="*/ 17 h 149"/>
                  <a:gd name="T4" fmla="*/ 186 w 200"/>
                  <a:gd name="T5" fmla="*/ 21 h 149"/>
                  <a:gd name="T6" fmla="*/ 186 w 200"/>
                  <a:gd name="T7" fmla="*/ 134 h 149"/>
                  <a:gd name="T8" fmla="*/ 107 w 200"/>
                  <a:gd name="T9" fmla="*/ 134 h 149"/>
                  <a:gd name="T10" fmla="*/ 107 w 200"/>
                  <a:gd name="T11" fmla="*/ 21 h 149"/>
                  <a:gd name="T12" fmla="*/ 117 w 200"/>
                  <a:gd name="T13" fmla="*/ 17 h 149"/>
                  <a:gd name="T14" fmla="*/ 117 w 200"/>
                  <a:gd name="T15" fmla="*/ 3 h 149"/>
                  <a:gd name="T16" fmla="*/ 100 w 200"/>
                  <a:gd name="T17" fmla="*/ 9 h 149"/>
                  <a:gd name="T18" fmla="*/ 53 w 200"/>
                  <a:gd name="T19" fmla="*/ 0 h 149"/>
                  <a:gd name="T20" fmla="*/ 0 w 200"/>
                  <a:gd name="T21" fmla="*/ 20 h 149"/>
                  <a:gd name="T22" fmla="*/ 0 w 200"/>
                  <a:gd name="T23" fmla="*/ 142 h 149"/>
                  <a:gd name="T24" fmla="*/ 2 w 200"/>
                  <a:gd name="T25" fmla="*/ 147 h 149"/>
                  <a:gd name="T26" fmla="*/ 8 w 200"/>
                  <a:gd name="T27" fmla="*/ 149 h 149"/>
                  <a:gd name="T28" fmla="*/ 53 w 200"/>
                  <a:gd name="T29" fmla="*/ 145 h 149"/>
                  <a:gd name="T30" fmla="*/ 99 w 200"/>
                  <a:gd name="T31" fmla="*/ 149 h 149"/>
                  <a:gd name="T32" fmla="*/ 99 w 200"/>
                  <a:gd name="T33" fmla="*/ 149 h 149"/>
                  <a:gd name="T34" fmla="*/ 100 w 200"/>
                  <a:gd name="T35" fmla="*/ 149 h 149"/>
                  <a:gd name="T36" fmla="*/ 100 w 200"/>
                  <a:gd name="T37" fmla="*/ 149 h 149"/>
                  <a:gd name="T38" fmla="*/ 101 w 200"/>
                  <a:gd name="T39" fmla="*/ 149 h 149"/>
                  <a:gd name="T40" fmla="*/ 101 w 200"/>
                  <a:gd name="T41" fmla="*/ 149 h 149"/>
                  <a:gd name="T42" fmla="*/ 146 w 200"/>
                  <a:gd name="T43" fmla="*/ 145 h 149"/>
                  <a:gd name="T44" fmla="*/ 192 w 200"/>
                  <a:gd name="T45" fmla="*/ 149 h 149"/>
                  <a:gd name="T46" fmla="*/ 193 w 200"/>
                  <a:gd name="T47" fmla="*/ 149 h 149"/>
                  <a:gd name="T48" fmla="*/ 197 w 200"/>
                  <a:gd name="T49" fmla="*/ 147 h 149"/>
                  <a:gd name="T50" fmla="*/ 200 w 200"/>
                  <a:gd name="T51" fmla="*/ 142 h 149"/>
                  <a:gd name="T52" fmla="*/ 200 w 200"/>
                  <a:gd name="T53" fmla="*/ 20 h 149"/>
                  <a:gd name="T54" fmla="*/ 177 w 200"/>
                  <a:gd name="T55" fmla="*/ 3 h 149"/>
                  <a:gd name="T56" fmla="*/ 93 w 200"/>
                  <a:gd name="T57" fmla="*/ 134 h 149"/>
                  <a:gd name="T58" fmla="*/ 53 w 200"/>
                  <a:gd name="T59" fmla="*/ 131 h 149"/>
                  <a:gd name="T60" fmla="*/ 14 w 200"/>
                  <a:gd name="T61" fmla="*/ 134 h 149"/>
                  <a:gd name="T62" fmla="*/ 14 w 200"/>
                  <a:gd name="T63" fmla="*/ 21 h 149"/>
                  <a:gd name="T64" fmla="*/ 53 w 200"/>
                  <a:gd name="T65" fmla="*/ 14 h 149"/>
                  <a:gd name="T66" fmla="*/ 93 w 200"/>
                  <a:gd name="T67" fmla="*/ 21 h 149"/>
                  <a:gd name="T68" fmla="*/ 93 w 200"/>
                  <a:gd name="T69" fmla="*/ 134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00" h="149">
                    <a:moveTo>
                      <a:pt x="177" y="3"/>
                    </a:moveTo>
                    <a:cubicBezTo>
                      <a:pt x="177" y="17"/>
                      <a:pt x="177" y="17"/>
                      <a:pt x="177" y="17"/>
                    </a:cubicBezTo>
                    <a:cubicBezTo>
                      <a:pt x="181" y="18"/>
                      <a:pt x="185" y="20"/>
                      <a:pt x="186" y="21"/>
                    </a:cubicBezTo>
                    <a:cubicBezTo>
                      <a:pt x="186" y="134"/>
                      <a:pt x="186" y="134"/>
                      <a:pt x="186" y="134"/>
                    </a:cubicBezTo>
                    <a:cubicBezTo>
                      <a:pt x="161" y="130"/>
                      <a:pt x="131" y="130"/>
                      <a:pt x="107" y="134"/>
                    </a:cubicBezTo>
                    <a:cubicBezTo>
                      <a:pt x="107" y="21"/>
                      <a:pt x="107" y="21"/>
                      <a:pt x="107" y="21"/>
                    </a:cubicBezTo>
                    <a:cubicBezTo>
                      <a:pt x="108" y="20"/>
                      <a:pt x="111" y="18"/>
                      <a:pt x="117" y="17"/>
                    </a:cubicBezTo>
                    <a:cubicBezTo>
                      <a:pt x="117" y="3"/>
                      <a:pt x="117" y="3"/>
                      <a:pt x="117" y="3"/>
                    </a:cubicBezTo>
                    <a:cubicBezTo>
                      <a:pt x="110" y="4"/>
                      <a:pt x="104" y="6"/>
                      <a:pt x="100" y="9"/>
                    </a:cubicBezTo>
                    <a:cubicBezTo>
                      <a:pt x="90" y="2"/>
                      <a:pt x="70" y="0"/>
                      <a:pt x="53" y="0"/>
                    </a:cubicBezTo>
                    <a:cubicBezTo>
                      <a:pt x="29" y="0"/>
                      <a:pt x="0" y="5"/>
                      <a:pt x="0" y="20"/>
                    </a:cubicBezTo>
                    <a:cubicBezTo>
                      <a:pt x="0" y="142"/>
                      <a:pt x="0" y="142"/>
                      <a:pt x="0" y="142"/>
                    </a:cubicBezTo>
                    <a:cubicBezTo>
                      <a:pt x="0" y="144"/>
                      <a:pt x="1" y="146"/>
                      <a:pt x="2" y="147"/>
                    </a:cubicBezTo>
                    <a:cubicBezTo>
                      <a:pt x="4" y="148"/>
                      <a:pt x="6" y="149"/>
                      <a:pt x="8" y="149"/>
                    </a:cubicBezTo>
                    <a:cubicBezTo>
                      <a:pt x="22" y="146"/>
                      <a:pt x="37" y="145"/>
                      <a:pt x="53" y="145"/>
                    </a:cubicBezTo>
                    <a:cubicBezTo>
                      <a:pt x="69" y="145"/>
                      <a:pt x="85" y="146"/>
                      <a:pt x="99" y="149"/>
                    </a:cubicBezTo>
                    <a:cubicBezTo>
                      <a:pt x="99" y="149"/>
                      <a:pt x="99" y="149"/>
                      <a:pt x="99" y="149"/>
                    </a:cubicBezTo>
                    <a:cubicBezTo>
                      <a:pt x="99" y="149"/>
                      <a:pt x="99" y="149"/>
                      <a:pt x="100" y="149"/>
                    </a:cubicBezTo>
                    <a:cubicBezTo>
                      <a:pt x="100" y="149"/>
                      <a:pt x="100" y="149"/>
                      <a:pt x="100" y="149"/>
                    </a:cubicBezTo>
                    <a:cubicBezTo>
                      <a:pt x="100" y="149"/>
                      <a:pt x="100" y="149"/>
                      <a:pt x="101" y="149"/>
                    </a:cubicBezTo>
                    <a:cubicBezTo>
                      <a:pt x="101" y="149"/>
                      <a:pt x="101" y="149"/>
                      <a:pt x="101" y="149"/>
                    </a:cubicBezTo>
                    <a:cubicBezTo>
                      <a:pt x="115" y="146"/>
                      <a:pt x="130" y="145"/>
                      <a:pt x="146" y="145"/>
                    </a:cubicBezTo>
                    <a:cubicBezTo>
                      <a:pt x="162" y="145"/>
                      <a:pt x="178" y="146"/>
                      <a:pt x="192" y="149"/>
                    </a:cubicBezTo>
                    <a:cubicBezTo>
                      <a:pt x="192" y="149"/>
                      <a:pt x="192" y="149"/>
                      <a:pt x="193" y="149"/>
                    </a:cubicBezTo>
                    <a:cubicBezTo>
                      <a:pt x="194" y="149"/>
                      <a:pt x="196" y="148"/>
                      <a:pt x="197" y="147"/>
                    </a:cubicBezTo>
                    <a:cubicBezTo>
                      <a:pt x="199" y="146"/>
                      <a:pt x="200" y="144"/>
                      <a:pt x="200" y="142"/>
                    </a:cubicBezTo>
                    <a:cubicBezTo>
                      <a:pt x="200" y="20"/>
                      <a:pt x="200" y="20"/>
                      <a:pt x="200" y="20"/>
                    </a:cubicBezTo>
                    <a:cubicBezTo>
                      <a:pt x="200" y="11"/>
                      <a:pt x="190" y="6"/>
                      <a:pt x="177" y="3"/>
                    </a:cubicBezTo>
                    <a:close/>
                    <a:moveTo>
                      <a:pt x="93" y="134"/>
                    </a:moveTo>
                    <a:cubicBezTo>
                      <a:pt x="80" y="132"/>
                      <a:pt x="67" y="131"/>
                      <a:pt x="53" y="131"/>
                    </a:cubicBezTo>
                    <a:cubicBezTo>
                      <a:pt x="40" y="131"/>
                      <a:pt x="26" y="132"/>
                      <a:pt x="14" y="134"/>
                    </a:cubicBezTo>
                    <a:cubicBezTo>
                      <a:pt x="14" y="21"/>
                      <a:pt x="14" y="21"/>
                      <a:pt x="14" y="21"/>
                    </a:cubicBezTo>
                    <a:cubicBezTo>
                      <a:pt x="16" y="18"/>
                      <a:pt x="30" y="14"/>
                      <a:pt x="53" y="14"/>
                    </a:cubicBezTo>
                    <a:cubicBezTo>
                      <a:pt x="76" y="14"/>
                      <a:pt x="90" y="18"/>
                      <a:pt x="93" y="21"/>
                    </a:cubicBezTo>
                    <a:lnTo>
                      <a:pt x="93" y="134"/>
                    </a:lnTo>
                    <a:close/>
                  </a:path>
                </a:pathLst>
              </a:custGeom>
              <a:solidFill>
                <a:schemeClr val="bg1">
                  <a:lumMod val="95000"/>
                </a:schemeClr>
              </a:solidFill>
              <a:ln>
                <a:noFill/>
              </a:ln>
            </p:spPr>
            <p:txBody>
              <a:bodyPr vert="horz" wrap="square" lIns="121920" tIns="60960" rIns="121920" bIns="60960" numCol="1" anchor="t" anchorCtr="0" compatLnSpc="1"/>
              <a:lstStyle/>
              <a:p>
                <a:pPr defTabSz="1218565"/>
                <a:endParaRPr lang="zh-CN" altLang="en-US" sz="140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grpSp>
      </p:grpSp>
      <p:grpSp>
        <p:nvGrpSpPr>
          <p:cNvPr id="18" name="组合 17"/>
          <p:cNvGrpSpPr>
            <a:grpSpLocks noChangeAspect="1"/>
          </p:cNvGrpSpPr>
          <p:nvPr/>
        </p:nvGrpSpPr>
        <p:grpSpPr>
          <a:xfrm>
            <a:off x="5894524" y="2281767"/>
            <a:ext cx="473639" cy="473639"/>
            <a:chOff x="4528154" y="1959430"/>
            <a:chExt cx="2148114" cy="2148114"/>
          </a:xfrm>
        </p:grpSpPr>
        <p:sp>
          <p:nvSpPr>
            <p:cNvPr id="19" name="椭圆 18"/>
            <p:cNvSpPr/>
            <p:nvPr/>
          </p:nvSpPr>
          <p:spPr>
            <a:xfrm>
              <a:off x="4528154" y="1959430"/>
              <a:ext cx="2148114" cy="2148114"/>
            </a:xfrm>
            <a:prstGeom prst="ellipse">
              <a:avLst/>
            </a:prstGeom>
            <a:solidFill>
              <a:srgbClr val="083A53"/>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565"/>
              <a:endParaRPr lang="zh-CN" altLang="en-US" sz="140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grpSp>
          <p:nvGrpSpPr>
            <p:cNvPr id="20" name="Group 4"/>
            <p:cNvGrpSpPr>
              <a:grpSpLocks noChangeAspect="1"/>
            </p:cNvGrpSpPr>
            <p:nvPr/>
          </p:nvGrpSpPr>
          <p:grpSpPr bwMode="auto">
            <a:xfrm>
              <a:off x="5033378" y="2342981"/>
              <a:ext cx="1137666" cy="1381012"/>
              <a:chOff x="2694" y="1931"/>
              <a:chExt cx="374" cy="454"/>
            </a:xfrm>
            <a:solidFill>
              <a:schemeClr val="bg1"/>
            </a:solidFill>
          </p:grpSpPr>
          <p:sp>
            <p:nvSpPr>
              <p:cNvPr id="21" name="Freeform 5"/>
              <p:cNvSpPr>
                <a:spLocks noEditPoints="1"/>
              </p:cNvSpPr>
              <p:nvPr/>
            </p:nvSpPr>
            <p:spPr bwMode="auto">
              <a:xfrm>
                <a:off x="2694" y="1931"/>
                <a:ext cx="374" cy="454"/>
              </a:xfrm>
              <a:custGeom>
                <a:avLst/>
                <a:gdLst>
                  <a:gd name="T0" fmla="*/ 127 w 155"/>
                  <a:gd name="T1" fmla="*/ 7 h 189"/>
                  <a:gd name="T2" fmla="*/ 124 w 155"/>
                  <a:gd name="T3" fmla="*/ 0 h 189"/>
                  <a:gd name="T4" fmla="*/ 122 w 155"/>
                  <a:gd name="T5" fmla="*/ 7 h 189"/>
                  <a:gd name="T6" fmla="*/ 96 w 155"/>
                  <a:gd name="T7" fmla="*/ 3 h 189"/>
                  <a:gd name="T8" fmla="*/ 90 w 155"/>
                  <a:gd name="T9" fmla="*/ 3 h 189"/>
                  <a:gd name="T10" fmla="*/ 64 w 155"/>
                  <a:gd name="T11" fmla="*/ 7 h 189"/>
                  <a:gd name="T12" fmla="*/ 62 w 155"/>
                  <a:gd name="T13" fmla="*/ 0 h 189"/>
                  <a:gd name="T14" fmla="*/ 59 w 155"/>
                  <a:gd name="T15" fmla="*/ 7 h 189"/>
                  <a:gd name="T16" fmla="*/ 33 w 155"/>
                  <a:gd name="T17" fmla="*/ 3 h 189"/>
                  <a:gd name="T18" fmla="*/ 27 w 155"/>
                  <a:gd name="T19" fmla="*/ 3 h 189"/>
                  <a:gd name="T20" fmla="*/ 7 w 155"/>
                  <a:gd name="T21" fmla="*/ 7 h 189"/>
                  <a:gd name="T22" fmla="*/ 0 w 155"/>
                  <a:gd name="T23" fmla="*/ 182 h 189"/>
                  <a:gd name="T24" fmla="*/ 148 w 155"/>
                  <a:gd name="T25" fmla="*/ 189 h 189"/>
                  <a:gd name="T26" fmla="*/ 155 w 155"/>
                  <a:gd name="T27" fmla="*/ 13 h 189"/>
                  <a:gd name="T28" fmla="*/ 124 w 155"/>
                  <a:gd name="T29" fmla="*/ 40 h 189"/>
                  <a:gd name="T30" fmla="*/ 127 w 155"/>
                  <a:gd name="T31" fmla="*/ 31 h 189"/>
                  <a:gd name="T32" fmla="*/ 124 w 155"/>
                  <a:gd name="T33" fmla="*/ 44 h 189"/>
                  <a:gd name="T34" fmla="*/ 122 w 155"/>
                  <a:gd name="T35" fmla="*/ 31 h 189"/>
                  <a:gd name="T36" fmla="*/ 124 w 155"/>
                  <a:gd name="T37" fmla="*/ 40 h 189"/>
                  <a:gd name="T38" fmla="*/ 96 w 155"/>
                  <a:gd name="T39" fmla="*/ 37 h 189"/>
                  <a:gd name="T40" fmla="*/ 100 w 155"/>
                  <a:gd name="T41" fmla="*/ 37 h 189"/>
                  <a:gd name="T42" fmla="*/ 86 w 155"/>
                  <a:gd name="T43" fmla="*/ 37 h 189"/>
                  <a:gd name="T44" fmla="*/ 90 w 155"/>
                  <a:gd name="T45" fmla="*/ 37 h 189"/>
                  <a:gd name="T46" fmla="*/ 62 w 155"/>
                  <a:gd name="T47" fmla="*/ 40 h 189"/>
                  <a:gd name="T48" fmla="*/ 64 w 155"/>
                  <a:gd name="T49" fmla="*/ 31 h 189"/>
                  <a:gd name="T50" fmla="*/ 62 w 155"/>
                  <a:gd name="T51" fmla="*/ 44 h 189"/>
                  <a:gd name="T52" fmla="*/ 59 w 155"/>
                  <a:gd name="T53" fmla="*/ 31 h 189"/>
                  <a:gd name="T54" fmla="*/ 62 w 155"/>
                  <a:gd name="T55" fmla="*/ 40 h 189"/>
                  <a:gd name="T56" fmla="*/ 33 w 155"/>
                  <a:gd name="T57" fmla="*/ 37 h 189"/>
                  <a:gd name="T58" fmla="*/ 37 w 155"/>
                  <a:gd name="T59" fmla="*/ 37 h 189"/>
                  <a:gd name="T60" fmla="*/ 23 w 155"/>
                  <a:gd name="T61" fmla="*/ 37 h 189"/>
                  <a:gd name="T62" fmla="*/ 27 w 155"/>
                  <a:gd name="T63" fmla="*/ 37 h 189"/>
                  <a:gd name="T64" fmla="*/ 141 w 155"/>
                  <a:gd name="T65" fmla="*/ 175 h 189"/>
                  <a:gd name="T66" fmla="*/ 14 w 155"/>
                  <a:gd name="T67" fmla="*/ 20 h 189"/>
                  <a:gd name="T68" fmla="*/ 27 w 155"/>
                  <a:gd name="T69" fmla="*/ 25 h 189"/>
                  <a:gd name="T70" fmla="*/ 30 w 155"/>
                  <a:gd name="T71" fmla="*/ 50 h 189"/>
                  <a:gd name="T72" fmla="*/ 33 w 155"/>
                  <a:gd name="T73" fmla="*/ 25 h 189"/>
                  <a:gd name="T74" fmla="*/ 59 w 155"/>
                  <a:gd name="T75" fmla="*/ 20 h 189"/>
                  <a:gd name="T76" fmla="*/ 49 w 155"/>
                  <a:gd name="T77" fmla="*/ 37 h 189"/>
                  <a:gd name="T78" fmla="*/ 74 w 155"/>
                  <a:gd name="T79" fmla="*/ 37 h 189"/>
                  <a:gd name="T80" fmla="*/ 64 w 155"/>
                  <a:gd name="T81" fmla="*/ 20 h 189"/>
                  <a:gd name="T82" fmla="*/ 90 w 155"/>
                  <a:gd name="T83" fmla="*/ 25 h 189"/>
                  <a:gd name="T84" fmla="*/ 93 w 155"/>
                  <a:gd name="T85" fmla="*/ 50 h 189"/>
                  <a:gd name="T86" fmla="*/ 96 w 155"/>
                  <a:gd name="T87" fmla="*/ 25 h 189"/>
                  <a:gd name="T88" fmla="*/ 122 w 155"/>
                  <a:gd name="T89" fmla="*/ 20 h 189"/>
                  <a:gd name="T90" fmla="*/ 112 w 155"/>
                  <a:gd name="T91" fmla="*/ 37 h 189"/>
                  <a:gd name="T92" fmla="*/ 137 w 155"/>
                  <a:gd name="T93" fmla="*/ 37 h 189"/>
                  <a:gd name="T94" fmla="*/ 127 w 155"/>
                  <a:gd name="T95" fmla="*/ 20 h 189"/>
                  <a:gd name="T96" fmla="*/ 141 w 155"/>
                  <a:gd name="T97" fmla="*/ 175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55" h="189">
                    <a:moveTo>
                      <a:pt x="148" y="7"/>
                    </a:moveTo>
                    <a:cubicBezTo>
                      <a:pt x="127" y="7"/>
                      <a:pt x="127" y="7"/>
                      <a:pt x="127" y="7"/>
                    </a:cubicBezTo>
                    <a:cubicBezTo>
                      <a:pt x="127" y="3"/>
                      <a:pt x="127" y="3"/>
                      <a:pt x="127" y="3"/>
                    </a:cubicBezTo>
                    <a:cubicBezTo>
                      <a:pt x="127" y="1"/>
                      <a:pt x="126" y="0"/>
                      <a:pt x="124" y="0"/>
                    </a:cubicBezTo>
                    <a:cubicBezTo>
                      <a:pt x="123" y="0"/>
                      <a:pt x="122" y="1"/>
                      <a:pt x="122" y="3"/>
                    </a:cubicBezTo>
                    <a:cubicBezTo>
                      <a:pt x="122" y="7"/>
                      <a:pt x="122" y="7"/>
                      <a:pt x="122" y="7"/>
                    </a:cubicBezTo>
                    <a:cubicBezTo>
                      <a:pt x="96" y="7"/>
                      <a:pt x="96" y="7"/>
                      <a:pt x="96" y="7"/>
                    </a:cubicBezTo>
                    <a:cubicBezTo>
                      <a:pt x="96" y="3"/>
                      <a:pt x="96" y="3"/>
                      <a:pt x="96" y="3"/>
                    </a:cubicBezTo>
                    <a:cubicBezTo>
                      <a:pt x="96" y="1"/>
                      <a:pt x="94" y="0"/>
                      <a:pt x="93" y="0"/>
                    </a:cubicBezTo>
                    <a:cubicBezTo>
                      <a:pt x="91" y="0"/>
                      <a:pt x="90" y="1"/>
                      <a:pt x="90" y="3"/>
                    </a:cubicBezTo>
                    <a:cubicBezTo>
                      <a:pt x="90" y="7"/>
                      <a:pt x="90" y="7"/>
                      <a:pt x="90" y="7"/>
                    </a:cubicBezTo>
                    <a:cubicBezTo>
                      <a:pt x="64" y="7"/>
                      <a:pt x="64" y="7"/>
                      <a:pt x="64" y="7"/>
                    </a:cubicBezTo>
                    <a:cubicBezTo>
                      <a:pt x="64" y="3"/>
                      <a:pt x="64" y="3"/>
                      <a:pt x="64" y="3"/>
                    </a:cubicBezTo>
                    <a:cubicBezTo>
                      <a:pt x="64" y="1"/>
                      <a:pt x="63" y="0"/>
                      <a:pt x="62" y="0"/>
                    </a:cubicBezTo>
                    <a:cubicBezTo>
                      <a:pt x="60" y="0"/>
                      <a:pt x="59" y="1"/>
                      <a:pt x="59" y="3"/>
                    </a:cubicBezTo>
                    <a:cubicBezTo>
                      <a:pt x="59" y="7"/>
                      <a:pt x="59" y="7"/>
                      <a:pt x="59" y="7"/>
                    </a:cubicBezTo>
                    <a:cubicBezTo>
                      <a:pt x="33" y="7"/>
                      <a:pt x="33" y="7"/>
                      <a:pt x="33" y="7"/>
                    </a:cubicBezTo>
                    <a:cubicBezTo>
                      <a:pt x="33" y="3"/>
                      <a:pt x="33" y="3"/>
                      <a:pt x="33" y="3"/>
                    </a:cubicBezTo>
                    <a:cubicBezTo>
                      <a:pt x="33" y="1"/>
                      <a:pt x="32" y="0"/>
                      <a:pt x="30" y="0"/>
                    </a:cubicBezTo>
                    <a:cubicBezTo>
                      <a:pt x="29" y="0"/>
                      <a:pt x="27" y="1"/>
                      <a:pt x="27" y="3"/>
                    </a:cubicBezTo>
                    <a:cubicBezTo>
                      <a:pt x="27" y="7"/>
                      <a:pt x="27" y="7"/>
                      <a:pt x="27" y="7"/>
                    </a:cubicBezTo>
                    <a:cubicBezTo>
                      <a:pt x="7" y="7"/>
                      <a:pt x="7" y="7"/>
                      <a:pt x="7" y="7"/>
                    </a:cubicBezTo>
                    <a:cubicBezTo>
                      <a:pt x="3" y="7"/>
                      <a:pt x="0" y="10"/>
                      <a:pt x="0" y="13"/>
                    </a:cubicBezTo>
                    <a:cubicBezTo>
                      <a:pt x="0" y="182"/>
                      <a:pt x="0" y="182"/>
                      <a:pt x="0" y="182"/>
                    </a:cubicBezTo>
                    <a:cubicBezTo>
                      <a:pt x="0" y="186"/>
                      <a:pt x="3" y="189"/>
                      <a:pt x="7" y="189"/>
                    </a:cubicBezTo>
                    <a:cubicBezTo>
                      <a:pt x="148" y="189"/>
                      <a:pt x="148" y="189"/>
                      <a:pt x="148" y="189"/>
                    </a:cubicBezTo>
                    <a:cubicBezTo>
                      <a:pt x="152" y="189"/>
                      <a:pt x="155" y="186"/>
                      <a:pt x="155" y="182"/>
                    </a:cubicBezTo>
                    <a:cubicBezTo>
                      <a:pt x="155" y="13"/>
                      <a:pt x="155" y="13"/>
                      <a:pt x="155" y="13"/>
                    </a:cubicBezTo>
                    <a:cubicBezTo>
                      <a:pt x="155" y="10"/>
                      <a:pt x="152" y="7"/>
                      <a:pt x="148" y="7"/>
                    </a:cubicBezTo>
                    <a:close/>
                    <a:moveTo>
                      <a:pt x="124" y="40"/>
                    </a:moveTo>
                    <a:cubicBezTo>
                      <a:pt x="126" y="40"/>
                      <a:pt x="127" y="39"/>
                      <a:pt x="127" y="37"/>
                    </a:cubicBezTo>
                    <a:cubicBezTo>
                      <a:pt x="127" y="31"/>
                      <a:pt x="127" y="31"/>
                      <a:pt x="127" y="31"/>
                    </a:cubicBezTo>
                    <a:cubicBezTo>
                      <a:pt x="130" y="32"/>
                      <a:pt x="131" y="35"/>
                      <a:pt x="131" y="37"/>
                    </a:cubicBezTo>
                    <a:cubicBezTo>
                      <a:pt x="131" y="41"/>
                      <a:pt x="128" y="44"/>
                      <a:pt x="124" y="44"/>
                    </a:cubicBezTo>
                    <a:cubicBezTo>
                      <a:pt x="120" y="44"/>
                      <a:pt x="117" y="41"/>
                      <a:pt x="117" y="37"/>
                    </a:cubicBezTo>
                    <a:cubicBezTo>
                      <a:pt x="117" y="34"/>
                      <a:pt x="119" y="32"/>
                      <a:pt x="122" y="31"/>
                    </a:cubicBezTo>
                    <a:cubicBezTo>
                      <a:pt x="122" y="37"/>
                      <a:pt x="122" y="37"/>
                      <a:pt x="122" y="37"/>
                    </a:cubicBezTo>
                    <a:cubicBezTo>
                      <a:pt x="122" y="39"/>
                      <a:pt x="123" y="40"/>
                      <a:pt x="124" y="40"/>
                    </a:cubicBezTo>
                    <a:close/>
                    <a:moveTo>
                      <a:pt x="93" y="40"/>
                    </a:moveTo>
                    <a:cubicBezTo>
                      <a:pt x="94" y="40"/>
                      <a:pt x="96" y="39"/>
                      <a:pt x="96" y="37"/>
                    </a:cubicBezTo>
                    <a:cubicBezTo>
                      <a:pt x="96" y="31"/>
                      <a:pt x="96" y="31"/>
                      <a:pt x="96" y="31"/>
                    </a:cubicBezTo>
                    <a:cubicBezTo>
                      <a:pt x="98" y="32"/>
                      <a:pt x="100" y="35"/>
                      <a:pt x="100" y="37"/>
                    </a:cubicBezTo>
                    <a:cubicBezTo>
                      <a:pt x="100" y="41"/>
                      <a:pt x="97" y="44"/>
                      <a:pt x="93" y="44"/>
                    </a:cubicBezTo>
                    <a:cubicBezTo>
                      <a:pt x="89" y="44"/>
                      <a:pt x="86" y="41"/>
                      <a:pt x="86" y="37"/>
                    </a:cubicBezTo>
                    <a:cubicBezTo>
                      <a:pt x="86" y="34"/>
                      <a:pt x="88" y="32"/>
                      <a:pt x="90" y="31"/>
                    </a:cubicBezTo>
                    <a:cubicBezTo>
                      <a:pt x="90" y="37"/>
                      <a:pt x="90" y="37"/>
                      <a:pt x="90" y="37"/>
                    </a:cubicBezTo>
                    <a:cubicBezTo>
                      <a:pt x="90" y="39"/>
                      <a:pt x="91" y="40"/>
                      <a:pt x="93" y="40"/>
                    </a:cubicBezTo>
                    <a:close/>
                    <a:moveTo>
                      <a:pt x="62" y="40"/>
                    </a:moveTo>
                    <a:cubicBezTo>
                      <a:pt x="63" y="40"/>
                      <a:pt x="64" y="39"/>
                      <a:pt x="64" y="37"/>
                    </a:cubicBezTo>
                    <a:cubicBezTo>
                      <a:pt x="64" y="31"/>
                      <a:pt x="64" y="31"/>
                      <a:pt x="64" y="31"/>
                    </a:cubicBezTo>
                    <a:cubicBezTo>
                      <a:pt x="67" y="32"/>
                      <a:pt x="69" y="35"/>
                      <a:pt x="69" y="37"/>
                    </a:cubicBezTo>
                    <a:cubicBezTo>
                      <a:pt x="69" y="41"/>
                      <a:pt x="65" y="44"/>
                      <a:pt x="62" y="44"/>
                    </a:cubicBezTo>
                    <a:cubicBezTo>
                      <a:pt x="58" y="44"/>
                      <a:pt x="54" y="41"/>
                      <a:pt x="54" y="37"/>
                    </a:cubicBezTo>
                    <a:cubicBezTo>
                      <a:pt x="54" y="34"/>
                      <a:pt x="56" y="32"/>
                      <a:pt x="59" y="31"/>
                    </a:cubicBezTo>
                    <a:cubicBezTo>
                      <a:pt x="59" y="37"/>
                      <a:pt x="59" y="37"/>
                      <a:pt x="59" y="37"/>
                    </a:cubicBezTo>
                    <a:cubicBezTo>
                      <a:pt x="59" y="39"/>
                      <a:pt x="60" y="40"/>
                      <a:pt x="62" y="40"/>
                    </a:cubicBezTo>
                    <a:close/>
                    <a:moveTo>
                      <a:pt x="30" y="40"/>
                    </a:moveTo>
                    <a:cubicBezTo>
                      <a:pt x="32" y="40"/>
                      <a:pt x="33" y="39"/>
                      <a:pt x="33" y="37"/>
                    </a:cubicBezTo>
                    <a:cubicBezTo>
                      <a:pt x="33" y="31"/>
                      <a:pt x="33" y="31"/>
                      <a:pt x="33" y="31"/>
                    </a:cubicBezTo>
                    <a:cubicBezTo>
                      <a:pt x="35" y="32"/>
                      <a:pt x="37" y="35"/>
                      <a:pt x="37" y="37"/>
                    </a:cubicBezTo>
                    <a:cubicBezTo>
                      <a:pt x="37" y="41"/>
                      <a:pt x="34" y="44"/>
                      <a:pt x="30" y="44"/>
                    </a:cubicBezTo>
                    <a:cubicBezTo>
                      <a:pt x="26" y="44"/>
                      <a:pt x="23" y="41"/>
                      <a:pt x="23" y="37"/>
                    </a:cubicBezTo>
                    <a:cubicBezTo>
                      <a:pt x="23" y="34"/>
                      <a:pt x="25" y="32"/>
                      <a:pt x="27" y="31"/>
                    </a:cubicBezTo>
                    <a:cubicBezTo>
                      <a:pt x="27" y="37"/>
                      <a:pt x="27" y="37"/>
                      <a:pt x="27" y="37"/>
                    </a:cubicBezTo>
                    <a:cubicBezTo>
                      <a:pt x="27" y="39"/>
                      <a:pt x="29" y="40"/>
                      <a:pt x="30" y="40"/>
                    </a:cubicBezTo>
                    <a:close/>
                    <a:moveTo>
                      <a:pt x="141" y="175"/>
                    </a:moveTo>
                    <a:cubicBezTo>
                      <a:pt x="14" y="175"/>
                      <a:pt x="14" y="175"/>
                      <a:pt x="14" y="175"/>
                    </a:cubicBezTo>
                    <a:cubicBezTo>
                      <a:pt x="14" y="20"/>
                      <a:pt x="14" y="20"/>
                      <a:pt x="14" y="20"/>
                    </a:cubicBezTo>
                    <a:cubicBezTo>
                      <a:pt x="27" y="20"/>
                      <a:pt x="27" y="20"/>
                      <a:pt x="27" y="20"/>
                    </a:cubicBezTo>
                    <a:cubicBezTo>
                      <a:pt x="27" y="25"/>
                      <a:pt x="27" y="25"/>
                      <a:pt x="27" y="25"/>
                    </a:cubicBezTo>
                    <a:cubicBezTo>
                      <a:pt x="22" y="26"/>
                      <a:pt x="18" y="31"/>
                      <a:pt x="18" y="37"/>
                    </a:cubicBezTo>
                    <a:cubicBezTo>
                      <a:pt x="18" y="44"/>
                      <a:pt x="23" y="50"/>
                      <a:pt x="30" y="50"/>
                    </a:cubicBezTo>
                    <a:cubicBezTo>
                      <a:pt x="37" y="50"/>
                      <a:pt x="43" y="44"/>
                      <a:pt x="43" y="37"/>
                    </a:cubicBezTo>
                    <a:cubicBezTo>
                      <a:pt x="43" y="31"/>
                      <a:pt x="39" y="26"/>
                      <a:pt x="33" y="25"/>
                    </a:cubicBezTo>
                    <a:cubicBezTo>
                      <a:pt x="33" y="20"/>
                      <a:pt x="33" y="20"/>
                      <a:pt x="33" y="20"/>
                    </a:cubicBezTo>
                    <a:cubicBezTo>
                      <a:pt x="59" y="20"/>
                      <a:pt x="59" y="20"/>
                      <a:pt x="59" y="20"/>
                    </a:cubicBezTo>
                    <a:cubicBezTo>
                      <a:pt x="59" y="25"/>
                      <a:pt x="59" y="25"/>
                      <a:pt x="59" y="25"/>
                    </a:cubicBezTo>
                    <a:cubicBezTo>
                      <a:pt x="53" y="26"/>
                      <a:pt x="49" y="31"/>
                      <a:pt x="49" y="37"/>
                    </a:cubicBezTo>
                    <a:cubicBezTo>
                      <a:pt x="49" y="44"/>
                      <a:pt x="55" y="50"/>
                      <a:pt x="62" y="50"/>
                    </a:cubicBezTo>
                    <a:cubicBezTo>
                      <a:pt x="68" y="50"/>
                      <a:pt x="74" y="44"/>
                      <a:pt x="74" y="37"/>
                    </a:cubicBezTo>
                    <a:cubicBezTo>
                      <a:pt x="74" y="31"/>
                      <a:pt x="70" y="26"/>
                      <a:pt x="64" y="25"/>
                    </a:cubicBezTo>
                    <a:cubicBezTo>
                      <a:pt x="64" y="20"/>
                      <a:pt x="64" y="20"/>
                      <a:pt x="64" y="20"/>
                    </a:cubicBezTo>
                    <a:cubicBezTo>
                      <a:pt x="90" y="20"/>
                      <a:pt x="90" y="20"/>
                      <a:pt x="90" y="20"/>
                    </a:cubicBezTo>
                    <a:cubicBezTo>
                      <a:pt x="90" y="25"/>
                      <a:pt x="90" y="25"/>
                      <a:pt x="90" y="25"/>
                    </a:cubicBezTo>
                    <a:cubicBezTo>
                      <a:pt x="85" y="26"/>
                      <a:pt x="80" y="31"/>
                      <a:pt x="80" y="37"/>
                    </a:cubicBezTo>
                    <a:cubicBezTo>
                      <a:pt x="80" y="44"/>
                      <a:pt x="86" y="50"/>
                      <a:pt x="93" y="50"/>
                    </a:cubicBezTo>
                    <a:cubicBezTo>
                      <a:pt x="100" y="50"/>
                      <a:pt x="105" y="44"/>
                      <a:pt x="105" y="37"/>
                    </a:cubicBezTo>
                    <a:cubicBezTo>
                      <a:pt x="105" y="31"/>
                      <a:pt x="101" y="26"/>
                      <a:pt x="96" y="25"/>
                    </a:cubicBezTo>
                    <a:cubicBezTo>
                      <a:pt x="96" y="20"/>
                      <a:pt x="96" y="20"/>
                      <a:pt x="96" y="20"/>
                    </a:cubicBezTo>
                    <a:cubicBezTo>
                      <a:pt x="122" y="20"/>
                      <a:pt x="122" y="20"/>
                      <a:pt x="122" y="20"/>
                    </a:cubicBezTo>
                    <a:cubicBezTo>
                      <a:pt x="122" y="25"/>
                      <a:pt x="122" y="25"/>
                      <a:pt x="122" y="25"/>
                    </a:cubicBezTo>
                    <a:cubicBezTo>
                      <a:pt x="116" y="26"/>
                      <a:pt x="112" y="31"/>
                      <a:pt x="112" y="37"/>
                    </a:cubicBezTo>
                    <a:cubicBezTo>
                      <a:pt x="112" y="44"/>
                      <a:pt x="117" y="50"/>
                      <a:pt x="124" y="50"/>
                    </a:cubicBezTo>
                    <a:cubicBezTo>
                      <a:pt x="131" y="50"/>
                      <a:pt x="137" y="44"/>
                      <a:pt x="137" y="37"/>
                    </a:cubicBezTo>
                    <a:cubicBezTo>
                      <a:pt x="137" y="31"/>
                      <a:pt x="133" y="26"/>
                      <a:pt x="127" y="25"/>
                    </a:cubicBezTo>
                    <a:cubicBezTo>
                      <a:pt x="127" y="20"/>
                      <a:pt x="127" y="20"/>
                      <a:pt x="127" y="20"/>
                    </a:cubicBezTo>
                    <a:cubicBezTo>
                      <a:pt x="141" y="20"/>
                      <a:pt x="141" y="20"/>
                      <a:pt x="141" y="20"/>
                    </a:cubicBezTo>
                    <a:lnTo>
                      <a:pt x="141" y="17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defTabSz="1218565"/>
                <a:endParaRPr lang="zh-CN" altLang="en-US" sz="140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22" name="Freeform 6"/>
              <p:cNvSpPr/>
              <p:nvPr/>
            </p:nvSpPr>
            <p:spPr bwMode="auto">
              <a:xfrm>
                <a:off x="2820" y="2272"/>
                <a:ext cx="181" cy="12"/>
              </a:xfrm>
              <a:custGeom>
                <a:avLst/>
                <a:gdLst>
                  <a:gd name="T0" fmla="*/ 73 w 75"/>
                  <a:gd name="T1" fmla="*/ 0 h 5"/>
                  <a:gd name="T2" fmla="*/ 2 w 75"/>
                  <a:gd name="T3" fmla="*/ 0 h 5"/>
                  <a:gd name="T4" fmla="*/ 0 w 75"/>
                  <a:gd name="T5" fmla="*/ 3 h 5"/>
                  <a:gd name="T6" fmla="*/ 2 w 75"/>
                  <a:gd name="T7" fmla="*/ 5 h 5"/>
                  <a:gd name="T8" fmla="*/ 73 w 75"/>
                  <a:gd name="T9" fmla="*/ 5 h 5"/>
                  <a:gd name="T10" fmla="*/ 75 w 75"/>
                  <a:gd name="T11" fmla="*/ 3 h 5"/>
                  <a:gd name="T12" fmla="*/ 73 w 75"/>
                  <a:gd name="T13" fmla="*/ 0 h 5"/>
                </a:gdLst>
                <a:ahLst/>
                <a:cxnLst>
                  <a:cxn ang="0">
                    <a:pos x="T0" y="T1"/>
                  </a:cxn>
                  <a:cxn ang="0">
                    <a:pos x="T2" y="T3"/>
                  </a:cxn>
                  <a:cxn ang="0">
                    <a:pos x="T4" y="T5"/>
                  </a:cxn>
                  <a:cxn ang="0">
                    <a:pos x="T6" y="T7"/>
                  </a:cxn>
                  <a:cxn ang="0">
                    <a:pos x="T8" y="T9"/>
                  </a:cxn>
                  <a:cxn ang="0">
                    <a:pos x="T10" y="T11"/>
                  </a:cxn>
                  <a:cxn ang="0">
                    <a:pos x="T12" y="T13"/>
                  </a:cxn>
                </a:cxnLst>
                <a:rect l="0" t="0" r="r" b="b"/>
                <a:pathLst>
                  <a:path w="75" h="5">
                    <a:moveTo>
                      <a:pt x="73" y="0"/>
                    </a:moveTo>
                    <a:cubicBezTo>
                      <a:pt x="2" y="0"/>
                      <a:pt x="2" y="0"/>
                      <a:pt x="2" y="0"/>
                    </a:cubicBezTo>
                    <a:cubicBezTo>
                      <a:pt x="1" y="0"/>
                      <a:pt x="0" y="1"/>
                      <a:pt x="0" y="3"/>
                    </a:cubicBezTo>
                    <a:cubicBezTo>
                      <a:pt x="0" y="4"/>
                      <a:pt x="1" y="5"/>
                      <a:pt x="2" y="5"/>
                    </a:cubicBezTo>
                    <a:cubicBezTo>
                      <a:pt x="73" y="5"/>
                      <a:pt x="73" y="5"/>
                      <a:pt x="73" y="5"/>
                    </a:cubicBezTo>
                    <a:cubicBezTo>
                      <a:pt x="74" y="5"/>
                      <a:pt x="75" y="4"/>
                      <a:pt x="75" y="3"/>
                    </a:cubicBezTo>
                    <a:cubicBezTo>
                      <a:pt x="75" y="1"/>
                      <a:pt x="74" y="0"/>
                      <a:pt x="7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defTabSz="1218565"/>
                <a:endParaRPr lang="zh-CN" altLang="en-US" sz="140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23" name="Freeform 7"/>
              <p:cNvSpPr/>
              <p:nvPr/>
            </p:nvSpPr>
            <p:spPr bwMode="auto">
              <a:xfrm>
                <a:off x="2820" y="2190"/>
                <a:ext cx="181" cy="14"/>
              </a:xfrm>
              <a:custGeom>
                <a:avLst/>
                <a:gdLst>
                  <a:gd name="T0" fmla="*/ 73 w 75"/>
                  <a:gd name="T1" fmla="*/ 0 h 6"/>
                  <a:gd name="T2" fmla="*/ 2 w 75"/>
                  <a:gd name="T3" fmla="*/ 0 h 6"/>
                  <a:gd name="T4" fmla="*/ 0 w 75"/>
                  <a:gd name="T5" fmla="*/ 3 h 6"/>
                  <a:gd name="T6" fmla="*/ 2 w 75"/>
                  <a:gd name="T7" fmla="*/ 6 h 6"/>
                  <a:gd name="T8" fmla="*/ 73 w 75"/>
                  <a:gd name="T9" fmla="*/ 6 h 6"/>
                  <a:gd name="T10" fmla="*/ 75 w 75"/>
                  <a:gd name="T11" fmla="*/ 3 h 6"/>
                  <a:gd name="T12" fmla="*/ 73 w 75"/>
                  <a:gd name="T13" fmla="*/ 0 h 6"/>
                </a:gdLst>
                <a:ahLst/>
                <a:cxnLst>
                  <a:cxn ang="0">
                    <a:pos x="T0" y="T1"/>
                  </a:cxn>
                  <a:cxn ang="0">
                    <a:pos x="T2" y="T3"/>
                  </a:cxn>
                  <a:cxn ang="0">
                    <a:pos x="T4" y="T5"/>
                  </a:cxn>
                  <a:cxn ang="0">
                    <a:pos x="T6" y="T7"/>
                  </a:cxn>
                  <a:cxn ang="0">
                    <a:pos x="T8" y="T9"/>
                  </a:cxn>
                  <a:cxn ang="0">
                    <a:pos x="T10" y="T11"/>
                  </a:cxn>
                  <a:cxn ang="0">
                    <a:pos x="T12" y="T13"/>
                  </a:cxn>
                </a:cxnLst>
                <a:rect l="0" t="0" r="r" b="b"/>
                <a:pathLst>
                  <a:path w="75" h="6">
                    <a:moveTo>
                      <a:pt x="73" y="0"/>
                    </a:moveTo>
                    <a:cubicBezTo>
                      <a:pt x="2" y="0"/>
                      <a:pt x="2" y="0"/>
                      <a:pt x="2" y="0"/>
                    </a:cubicBezTo>
                    <a:cubicBezTo>
                      <a:pt x="1" y="0"/>
                      <a:pt x="0" y="2"/>
                      <a:pt x="0" y="3"/>
                    </a:cubicBezTo>
                    <a:cubicBezTo>
                      <a:pt x="0" y="5"/>
                      <a:pt x="1" y="6"/>
                      <a:pt x="2" y="6"/>
                    </a:cubicBezTo>
                    <a:cubicBezTo>
                      <a:pt x="73" y="6"/>
                      <a:pt x="73" y="6"/>
                      <a:pt x="73" y="6"/>
                    </a:cubicBezTo>
                    <a:cubicBezTo>
                      <a:pt x="74" y="6"/>
                      <a:pt x="75" y="5"/>
                      <a:pt x="75" y="3"/>
                    </a:cubicBezTo>
                    <a:cubicBezTo>
                      <a:pt x="75" y="2"/>
                      <a:pt x="74" y="0"/>
                      <a:pt x="7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defTabSz="1218565"/>
                <a:endParaRPr lang="zh-CN" altLang="en-US" sz="140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24" name="Freeform 8"/>
              <p:cNvSpPr/>
              <p:nvPr/>
            </p:nvSpPr>
            <p:spPr bwMode="auto">
              <a:xfrm>
                <a:off x="2820" y="2111"/>
                <a:ext cx="181" cy="12"/>
              </a:xfrm>
              <a:custGeom>
                <a:avLst/>
                <a:gdLst>
                  <a:gd name="T0" fmla="*/ 73 w 75"/>
                  <a:gd name="T1" fmla="*/ 0 h 5"/>
                  <a:gd name="T2" fmla="*/ 2 w 75"/>
                  <a:gd name="T3" fmla="*/ 0 h 5"/>
                  <a:gd name="T4" fmla="*/ 0 w 75"/>
                  <a:gd name="T5" fmla="*/ 3 h 5"/>
                  <a:gd name="T6" fmla="*/ 2 w 75"/>
                  <a:gd name="T7" fmla="*/ 5 h 5"/>
                  <a:gd name="T8" fmla="*/ 73 w 75"/>
                  <a:gd name="T9" fmla="*/ 5 h 5"/>
                  <a:gd name="T10" fmla="*/ 75 w 75"/>
                  <a:gd name="T11" fmla="*/ 3 h 5"/>
                  <a:gd name="T12" fmla="*/ 73 w 75"/>
                  <a:gd name="T13" fmla="*/ 0 h 5"/>
                </a:gdLst>
                <a:ahLst/>
                <a:cxnLst>
                  <a:cxn ang="0">
                    <a:pos x="T0" y="T1"/>
                  </a:cxn>
                  <a:cxn ang="0">
                    <a:pos x="T2" y="T3"/>
                  </a:cxn>
                  <a:cxn ang="0">
                    <a:pos x="T4" y="T5"/>
                  </a:cxn>
                  <a:cxn ang="0">
                    <a:pos x="T6" y="T7"/>
                  </a:cxn>
                  <a:cxn ang="0">
                    <a:pos x="T8" y="T9"/>
                  </a:cxn>
                  <a:cxn ang="0">
                    <a:pos x="T10" y="T11"/>
                  </a:cxn>
                  <a:cxn ang="0">
                    <a:pos x="T12" y="T13"/>
                  </a:cxn>
                </a:cxnLst>
                <a:rect l="0" t="0" r="r" b="b"/>
                <a:pathLst>
                  <a:path w="75" h="5">
                    <a:moveTo>
                      <a:pt x="73" y="0"/>
                    </a:moveTo>
                    <a:cubicBezTo>
                      <a:pt x="2" y="0"/>
                      <a:pt x="2" y="0"/>
                      <a:pt x="2" y="0"/>
                    </a:cubicBezTo>
                    <a:cubicBezTo>
                      <a:pt x="1" y="0"/>
                      <a:pt x="0" y="1"/>
                      <a:pt x="0" y="3"/>
                    </a:cubicBezTo>
                    <a:cubicBezTo>
                      <a:pt x="0" y="4"/>
                      <a:pt x="1" y="5"/>
                      <a:pt x="2" y="5"/>
                    </a:cubicBezTo>
                    <a:cubicBezTo>
                      <a:pt x="73" y="5"/>
                      <a:pt x="73" y="5"/>
                      <a:pt x="73" y="5"/>
                    </a:cubicBezTo>
                    <a:cubicBezTo>
                      <a:pt x="74" y="5"/>
                      <a:pt x="75" y="4"/>
                      <a:pt x="75" y="3"/>
                    </a:cubicBezTo>
                    <a:cubicBezTo>
                      <a:pt x="75" y="1"/>
                      <a:pt x="74" y="0"/>
                      <a:pt x="7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defTabSz="1218565"/>
                <a:endParaRPr lang="zh-CN" altLang="en-US" sz="140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25" name="Freeform 9"/>
              <p:cNvSpPr/>
              <p:nvPr/>
            </p:nvSpPr>
            <p:spPr bwMode="auto">
              <a:xfrm>
                <a:off x="2755" y="2096"/>
                <a:ext cx="41" cy="41"/>
              </a:xfrm>
              <a:custGeom>
                <a:avLst/>
                <a:gdLst>
                  <a:gd name="T0" fmla="*/ 15 w 17"/>
                  <a:gd name="T1" fmla="*/ 0 h 17"/>
                  <a:gd name="T2" fmla="*/ 3 w 17"/>
                  <a:gd name="T3" fmla="*/ 0 h 17"/>
                  <a:gd name="T4" fmla="*/ 0 w 17"/>
                  <a:gd name="T5" fmla="*/ 3 h 17"/>
                  <a:gd name="T6" fmla="*/ 0 w 17"/>
                  <a:gd name="T7" fmla="*/ 15 h 17"/>
                  <a:gd name="T8" fmla="*/ 3 w 17"/>
                  <a:gd name="T9" fmla="*/ 17 h 17"/>
                  <a:gd name="T10" fmla="*/ 15 w 17"/>
                  <a:gd name="T11" fmla="*/ 17 h 17"/>
                  <a:gd name="T12" fmla="*/ 17 w 17"/>
                  <a:gd name="T13" fmla="*/ 15 h 17"/>
                  <a:gd name="T14" fmla="*/ 17 w 17"/>
                  <a:gd name="T15" fmla="*/ 3 h 17"/>
                  <a:gd name="T16" fmla="*/ 15 w 17"/>
                  <a:gd name="T17"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17">
                    <a:moveTo>
                      <a:pt x="15" y="0"/>
                    </a:moveTo>
                    <a:cubicBezTo>
                      <a:pt x="3" y="0"/>
                      <a:pt x="3" y="0"/>
                      <a:pt x="3" y="0"/>
                    </a:cubicBezTo>
                    <a:cubicBezTo>
                      <a:pt x="1" y="0"/>
                      <a:pt x="0" y="1"/>
                      <a:pt x="0" y="3"/>
                    </a:cubicBezTo>
                    <a:cubicBezTo>
                      <a:pt x="0" y="15"/>
                      <a:pt x="0" y="15"/>
                      <a:pt x="0" y="15"/>
                    </a:cubicBezTo>
                    <a:cubicBezTo>
                      <a:pt x="0" y="16"/>
                      <a:pt x="1" y="17"/>
                      <a:pt x="3" y="17"/>
                    </a:cubicBezTo>
                    <a:cubicBezTo>
                      <a:pt x="15" y="17"/>
                      <a:pt x="15" y="17"/>
                      <a:pt x="15" y="17"/>
                    </a:cubicBezTo>
                    <a:cubicBezTo>
                      <a:pt x="16" y="17"/>
                      <a:pt x="17" y="16"/>
                      <a:pt x="17" y="15"/>
                    </a:cubicBezTo>
                    <a:cubicBezTo>
                      <a:pt x="17" y="3"/>
                      <a:pt x="17" y="3"/>
                      <a:pt x="17" y="3"/>
                    </a:cubicBezTo>
                    <a:cubicBezTo>
                      <a:pt x="17" y="1"/>
                      <a:pt x="16" y="0"/>
                      <a:pt x="15"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defTabSz="1218565"/>
                <a:endParaRPr lang="zh-CN" altLang="en-US" sz="140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26" name="Freeform 10"/>
              <p:cNvSpPr/>
              <p:nvPr/>
            </p:nvSpPr>
            <p:spPr bwMode="auto">
              <a:xfrm>
                <a:off x="2755" y="2176"/>
                <a:ext cx="41" cy="43"/>
              </a:xfrm>
              <a:custGeom>
                <a:avLst/>
                <a:gdLst>
                  <a:gd name="T0" fmla="*/ 15 w 17"/>
                  <a:gd name="T1" fmla="*/ 0 h 18"/>
                  <a:gd name="T2" fmla="*/ 3 w 17"/>
                  <a:gd name="T3" fmla="*/ 0 h 18"/>
                  <a:gd name="T4" fmla="*/ 0 w 17"/>
                  <a:gd name="T5" fmla="*/ 3 h 18"/>
                  <a:gd name="T6" fmla="*/ 0 w 17"/>
                  <a:gd name="T7" fmla="*/ 15 h 18"/>
                  <a:gd name="T8" fmla="*/ 3 w 17"/>
                  <a:gd name="T9" fmla="*/ 18 h 18"/>
                  <a:gd name="T10" fmla="*/ 15 w 17"/>
                  <a:gd name="T11" fmla="*/ 18 h 18"/>
                  <a:gd name="T12" fmla="*/ 17 w 17"/>
                  <a:gd name="T13" fmla="*/ 15 h 18"/>
                  <a:gd name="T14" fmla="*/ 17 w 17"/>
                  <a:gd name="T15" fmla="*/ 3 h 18"/>
                  <a:gd name="T16" fmla="*/ 15 w 17"/>
                  <a:gd name="T17"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18">
                    <a:moveTo>
                      <a:pt x="15" y="0"/>
                    </a:moveTo>
                    <a:cubicBezTo>
                      <a:pt x="3" y="0"/>
                      <a:pt x="3" y="0"/>
                      <a:pt x="3" y="0"/>
                    </a:cubicBezTo>
                    <a:cubicBezTo>
                      <a:pt x="1" y="0"/>
                      <a:pt x="0" y="2"/>
                      <a:pt x="0" y="3"/>
                    </a:cubicBezTo>
                    <a:cubicBezTo>
                      <a:pt x="0" y="15"/>
                      <a:pt x="0" y="15"/>
                      <a:pt x="0" y="15"/>
                    </a:cubicBezTo>
                    <a:cubicBezTo>
                      <a:pt x="0" y="17"/>
                      <a:pt x="1" y="18"/>
                      <a:pt x="3" y="18"/>
                    </a:cubicBezTo>
                    <a:cubicBezTo>
                      <a:pt x="15" y="18"/>
                      <a:pt x="15" y="18"/>
                      <a:pt x="15" y="18"/>
                    </a:cubicBezTo>
                    <a:cubicBezTo>
                      <a:pt x="16" y="18"/>
                      <a:pt x="17" y="17"/>
                      <a:pt x="17" y="15"/>
                    </a:cubicBezTo>
                    <a:cubicBezTo>
                      <a:pt x="17" y="3"/>
                      <a:pt x="17" y="3"/>
                      <a:pt x="17" y="3"/>
                    </a:cubicBezTo>
                    <a:cubicBezTo>
                      <a:pt x="17" y="2"/>
                      <a:pt x="16" y="0"/>
                      <a:pt x="15"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defTabSz="1218565"/>
                <a:endParaRPr lang="zh-CN" altLang="en-US" sz="140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27" name="Freeform 11"/>
              <p:cNvSpPr/>
              <p:nvPr/>
            </p:nvSpPr>
            <p:spPr bwMode="auto">
              <a:xfrm>
                <a:off x="2755" y="2257"/>
                <a:ext cx="41" cy="41"/>
              </a:xfrm>
              <a:custGeom>
                <a:avLst/>
                <a:gdLst>
                  <a:gd name="T0" fmla="*/ 15 w 17"/>
                  <a:gd name="T1" fmla="*/ 0 h 17"/>
                  <a:gd name="T2" fmla="*/ 3 w 17"/>
                  <a:gd name="T3" fmla="*/ 0 h 17"/>
                  <a:gd name="T4" fmla="*/ 0 w 17"/>
                  <a:gd name="T5" fmla="*/ 3 h 17"/>
                  <a:gd name="T6" fmla="*/ 0 w 17"/>
                  <a:gd name="T7" fmla="*/ 15 h 17"/>
                  <a:gd name="T8" fmla="*/ 3 w 17"/>
                  <a:gd name="T9" fmla="*/ 17 h 17"/>
                  <a:gd name="T10" fmla="*/ 15 w 17"/>
                  <a:gd name="T11" fmla="*/ 17 h 17"/>
                  <a:gd name="T12" fmla="*/ 17 w 17"/>
                  <a:gd name="T13" fmla="*/ 15 h 17"/>
                  <a:gd name="T14" fmla="*/ 17 w 17"/>
                  <a:gd name="T15" fmla="*/ 3 h 17"/>
                  <a:gd name="T16" fmla="*/ 15 w 17"/>
                  <a:gd name="T17"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17">
                    <a:moveTo>
                      <a:pt x="15" y="0"/>
                    </a:moveTo>
                    <a:cubicBezTo>
                      <a:pt x="3" y="0"/>
                      <a:pt x="3" y="0"/>
                      <a:pt x="3" y="0"/>
                    </a:cubicBezTo>
                    <a:cubicBezTo>
                      <a:pt x="1" y="0"/>
                      <a:pt x="0" y="1"/>
                      <a:pt x="0" y="3"/>
                    </a:cubicBezTo>
                    <a:cubicBezTo>
                      <a:pt x="0" y="15"/>
                      <a:pt x="0" y="15"/>
                      <a:pt x="0" y="15"/>
                    </a:cubicBezTo>
                    <a:cubicBezTo>
                      <a:pt x="0" y="16"/>
                      <a:pt x="1" y="17"/>
                      <a:pt x="3" y="17"/>
                    </a:cubicBezTo>
                    <a:cubicBezTo>
                      <a:pt x="15" y="17"/>
                      <a:pt x="15" y="17"/>
                      <a:pt x="15" y="17"/>
                    </a:cubicBezTo>
                    <a:cubicBezTo>
                      <a:pt x="16" y="17"/>
                      <a:pt x="17" y="16"/>
                      <a:pt x="17" y="15"/>
                    </a:cubicBezTo>
                    <a:cubicBezTo>
                      <a:pt x="17" y="3"/>
                      <a:pt x="17" y="3"/>
                      <a:pt x="17" y="3"/>
                    </a:cubicBezTo>
                    <a:cubicBezTo>
                      <a:pt x="17" y="1"/>
                      <a:pt x="16" y="0"/>
                      <a:pt x="15"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defTabSz="1218565"/>
                <a:endParaRPr lang="zh-CN" altLang="en-US" sz="140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grpSp>
      </p:grpSp>
      <p:pic>
        <p:nvPicPr>
          <p:cNvPr id="5" name="宗次郎 - いつも何度でも">
            <a:hlinkClick r:id="" action="ppaction://media"/>
          </p:cNvPr>
          <p:cNvPicPr>
            <a:picLocks noChangeAspect="1"/>
          </p:cNvPicPr>
          <p:nvPr>
            <a:audioFile r:link="rId3"/>
            <p:extLst>
              <p:ext uri="{DAA4B4D4-6D71-4841-9C94-3DE7FCFB9230}">
                <p14:media xmlns:p14="http://schemas.microsoft.com/office/powerpoint/2010/main" r:embed="rId4"/>
              </p:ext>
            </p:extLst>
          </p:nvPr>
        </p:nvPicPr>
        <p:blipFill>
          <a:blip r:embed="rId5"/>
          <a:stretch>
            <a:fillRect/>
          </a:stretch>
        </p:blipFill>
        <p:spPr>
          <a:xfrm>
            <a:off x="2735915" y="-1912495"/>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5"/>
                                        </p:tgtEl>
                                      </p:cBhvr>
                                    </p:cmd>
                                  </p:childTnLst>
                                </p:cTn>
                              </p:par>
                            </p:childTnLst>
                          </p:cTn>
                        </p:par>
                        <p:par>
                          <p:cTn id="7" fill="hold">
                            <p:stCondLst>
                              <p:cond delay="0"/>
                            </p:stCondLst>
                            <p:childTnLst>
                              <p:par>
                                <p:cTn id="8" presetID="56" presetClass="entr" presetSubtype="0" fill="hold" grpId="0" nodeType="afterEffect">
                                  <p:stCondLst>
                                    <p:cond delay="0"/>
                                  </p:stCondLst>
                                  <p:iterate type="lt">
                                    <p:tmPct val="10000"/>
                                  </p:iterate>
                                  <p:childTnLst>
                                    <p:set>
                                      <p:cBhvr>
                                        <p:cTn id="9" dur="1" fill="hold">
                                          <p:stCondLst>
                                            <p:cond delay="0"/>
                                          </p:stCondLst>
                                        </p:cTn>
                                        <p:tgtEl>
                                          <p:spTgt spid="3"/>
                                        </p:tgtEl>
                                        <p:attrNameLst>
                                          <p:attrName>style.visibility</p:attrName>
                                        </p:attrNameLst>
                                      </p:cBhvr>
                                      <p:to>
                                        <p:strVal val="visible"/>
                                      </p:to>
                                    </p:set>
                                    <p:anim by="(-#ppt_w*2)" calcmode="lin" valueType="num">
                                      <p:cBhvr rctx="PPT">
                                        <p:cTn id="10" dur="500" autoRev="1" fill="hold">
                                          <p:stCondLst>
                                            <p:cond delay="0"/>
                                          </p:stCondLst>
                                        </p:cTn>
                                        <p:tgtEl>
                                          <p:spTgt spid="3"/>
                                        </p:tgtEl>
                                        <p:attrNameLst>
                                          <p:attrName>ppt_w</p:attrName>
                                        </p:attrNameLst>
                                      </p:cBhvr>
                                    </p:anim>
                                    <p:anim by="(#ppt_w*0.50)" calcmode="lin" valueType="num">
                                      <p:cBhvr>
                                        <p:cTn id="11" dur="500" decel="50000" autoRev="1" fill="hold">
                                          <p:stCondLst>
                                            <p:cond delay="0"/>
                                          </p:stCondLst>
                                        </p:cTn>
                                        <p:tgtEl>
                                          <p:spTgt spid="3"/>
                                        </p:tgtEl>
                                        <p:attrNameLst>
                                          <p:attrName>ppt_x</p:attrName>
                                        </p:attrNameLst>
                                      </p:cBhvr>
                                    </p:anim>
                                    <p:anim from="(-#ppt_h/2)" to="(#ppt_y)" calcmode="lin" valueType="num">
                                      <p:cBhvr>
                                        <p:cTn id="12" dur="1000" fill="hold">
                                          <p:stCondLst>
                                            <p:cond delay="0"/>
                                          </p:stCondLst>
                                        </p:cTn>
                                        <p:tgtEl>
                                          <p:spTgt spid="3"/>
                                        </p:tgtEl>
                                        <p:attrNameLst>
                                          <p:attrName>ppt_y</p:attrName>
                                        </p:attrNameLst>
                                      </p:cBhvr>
                                    </p:anim>
                                    <p:animRot by="21600000">
                                      <p:cBhvr>
                                        <p:cTn id="13" dur="1000" fill="hold">
                                          <p:stCondLst>
                                            <p:cond delay="0"/>
                                          </p:stCondLst>
                                        </p:cTn>
                                        <p:tgtEl>
                                          <p:spTgt spid="3"/>
                                        </p:tgtEl>
                                        <p:attrNameLst>
                                          <p:attrName>r</p:attrName>
                                        </p:attrNameLst>
                                      </p:cBhvr>
                                    </p:animRot>
                                  </p:childTnLst>
                                </p:cTn>
                              </p:par>
                              <p:par>
                                <p:cTn id="14" presetID="42" presetClass="entr" presetSubtype="0" fill="hold"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1000"/>
                                        <p:tgtEl>
                                          <p:spTgt spid="2"/>
                                        </p:tgtEl>
                                      </p:cBhvr>
                                    </p:animEffect>
                                    <p:anim calcmode="lin" valueType="num">
                                      <p:cBhvr>
                                        <p:cTn id="17" dur="1000" fill="hold"/>
                                        <p:tgtEl>
                                          <p:spTgt spid="2"/>
                                        </p:tgtEl>
                                        <p:attrNameLst>
                                          <p:attrName>ppt_x</p:attrName>
                                        </p:attrNameLst>
                                      </p:cBhvr>
                                      <p:tavLst>
                                        <p:tav tm="0">
                                          <p:val>
                                            <p:strVal val="#ppt_x"/>
                                          </p:val>
                                        </p:tav>
                                        <p:tav tm="100000">
                                          <p:val>
                                            <p:strVal val="#ppt_x"/>
                                          </p:val>
                                        </p:tav>
                                      </p:tavLst>
                                    </p:anim>
                                    <p:anim calcmode="lin" valueType="num">
                                      <p:cBhvr>
                                        <p:cTn id="18" dur="1000" fill="hold"/>
                                        <p:tgtEl>
                                          <p:spTgt spid="2"/>
                                        </p:tgtEl>
                                        <p:attrNameLst>
                                          <p:attrName>ppt_y</p:attrName>
                                        </p:attrNameLst>
                                      </p:cBhvr>
                                      <p:tavLst>
                                        <p:tav tm="0">
                                          <p:val>
                                            <p:strVal val="#ppt_y+.1"/>
                                          </p:val>
                                        </p:tav>
                                        <p:tav tm="100000">
                                          <p:val>
                                            <p:strVal val="#ppt_y"/>
                                          </p:val>
                                        </p:tav>
                                      </p:tavLst>
                                    </p:anim>
                                  </p:childTnLst>
                                </p:cTn>
                              </p:par>
                            </p:childTnLst>
                          </p:cTn>
                        </p:par>
                        <p:par>
                          <p:cTn id="19" fill="hold">
                            <p:stCondLst>
                              <p:cond delay="1899"/>
                            </p:stCondLst>
                            <p:childTnLst>
                              <p:par>
                                <p:cTn id="20" presetID="22" presetClass="entr" presetSubtype="8" fill="hold" grpId="0" nodeType="after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wipe(left)">
                                      <p:cBhvr>
                                        <p:cTn id="22" dur="2000"/>
                                        <p:tgtEl>
                                          <p:spTgt spid="4"/>
                                        </p:tgtEl>
                                      </p:cBhvr>
                                    </p:animEffect>
                                  </p:childTnLst>
                                </p:cTn>
                              </p:par>
                            </p:childTnLst>
                          </p:cTn>
                        </p:par>
                        <p:par>
                          <p:cTn id="23" fill="hold">
                            <p:stCondLst>
                              <p:cond delay="3899"/>
                            </p:stCondLst>
                            <p:childTnLst>
                              <p:par>
                                <p:cTn id="24" presetID="53" presetClass="entr" presetSubtype="16" fill="hold" nodeType="afterEffect">
                                  <p:stCondLst>
                                    <p:cond delay="0"/>
                                  </p:stCondLst>
                                  <p:childTnLst>
                                    <p:set>
                                      <p:cBhvr>
                                        <p:cTn id="25" dur="1" fill="hold">
                                          <p:stCondLst>
                                            <p:cond delay="0"/>
                                          </p:stCondLst>
                                        </p:cTn>
                                        <p:tgtEl>
                                          <p:spTgt spid="7"/>
                                        </p:tgtEl>
                                        <p:attrNameLst>
                                          <p:attrName>style.visibility</p:attrName>
                                        </p:attrNameLst>
                                      </p:cBhvr>
                                      <p:to>
                                        <p:strVal val="visible"/>
                                      </p:to>
                                    </p:set>
                                    <p:anim calcmode="lin" valueType="num">
                                      <p:cBhvr>
                                        <p:cTn id="26" dur="500" fill="hold"/>
                                        <p:tgtEl>
                                          <p:spTgt spid="7"/>
                                        </p:tgtEl>
                                        <p:attrNameLst>
                                          <p:attrName>ppt_w</p:attrName>
                                        </p:attrNameLst>
                                      </p:cBhvr>
                                      <p:tavLst>
                                        <p:tav tm="0">
                                          <p:val>
                                            <p:fltVal val="0"/>
                                          </p:val>
                                        </p:tav>
                                        <p:tav tm="100000">
                                          <p:val>
                                            <p:strVal val="#ppt_w"/>
                                          </p:val>
                                        </p:tav>
                                      </p:tavLst>
                                    </p:anim>
                                    <p:anim calcmode="lin" valueType="num">
                                      <p:cBhvr>
                                        <p:cTn id="27" dur="500" fill="hold"/>
                                        <p:tgtEl>
                                          <p:spTgt spid="7"/>
                                        </p:tgtEl>
                                        <p:attrNameLst>
                                          <p:attrName>ppt_h</p:attrName>
                                        </p:attrNameLst>
                                      </p:cBhvr>
                                      <p:tavLst>
                                        <p:tav tm="0">
                                          <p:val>
                                            <p:fltVal val="0"/>
                                          </p:val>
                                        </p:tav>
                                        <p:tav tm="100000">
                                          <p:val>
                                            <p:strVal val="#ppt_h"/>
                                          </p:val>
                                        </p:tav>
                                      </p:tavLst>
                                    </p:anim>
                                    <p:animEffect transition="in" filter="fade">
                                      <p:cBhvr>
                                        <p:cTn id="28" dur="500"/>
                                        <p:tgtEl>
                                          <p:spTgt spid="7"/>
                                        </p:tgtEl>
                                      </p:cBhvr>
                                    </p:animEffect>
                                  </p:childTnLst>
                                </p:cTn>
                              </p:par>
                            </p:childTnLst>
                          </p:cTn>
                        </p:par>
                        <p:par>
                          <p:cTn id="29" fill="hold">
                            <p:stCondLst>
                              <p:cond delay="4399"/>
                            </p:stCondLst>
                            <p:childTnLst>
                              <p:par>
                                <p:cTn id="30" presetID="53" presetClass="entr" presetSubtype="16"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 calcmode="lin" valueType="num">
                                      <p:cBhvr>
                                        <p:cTn id="32" dur="500" fill="hold"/>
                                        <p:tgtEl>
                                          <p:spTgt spid="18"/>
                                        </p:tgtEl>
                                        <p:attrNameLst>
                                          <p:attrName>ppt_w</p:attrName>
                                        </p:attrNameLst>
                                      </p:cBhvr>
                                      <p:tavLst>
                                        <p:tav tm="0">
                                          <p:val>
                                            <p:fltVal val="0"/>
                                          </p:val>
                                        </p:tav>
                                        <p:tav tm="100000">
                                          <p:val>
                                            <p:strVal val="#ppt_w"/>
                                          </p:val>
                                        </p:tav>
                                      </p:tavLst>
                                    </p:anim>
                                    <p:anim calcmode="lin" valueType="num">
                                      <p:cBhvr>
                                        <p:cTn id="33" dur="500" fill="hold"/>
                                        <p:tgtEl>
                                          <p:spTgt spid="18"/>
                                        </p:tgtEl>
                                        <p:attrNameLst>
                                          <p:attrName>ppt_h</p:attrName>
                                        </p:attrNameLst>
                                      </p:cBhvr>
                                      <p:tavLst>
                                        <p:tav tm="0">
                                          <p:val>
                                            <p:fltVal val="0"/>
                                          </p:val>
                                        </p:tav>
                                        <p:tav tm="100000">
                                          <p:val>
                                            <p:strVal val="#ppt_h"/>
                                          </p:val>
                                        </p:tav>
                                      </p:tavLst>
                                    </p:anim>
                                    <p:animEffect transition="in" filter="fade">
                                      <p:cBhvr>
                                        <p:cTn id="34" dur="500"/>
                                        <p:tgtEl>
                                          <p:spTgt spid="18"/>
                                        </p:tgtEl>
                                      </p:cBhvr>
                                    </p:animEffect>
                                  </p:childTnLst>
                                </p:cTn>
                              </p:par>
                            </p:childTnLst>
                          </p:cTn>
                        </p:par>
                        <p:par>
                          <p:cTn id="35" fill="hold">
                            <p:stCondLst>
                              <p:cond delay="4899"/>
                            </p:stCondLst>
                            <p:childTnLst>
                              <p:par>
                                <p:cTn id="36" presetID="53" presetClass="entr" presetSubtype="16" fill="hold" nodeType="afterEffect">
                                  <p:stCondLst>
                                    <p:cond delay="0"/>
                                  </p:stCondLst>
                                  <p:childTnLst>
                                    <p:set>
                                      <p:cBhvr>
                                        <p:cTn id="37" dur="1" fill="hold">
                                          <p:stCondLst>
                                            <p:cond delay="0"/>
                                          </p:stCondLst>
                                        </p:cTn>
                                        <p:tgtEl>
                                          <p:spTgt spid="10"/>
                                        </p:tgtEl>
                                        <p:attrNameLst>
                                          <p:attrName>style.visibility</p:attrName>
                                        </p:attrNameLst>
                                      </p:cBhvr>
                                      <p:to>
                                        <p:strVal val="visible"/>
                                      </p:to>
                                    </p:set>
                                    <p:anim calcmode="lin" valueType="num">
                                      <p:cBhvr>
                                        <p:cTn id="38" dur="500" fill="hold"/>
                                        <p:tgtEl>
                                          <p:spTgt spid="10"/>
                                        </p:tgtEl>
                                        <p:attrNameLst>
                                          <p:attrName>ppt_w</p:attrName>
                                        </p:attrNameLst>
                                      </p:cBhvr>
                                      <p:tavLst>
                                        <p:tav tm="0">
                                          <p:val>
                                            <p:fltVal val="0"/>
                                          </p:val>
                                        </p:tav>
                                        <p:tav tm="100000">
                                          <p:val>
                                            <p:strVal val="#ppt_w"/>
                                          </p:val>
                                        </p:tav>
                                      </p:tavLst>
                                    </p:anim>
                                    <p:anim calcmode="lin" valueType="num">
                                      <p:cBhvr>
                                        <p:cTn id="39" dur="500" fill="hold"/>
                                        <p:tgtEl>
                                          <p:spTgt spid="10"/>
                                        </p:tgtEl>
                                        <p:attrNameLst>
                                          <p:attrName>ppt_h</p:attrName>
                                        </p:attrNameLst>
                                      </p:cBhvr>
                                      <p:tavLst>
                                        <p:tav tm="0">
                                          <p:val>
                                            <p:fltVal val="0"/>
                                          </p:val>
                                        </p:tav>
                                        <p:tav tm="100000">
                                          <p:val>
                                            <p:strVal val="#ppt_h"/>
                                          </p:val>
                                        </p:tav>
                                      </p:tavLst>
                                    </p:anim>
                                    <p:animEffect transition="in" filter="fade">
                                      <p:cBhvr>
                                        <p:cTn id="4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
                <p:cTn id="41" repeatCount="indefinite" fill="hold" display="0">
                  <p:stCondLst>
                    <p:cond delay="indefinite"/>
                  </p:stCondLst>
                  <p:endCondLst>
                    <p:cond evt="onStopAudio" delay="0">
                      <p:tgtEl>
                        <p:sldTgt/>
                      </p:tgtEl>
                    </p:cond>
                  </p:endCondLst>
                </p:cTn>
                <p:tgtEl>
                  <p:spTgt spid="5"/>
                </p:tgtEl>
              </p:cMediaNode>
            </p:audio>
          </p:childTnLst>
        </p:cTn>
      </p:par>
    </p:tnLst>
    <p:bldLst>
      <p:bldP spid="3" grpId="0"/>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 name="Group 35"/>
          <p:cNvGrpSpPr/>
          <p:nvPr/>
        </p:nvGrpSpPr>
        <p:grpSpPr bwMode="auto">
          <a:xfrm>
            <a:off x="7351326" y="1830389"/>
            <a:ext cx="2953426" cy="709056"/>
            <a:chOff x="1603804" y="2220559"/>
            <a:chExt cx="2955174" cy="709072"/>
          </a:xfrm>
        </p:grpSpPr>
        <p:sp>
          <p:nvSpPr>
            <p:cNvPr id="37" name="Text Placeholder 2"/>
            <p:cNvSpPr txBox="1"/>
            <p:nvPr/>
          </p:nvSpPr>
          <p:spPr>
            <a:xfrm>
              <a:off x="1603804" y="2220559"/>
              <a:ext cx="2013520" cy="261943"/>
            </a:xfrm>
            <a:prstGeom prst="rect">
              <a:avLst/>
            </a:prstGeom>
            <a:noFill/>
          </p:spPr>
          <p:txBody>
            <a:bodyPr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defTabSz="913765">
                <a:defRPr/>
              </a:pPr>
              <a:r>
                <a:rPr lang="zh-CN" altLang="en-US" sz="1600" dirty="0">
                  <a:solidFill>
                    <a:schemeClr val="tx1">
                      <a:lumMod val="65000"/>
                      <a:lumOff val="35000"/>
                    </a:schemeClr>
                  </a:solidFill>
                  <a:latin typeface="微软雅黑" panose="020B0503020204020204" pitchFamily="34" charset="-122"/>
                  <a:ea typeface="微软雅黑" panose="020B0503020204020204" pitchFamily="34" charset="-122"/>
                </a:rPr>
                <a:t>添加标题</a:t>
              </a:r>
              <a:endParaRPr lang="en-US" altLang="zh-CN" sz="16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38" name="TextBox 37"/>
            <p:cNvSpPr txBox="1"/>
            <p:nvPr/>
          </p:nvSpPr>
          <p:spPr>
            <a:xfrm>
              <a:off x="1680026" y="2560291"/>
              <a:ext cx="2878952" cy="369340"/>
            </a:xfrm>
            <a:prstGeom prst="rect">
              <a:avLst/>
            </a:prstGeom>
            <a:noFill/>
          </p:spPr>
          <p:txBody>
            <a:bodyPr lIns="0" tIns="0" rIns="0" bIns="0">
              <a:spAutoFit/>
            </a:bodyPr>
            <a:lstStyle/>
            <a:p>
              <a:pPr defTabSz="1450340">
                <a:defRPr/>
              </a:pPr>
              <a:r>
                <a:rPr lang="zh-CN" altLang="en-US" sz="1200" dirty="0">
                  <a:solidFill>
                    <a:schemeClr val="bg1">
                      <a:lumMod val="50000"/>
                    </a:schemeClr>
                  </a:solidFill>
                  <a:latin typeface="微软雅黑" panose="020B0503020204020204" pitchFamily="34" charset="-122"/>
                  <a:ea typeface="微软雅黑" panose="020B0503020204020204" pitchFamily="34" charset="-122"/>
                  <a:cs typeface="Open Sans" panose="020B0606030504020204" pitchFamily="34" charset="0"/>
                </a:rPr>
                <a:t>点击更改您的文字内容以下内容并没有什么实际意义</a:t>
              </a:r>
              <a:endParaRPr lang="en-US" altLang="zh-CN" sz="1200" dirty="0">
                <a:solidFill>
                  <a:schemeClr val="bg1">
                    <a:lumMod val="50000"/>
                  </a:schemeClr>
                </a:solidFill>
                <a:latin typeface="微软雅黑" panose="020B0503020204020204" pitchFamily="34" charset="-122"/>
                <a:ea typeface="微软雅黑" panose="020B0503020204020204" pitchFamily="34" charset="-122"/>
                <a:cs typeface="Open Sans" panose="020B0606030504020204" pitchFamily="34" charset="0"/>
              </a:endParaRPr>
            </a:p>
          </p:txBody>
        </p:sp>
      </p:grpSp>
      <p:grpSp>
        <p:nvGrpSpPr>
          <p:cNvPr id="39" name="Group 38"/>
          <p:cNvGrpSpPr/>
          <p:nvPr/>
        </p:nvGrpSpPr>
        <p:grpSpPr bwMode="auto">
          <a:xfrm>
            <a:off x="7351326" y="4600577"/>
            <a:ext cx="2953426" cy="709056"/>
            <a:chOff x="1603804" y="2220559"/>
            <a:chExt cx="2955174" cy="709072"/>
          </a:xfrm>
        </p:grpSpPr>
        <p:sp>
          <p:nvSpPr>
            <p:cNvPr id="40" name="Text Placeholder 2"/>
            <p:cNvSpPr txBox="1"/>
            <p:nvPr/>
          </p:nvSpPr>
          <p:spPr>
            <a:xfrm>
              <a:off x="1603804" y="2220559"/>
              <a:ext cx="2013520" cy="261944"/>
            </a:xfrm>
            <a:prstGeom prst="rect">
              <a:avLst/>
            </a:prstGeom>
            <a:noFill/>
          </p:spPr>
          <p:txBody>
            <a:bodyPr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defTabSz="913765">
                <a:defRPr/>
              </a:pPr>
              <a:r>
                <a:rPr lang="zh-CN" altLang="en-US" sz="1600" dirty="0">
                  <a:solidFill>
                    <a:schemeClr val="tx1">
                      <a:lumMod val="65000"/>
                      <a:lumOff val="35000"/>
                    </a:schemeClr>
                  </a:solidFill>
                  <a:latin typeface="微软雅黑" panose="020B0503020204020204" pitchFamily="34" charset="-122"/>
                  <a:ea typeface="微软雅黑" panose="020B0503020204020204" pitchFamily="34" charset="-122"/>
                </a:rPr>
                <a:t>添加标题</a:t>
              </a:r>
              <a:endParaRPr lang="en-US" altLang="zh-CN" sz="16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41" name="TextBox 40"/>
            <p:cNvSpPr txBox="1"/>
            <p:nvPr/>
          </p:nvSpPr>
          <p:spPr>
            <a:xfrm>
              <a:off x="1680026" y="2560291"/>
              <a:ext cx="2878952" cy="369340"/>
            </a:xfrm>
            <a:prstGeom prst="rect">
              <a:avLst/>
            </a:prstGeom>
            <a:noFill/>
          </p:spPr>
          <p:txBody>
            <a:bodyPr lIns="0" tIns="0" rIns="0" bIns="0">
              <a:spAutoFit/>
            </a:bodyPr>
            <a:lstStyle/>
            <a:p>
              <a:pPr defTabSz="1450340">
                <a:defRPr/>
              </a:pPr>
              <a:r>
                <a:rPr lang="zh-CN" altLang="en-US" sz="1200" dirty="0">
                  <a:solidFill>
                    <a:schemeClr val="bg1">
                      <a:lumMod val="50000"/>
                    </a:schemeClr>
                  </a:solidFill>
                  <a:latin typeface="微软雅黑" panose="020B0503020204020204" pitchFamily="34" charset="-122"/>
                  <a:ea typeface="微软雅黑" panose="020B0503020204020204" pitchFamily="34" charset="-122"/>
                  <a:cs typeface="Open Sans" panose="020B0606030504020204" pitchFamily="34" charset="0"/>
                </a:rPr>
                <a:t>点击更改您的文字内容以下内容并没有什么实际意义</a:t>
              </a:r>
              <a:endParaRPr lang="en-US" altLang="zh-CN" sz="1200" dirty="0">
                <a:solidFill>
                  <a:schemeClr val="bg1">
                    <a:lumMod val="50000"/>
                  </a:schemeClr>
                </a:solidFill>
                <a:latin typeface="微软雅黑" panose="020B0503020204020204" pitchFamily="34" charset="-122"/>
                <a:ea typeface="微软雅黑" panose="020B0503020204020204" pitchFamily="34" charset="-122"/>
                <a:cs typeface="Open Sans" panose="020B0606030504020204" pitchFamily="34" charset="0"/>
              </a:endParaRPr>
            </a:p>
          </p:txBody>
        </p:sp>
      </p:grpSp>
      <p:grpSp>
        <p:nvGrpSpPr>
          <p:cNvPr id="42" name="Group 41"/>
          <p:cNvGrpSpPr/>
          <p:nvPr/>
        </p:nvGrpSpPr>
        <p:grpSpPr bwMode="auto">
          <a:xfrm>
            <a:off x="1896771" y="1830389"/>
            <a:ext cx="2959774" cy="709056"/>
            <a:chOff x="1679271" y="2220559"/>
            <a:chExt cx="2959965" cy="709072"/>
          </a:xfrm>
        </p:grpSpPr>
        <p:sp>
          <p:nvSpPr>
            <p:cNvPr id="43" name="Text Placeholder 2"/>
            <p:cNvSpPr txBox="1"/>
            <p:nvPr/>
          </p:nvSpPr>
          <p:spPr>
            <a:xfrm>
              <a:off x="2625190" y="2220559"/>
              <a:ext cx="2014046" cy="261943"/>
            </a:xfrm>
            <a:prstGeom prst="rect">
              <a:avLst/>
            </a:prstGeom>
            <a:noFill/>
          </p:spPr>
          <p:txBody>
            <a:bodyPr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defTabSz="913765">
                <a:defRPr/>
              </a:pPr>
              <a:r>
                <a:rPr lang="zh-CN" altLang="en-US" sz="1600" dirty="0">
                  <a:solidFill>
                    <a:schemeClr val="tx1">
                      <a:lumMod val="65000"/>
                      <a:lumOff val="35000"/>
                    </a:schemeClr>
                  </a:solidFill>
                  <a:latin typeface="微软雅黑" panose="020B0503020204020204" pitchFamily="34" charset="-122"/>
                  <a:ea typeface="微软雅黑" panose="020B0503020204020204" pitchFamily="34" charset="-122"/>
                </a:rPr>
                <a:t>添加标题</a:t>
              </a:r>
              <a:endParaRPr lang="en-US" altLang="zh-CN" sz="16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44" name="TextBox 43"/>
            <p:cNvSpPr txBox="1"/>
            <p:nvPr/>
          </p:nvSpPr>
          <p:spPr>
            <a:xfrm>
              <a:off x="1679271" y="2560291"/>
              <a:ext cx="2879022" cy="369340"/>
            </a:xfrm>
            <a:prstGeom prst="rect">
              <a:avLst/>
            </a:prstGeom>
            <a:noFill/>
          </p:spPr>
          <p:txBody>
            <a:bodyPr lIns="0" tIns="0" rIns="0" bIns="0">
              <a:spAutoFit/>
            </a:bodyPr>
            <a:lstStyle/>
            <a:p>
              <a:pPr algn="r" defTabSz="1450340">
                <a:defRPr/>
              </a:pPr>
              <a:r>
                <a:rPr lang="zh-CN" altLang="en-US" sz="1200" dirty="0">
                  <a:solidFill>
                    <a:schemeClr val="bg1">
                      <a:lumMod val="50000"/>
                    </a:schemeClr>
                  </a:solidFill>
                  <a:latin typeface="微软雅黑" panose="020B0503020204020204" pitchFamily="34" charset="-122"/>
                  <a:ea typeface="微软雅黑" panose="020B0503020204020204" pitchFamily="34" charset="-122"/>
                  <a:cs typeface="Open Sans" panose="020B0606030504020204" pitchFamily="34" charset="0"/>
                </a:rPr>
                <a:t>点击更改您的文字内容以下内容并没有什么实际意义</a:t>
              </a:r>
              <a:endParaRPr lang="en-US" altLang="zh-CN" sz="1200" dirty="0">
                <a:solidFill>
                  <a:schemeClr val="bg1">
                    <a:lumMod val="50000"/>
                  </a:schemeClr>
                </a:solidFill>
                <a:latin typeface="微软雅黑" panose="020B0503020204020204" pitchFamily="34" charset="-122"/>
                <a:ea typeface="微软雅黑" panose="020B0503020204020204" pitchFamily="34" charset="-122"/>
                <a:cs typeface="Open Sans" panose="020B0606030504020204" pitchFamily="34" charset="0"/>
              </a:endParaRPr>
            </a:p>
          </p:txBody>
        </p:sp>
      </p:grpSp>
      <p:grpSp>
        <p:nvGrpSpPr>
          <p:cNvPr id="45" name="Group 44"/>
          <p:cNvGrpSpPr/>
          <p:nvPr/>
        </p:nvGrpSpPr>
        <p:grpSpPr bwMode="auto">
          <a:xfrm>
            <a:off x="1896771" y="4597402"/>
            <a:ext cx="2959774" cy="893444"/>
            <a:chOff x="1679271" y="2220559"/>
            <a:chExt cx="2959965" cy="893464"/>
          </a:xfrm>
        </p:grpSpPr>
        <p:sp>
          <p:nvSpPr>
            <p:cNvPr id="46" name="Text Placeholder 2"/>
            <p:cNvSpPr txBox="1"/>
            <p:nvPr/>
          </p:nvSpPr>
          <p:spPr>
            <a:xfrm>
              <a:off x="2625190" y="2220559"/>
              <a:ext cx="2014046" cy="261944"/>
            </a:xfrm>
            <a:prstGeom prst="rect">
              <a:avLst/>
            </a:prstGeom>
            <a:noFill/>
          </p:spPr>
          <p:txBody>
            <a:bodyPr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defTabSz="913765">
                <a:defRPr/>
              </a:pPr>
              <a:r>
                <a:rPr lang="zh-CN" altLang="en-US" sz="1600" dirty="0">
                  <a:solidFill>
                    <a:schemeClr val="tx1">
                      <a:lumMod val="65000"/>
                      <a:lumOff val="35000"/>
                    </a:schemeClr>
                  </a:solidFill>
                  <a:latin typeface="微软雅黑" panose="020B0503020204020204" pitchFamily="34" charset="-122"/>
                  <a:ea typeface="微软雅黑" panose="020B0503020204020204" pitchFamily="34" charset="-122"/>
                </a:rPr>
                <a:t>添加标题</a:t>
              </a:r>
              <a:endParaRPr lang="en-US" altLang="zh-CN" sz="16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47" name="TextBox 46"/>
            <p:cNvSpPr txBox="1"/>
            <p:nvPr/>
          </p:nvSpPr>
          <p:spPr>
            <a:xfrm>
              <a:off x="1679271" y="2560291"/>
              <a:ext cx="2879022" cy="553732"/>
            </a:xfrm>
            <a:prstGeom prst="rect">
              <a:avLst/>
            </a:prstGeom>
            <a:noFill/>
          </p:spPr>
          <p:txBody>
            <a:bodyPr lIns="0" tIns="0" rIns="0" bIns="0">
              <a:spAutoFit/>
            </a:bodyPr>
            <a:lstStyle/>
            <a:p>
              <a:pPr algn="r" defTabSz="1450340">
                <a:defRPr/>
              </a:pPr>
              <a:r>
                <a:rPr lang="zh-CN" altLang="en-US" sz="1200" dirty="0">
                  <a:solidFill>
                    <a:schemeClr val="bg1">
                      <a:lumMod val="50000"/>
                    </a:schemeClr>
                  </a:solidFill>
                  <a:latin typeface="微软雅黑" panose="020B0503020204020204" pitchFamily="34" charset="-122"/>
                  <a:ea typeface="微软雅黑" panose="020B0503020204020204" pitchFamily="34" charset="-122"/>
                  <a:cs typeface="Open Sans" panose="020B0606030504020204" pitchFamily="34" charset="0"/>
                </a:rPr>
                <a:t>点击更改您的文字内容以下内容并没有什么实际意义更多模板亮亮图文旗舰店：https://liangliangtuwen.tmall.com</a:t>
              </a:r>
              <a:endParaRPr lang="zh-CN" altLang="en-US" sz="1200" dirty="0">
                <a:solidFill>
                  <a:schemeClr val="bg1">
                    <a:lumMod val="50000"/>
                  </a:schemeClr>
                </a:solidFill>
                <a:latin typeface="微软雅黑" panose="020B0503020204020204" pitchFamily="34" charset="-122"/>
                <a:ea typeface="微软雅黑" panose="020B0503020204020204" pitchFamily="34" charset="-122"/>
                <a:cs typeface="Open Sans" panose="020B0606030504020204" pitchFamily="34" charset="0"/>
              </a:endParaRPr>
            </a:p>
          </p:txBody>
        </p:sp>
      </p:grpSp>
      <p:grpSp>
        <p:nvGrpSpPr>
          <p:cNvPr id="2" name="Group 1"/>
          <p:cNvGrpSpPr/>
          <p:nvPr/>
        </p:nvGrpSpPr>
        <p:grpSpPr bwMode="auto">
          <a:xfrm>
            <a:off x="4166197" y="1876426"/>
            <a:ext cx="3824694" cy="3825875"/>
            <a:chOff x="4165601" y="1876283"/>
            <a:chExt cx="3825268" cy="3825269"/>
          </a:xfrm>
        </p:grpSpPr>
        <p:grpSp>
          <p:nvGrpSpPr>
            <p:cNvPr id="92172" name="Group 34"/>
            <p:cNvGrpSpPr/>
            <p:nvPr/>
          </p:nvGrpSpPr>
          <p:grpSpPr bwMode="auto">
            <a:xfrm>
              <a:off x="4165601" y="1876283"/>
              <a:ext cx="3825268" cy="3825269"/>
              <a:chOff x="4165601" y="1768707"/>
              <a:chExt cx="3970866" cy="3970867"/>
            </a:xfrm>
          </p:grpSpPr>
          <p:sp>
            <p:nvSpPr>
              <p:cNvPr id="3" name="Freeform 5"/>
              <p:cNvSpPr/>
              <p:nvPr/>
            </p:nvSpPr>
            <p:spPr bwMode="auto">
              <a:xfrm>
                <a:off x="4165601" y="3406484"/>
                <a:ext cx="2324852" cy="2333090"/>
              </a:xfrm>
              <a:custGeom>
                <a:avLst/>
                <a:gdLst>
                  <a:gd name="T0" fmla="*/ 0 w 285"/>
                  <a:gd name="T1" fmla="*/ 83 h 286"/>
                  <a:gd name="T2" fmla="*/ 0 w 285"/>
                  <a:gd name="T3" fmla="*/ 0 h 286"/>
                  <a:gd name="T4" fmla="*/ 285 w 285"/>
                  <a:gd name="T5" fmla="*/ 286 h 286"/>
                  <a:gd name="T6" fmla="*/ 202 w 285"/>
                  <a:gd name="T7" fmla="*/ 286 h 286"/>
                  <a:gd name="T8" fmla="*/ 0 w 285"/>
                  <a:gd name="T9" fmla="*/ 83 h 286"/>
                </a:gdLst>
                <a:ahLst/>
                <a:cxnLst>
                  <a:cxn ang="0">
                    <a:pos x="T0" y="T1"/>
                  </a:cxn>
                  <a:cxn ang="0">
                    <a:pos x="T2" y="T3"/>
                  </a:cxn>
                  <a:cxn ang="0">
                    <a:pos x="T4" y="T5"/>
                  </a:cxn>
                  <a:cxn ang="0">
                    <a:pos x="T6" y="T7"/>
                  </a:cxn>
                  <a:cxn ang="0">
                    <a:pos x="T8" y="T9"/>
                  </a:cxn>
                </a:cxnLst>
                <a:rect l="0" t="0" r="r" b="b"/>
                <a:pathLst>
                  <a:path w="285" h="286">
                    <a:moveTo>
                      <a:pt x="0" y="83"/>
                    </a:moveTo>
                    <a:cubicBezTo>
                      <a:pt x="0" y="0"/>
                      <a:pt x="0" y="0"/>
                      <a:pt x="0" y="0"/>
                    </a:cubicBezTo>
                    <a:cubicBezTo>
                      <a:pt x="157" y="0"/>
                      <a:pt x="285" y="128"/>
                      <a:pt x="285" y="286"/>
                    </a:cubicBezTo>
                    <a:cubicBezTo>
                      <a:pt x="202" y="286"/>
                      <a:pt x="202" y="286"/>
                      <a:pt x="202" y="286"/>
                    </a:cubicBezTo>
                    <a:cubicBezTo>
                      <a:pt x="202" y="174"/>
                      <a:pt x="111" y="83"/>
                      <a:pt x="0" y="83"/>
                    </a:cubicBezTo>
                    <a:close/>
                  </a:path>
                </a:pathLst>
              </a:custGeom>
              <a:solidFill>
                <a:srgbClr val="FFBF3F"/>
              </a:solidFill>
              <a:ln>
                <a:noFill/>
              </a:ln>
            </p:spPr>
            <p:txBody>
              <a:bodyPr lIns="162510" tIns="81255" rIns="162510" bIns="81255"/>
              <a:lstStyle/>
              <a:p>
                <a:pPr defTabSz="913765">
                  <a:defRPr/>
                </a:pPr>
                <a:endParaRPr lang="en-US" sz="2400"/>
              </a:p>
            </p:txBody>
          </p:sp>
          <p:sp>
            <p:nvSpPr>
              <p:cNvPr id="4" name="Freeform 6"/>
              <p:cNvSpPr/>
              <p:nvPr/>
            </p:nvSpPr>
            <p:spPr bwMode="auto">
              <a:xfrm>
                <a:off x="4165601" y="1768707"/>
                <a:ext cx="2324852" cy="2324853"/>
              </a:xfrm>
              <a:custGeom>
                <a:avLst/>
                <a:gdLst>
                  <a:gd name="T0" fmla="*/ 0 w 285"/>
                  <a:gd name="T1" fmla="*/ 202 h 285"/>
                  <a:gd name="T2" fmla="*/ 0 w 285"/>
                  <a:gd name="T3" fmla="*/ 285 h 285"/>
                  <a:gd name="T4" fmla="*/ 285 w 285"/>
                  <a:gd name="T5" fmla="*/ 0 h 285"/>
                  <a:gd name="T6" fmla="*/ 202 w 285"/>
                  <a:gd name="T7" fmla="*/ 0 h 285"/>
                  <a:gd name="T8" fmla="*/ 0 w 285"/>
                  <a:gd name="T9" fmla="*/ 202 h 285"/>
                </a:gdLst>
                <a:ahLst/>
                <a:cxnLst>
                  <a:cxn ang="0">
                    <a:pos x="T0" y="T1"/>
                  </a:cxn>
                  <a:cxn ang="0">
                    <a:pos x="T2" y="T3"/>
                  </a:cxn>
                  <a:cxn ang="0">
                    <a:pos x="T4" y="T5"/>
                  </a:cxn>
                  <a:cxn ang="0">
                    <a:pos x="T6" y="T7"/>
                  </a:cxn>
                  <a:cxn ang="0">
                    <a:pos x="T8" y="T9"/>
                  </a:cxn>
                </a:cxnLst>
                <a:rect l="0" t="0" r="r" b="b"/>
                <a:pathLst>
                  <a:path w="285" h="285">
                    <a:moveTo>
                      <a:pt x="0" y="202"/>
                    </a:moveTo>
                    <a:cubicBezTo>
                      <a:pt x="0" y="285"/>
                      <a:pt x="0" y="285"/>
                      <a:pt x="0" y="285"/>
                    </a:cubicBezTo>
                    <a:cubicBezTo>
                      <a:pt x="157" y="285"/>
                      <a:pt x="285" y="157"/>
                      <a:pt x="285" y="0"/>
                    </a:cubicBezTo>
                    <a:cubicBezTo>
                      <a:pt x="202" y="0"/>
                      <a:pt x="202" y="0"/>
                      <a:pt x="202" y="0"/>
                    </a:cubicBezTo>
                    <a:cubicBezTo>
                      <a:pt x="202" y="111"/>
                      <a:pt x="111" y="202"/>
                      <a:pt x="0" y="202"/>
                    </a:cubicBezTo>
                    <a:close/>
                  </a:path>
                </a:pathLst>
              </a:custGeom>
              <a:solidFill>
                <a:srgbClr val="FF7254"/>
              </a:solidFill>
              <a:ln>
                <a:noFill/>
              </a:ln>
            </p:spPr>
            <p:txBody>
              <a:bodyPr lIns="162510" tIns="81255" rIns="162510" bIns="81255"/>
              <a:lstStyle/>
              <a:p>
                <a:pPr defTabSz="913765">
                  <a:defRPr/>
                </a:pPr>
                <a:endParaRPr lang="en-US" sz="2400"/>
              </a:p>
            </p:txBody>
          </p:sp>
          <p:sp>
            <p:nvSpPr>
              <p:cNvPr id="5" name="Freeform 7"/>
              <p:cNvSpPr/>
              <p:nvPr/>
            </p:nvSpPr>
            <p:spPr bwMode="auto">
              <a:xfrm>
                <a:off x="5811616" y="3406484"/>
                <a:ext cx="2324851" cy="2333090"/>
              </a:xfrm>
              <a:custGeom>
                <a:avLst/>
                <a:gdLst>
                  <a:gd name="T0" fmla="*/ 285 w 285"/>
                  <a:gd name="T1" fmla="*/ 83 h 286"/>
                  <a:gd name="T2" fmla="*/ 285 w 285"/>
                  <a:gd name="T3" fmla="*/ 0 h 286"/>
                  <a:gd name="T4" fmla="*/ 0 w 285"/>
                  <a:gd name="T5" fmla="*/ 286 h 286"/>
                  <a:gd name="T6" fmla="*/ 83 w 285"/>
                  <a:gd name="T7" fmla="*/ 286 h 286"/>
                  <a:gd name="T8" fmla="*/ 285 w 285"/>
                  <a:gd name="T9" fmla="*/ 83 h 286"/>
                </a:gdLst>
                <a:ahLst/>
                <a:cxnLst>
                  <a:cxn ang="0">
                    <a:pos x="T0" y="T1"/>
                  </a:cxn>
                  <a:cxn ang="0">
                    <a:pos x="T2" y="T3"/>
                  </a:cxn>
                  <a:cxn ang="0">
                    <a:pos x="T4" y="T5"/>
                  </a:cxn>
                  <a:cxn ang="0">
                    <a:pos x="T6" y="T7"/>
                  </a:cxn>
                  <a:cxn ang="0">
                    <a:pos x="T8" y="T9"/>
                  </a:cxn>
                </a:cxnLst>
                <a:rect l="0" t="0" r="r" b="b"/>
                <a:pathLst>
                  <a:path w="285" h="286">
                    <a:moveTo>
                      <a:pt x="285" y="83"/>
                    </a:moveTo>
                    <a:cubicBezTo>
                      <a:pt x="285" y="0"/>
                      <a:pt x="285" y="0"/>
                      <a:pt x="285" y="0"/>
                    </a:cubicBezTo>
                    <a:cubicBezTo>
                      <a:pt x="128" y="0"/>
                      <a:pt x="0" y="128"/>
                      <a:pt x="0" y="286"/>
                    </a:cubicBezTo>
                    <a:cubicBezTo>
                      <a:pt x="83" y="286"/>
                      <a:pt x="83" y="286"/>
                      <a:pt x="83" y="286"/>
                    </a:cubicBezTo>
                    <a:cubicBezTo>
                      <a:pt x="83" y="174"/>
                      <a:pt x="174" y="83"/>
                      <a:pt x="285" y="83"/>
                    </a:cubicBezTo>
                    <a:close/>
                  </a:path>
                </a:pathLst>
              </a:custGeom>
              <a:solidFill>
                <a:srgbClr val="55BEBB"/>
              </a:solidFill>
              <a:ln>
                <a:noFill/>
              </a:ln>
            </p:spPr>
            <p:txBody>
              <a:bodyPr lIns="162510" tIns="81255" rIns="162510" bIns="81255"/>
              <a:lstStyle/>
              <a:p>
                <a:pPr defTabSz="913765">
                  <a:defRPr/>
                </a:pPr>
                <a:endParaRPr lang="en-US" sz="2400"/>
              </a:p>
            </p:txBody>
          </p:sp>
          <p:sp>
            <p:nvSpPr>
              <p:cNvPr id="6" name="Freeform 8"/>
              <p:cNvSpPr/>
              <p:nvPr/>
            </p:nvSpPr>
            <p:spPr bwMode="auto">
              <a:xfrm>
                <a:off x="5811616" y="1768707"/>
                <a:ext cx="2324851" cy="2324853"/>
              </a:xfrm>
              <a:custGeom>
                <a:avLst/>
                <a:gdLst>
                  <a:gd name="T0" fmla="*/ 285 w 285"/>
                  <a:gd name="T1" fmla="*/ 202 h 285"/>
                  <a:gd name="T2" fmla="*/ 285 w 285"/>
                  <a:gd name="T3" fmla="*/ 285 h 285"/>
                  <a:gd name="T4" fmla="*/ 0 w 285"/>
                  <a:gd name="T5" fmla="*/ 0 h 285"/>
                  <a:gd name="T6" fmla="*/ 83 w 285"/>
                  <a:gd name="T7" fmla="*/ 0 h 285"/>
                  <a:gd name="T8" fmla="*/ 285 w 285"/>
                  <a:gd name="T9" fmla="*/ 202 h 285"/>
                </a:gdLst>
                <a:ahLst/>
                <a:cxnLst>
                  <a:cxn ang="0">
                    <a:pos x="T0" y="T1"/>
                  </a:cxn>
                  <a:cxn ang="0">
                    <a:pos x="T2" y="T3"/>
                  </a:cxn>
                  <a:cxn ang="0">
                    <a:pos x="T4" y="T5"/>
                  </a:cxn>
                  <a:cxn ang="0">
                    <a:pos x="T6" y="T7"/>
                  </a:cxn>
                  <a:cxn ang="0">
                    <a:pos x="T8" y="T9"/>
                  </a:cxn>
                </a:cxnLst>
                <a:rect l="0" t="0" r="r" b="b"/>
                <a:pathLst>
                  <a:path w="285" h="285">
                    <a:moveTo>
                      <a:pt x="285" y="202"/>
                    </a:moveTo>
                    <a:cubicBezTo>
                      <a:pt x="285" y="285"/>
                      <a:pt x="285" y="285"/>
                      <a:pt x="285" y="285"/>
                    </a:cubicBezTo>
                    <a:cubicBezTo>
                      <a:pt x="128" y="285"/>
                      <a:pt x="0" y="157"/>
                      <a:pt x="0" y="0"/>
                    </a:cubicBezTo>
                    <a:cubicBezTo>
                      <a:pt x="83" y="0"/>
                      <a:pt x="83" y="0"/>
                      <a:pt x="83" y="0"/>
                    </a:cubicBezTo>
                    <a:cubicBezTo>
                      <a:pt x="83" y="111"/>
                      <a:pt x="174" y="202"/>
                      <a:pt x="285" y="202"/>
                    </a:cubicBezTo>
                    <a:close/>
                  </a:path>
                </a:pathLst>
              </a:custGeom>
              <a:solidFill>
                <a:srgbClr val="79B84B"/>
              </a:solidFill>
              <a:ln>
                <a:noFill/>
              </a:ln>
            </p:spPr>
            <p:txBody>
              <a:bodyPr lIns="162510" tIns="81255" rIns="162510" bIns="81255"/>
              <a:lstStyle/>
              <a:p>
                <a:pPr defTabSz="913765">
                  <a:defRPr/>
                </a:pPr>
                <a:endParaRPr lang="en-US" sz="2400"/>
              </a:p>
            </p:txBody>
          </p:sp>
        </p:grpSp>
        <p:sp>
          <p:nvSpPr>
            <p:cNvPr id="92173" name="Freeform 61"/>
            <p:cNvSpPr>
              <a:spLocks noEditPoints="1"/>
            </p:cNvSpPr>
            <p:nvPr/>
          </p:nvSpPr>
          <p:spPr bwMode="auto">
            <a:xfrm>
              <a:off x="5209916" y="3015778"/>
              <a:ext cx="542070" cy="425449"/>
            </a:xfrm>
            <a:custGeom>
              <a:avLst/>
              <a:gdLst>
                <a:gd name="T0" fmla="*/ 255693 w 106"/>
                <a:gd name="T1" fmla="*/ 56385 h 83"/>
                <a:gd name="T2" fmla="*/ 260807 w 106"/>
                <a:gd name="T3" fmla="*/ 56385 h 83"/>
                <a:gd name="T4" fmla="*/ 260807 w 106"/>
                <a:gd name="T5" fmla="*/ 220413 h 83"/>
                <a:gd name="T6" fmla="*/ 97163 w 106"/>
                <a:gd name="T7" fmla="*/ 138399 h 83"/>
                <a:gd name="T8" fmla="*/ 97163 w 106"/>
                <a:gd name="T9" fmla="*/ 133273 h 83"/>
                <a:gd name="T10" fmla="*/ 281263 w 106"/>
                <a:gd name="T11" fmla="*/ 215287 h 83"/>
                <a:gd name="T12" fmla="*/ 286377 w 106"/>
                <a:gd name="T13" fmla="*/ 220413 h 83"/>
                <a:gd name="T14" fmla="*/ 444907 w 106"/>
                <a:gd name="T15" fmla="*/ 138399 h 83"/>
                <a:gd name="T16" fmla="*/ 286377 w 106"/>
                <a:gd name="T17" fmla="*/ 56385 h 83"/>
                <a:gd name="T18" fmla="*/ 281263 w 106"/>
                <a:gd name="T19" fmla="*/ 56385 h 83"/>
                <a:gd name="T20" fmla="*/ 76708 w 106"/>
                <a:gd name="T21" fmla="*/ 148651 h 83"/>
                <a:gd name="T22" fmla="*/ 5114 w 106"/>
                <a:gd name="T23" fmla="*/ 179406 h 83"/>
                <a:gd name="T24" fmla="*/ 5114 w 106"/>
                <a:gd name="T25" fmla="*/ 189658 h 83"/>
                <a:gd name="T26" fmla="*/ 173872 w 106"/>
                <a:gd name="T27" fmla="*/ 271672 h 83"/>
                <a:gd name="T28" fmla="*/ 245466 w 106"/>
                <a:gd name="T29" fmla="*/ 235791 h 83"/>
                <a:gd name="T30" fmla="*/ 536956 w 106"/>
                <a:gd name="T31" fmla="*/ 82014 h 83"/>
                <a:gd name="T32" fmla="*/ 536956 w 106"/>
                <a:gd name="T33" fmla="*/ 92266 h 83"/>
                <a:gd name="T34" fmla="*/ 465362 w 106"/>
                <a:gd name="T35" fmla="*/ 128147 h 83"/>
                <a:gd name="T36" fmla="*/ 296604 w 106"/>
                <a:gd name="T37" fmla="*/ 41007 h 83"/>
                <a:gd name="T38" fmla="*/ 368198 w 106"/>
                <a:gd name="T39" fmla="*/ 0 h 83"/>
                <a:gd name="T40" fmla="*/ 536956 w 106"/>
                <a:gd name="T41" fmla="*/ 82014 h 83"/>
                <a:gd name="T42" fmla="*/ 542070 w 106"/>
                <a:gd name="T43" fmla="*/ 184532 h 83"/>
                <a:gd name="T44" fmla="*/ 368198 w 106"/>
                <a:gd name="T45" fmla="*/ 271672 h 83"/>
                <a:gd name="T46" fmla="*/ 296604 w 106"/>
                <a:gd name="T47" fmla="*/ 240917 h 83"/>
                <a:gd name="T48" fmla="*/ 296604 w 106"/>
                <a:gd name="T49" fmla="*/ 230665 h 83"/>
                <a:gd name="T50" fmla="*/ 470476 w 106"/>
                <a:gd name="T51" fmla="*/ 148651 h 83"/>
                <a:gd name="T52" fmla="*/ 245466 w 106"/>
                <a:gd name="T53" fmla="*/ 35881 h 83"/>
                <a:gd name="T54" fmla="*/ 168758 w 106"/>
                <a:gd name="T55" fmla="*/ 0 h 83"/>
                <a:gd name="T56" fmla="*/ 0 w 106"/>
                <a:gd name="T57" fmla="*/ 87140 h 83"/>
                <a:gd name="T58" fmla="*/ 71594 w 106"/>
                <a:gd name="T59" fmla="*/ 128147 h 83"/>
                <a:gd name="T60" fmla="*/ 245466 w 106"/>
                <a:gd name="T61" fmla="*/ 46133 h 83"/>
                <a:gd name="T62" fmla="*/ 245466 w 106"/>
                <a:gd name="T63" fmla="*/ 35881 h 83"/>
                <a:gd name="T64" fmla="*/ 281263 w 106"/>
                <a:gd name="T65" fmla="*/ 420323 h 83"/>
                <a:gd name="T66" fmla="*/ 286377 w 106"/>
                <a:gd name="T67" fmla="*/ 425449 h 83"/>
                <a:gd name="T68" fmla="*/ 460248 w 106"/>
                <a:gd name="T69" fmla="*/ 333183 h 83"/>
                <a:gd name="T70" fmla="*/ 455134 w 106"/>
                <a:gd name="T71" fmla="*/ 251169 h 83"/>
                <a:gd name="T72" fmla="*/ 373312 w 106"/>
                <a:gd name="T73" fmla="*/ 292176 h 83"/>
                <a:gd name="T74" fmla="*/ 368198 w 106"/>
                <a:gd name="T75" fmla="*/ 292176 h 83"/>
                <a:gd name="T76" fmla="*/ 286377 w 106"/>
                <a:gd name="T77" fmla="*/ 251169 h 83"/>
                <a:gd name="T78" fmla="*/ 281263 w 106"/>
                <a:gd name="T79" fmla="*/ 256295 h 83"/>
                <a:gd name="T80" fmla="*/ 86936 w 106"/>
                <a:gd name="T81" fmla="*/ 251169 h 83"/>
                <a:gd name="T82" fmla="*/ 168758 w 106"/>
                <a:gd name="T83" fmla="*/ 292176 h 83"/>
                <a:gd name="T84" fmla="*/ 255693 w 106"/>
                <a:gd name="T85" fmla="*/ 251169 h 83"/>
                <a:gd name="T86" fmla="*/ 260807 w 106"/>
                <a:gd name="T87" fmla="*/ 256295 h 83"/>
                <a:gd name="T88" fmla="*/ 260807 w 106"/>
                <a:gd name="T89" fmla="*/ 425449 h 83"/>
                <a:gd name="T90" fmla="*/ 86936 w 106"/>
                <a:gd name="T91" fmla="*/ 338309 h 83"/>
                <a:gd name="T92" fmla="*/ 81822 w 106"/>
                <a:gd name="T93" fmla="*/ 256295 h 83"/>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106" h="83">
                  <a:moveTo>
                    <a:pt x="19" y="26"/>
                  </a:moveTo>
                  <a:cubicBezTo>
                    <a:pt x="50" y="11"/>
                    <a:pt x="50" y="11"/>
                    <a:pt x="50" y="11"/>
                  </a:cubicBezTo>
                  <a:cubicBezTo>
                    <a:pt x="50" y="11"/>
                    <a:pt x="51" y="11"/>
                    <a:pt x="51" y="11"/>
                  </a:cubicBezTo>
                  <a:cubicBezTo>
                    <a:pt x="51" y="11"/>
                    <a:pt x="51" y="11"/>
                    <a:pt x="51" y="11"/>
                  </a:cubicBezTo>
                  <a:cubicBezTo>
                    <a:pt x="51" y="42"/>
                    <a:pt x="51" y="42"/>
                    <a:pt x="51" y="42"/>
                  </a:cubicBezTo>
                  <a:cubicBezTo>
                    <a:pt x="51" y="42"/>
                    <a:pt x="51" y="43"/>
                    <a:pt x="51" y="43"/>
                  </a:cubicBezTo>
                  <a:cubicBezTo>
                    <a:pt x="51" y="43"/>
                    <a:pt x="50" y="43"/>
                    <a:pt x="50" y="43"/>
                  </a:cubicBezTo>
                  <a:cubicBezTo>
                    <a:pt x="19" y="27"/>
                    <a:pt x="19" y="27"/>
                    <a:pt x="19" y="27"/>
                  </a:cubicBezTo>
                  <a:cubicBezTo>
                    <a:pt x="19" y="27"/>
                    <a:pt x="19" y="27"/>
                    <a:pt x="19" y="27"/>
                  </a:cubicBezTo>
                  <a:cubicBezTo>
                    <a:pt x="19" y="26"/>
                    <a:pt x="19" y="26"/>
                    <a:pt x="19" y="26"/>
                  </a:cubicBezTo>
                  <a:close/>
                  <a:moveTo>
                    <a:pt x="55" y="11"/>
                  </a:moveTo>
                  <a:cubicBezTo>
                    <a:pt x="55" y="42"/>
                    <a:pt x="55" y="42"/>
                    <a:pt x="55" y="42"/>
                  </a:cubicBezTo>
                  <a:cubicBezTo>
                    <a:pt x="55" y="42"/>
                    <a:pt x="55" y="43"/>
                    <a:pt x="55" y="43"/>
                  </a:cubicBezTo>
                  <a:cubicBezTo>
                    <a:pt x="55" y="43"/>
                    <a:pt x="56" y="43"/>
                    <a:pt x="56" y="43"/>
                  </a:cubicBezTo>
                  <a:cubicBezTo>
                    <a:pt x="87" y="27"/>
                    <a:pt x="87" y="27"/>
                    <a:pt x="87" y="27"/>
                  </a:cubicBezTo>
                  <a:cubicBezTo>
                    <a:pt x="87" y="27"/>
                    <a:pt x="87" y="27"/>
                    <a:pt x="87" y="27"/>
                  </a:cubicBezTo>
                  <a:cubicBezTo>
                    <a:pt x="87" y="26"/>
                    <a:pt x="87" y="26"/>
                    <a:pt x="87" y="26"/>
                  </a:cubicBezTo>
                  <a:cubicBezTo>
                    <a:pt x="56" y="11"/>
                    <a:pt x="56" y="11"/>
                    <a:pt x="56" y="11"/>
                  </a:cubicBezTo>
                  <a:cubicBezTo>
                    <a:pt x="56" y="11"/>
                    <a:pt x="55" y="11"/>
                    <a:pt x="55" y="11"/>
                  </a:cubicBezTo>
                  <a:cubicBezTo>
                    <a:pt x="55" y="11"/>
                    <a:pt x="55" y="11"/>
                    <a:pt x="55" y="11"/>
                  </a:cubicBezTo>
                  <a:close/>
                  <a:moveTo>
                    <a:pt x="48" y="45"/>
                  </a:moveTo>
                  <a:cubicBezTo>
                    <a:pt x="15" y="29"/>
                    <a:pt x="15" y="29"/>
                    <a:pt x="15" y="29"/>
                  </a:cubicBezTo>
                  <a:cubicBezTo>
                    <a:pt x="15" y="29"/>
                    <a:pt x="15" y="29"/>
                    <a:pt x="14" y="29"/>
                  </a:cubicBezTo>
                  <a:cubicBezTo>
                    <a:pt x="1" y="35"/>
                    <a:pt x="1" y="35"/>
                    <a:pt x="1" y="35"/>
                  </a:cubicBezTo>
                  <a:cubicBezTo>
                    <a:pt x="1" y="36"/>
                    <a:pt x="0" y="36"/>
                    <a:pt x="0" y="36"/>
                  </a:cubicBezTo>
                  <a:cubicBezTo>
                    <a:pt x="0" y="37"/>
                    <a:pt x="1" y="37"/>
                    <a:pt x="1" y="37"/>
                  </a:cubicBezTo>
                  <a:cubicBezTo>
                    <a:pt x="33" y="53"/>
                    <a:pt x="33" y="53"/>
                    <a:pt x="33" y="53"/>
                  </a:cubicBezTo>
                  <a:cubicBezTo>
                    <a:pt x="34" y="54"/>
                    <a:pt x="34" y="54"/>
                    <a:pt x="34" y="53"/>
                  </a:cubicBezTo>
                  <a:cubicBezTo>
                    <a:pt x="48" y="47"/>
                    <a:pt x="48" y="47"/>
                    <a:pt x="48" y="47"/>
                  </a:cubicBezTo>
                  <a:cubicBezTo>
                    <a:pt x="48" y="47"/>
                    <a:pt x="48" y="46"/>
                    <a:pt x="48" y="46"/>
                  </a:cubicBezTo>
                  <a:cubicBezTo>
                    <a:pt x="48" y="45"/>
                    <a:pt x="48" y="45"/>
                    <a:pt x="48" y="45"/>
                  </a:cubicBezTo>
                  <a:close/>
                  <a:moveTo>
                    <a:pt x="105" y="16"/>
                  </a:moveTo>
                  <a:cubicBezTo>
                    <a:pt x="105" y="17"/>
                    <a:pt x="106" y="17"/>
                    <a:pt x="106" y="17"/>
                  </a:cubicBezTo>
                  <a:cubicBezTo>
                    <a:pt x="106" y="18"/>
                    <a:pt x="105" y="18"/>
                    <a:pt x="105" y="18"/>
                  </a:cubicBezTo>
                  <a:cubicBezTo>
                    <a:pt x="92" y="25"/>
                    <a:pt x="92" y="25"/>
                    <a:pt x="92" y="25"/>
                  </a:cubicBezTo>
                  <a:cubicBezTo>
                    <a:pt x="91" y="25"/>
                    <a:pt x="91" y="25"/>
                    <a:pt x="91" y="25"/>
                  </a:cubicBezTo>
                  <a:cubicBezTo>
                    <a:pt x="58" y="9"/>
                    <a:pt x="58" y="9"/>
                    <a:pt x="58" y="9"/>
                  </a:cubicBezTo>
                  <a:cubicBezTo>
                    <a:pt x="58" y="8"/>
                    <a:pt x="58" y="8"/>
                    <a:pt x="58" y="8"/>
                  </a:cubicBezTo>
                  <a:cubicBezTo>
                    <a:pt x="58" y="7"/>
                    <a:pt x="58" y="7"/>
                    <a:pt x="58" y="7"/>
                  </a:cubicBezTo>
                  <a:cubicBezTo>
                    <a:pt x="72" y="0"/>
                    <a:pt x="72" y="0"/>
                    <a:pt x="72" y="0"/>
                  </a:cubicBezTo>
                  <a:cubicBezTo>
                    <a:pt x="72" y="0"/>
                    <a:pt x="72" y="0"/>
                    <a:pt x="72" y="0"/>
                  </a:cubicBezTo>
                  <a:cubicBezTo>
                    <a:pt x="105" y="16"/>
                    <a:pt x="105" y="16"/>
                    <a:pt x="105" y="16"/>
                  </a:cubicBezTo>
                  <a:close/>
                  <a:moveTo>
                    <a:pt x="105" y="35"/>
                  </a:moveTo>
                  <a:cubicBezTo>
                    <a:pt x="105" y="36"/>
                    <a:pt x="106" y="36"/>
                    <a:pt x="106" y="36"/>
                  </a:cubicBezTo>
                  <a:cubicBezTo>
                    <a:pt x="106" y="37"/>
                    <a:pt x="105" y="37"/>
                    <a:pt x="105" y="37"/>
                  </a:cubicBezTo>
                  <a:cubicBezTo>
                    <a:pt x="72" y="53"/>
                    <a:pt x="72" y="53"/>
                    <a:pt x="72" y="53"/>
                  </a:cubicBezTo>
                  <a:cubicBezTo>
                    <a:pt x="72" y="54"/>
                    <a:pt x="72" y="54"/>
                    <a:pt x="72" y="53"/>
                  </a:cubicBezTo>
                  <a:cubicBezTo>
                    <a:pt x="58" y="47"/>
                    <a:pt x="58" y="47"/>
                    <a:pt x="58" y="47"/>
                  </a:cubicBezTo>
                  <a:cubicBezTo>
                    <a:pt x="58" y="47"/>
                    <a:pt x="58" y="46"/>
                    <a:pt x="58" y="46"/>
                  </a:cubicBezTo>
                  <a:cubicBezTo>
                    <a:pt x="58" y="45"/>
                    <a:pt x="58" y="45"/>
                    <a:pt x="58" y="45"/>
                  </a:cubicBezTo>
                  <a:cubicBezTo>
                    <a:pt x="91" y="29"/>
                    <a:pt x="91" y="29"/>
                    <a:pt x="91" y="29"/>
                  </a:cubicBezTo>
                  <a:cubicBezTo>
                    <a:pt x="91" y="29"/>
                    <a:pt x="91" y="29"/>
                    <a:pt x="92" y="29"/>
                  </a:cubicBezTo>
                  <a:cubicBezTo>
                    <a:pt x="105" y="35"/>
                    <a:pt x="105" y="35"/>
                    <a:pt x="105" y="35"/>
                  </a:cubicBezTo>
                  <a:close/>
                  <a:moveTo>
                    <a:pt x="48" y="7"/>
                  </a:moveTo>
                  <a:cubicBezTo>
                    <a:pt x="34" y="0"/>
                    <a:pt x="34" y="0"/>
                    <a:pt x="34" y="0"/>
                  </a:cubicBezTo>
                  <a:cubicBezTo>
                    <a:pt x="34" y="0"/>
                    <a:pt x="34" y="0"/>
                    <a:pt x="33" y="0"/>
                  </a:cubicBezTo>
                  <a:cubicBezTo>
                    <a:pt x="1" y="16"/>
                    <a:pt x="1" y="16"/>
                    <a:pt x="1" y="16"/>
                  </a:cubicBezTo>
                  <a:cubicBezTo>
                    <a:pt x="1" y="17"/>
                    <a:pt x="0" y="17"/>
                    <a:pt x="0" y="17"/>
                  </a:cubicBezTo>
                  <a:cubicBezTo>
                    <a:pt x="0" y="18"/>
                    <a:pt x="1" y="18"/>
                    <a:pt x="1" y="18"/>
                  </a:cubicBezTo>
                  <a:cubicBezTo>
                    <a:pt x="14" y="25"/>
                    <a:pt x="14" y="25"/>
                    <a:pt x="14" y="25"/>
                  </a:cubicBezTo>
                  <a:cubicBezTo>
                    <a:pt x="15" y="25"/>
                    <a:pt x="15" y="25"/>
                    <a:pt x="15" y="25"/>
                  </a:cubicBezTo>
                  <a:cubicBezTo>
                    <a:pt x="48" y="9"/>
                    <a:pt x="48" y="9"/>
                    <a:pt x="48" y="9"/>
                  </a:cubicBezTo>
                  <a:cubicBezTo>
                    <a:pt x="48" y="8"/>
                    <a:pt x="48" y="8"/>
                    <a:pt x="48" y="8"/>
                  </a:cubicBezTo>
                  <a:cubicBezTo>
                    <a:pt x="48" y="7"/>
                    <a:pt x="48" y="7"/>
                    <a:pt x="48" y="7"/>
                  </a:cubicBezTo>
                  <a:close/>
                  <a:moveTo>
                    <a:pt x="55" y="50"/>
                  </a:moveTo>
                  <a:cubicBezTo>
                    <a:pt x="55" y="82"/>
                    <a:pt x="55" y="82"/>
                    <a:pt x="55" y="82"/>
                  </a:cubicBezTo>
                  <a:cubicBezTo>
                    <a:pt x="55" y="82"/>
                    <a:pt x="55" y="83"/>
                    <a:pt x="55" y="83"/>
                  </a:cubicBezTo>
                  <a:cubicBezTo>
                    <a:pt x="55" y="83"/>
                    <a:pt x="56" y="83"/>
                    <a:pt x="56" y="83"/>
                  </a:cubicBezTo>
                  <a:cubicBezTo>
                    <a:pt x="89" y="66"/>
                    <a:pt x="89" y="66"/>
                    <a:pt x="89" y="66"/>
                  </a:cubicBezTo>
                  <a:cubicBezTo>
                    <a:pt x="89" y="66"/>
                    <a:pt x="90" y="66"/>
                    <a:pt x="90" y="65"/>
                  </a:cubicBezTo>
                  <a:cubicBezTo>
                    <a:pt x="90" y="50"/>
                    <a:pt x="90" y="50"/>
                    <a:pt x="90" y="50"/>
                  </a:cubicBezTo>
                  <a:cubicBezTo>
                    <a:pt x="90" y="50"/>
                    <a:pt x="89" y="49"/>
                    <a:pt x="89" y="49"/>
                  </a:cubicBezTo>
                  <a:cubicBezTo>
                    <a:pt x="89" y="49"/>
                    <a:pt x="89" y="49"/>
                    <a:pt x="88" y="49"/>
                  </a:cubicBezTo>
                  <a:cubicBezTo>
                    <a:pt x="73" y="57"/>
                    <a:pt x="73" y="57"/>
                    <a:pt x="73" y="57"/>
                  </a:cubicBezTo>
                  <a:cubicBezTo>
                    <a:pt x="72" y="57"/>
                    <a:pt x="72" y="57"/>
                    <a:pt x="72" y="57"/>
                  </a:cubicBezTo>
                  <a:cubicBezTo>
                    <a:pt x="72" y="57"/>
                    <a:pt x="72" y="57"/>
                    <a:pt x="72" y="57"/>
                  </a:cubicBezTo>
                  <a:cubicBezTo>
                    <a:pt x="71" y="57"/>
                    <a:pt x="71" y="57"/>
                    <a:pt x="71" y="57"/>
                  </a:cubicBezTo>
                  <a:cubicBezTo>
                    <a:pt x="56" y="49"/>
                    <a:pt x="56" y="49"/>
                    <a:pt x="56" y="49"/>
                  </a:cubicBezTo>
                  <a:cubicBezTo>
                    <a:pt x="56" y="49"/>
                    <a:pt x="55" y="49"/>
                    <a:pt x="55" y="49"/>
                  </a:cubicBezTo>
                  <a:cubicBezTo>
                    <a:pt x="55" y="49"/>
                    <a:pt x="55" y="50"/>
                    <a:pt x="55" y="50"/>
                  </a:cubicBezTo>
                  <a:close/>
                  <a:moveTo>
                    <a:pt x="16" y="50"/>
                  </a:moveTo>
                  <a:cubicBezTo>
                    <a:pt x="16" y="50"/>
                    <a:pt x="17" y="49"/>
                    <a:pt x="17" y="49"/>
                  </a:cubicBezTo>
                  <a:cubicBezTo>
                    <a:pt x="17" y="49"/>
                    <a:pt x="17" y="49"/>
                    <a:pt x="18" y="49"/>
                  </a:cubicBezTo>
                  <a:cubicBezTo>
                    <a:pt x="33" y="57"/>
                    <a:pt x="33" y="57"/>
                    <a:pt x="33" y="57"/>
                  </a:cubicBezTo>
                  <a:cubicBezTo>
                    <a:pt x="34" y="57"/>
                    <a:pt x="34" y="57"/>
                    <a:pt x="34" y="57"/>
                  </a:cubicBezTo>
                  <a:cubicBezTo>
                    <a:pt x="50" y="49"/>
                    <a:pt x="50" y="49"/>
                    <a:pt x="50" y="49"/>
                  </a:cubicBezTo>
                  <a:cubicBezTo>
                    <a:pt x="50" y="49"/>
                    <a:pt x="51" y="49"/>
                    <a:pt x="51" y="49"/>
                  </a:cubicBezTo>
                  <a:cubicBezTo>
                    <a:pt x="51" y="49"/>
                    <a:pt x="51" y="50"/>
                    <a:pt x="51" y="50"/>
                  </a:cubicBezTo>
                  <a:cubicBezTo>
                    <a:pt x="51" y="82"/>
                    <a:pt x="51" y="82"/>
                    <a:pt x="51" y="82"/>
                  </a:cubicBezTo>
                  <a:cubicBezTo>
                    <a:pt x="51" y="82"/>
                    <a:pt x="51" y="83"/>
                    <a:pt x="51" y="83"/>
                  </a:cubicBezTo>
                  <a:cubicBezTo>
                    <a:pt x="51" y="83"/>
                    <a:pt x="50" y="83"/>
                    <a:pt x="50" y="83"/>
                  </a:cubicBezTo>
                  <a:cubicBezTo>
                    <a:pt x="17" y="66"/>
                    <a:pt x="17" y="66"/>
                    <a:pt x="17" y="66"/>
                  </a:cubicBezTo>
                  <a:cubicBezTo>
                    <a:pt x="17" y="66"/>
                    <a:pt x="16" y="66"/>
                    <a:pt x="16" y="65"/>
                  </a:cubicBezTo>
                  <a:lnTo>
                    <a:pt x="16" y="50"/>
                  </a:ln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2400"/>
            </a:p>
          </p:txBody>
        </p:sp>
        <p:sp>
          <p:nvSpPr>
            <p:cNvPr id="92174" name="Shape 2671"/>
            <p:cNvSpPr/>
            <p:nvPr/>
          </p:nvSpPr>
          <p:spPr bwMode="auto">
            <a:xfrm>
              <a:off x="6474166" y="2960022"/>
              <a:ext cx="381124" cy="536959"/>
            </a:xfrm>
            <a:custGeom>
              <a:avLst/>
              <a:gdLst>
                <a:gd name="T0" fmla="*/ 190562 w 21543"/>
                <a:gd name="T1" fmla="*/ 268480 h 21574"/>
                <a:gd name="T2" fmla="*/ 190562 w 21543"/>
                <a:gd name="T3" fmla="*/ 268480 h 21574"/>
                <a:gd name="T4" fmla="*/ 190562 w 21543"/>
                <a:gd name="T5" fmla="*/ 268480 h 21574"/>
                <a:gd name="T6" fmla="*/ 190562 w 21543"/>
                <a:gd name="T7" fmla="*/ 268480 h 21574"/>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543" h="21574" extrusionOk="0">
                  <a:moveTo>
                    <a:pt x="13864" y="16422"/>
                  </a:moveTo>
                  <a:cubicBezTo>
                    <a:pt x="13295" y="16782"/>
                    <a:pt x="12583" y="17013"/>
                    <a:pt x="11740" y="17115"/>
                  </a:cubicBezTo>
                  <a:lnTo>
                    <a:pt x="11752" y="18333"/>
                  </a:lnTo>
                  <a:lnTo>
                    <a:pt x="9908" y="18336"/>
                  </a:lnTo>
                  <a:lnTo>
                    <a:pt x="9897" y="17119"/>
                  </a:lnTo>
                  <a:cubicBezTo>
                    <a:pt x="9066" y="17021"/>
                    <a:pt x="8316" y="16773"/>
                    <a:pt x="7666" y="16391"/>
                  </a:cubicBezTo>
                  <a:cubicBezTo>
                    <a:pt x="6892" y="15916"/>
                    <a:pt x="6492" y="15369"/>
                    <a:pt x="6466" y="14757"/>
                  </a:cubicBezTo>
                  <a:lnTo>
                    <a:pt x="6503" y="14424"/>
                  </a:lnTo>
                  <a:lnTo>
                    <a:pt x="8292" y="14419"/>
                  </a:lnTo>
                  <a:lnTo>
                    <a:pt x="8298" y="14543"/>
                  </a:lnTo>
                  <a:cubicBezTo>
                    <a:pt x="8309" y="15050"/>
                    <a:pt x="8528" y="15427"/>
                    <a:pt x="8960" y="15694"/>
                  </a:cubicBezTo>
                  <a:cubicBezTo>
                    <a:pt x="9384" y="15964"/>
                    <a:pt x="10003" y="16098"/>
                    <a:pt x="10790" y="16098"/>
                  </a:cubicBezTo>
                  <a:cubicBezTo>
                    <a:pt x="11584" y="16093"/>
                    <a:pt x="12202" y="15951"/>
                    <a:pt x="12633" y="15680"/>
                  </a:cubicBezTo>
                  <a:cubicBezTo>
                    <a:pt x="13064" y="15409"/>
                    <a:pt x="13270" y="15036"/>
                    <a:pt x="13270" y="14552"/>
                  </a:cubicBezTo>
                  <a:cubicBezTo>
                    <a:pt x="13270" y="14153"/>
                    <a:pt x="13070" y="13842"/>
                    <a:pt x="12652" y="13606"/>
                  </a:cubicBezTo>
                  <a:cubicBezTo>
                    <a:pt x="12221" y="13367"/>
                    <a:pt x="11477" y="13158"/>
                    <a:pt x="10433" y="12985"/>
                  </a:cubicBezTo>
                  <a:cubicBezTo>
                    <a:pt x="9278" y="12794"/>
                    <a:pt x="8385" y="12496"/>
                    <a:pt x="7803" y="12110"/>
                  </a:cubicBezTo>
                  <a:cubicBezTo>
                    <a:pt x="7210" y="11710"/>
                    <a:pt x="6897" y="11199"/>
                    <a:pt x="6892" y="10591"/>
                  </a:cubicBezTo>
                  <a:cubicBezTo>
                    <a:pt x="6886" y="9899"/>
                    <a:pt x="7266" y="9321"/>
                    <a:pt x="8023" y="8877"/>
                  </a:cubicBezTo>
                  <a:cubicBezTo>
                    <a:pt x="8534" y="8574"/>
                    <a:pt x="9147" y="8376"/>
                    <a:pt x="9833" y="8282"/>
                  </a:cubicBezTo>
                  <a:lnTo>
                    <a:pt x="9822" y="7225"/>
                  </a:lnTo>
                  <a:lnTo>
                    <a:pt x="11665" y="7216"/>
                  </a:lnTo>
                  <a:lnTo>
                    <a:pt x="11671" y="8242"/>
                  </a:lnTo>
                  <a:cubicBezTo>
                    <a:pt x="12496" y="8322"/>
                    <a:pt x="13183" y="8527"/>
                    <a:pt x="13727" y="8841"/>
                  </a:cubicBezTo>
                  <a:cubicBezTo>
                    <a:pt x="14451" y="9272"/>
                    <a:pt x="14851" y="9867"/>
                    <a:pt x="14907" y="10617"/>
                  </a:cubicBezTo>
                  <a:lnTo>
                    <a:pt x="14914" y="10748"/>
                  </a:lnTo>
                  <a:lnTo>
                    <a:pt x="13114" y="10754"/>
                  </a:lnTo>
                  <a:lnTo>
                    <a:pt x="13089" y="10650"/>
                  </a:lnTo>
                  <a:cubicBezTo>
                    <a:pt x="13002" y="10183"/>
                    <a:pt x="12783" y="9832"/>
                    <a:pt x="12427" y="9610"/>
                  </a:cubicBezTo>
                  <a:cubicBezTo>
                    <a:pt x="12077" y="9392"/>
                    <a:pt x="11565" y="9277"/>
                    <a:pt x="10895" y="9282"/>
                  </a:cubicBezTo>
                  <a:cubicBezTo>
                    <a:pt x="10196" y="9282"/>
                    <a:pt x="9640" y="9401"/>
                    <a:pt x="9259" y="9632"/>
                  </a:cubicBezTo>
                  <a:cubicBezTo>
                    <a:pt x="8878" y="9858"/>
                    <a:pt x="8698" y="10160"/>
                    <a:pt x="8702" y="10572"/>
                  </a:cubicBezTo>
                  <a:cubicBezTo>
                    <a:pt x="8702" y="10924"/>
                    <a:pt x="8878" y="11204"/>
                    <a:pt x="9229" y="11408"/>
                  </a:cubicBezTo>
                  <a:cubicBezTo>
                    <a:pt x="9584" y="11621"/>
                    <a:pt x="10216" y="11808"/>
                    <a:pt x="11115" y="11954"/>
                  </a:cubicBezTo>
                  <a:cubicBezTo>
                    <a:pt x="12421" y="12172"/>
                    <a:pt x="13414" y="12492"/>
                    <a:pt x="14076" y="12914"/>
                  </a:cubicBezTo>
                  <a:cubicBezTo>
                    <a:pt x="14732" y="13335"/>
                    <a:pt x="15076" y="13877"/>
                    <a:pt x="15076" y="14521"/>
                  </a:cubicBezTo>
                  <a:cubicBezTo>
                    <a:pt x="15082" y="15289"/>
                    <a:pt x="14676" y="15929"/>
                    <a:pt x="13864" y="16422"/>
                  </a:cubicBezTo>
                  <a:cubicBezTo>
                    <a:pt x="13864" y="16422"/>
                    <a:pt x="13864" y="16422"/>
                    <a:pt x="13864" y="16422"/>
                  </a:cubicBezTo>
                  <a:close/>
                  <a:moveTo>
                    <a:pt x="13995" y="4271"/>
                  </a:moveTo>
                  <a:lnTo>
                    <a:pt x="13995" y="4298"/>
                  </a:lnTo>
                  <a:lnTo>
                    <a:pt x="7161" y="4325"/>
                  </a:lnTo>
                  <a:lnTo>
                    <a:pt x="7372" y="4045"/>
                  </a:lnTo>
                  <a:lnTo>
                    <a:pt x="7754" y="3756"/>
                  </a:lnTo>
                  <a:lnTo>
                    <a:pt x="13245" y="3739"/>
                  </a:lnTo>
                  <a:lnTo>
                    <a:pt x="14789" y="0"/>
                  </a:lnTo>
                  <a:lnTo>
                    <a:pt x="6535" y="31"/>
                  </a:lnTo>
                  <a:lnTo>
                    <a:pt x="7722" y="3668"/>
                  </a:lnTo>
                  <a:cubicBezTo>
                    <a:pt x="6866" y="2984"/>
                    <a:pt x="4761" y="1540"/>
                    <a:pt x="2855" y="2042"/>
                  </a:cubicBezTo>
                  <a:lnTo>
                    <a:pt x="3061" y="2446"/>
                  </a:lnTo>
                  <a:cubicBezTo>
                    <a:pt x="4687" y="2020"/>
                    <a:pt x="6673" y="3472"/>
                    <a:pt x="7372" y="4045"/>
                  </a:cubicBezTo>
                  <a:cubicBezTo>
                    <a:pt x="6210" y="4348"/>
                    <a:pt x="4699" y="4569"/>
                    <a:pt x="3805" y="4001"/>
                  </a:cubicBezTo>
                  <a:lnTo>
                    <a:pt x="3399" y="4329"/>
                  </a:lnTo>
                  <a:cubicBezTo>
                    <a:pt x="3930" y="4667"/>
                    <a:pt x="4605" y="4783"/>
                    <a:pt x="5310" y="4783"/>
                  </a:cubicBezTo>
                  <a:cubicBezTo>
                    <a:pt x="5729" y="4783"/>
                    <a:pt x="6155" y="4734"/>
                    <a:pt x="6566" y="4667"/>
                  </a:cubicBezTo>
                  <a:cubicBezTo>
                    <a:pt x="2687" y="6563"/>
                    <a:pt x="-26" y="10769"/>
                    <a:pt x="0" y="13957"/>
                  </a:cubicBezTo>
                  <a:cubicBezTo>
                    <a:pt x="32" y="18189"/>
                    <a:pt x="4886" y="21600"/>
                    <a:pt x="10828" y="21573"/>
                  </a:cubicBezTo>
                  <a:cubicBezTo>
                    <a:pt x="16782" y="21556"/>
                    <a:pt x="21574" y="18105"/>
                    <a:pt x="21543" y="13877"/>
                  </a:cubicBezTo>
                  <a:cubicBezTo>
                    <a:pt x="21518" y="10468"/>
                    <a:pt x="18344" y="5897"/>
                    <a:pt x="13995" y="4271"/>
                  </a:cubicBezTo>
                  <a:cubicBezTo>
                    <a:pt x="13995" y="4271"/>
                    <a:pt x="13995" y="4271"/>
                    <a:pt x="13995" y="4271"/>
                  </a:cubicBezTo>
                  <a:close/>
                </a:path>
              </a:pathLst>
            </a:custGeom>
            <a:solidFill>
              <a:schemeClr val="bg1"/>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50784" tIns="50784" rIns="50784" bIns="50784" anchor="ctr"/>
            <a:lstStyle/>
            <a:p>
              <a:endParaRPr lang="zh-CN" altLang="en-US" sz="2400"/>
            </a:p>
          </p:txBody>
        </p:sp>
        <p:sp>
          <p:nvSpPr>
            <p:cNvPr id="92175" name="Freeform 51"/>
            <p:cNvSpPr>
              <a:spLocks noEditPoints="1"/>
            </p:cNvSpPr>
            <p:nvPr/>
          </p:nvSpPr>
          <p:spPr bwMode="auto">
            <a:xfrm>
              <a:off x="5295887" y="4240452"/>
              <a:ext cx="513830" cy="424469"/>
            </a:xfrm>
            <a:custGeom>
              <a:avLst/>
              <a:gdLst>
                <a:gd name="T0" fmla="*/ 398578 w 107"/>
                <a:gd name="T1" fmla="*/ 303881 h 88"/>
                <a:gd name="T2" fmla="*/ 398578 w 107"/>
                <a:gd name="T3" fmla="*/ 33765 h 88"/>
                <a:gd name="T4" fmla="*/ 398578 w 107"/>
                <a:gd name="T5" fmla="*/ 14471 h 88"/>
                <a:gd name="T6" fmla="*/ 408183 w 107"/>
                <a:gd name="T7" fmla="*/ 0 h 88"/>
                <a:gd name="T8" fmla="*/ 417787 w 107"/>
                <a:gd name="T9" fmla="*/ 0 h 88"/>
                <a:gd name="T10" fmla="*/ 427391 w 107"/>
                <a:gd name="T11" fmla="*/ 0 h 88"/>
                <a:gd name="T12" fmla="*/ 427391 w 107"/>
                <a:gd name="T13" fmla="*/ 332822 h 88"/>
                <a:gd name="T14" fmla="*/ 417787 w 107"/>
                <a:gd name="T15" fmla="*/ 337646 h 88"/>
                <a:gd name="T16" fmla="*/ 408183 w 107"/>
                <a:gd name="T17" fmla="*/ 332822 h 88"/>
                <a:gd name="T18" fmla="*/ 398578 w 107"/>
                <a:gd name="T19" fmla="*/ 323175 h 88"/>
                <a:gd name="T20" fmla="*/ 398578 w 107"/>
                <a:gd name="T21" fmla="*/ 303881 h 88"/>
                <a:gd name="T22" fmla="*/ 115252 w 107"/>
                <a:gd name="T23" fmla="*/ 303881 h 88"/>
                <a:gd name="T24" fmla="*/ 115252 w 107"/>
                <a:gd name="T25" fmla="*/ 33765 h 88"/>
                <a:gd name="T26" fmla="*/ 115252 w 107"/>
                <a:gd name="T27" fmla="*/ 14471 h 88"/>
                <a:gd name="T28" fmla="*/ 105647 w 107"/>
                <a:gd name="T29" fmla="*/ 0 h 88"/>
                <a:gd name="T30" fmla="*/ 96043 w 107"/>
                <a:gd name="T31" fmla="*/ 0 h 88"/>
                <a:gd name="T32" fmla="*/ 86439 w 107"/>
                <a:gd name="T33" fmla="*/ 0 h 88"/>
                <a:gd name="T34" fmla="*/ 86439 w 107"/>
                <a:gd name="T35" fmla="*/ 332822 h 88"/>
                <a:gd name="T36" fmla="*/ 96043 w 107"/>
                <a:gd name="T37" fmla="*/ 337646 h 88"/>
                <a:gd name="T38" fmla="*/ 105647 w 107"/>
                <a:gd name="T39" fmla="*/ 332822 h 88"/>
                <a:gd name="T40" fmla="*/ 115252 w 107"/>
                <a:gd name="T41" fmla="*/ 323175 h 88"/>
                <a:gd name="T42" fmla="*/ 115252 w 107"/>
                <a:gd name="T43" fmla="*/ 303881 h 88"/>
                <a:gd name="T44" fmla="*/ 172877 w 107"/>
                <a:gd name="T45" fmla="*/ 245999 h 88"/>
                <a:gd name="T46" fmla="*/ 172877 w 107"/>
                <a:gd name="T47" fmla="*/ 265293 h 88"/>
                <a:gd name="T48" fmla="*/ 158471 w 107"/>
                <a:gd name="T49" fmla="*/ 279764 h 88"/>
                <a:gd name="T50" fmla="*/ 148867 w 107"/>
                <a:gd name="T51" fmla="*/ 284587 h 88"/>
                <a:gd name="T52" fmla="*/ 139262 w 107"/>
                <a:gd name="T53" fmla="*/ 279764 h 88"/>
                <a:gd name="T54" fmla="*/ 139262 w 107"/>
                <a:gd name="T55" fmla="*/ 57882 h 88"/>
                <a:gd name="T56" fmla="*/ 148867 w 107"/>
                <a:gd name="T57" fmla="*/ 53059 h 88"/>
                <a:gd name="T58" fmla="*/ 158471 w 107"/>
                <a:gd name="T59" fmla="*/ 57882 h 88"/>
                <a:gd name="T60" fmla="*/ 172877 w 107"/>
                <a:gd name="T61" fmla="*/ 67529 h 88"/>
                <a:gd name="T62" fmla="*/ 172877 w 107"/>
                <a:gd name="T63" fmla="*/ 86823 h 88"/>
                <a:gd name="T64" fmla="*/ 172877 w 107"/>
                <a:gd name="T65" fmla="*/ 245999 h 88"/>
                <a:gd name="T66" fmla="*/ 292931 w 107"/>
                <a:gd name="T67" fmla="*/ 385881 h 88"/>
                <a:gd name="T68" fmla="*/ 259316 w 107"/>
                <a:gd name="T69" fmla="*/ 424469 h 88"/>
                <a:gd name="T70" fmla="*/ 220899 w 107"/>
                <a:gd name="T71" fmla="*/ 385881 h 88"/>
                <a:gd name="T72" fmla="*/ 220899 w 107"/>
                <a:gd name="T73" fmla="*/ 115764 h 88"/>
                <a:gd name="T74" fmla="*/ 259316 w 107"/>
                <a:gd name="T75" fmla="*/ 77176 h 88"/>
                <a:gd name="T76" fmla="*/ 292931 w 107"/>
                <a:gd name="T77" fmla="*/ 115764 h 88"/>
                <a:gd name="T78" fmla="*/ 292931 w 107"/>
                <a:gd name="T79" fmla="*/ 385881 h 88"/>
                <a:gd name="T80" fmla="*/ 340953 w 107"/>
                <a:gd name="T81" fmla="*/ 245999 h 88"/>
                <a:gd name="T82" fmla="*/ 340953 w 107"/>
                <a:gd name="T83" fmla="*/ 265293 h 88"/>
                <a:gd name="T84" fmla="*/ 355359 w 107"/>
                <a:gd name="T85" fmla="*/ 279764 h 88"/>
                <a:gd name="T86" fmla="*/ 364963 w 107"/>
                <a:gd name="T87" fmla="*/ 284587 h 88"/>
                <a:gd name="T88" fmla="*/ 374568 w 107"/>
                <a:gd name="T89" fmla="*/ 279764 h 88"/>
                <a:gd name="T90" fmla="*/ 374568 w 107"/>
                <a:gd name="T91" fmla="*/ 57882 h 88"/>
                <a:gd name="T92" fmla="*/ 364963 w 107"/>
                <a:gd name="T93" fmla="*/ 53059 h 88"/>
                <a:gd name="T94" fmla="*/ 355359 w 107"/>
                <a:gd name="T95" fmla="*/ 57882 h 88"/>
                <a:gd name="T96" fmla="*/ 340953 w 107"/>
                <a:gd name="T97" fmla="*/ 67529 h 88"/>
                <a:gd name="T98" fmla="*/ 340953 w 107"/>
                <a:gd name="T99" fmla="*/ 86823 h 88"/>
                <a:gd name="T100" fmla="*/ 340953 w 107"/>
                <a:gd name="T101" fmla="*/ 245999 h 88"/>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07" h="88">
                  <a:moveTo>
                    <a:pt x="83" y="63"/>
                  </a:moveTo>
                  <a:cubicBezTo>
                    <a:pt x="97" y="47"/>
                    <a:pt x="97" y="23"/>
                    <a:pt x="83" y="7"/>
                  </a:cubicBezTo>
                  <a:cubicBezTo>
                    <a:pt x="82" y="6"/>
                    <a:pt x="82" y="4"/>
                    <a:pt x="83" y="3"/>
                  </a:cubicBezTo>
                  <a:cubicBezTo>
                    <a:pt x="85" y="0"/>
                    <a:pt x="85" y="0"/>
                    <a:pt x="85" y="0"/>
                  </a:cubicBezTo>
                  <a:cubicBezTo>
                    <a:pt x="86" y="0"/>
                    <a:pt x="86" y="0"/>
                    <a:pt x="87" y="0"/>
                  </a:cubicBezTo>
                  <a:cubicBezTo>
                    <a:pt x="88" y="0"/>
                    <a:pt x="89" y="0"/>
                    <a:pt x="89" y="0"/>
                  </a:cubicBezTo>
                  <a:cubicBezTo>
                    <a:pt x="107" y="20"/>
                    <a:pt x="107" y="50"/>
                    <a:pt x="89" y="69"/>
                  </a:cubicBezTo>
                  <a:cubicBezTo>
                    <a:pt x="89" y="70"/>
                    <a:pt x="88" y="70"/>
                    <a:pt x="87" y="70"/>
                  </a:cubicBezTo>
                  <a:cubicBezTo>
                    <a:pt x="86" y="70"/>
                    <a:pt x="86" y="70"/>
                    <a:pt x="85" y="69"/>
                  </a:cubicBezTo>
                  <a:cubicBezTo>
                    <a:pt x="83" y="67"/>
                    <a:pt x="83" y="67"/>
                    <a:pt x="83" y="67"/>
                  </a:cubicBezTo>
                  <a:cubicBezTo>
                    <a:pt x="82" y="65"/>
                    <a:pt x="82" y="64"/>
                    <a:pt x="83" y="63"/>
                  </a:cubicBezTo>
                  <a:close/>
                  <a:moveTo>
                    <a:pt x="24" y="63"/>
                  </a:moveTo>
                  <a:cubicBezTo>
                    <a:pt x="10" y="47"/>
                    <a:pt x="10" y="23"/>
                    <a:pt x="24" y="7"/>
                  </a:cubicBezTo>
                  <a:cubicBezTo>
                    <a:pt x="25" y="6"/>
                    <a:pt x="25" y="4"/>
                    <a:pt x="24" y="3"/>
                  </a:cubicBezTo>
                  <a:cubicBezTo>
                    <a:pt x="22" y="0"/>
                    <a:pt x="22" y="0"/>
                    <a:pt x="22" y="0"/>
                  </a:cubicBezTo>
                  <a:cubicBezTo>
                    <a:pt x="21" y="0"/>
                    <a:pt x="21" y="0"/>
                    <a:pt x="20" y="0"/>
                  </a:cubicBezTo>
                  <a:cubicBezTo>
                    <a:pt x="19" y="0"/>
                    <a:pt x="18" y="0"/>
                    <a:pt x="18" y="0"/>
                  </a:cubicBezTo>
                  <a:cubicBezTo>
                    <a:pt x="0" y="20"/>
                    <a:pt x="0" y="50"/>
                    <a:pt x="18" y="69"/>
                  </a:cubicBezTo>
                  <a:cubicBezTo>
                    <a:pt x="18" y="70"/>
                    <a:pt x="19" y="70"/>
                    <a:pt x="20" y="70"/>
                  </a:cubicBezTo>
                  <a:cubicBezTo>
                    <a:pt x="21" y="70"/>
                    <a:pt x="21" y="70"/>
                    <a:pt x="22" y="69"/>
                  </a:cubicBezTo>
                  <a:cubicBezTo>
                    <a:pt x="24" y="67"/>
                    <a:pt x="24" y="67"/>
                    <a:pt x="24" y="67"/>
                  </a:cubicBezTo>
                  <a:cubicBezTo>
                    <a:pt x="25" y="65"/>
                    <a:pt x="25" y="64"/>
                    <a:pt x="24" y="63"/>
                  </a:cubicBezTo>
                  <a:close/>
                  <a:moveTo>
                    <a:pt x="36" y="51"/>
                  </a:moveTo>
                  <a:cubicBezTo>
                    <a:pt x="37" y="53"/>
                    <a:pt x="37" y="54"/>
                    <a:pt x="36" y="55"/>
                  </a:cubicBezTo>
                  <a:cubicBezTo>
                    <a:pt x="33" y="58"/>
                    <a:pt x="33" y="58"/>
                    <a:pt x="33" y="58"/>
                  </a:cubicBezTo>
                  <a:cubicBezTo>
                    <a:pt x="33" y="58"/>
                    <a:pt x="32" y="59"/>
                    <a:pt x="31" y="59"/>
                  </a:cubicBezTo>
                  <a:cubicBezTo>
                    <a:pt x="30" y="58"/>
                    <a:pt x="30" y="58"/>
                    <a:pt x="29" y="58"/>
                  </a:cubicBezTo>
                  <a:cubicBezTo>
                    <a:pt x="18" y="44"/>
                    <a:pt x="18" y="25"/>
                    <a:pt x="29" y="12"/>
                  </a:cubicBezTo>
                  <a:cubicBezTo>
                    <a:pt x="30" y="11"/>
                    <a:pt x="30" y="11"/>
                    <a:pt x="31" y="11"/>
                  </a:cubicBezTo>
                  <a:cubicBezTo>
                    <a:pt x="32" y="11"/>
                    <a:pt x="33" y="11"/>
                    <a:pt x="33" y="12"/>
                  </a:cubicBezTo>
                  <a:cubicBezTo>
                    <a:pt x="36" y="14"/>
                    <a:pt x="36" y="14"/>
                    <a:pt x="36" y="14"/>
                  </a:cubicBezTo>
                  <a:cubicBezTo>
                    <a:pt x="37" y="15"/>
                    <a:pt x="37" y="17"/>
                    <a:pt x="36" y="18"/>
                  </a:cubicBezTo>
                  <a:cubicBezTo>
                    <a:pt x="28" y="28"/>
                    <a:pt x="28" y="42"/>
                    <a:pt x="36" y="51"/>
                  </a:cubicBezTo>
                  <a:close/>
                  <a:moveTo>
                    <a:pt x="61" y="80"/>
                  </a:moveTo>
                  <a:cubicBezTo>
                    <a:pt x="61" y="84"/>
                    <a:pt x="58" y="88"/>
                    <a:pt x="54" y="88"/>
                  </a:cubicBezTo>
                  <a:cubicBezTo>
                    <a:pt x="49" y="88"/>
                    <a:pt x="46" y="84"/>
                    <a:pt x="46" y="80"/>
                  </a:cubicBezTo>
                  <a:cubicBezTo>
                    <a:pt x="46" y="60"/>
                    <a:pt x="46" y="44"/>
                    <a:pt x="46" y="24"/>
                  </a:cubicBezTo>
                  <a:cubicBezTo>
                    <a:pt x="46" y="19"/>
                    <a:pt x="49" y="16"/>
                    <a:pt x="54" y="16"/>
                  </a:cubicBezTo>
                  <a:cubicBezTo>
                    <a:pt x="58" y="16"/>
                    <a:pt x="61" y="19"/>
                    <a:pt x="61" y="24"/>
                  </a:cubicBezTo>
                  <a:cubicBezTo>
                    <a:pt x="61" y="44"/>
                    <a:pt x="61" y="60"/>
                    <a:pt x="61" y="80"/>
                  </a:cubicBezTo>
                  <a:close/>
                  <a:moveTo>
                    <a:pt x="71" y="51"/>
                  </a:moveTo>
                  <a:cubicBezTo>
                    <a:pt x="70" y="53"/>
                    <a:pt x="70" y="54"/>
                    <a:pt x="71" y="55"/>
                  </a:cubicBezTo>
                  <a:cubicBezTo>
                    <a:pt x="74" y="58"/>
                    <a:pt x="74" y="58"/>
                    <a:pt x="74" y="58"/>
                  </a:cubicBezTo>
                  <a:cubicBezTo>
                    <a:pt x="74" y="58"/>
                    <a:pt x="75" y="59"/>
                    <a:pt x="76" y="59"/>
                  </a:cubicBezTo>
                  <a:cubicBezTo>
                    <a:pt x="77" y="58"/>
                    <a:pt x="77" y="58"/>
                    <a:pt x="78" y="58"/>
                  </a:cubicBezTo>
                  <a:cubicBezTo>
                    <a:pt x="89" y="44"/>
                    <a:pt x="89" y="25"/>
                    <a:pt x="78" y="12"/>
                  </a:cubicBezTo>
                  <a:cubicBezTo>
                    <a:pt x="77" y="11"/>
                    <a:pt x="77" y="11"/>
                    <a:pt x="76" y="11"/>
                  </a:cubicBezTo>
                  <a:cubicBezTo>
                    <a:pt x="75" y="11"/>
                    <a:pt x="74" y="11"/>
                    <a:pt x="74" y="12"/>
                  </a:cubicBezTo>
                  <a:cubicBezTo>
                    <a:pt x="71" y="14"/>
                    <a:pt x="71" y="14"/>
                    <a:pt x="71" y="14"/>
                  </a:cubicBezTo>
                  <a:cubicBezTo>
                    <a:pt x="70" y="15"/>
                    <a:pt x="70" y="17"/>
                    <a:pt x="71" y="18"/>
                  </a:cubicBezTo>
                  <a:cubicBezTo>
                    <a:pt x="79" y="28"/>
                    <a:pt x="79" y="42"/>
                    <a:pt x="71" y="5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2400"/>
            </a:p>
          </p:txBody>
        </p:sp>
        <p:grpSp>
          <p:nvGrpSpPr>
            <p:cNvPr id="27" name="Group 26"/>
            <p:cNvGrpSpPr/>
            <p:nvPr/>
          </p:nvGrpSpPr>
          <p:grpSpPr>
            <a:xfrm>
              <a:off x="6227058" y="4279623"/>
              <a:ext cx="496232" cy="415544"/>
              <a:chOff x="5099051" y="3930651"/>
              <a:chExt cx="390525" cy="327025"/>
            </a:xfrm>
            <a:solidFill>
              <a:schemeClr val="bg1"/>
            </a:solidFill>
          </p:grpSpPr>
          <p:sp>
            <p:nvSpPr>
              <p:cNvPr id="28" name="Freeform 103"/>
              <p:cNvSpPr/>
              <p:nvPr/>
            </p:nvSpPr>
            <p:spPr bwMode="auto">
              <a:xfrm>
                <a:off x="5165726" y="4027488"/>
                <a:ext cx="255588" cy="230188"/>
              </a:xfrm>
              <a:custGeom>
                <a:avLst/>
                <a:gdLst>
                  <a:gd name="T0" fmla="*/ 0 w 161"/>
                  <a:gd name="T1" fmla="*/ 62 h 145"/>
                  <a:gd name="T2" fmla="*/ 0 w 161"/>
                  <a:gd name="T3" fmla="*/ 145 h 145"/>
                  <a:gd name="T4" fmla="*/ 31 w 161"/>
                  <a:gd name="T5" fmla="*/ 145 h 145"/>
                  <a:gd name="T6" fmla="*/ 130 w 161"/>
                  <a:gd name="T7" fmla="*/ 145 h 145"/>
                  <a:gd name="T8" fmla="*/ 161 w 161"/>
                  <a:gd name="T9" fmla="*/ 145 h 145"/>
                  <a:gd name="T10" fmla="*/ 161 w 161"/>
                  <a:gd name="T11" fmla="*/ 62 h 145"/>
                  <a:gd name="T12" fmla="*/ 81 w 161"/>
                  <a:gd name="T13" fmla="*/ 0 h 145"/>
                  <a:gd name="T14" fmla="*/ 0 w 161"/>
                  <a:gd name="T15" fmla="*/ 62 h 14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1" h="145">
                    <a:moveTo>
                      <a:pt x="0" y="62"/>
                    </a:moveTo>
                    <a:lnTo>
                      <a:pt x="0" y="145"/>
                    </a:lnTo>
                    <a:lnTo>
                      <a:pt x="31" y="145"/>
                    </a:lnTo>
                    <a:lnTo>
                      <a:pt x="130" y="145"/>
                    </a:lnTo>
                    <a:lnTo>
                      <a:pt x="161" y="145"/>
                    </a:lnTo>
                    <a:lnTo>
                      <a:pt x="161" y="62"/>
                    </a:lnTo>
                    <a:lnTo>
                      <a:pt x="81" y="0"/>
                    </a:lnTo>
                    <a:lnTo>
                      <a:pt x="0" y="6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913765">
                  <a:defRPr/>
                </a:pPr>
                <a:endParaRPr lang="en-US" sz="2400"/>
              </a:p>
            </p:txBody>
          </p:sp>
          <p:sp>
            <p:nvSpPr>
              <p:cNvPr id="29" name="Freeform 104"/>
              <p:cNvSpPr/>
              <p:nvPr/>
            </p:nvSpPr>
            <p:spPr bwMode="auto">
              <a:xfrm>
                <a:off x="5099051" y="3930651"/>
                <a:ext cx="390525" cy="195263"/>
              </a:xfrm>
              <a:custGeom>
                <a:avLst/>
                <a:gdLst>
                  <a:gd name="T0" fmla="*/ 225 w 246"/>
                  <a:gd name="T1" fmla="*/ 80 h 123"/>
                  <a:gd name="T2" fmla="*/ 225 w 246"/>
                  <a:gd name="T3" fmla="*/ 21 h 123"/>
                  <a:gd name="T4" fmla="*/ 182 w 246"/>
                  <a:gd name="T5" fmla="*/ 21 h 123"/>
                  <a:gd name="T6" fmla="*/ 182 w 246"/>
                  <a:gd name="T7" fmla="*/ 47 h 123"/>
                  <a:gd name="T8" fmla="*/ 123 w 246"/>
                  <a:gd name="T9" fmla="*/ 0 h 123"/>
                  <a:gd name="T10" fmla="*/ 123 w 246"/>
                  <a:gd name="T11" fmla="*/ 0 h 123"/>
                  <a:gd name="T12" fmla="*/ 123 w 246"/>
                  <a:gd name="T13" fmla="*/ 0 h 123"/>
                  <a:gd name="T14" fmla="*/ 123 w 246"/>
                  <a:gd name="T15" fmla="*/ 0 h 123"/>
                  <a:gd name="T16" fmla="*/ 123 w 246"/>
                  <a:gd name="T17" fmla="*/ 0 h 123"/>
                  <a:gd name="T18" fmla="*/ 0 w 246"/>
                  <a:gd name="T19" fmla="*/ 97 h 123"/>
                  <a:gd name="T20" fmla="*/ 21 w 246"/>
                  <a:gd name="T21" fmla="*/ 123 h 123"/>
                  <a:gd name="T22" fmla="*/ 123 w 246"/>
                  <a:gd name="T23" fmla="*/ 42 h 123"/>
                  <a:gd name="T24" fmla="*/ 225 w 246"/>
                  <a:gd name="T25" fmla="*/ 123 h 123"/>
                  <a:gd name="T26" fmla="*/ 246 w 246"/>
                  <a:gd name="T27" fmla="*/ 97 h 123"/>
                  <a:gd name="T28" fmla="*/ 225 w 246"/>
                  <a:gd name="T29" fmla="*/ 8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46" h="123">
                    <a:moveTo>
                      <a:pt x="225" y="80"/>
                    </a:moveTo>
                    <a:lnTo>
                      <a:pt x="225" y="21"/>
                    </a:lnTo>
                    <a:lnTo>
                      <a:pt x="182" y="21"/>
                    </a:lnTo>
                    <a:lnTo>
                      <a:pt x="182" y="47"/>
                    </a:lnTo>
                    <a:lnTo>
                      <a:pt x="123" y="0"/>
                    </a:lnTo>
                    <a:lnTo>
                      <a:pt x="123" y="0"/>
                    </a:lnTo>
                    <a:lnTo>
                      <a:pt x="123" y="0"/>
                    </a:lnTo>
                    <a:lnTo>
                      <a:pt x="123" y="0"/>
                    </a:lnTo>
                    <a:lnTo>
                      <a:pt x="123" y="0"/>
                    </a:lnTo>
                    <a:lnTo>
                      <a:pt x="0" y="97"/>
                    </a:lnTo>
                    <a:lnTo>
                      <a:pt x="21" y="123"/>
                    </a:lnTo>
                    <a:lnTo>
                      <a:pt x="123" y="42"/>
                    </a:lnTo>
                    <a:lnTo>
                      <a:pt x="225" y="123"/>
                    </a:lnTo>
                    <a:lnTo>
                      <a:pt x="246" y="97"/>
                    </a:lnTo>
                    <a:lnTo>
                      <a:pt x="225" y="8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913765">
                  <a:defRPr/>
                </a:pPr>
                <a:endParaRPr lang="en-US" sz="2400"/>
              </a:p>
            </p:txBody>
          </p:sp>
        </p:grpSp>
      </p:grpSp>
      <p:cxnSp>
        <p:nvCxnSpPr>
          <p:cNvPr id="30" name="直接连接符 29"/>
          <p:cNvCxnSpPr/>
          <p:nvPr/>
        </p:nvCxnSpPr>
        <p:spPr>
          <a:xfrm>
            <a:off x="145176" y="384520"/>
            <a:ext cx="4937449" cy="0"/>
          </a:xfrm>
          <a:prstGeom prst="line">
            <a:avLst/>
          </a:prstGeom>
          <a:ln>
            <a:solidFill>
              <a:schemeClr val="tx1">
                <a:lumMod val="25000"/>
                <a:lumOff val="75000"/>
              </a:schemeClr>
            </a:solidFill>
          </a:ln>
        </p:spPr>
        <p:style>
          <a:lnRef idx="1">
            <a:schemeClr val="accent1"/>
          </a:lnRef>
          <a:fillRef idx="0">
            <a:schemeClr val="accent1"/>
          </a:fillRef>
          <a:effectRef idx="0">
            <a:schemeClr val="accent1"/>
          </a:effectRef>
          <a:fontRef idx="minor">
            <a:schemeClr val="tx1"/>
          </a:fontRef>
        </p:style>
      </p:cxnSp>
      <p:cxnSp>
        <p:nvCxnSpPr>
          <p:cNvPr id="31" name="直接连接符 30"/>
          <p:cNvCxnSpPr/>
          <p:nvPr/>
        </p:nvCxnSpPr>
        <p:spPr>
          <a:xfrm>
            <a:off x="7013394" y="384520"/>
            <a:ext cx="4937449" cy="0"/>
          </a:xfrm>
          <a:prstGeom prst="line">
            <a:avLst/>
          </a:prstGeom>
          <a:ln>
            <a:solidFill>
              <a:schemeClr val="tx1">
                <a:lumMod val="25000"/>
                <a:lumOff val="75000"/>
              </a:schemeClr>
            </a:solidFill>
          </a:ln>
        </p:spPr>
        <p:style>
          <a:lnRef idx="1">
            <a:schemeClr val="accent1"/>
          </a:lnRef>
          <a:fillRef idx="0">
            <a:schemeClr val="accent1"/>
          </a:fillRef>
          <a:effectRef idx="0">
            <a:schemeClr val="accent1"/>
          </a:effectRef>
          <a:fontRef idx="minor">
            <a:schemeClr val="tx1"/>
          </a:fontRef>
        </p:style>
      </p:cxnSp>
      <p:sp>
        <p:nvSpPr>
          <p:cNvPr id="32" name="KSO_GT1.1.1"/>
          <p:cNvSpPr txBox="1"/>
          <p:nvPr/>
        </p:nvSpPr>
        <p:spPr>
          <a:xfrm>
            <a:off x="5276839" y="219471"/>
            <a:ext cx="1587010" cy="330098"/>
          </a:xfrm>
          <a:prstGeom prst="rect">
            <a:avLst/>
          </a:prstGeom>
          <a:solidFill>
            <a:schemeClr val="tx1">
              <a:lumMod val="75000"/>
              <a:lumOff val="25000"/>
            </a:schemeClr>
          </a:solidFill>
        </p:spPr>
        <p:txBody>
          <a:bodyPr lIns="0" tIns="0" rIns="0" bIns="0"/>
          <a:lstStyle>
            <a:lvl1pPr defTabSz="464820">
              <a:defRPr sz="1400">
                <a:solidFill>
                  <a:schemeClr val="tx1"/>
                </a:solidFill>
                <a:latin typeface="微软雅黑" panose="020B0503020204020204" pitchFamily="34" charset="-122"/>
                <a:ea typeface="微软雅黑" panose="020B0503020204020204" pitchFamily="34" charset="-122"/>
              </a:defRPr>
            </a:lvl1pPr>
            <a:lvl2pPr marL="755650" indent="-290830" defTabSz="464820">
              <a:defRPr sz="1400">
                <a:solidFill>
                  <a:schemeClr val="tx1"/>
                </a:solidFill>
                <a:latin typeface="微软雅黑" panose="020B0503020204020204" pitchFamily="34" charset="-122"/>
                <a:ea typeface="微软雅黑" panose="020B0503020204020204" pitchFamily="34" charset="-122"/>
              </a:defRPr>
            </a:lvl2pPr>
            <a:lvl3pPr marL="1160780" indent="-230505" defTabSz="464820">
              <a:defRPr sz="1400">
                <a:solidFill>
                  <a:schemeClr val="tx1"/>
                </a:solidFill>
                <a:latin typeface="微软雅黑" panose="020B0503020204020204" pitchFamily="34" charset="-122"/>
                <a:ea typeface="微软雅黑" panose="020B0503020204020204" pitchFamily="34" charset="-122"/>
              </a:defRPr>
            </a:lvl3pPr>
            <a:lvl4pPr marL="1625600" indent="-230505" defTabSz="464820">
              <a:defRPr sz="1400">
                <a:solidFill>
                  <a:schemeClr val="tx1"/>
                </a:solidFill>
                <a:latin typeface="微软雅黑" panose="020B0503020204020204" pitchFamily="34" charset="-122"/>
                <a:ea typeface="微软雅黑" panose="020B0503020204020204" pitchFamily="34" charset="-122"/>
              </a:defRPr>
            </a:lvl4pPr>
            <a:lvl5pPr marL="2091055" indent="-231775" defTabSz="464820">
              <a:defRPr sz="1400">
                <a:solidFill>
                  <a:schemeClr val="tx1"/>
                </a:solidFill>
                <a:latin typeface="微软雅黑" panose="020B0503020204020204" pitchFamily="34" charset="-122"/>
                <a:ea typeface="微软雅黑" panose="020B0503020204020204" pitchFamily="34" charset="-122"/>
              </a:defRPr>
            </a:lvl5pPr>
            <a:lvl6pPr marL="2548255" indent="-231775" algn="ctr" defTabSz="464820"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6pPr>
            <a:lvl7pPr marL="3005455" indent="-231775" algn="ctr" defTabSz="464820"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7pPr>
            <a:lvl8pPr marL="3462655" indent="-231775" algn="ctr" defTabSz="464820"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8pPr>
            <a:lvl9pPr marL="3919855" indent="-231775" algn="ctr" defTabSz="464820"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9pPr>
          </a:lstStyle>
          <a:p>
            <a:pPr algn="ctr" eaLnBrk="1" fontAlgn="base" hangingPunct="1">
              <a:lnSpc>
                <a:spcPct val="120000"/>
              </a:lnSpc>
              <a:buClrTx/>
              <a:buSzTx/>
              <a:buFontTx/>
              <a:buNone/>
            </a:pPr>
            <a:r>
              <a:rPr lang="zh-CN" altLang="en-US" sz="2000" dirty="0">
                <a:solidFill>
                  <a:schemeClr val="bg1"/>
                </a:solidFill>
              </a:rPr>
              <a:t>点击修改</a:t>
            </a:r>
            <a:endParaRPr lang="en-US" altLang="zh-CN" sz="2000" dirty="0">
              <a:solidFill>
                <a:schemeClr val="bg1"/>
              </a:solidFill>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Click="0" advTm="0">
        <p15:prstTrans prst="pageCurlDouble"/>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 calcmode="lin" valueType="num">
                                      <p:cBhvr>
                                        <p:cTn id="9" dur="500" fill="hold"/>
                                        <p:tgtEl>
                                          <p:spTgt spid="2"/>
                                        </p:tgtEl>
                                        <p:attrNameLst>
                                          <p:attrName>style.rotation</p:attrName>
                                        </p:attrNameLst>
                                      </p:cBhvr>
                                      <p:tavLst>
                                        <p:tav tm="0">
                                          <p:val>
                                            <p:fltVal val="360"/>
                                          </p:val>
                                        </p:tav>
                                        <p:tav tm="100000">
                                          <p:val>
                                            <p:fltVal val="0"/>
                                          </p:val>
                                        </p:tav>
                                      </p:tavLst>
                                    </p:anim>
                                    <p:animEffect transition="in" filter="fade">
                                      <p:cBhvr>
                                        <p:cTn id="10" dur="500"/>
                                        <p:tgtEl>
                                          <p:spTgt spid="2"/>
                                        </p:tgtEl>
                                      </p:cBhvr>
                                    </p:animEffect>
                                  </p:childTnLst>
                                </p:cTn>
                              </p:par>
                            </p:childTnLst>
                          </p:cTn>
                        </p:par>
                        <p:par>
                          <p:cTn id="11" fill="hold">
                            <p:stCondLst>
                              <p:cond delay="500"/>
                            </p:stCondLst>
                            <p:childTnLst>
                              <p:par>
                                <p:cTn id="12" presetID="22" presetClass="entr" presetSubtype="2" fill="hold" nodeType="afterEffect">
                                  <p:stCondLst>
                                    <p:cond delay="0"/>
                                  </p:stCondLst>
                                  <p:childTnLst>
                                    <p:set>
                                      <p:cBhvr>
                                        <p:cTn id="13" dur="1" fill="hold">
                                          <p:stCondLst>
                                            <p:cond delay="0"/>
                                          </p:stCondLst>
                                        </p:cTn>
                                        <p:tgtEl>
                                          <p:spTgt spid="42"/>
                                        </p:tgtEl>
                                        <p:attrNameLst>
                                          <p:attrName>style.visibility</p:attrName>
                                        </p:attrNameLst>
                                      </p:cBhvr>
                                      <p:to>
                                        <p:strVal val="visible"/>
                                      </p:to>
                                    </p:set>
                                    <p:animEffect transition="in" filter="wipe(right)">
                                      <p:cBhvr>
                                        <p:cTn id="14" dur="500"/>
                                        <p:tgtEl>
                                          <p:spTgt spid="42"/>
                                        </p:tgtEl>
                                      </p:cBhvr>
                                    </p:animEffect>
                                  </p:childTnLst>
                                </p:cTn>
                              </p:par>
                            </p:childTnLst>
                          </p:cTn>
                        </p:par>
                        <p:par>
                          <p:cTn id="15" fill="hold">
                            <p:stCondLst>
                              <p:cond delay="1000"/>
                            </p:stCondLst>
                            <p:childTnLst>
                              <p:par>
                                <p:cTn id="16" presetID="22" presetClass="entr" presetSubtype="8" fill="hold" nodeType="afterEffect">
                                  <p:stCondLst>
                                    <p:cond delay="0"/>
                                  </p:stCondLst>
                                  <p:childTnLst>
                                    <p:set>
                                      <p:cBhvr>
                                        <p:cTn id="17" dur="1" fill="hold">
                                          <p:stCondLst>
                                            <p:cond delay="0"/>
                                          </p:stCondLst>
                                        </p:cTn>
                                        <p:tgtEl>
                                          <p:spTgt spid="36"/>
                                        </p:tgtEl>
                                        <p:attrNameLst>
                                          <p:attrName>style.visibility</p:attrName>
                                        </p:attrNameLst>
                                      </p:cBhvr>
                                      <p:to>
                                        <p:strVal val="visible"/>
                                      </p:to>
                                    </p:set>
                                    <p:animEffect transition="in" filter="wipe(left)">
                                      <p:cBhvr>
                                        <p:cTn id="18" dur="500"/>
                                        <p:tgtEl>
                                          <p:spTgt spid="36"/>
                                        </p:tgtEl>
                                      </p:cBhvr>
                                    </p:animEffect>
                                  </p:childTnLst>
                                </p:cTn>
                              </p:par>
                            </p:childTnLst>
                          </p:cTn>
                        </p:par>
                        <p:par>
                          <p:cTn id="19" fill="hold">
                            <p:stCondLst>
                              <p:cond delay="1500"/>
                            </p:stCondLst>
                            <p:childTnLst>
                              <p:par>
                                <p:cTn id="20" presetID="22" presetClass="entr" presetSubtype="2" fill="hold" nodeType="afterEffect">
                                  <p:stCondLst>
                                    <p:cond delay="0"/>
                                  </p:stCondLst>
                                  <p:childTnLst>
                                    <p:set>
                                      <p:cBhvr>
                                        <p:cTn id="21" dur="1" fill="hold">
                                          <p:stCondLst>
                                            <p:cond delay="0"/>
                                          </p:stCondLst>
                                        </p:cTn>
                                        <p:tgtEl>
                                          <p:spTgt spid="45"/>
                                        </p:tgtEl>
                                        <p:attrNameLst>
                                          <p:attrName>style.visibility</p:attrName>
                                        </p:attrNameLst>
                                      </p:cBhvr>
                                      <p:to>
                                        <p:strVal val="visible"/>
                                      </p:to>
                                    </p:set>
                                    <p:animEffect transition="in" filter="wipe(right)">
                                      <p:cBhvr>
                                        <p:cTn id="22" dur="500"/>
                                        <p:tgtEl>
                                          <p:spTgt spid="45"/>
                                        </p:tgtEl>
                                      </p:cBhvr>
                                    </p:animEffect>
                                  </p:childTnLst>
                                </p:cTn>
                              </p:par>
                            </p:childTnLst>
                          </p:cTn>
                        </p:par>
                        <p:par>
                          <p:cTn id="23" fill="hold">
                            <p:stCondLst>
                              <p:cond delay="2000"/>
                            </p:stCondLst>
                            <p:childTnLst>
                              <p:par>
                                <p:cTn id="24" presetID="22" presetClass="entr" presetSubtype="8" fill="hold" nodeType="afterEffect">
                                  <p:stCondLst>
                                    <p:cond delay="0"/>
                                  </p:stCondLst>
                                  <p:childTnLst>
                                    <p:set>
                                      <p:cBhvr>
                                        <p:cTn id="25" dur="1" fill="hold">
                                          <p:stCondLst>
                                            <p:cond delay="0"/>
                                          </p:stCondLst>
                                        </p:cTn>
                                        <p:tgtEl>
                                          <p:spTgt spid="39"/>
                                        </p:tgtEl>
                                        <p:attrNameLst>
                                          <p:attrName>style.visibility</p:attrName>
                                        </p:attrNameLst>
                                      </p:cBhvr>
                                      <p:to>
                                        <p:strVal val="visible"/>
                                      </p:to>
                                    </p:set>
                                    <p:animEffect transition="in" filter="wipe(left)">
                                      <p:cBhvr>
                                        <p:cTn id="26"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7446080" y="2804697"/>
            <a:ext cx="2185911" cy="2160000"/>
            <a:chOff x="8310592" y="3919548"/>
            <a:chExt cx="2186585" cy="2160000"/>
          </a:xfrm>
          <a:solidFill>
            <a:schemeClr val="accent2"/>
          </a:solidFill>
        </p:grpSpPr>
        <p:sp>
          <p:nvSpPr>
            <p:cNvPr id="6" name="Rectangle 5"/>
            <p:cNvSpPr/>
            <p:nvPr/>
          </p:nvSpPr>
          <p:spPr>
            <a:xfrm>
              <a:off x="8310592" y="3919548"/>
              <a:ext cx="2186585" cy="2160000"/>
            </a:xfrm>
            <a:prstGeom prst="rect">
              <a:avLst/>
            </a:prstGeom>
            <a:solidFill>
              <a:srgbClr val="55BEB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id-ID" sz="2400">
                <a:solidFill>
                  <a:prstClr val="white"/>
                </a:solidFill>
              </a:endParaRPr>
            </a:p>
          </p:txBody>
        </p:sp>
        <p:sp>
          <p:nvSpPr>
            <p:cNvPr id="7" name="Text Placeholder 32"/>
            <p:cNvSpPr txBox="1"/>
            <p:nvPr/>
          </p:nvSpPr>
          <p:spPr>
            <a:xfrm>
              <a:off x="8604070" y="4174865"/>
              <a:ext cx="1637923" cy="1701994"/>
            </a:xfrm>
            <a:prstGeom prst="rect">
              <a:avLst/>
            </a:prstGeom>
            <a:noFill/>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defRPr/>
              </a:pPr>
              <a:r>
                <a:rPr lang="zh-CN" altLang="en-US" sz="1200" dirty="0">
                  <a:solidFill>
                    <a:srgbClr val="FFFFFF"/>
                  </a:solidFill>
                  <a:latin typeface="微软雅黑" panose="020B0503020204020204" pitchFamily="34" charset="-122"/>
                  <a:ea typeface="微软雅黑" panose="020B0503020204020204" pitchFamily="34" charset="-122"/>
                </a:rPr>
                <a:t>所有文字都可以随意</a:t>
              </a:r>
              <a:endParaRPr lang="en-US" altLang="zh-CN" sz="1200" dirty="0">
                <a:solidFill>
                  <a:srgbClr val="FFFFFF"/>
                </a:solidFill>
                <a:latin typeface="微软雅黑" panose="020B0503020204020204" pitchFamily="34" charset="-122"/>
                <a:ea typeface="微软雅黑" panose="020B0503020204020204" pitchFamily="34" charset="-122"/>
              </a:endParaRPr>
            </a:p>
            <a:p>
              <a:pPr marL="0" indent="0">
                <a:buNone/>
                <a:defRPr/>
              </a:pPr>
              <a:r>
                <a:rPr lang="zh-CN" altLang="en-US" sz="1200" dirty="0">
                  <a:solidFill>
                    <a:srgbClr val="FFFFFF"/>
                  </a:solidFill>
                  <a:latin typeface="微软雅黑" panose="020B0503020204020204" pitchFamily="34" charset="-122"/>
                  <a:ea typeface="微软雅黑" panose="020B0503020204020204" pitchFamily="34" charset="-122"/>
                </a:rPr>
                <a:t>更改成您的文字内容 </a:t>
              </a:r>
              <a:endParaRPr lang="en-US" altLang="zh-CN" sz="1200" dirty="0">
                <a:solidFill>
                  <a:srgbClr val="FFFFFF"/>
                </a:solidFill>
                <a:latin typeface="微软雅黑" panose="020B0503020204020204" pitchFamily="34" charset="-122"/>
                <a:ea typeface="微软雅黑" panose="020B0503020204020204" pitchFamily="34" charset="-122"/>
              </a:endParaRPr>
            </a:p>
            <a:p>
              <a:pPr marL="0" indent="0">
                <a:buNone/>
                <a:defRPr/>
              </a:pPr>
              <a:r>
                <a:rPr lang="zh-CN" altLang="en-US" sz="1200" dirty="0">
                  <a:solidFill>
                    <a:srgbClr val="FFFFFF"/>
                  </a:solidFill>
                  <a:latin typeface="微软雅黑" panose="020B0503020204020204" pitchFamily="34" charset="-122"/>
                  <a:ea typeface="微软雅黑" panose="020B0503020204020204" pitchFamily="34" charset="-122"/>
                </a:rPr>
                <a:t>鼠标点击修改的地方</a:t>
              </a:r>
              <a:endParaRPr lang="en-US" altLang="zh-CN" sz="1200" dirty="0">
                <a:solidFill>
                  <a:srgbClr val="FFFFFF"/>
                </a:solidFill>
                <a:latin typeface="微软雅黑" panose="020B0503020204020204" pitchFamily="34" charset="-122"/>
                <a:ea typeface="微软雅黑" panose="020B0503020204020204" pitchFamily="34" charset="-122"/>
              </a:endParaRPr>
            </a:p>
            <a:p>
              <a:pPr marL="0" indent="0">
                <a:buNone/>
                <a:defRPr/>
              </a:pPr>
              <a:r>
                <a:rPr lang="zh-CN" altLang="en-US" sz="1200" dirty="0">
                  <a:solidFill>
                    <a:srgbClr val="FFFFFF"/>
                  </a:solidFill>
                  <a:latin typeface="微软雅黑" panose="020B0503020204020204" pitchFamily="34" charset="-122"/>
                  <a:ea typeface="微软雅黑" panose="020B0503020204020204" pitchFamily="34" charset="-122"/>
                </a:rPr>
                <a:t>所有文字都可以随意</a:t>
              </a:r>
              <a:endParaRPr lang="en-US" altLang="zh-CN" sz="1200" dirty="0">
                <a:solidFill>
                  <a:srgbClr val="FFFFFF"/>
                </a:solidFill>
                <a:latin typeface="微软雅黑" panose="020B0503020204020204" pitchFamily="34" charset="-122"/>
                <a:ea typeface="微软雅黑" panose="020B0503020204020204" pitchFamily="34" charset="-122"/>
              </a:endParaRPr>
            </a:p>
            <a:p>
              <a:pPr marL="0" indent="0">
                <a:buNone/>
                <a:defRPr/>
              </a:pPr>
              <a:r>
                <a:rPr lang="zh-CN" altLang="en-US" sz="1200" dirty="0">
                  <a:solidFill>
                    <a:srgbClr val="FFFFFF"/>
                  </a:solidFill>
                  <a:latin typeface="微软雅黑" panose="020B0503020204020204" pitchFamily="34" charset="-122"/>
                  <a:ea typeface="微软雅黑" panose="020B0503020204020204" pitchFamily="34" charset="-122"/>
                </a:rPr>
                <a:t>更改成您的文字内容 </a:t>
              </a:r>
              <a:endParaRPr lang="en-US" altLang="zh-CN" sz="1200" dirty="0">
                <a:solidFill>
                  <a:srgbClr val="FFFFFF"/>
                </a:solidFill>
                <a:latin typeface="微软雅黑" panose="020B0503020204020204" pitchFamily="34" charset="-122"/>
                <a:ea typeface="微软雅黑" panose="020B0503020204020204" pitchFamily="34" charset="-122"/>
              </a:endParaRPr>
            </a:p>
            <a:p>
              <a:pPr marL="0" indent="0">
                <a:buNone/>
                <a:defRPr/>
              </a:pPr>
              <a:r>
                <a:rPr lang="zh-CN" altLang="en-US" sz="1200" dirty="0">
                  <a:solidFill>
                    <a:srgbClr val="FFFFFF"/>
                  </a:solidFill>
                  <a:latin typeface="微软雅黑" panose="020B0503020204020204" pitchFamily="34" charset="-122"/>
                  <a:ea typeface="微软雅黑" panose="020B0503020204020204" pitchFamily="34" charset="-122"/>
                </a:rPr>
                <a:t>鼠标点击修改的地方</a:t>
              </a:r>
              <a:endParaRPr lang="en-US" altLang="zh-CN" sz="1200" dirty="0">
                <a:solidFill>
                  <a:srgbClr val="FFFFFF"/>
                </a:solidFill>
                <a:latin typeface="微软雅黑" panose="020B0503020204020204" pitchFamily="34" charset="-122"/>
                <a:ea typeface="微软雅黑" panose="020B0503020204020204" pitchFamily="34" charset="-122"/>
              </a:endParaRPr>
            </a:p>
            <a:p>
              <a:pPr marL="0" indent="0">
                <a:buNone/>
                <a:defRPr/>
              </a:pPr>
              <a:endParaRPr lang="en-US" altLang="zh-CN" sz="1200" dirty="0">
                <a:solidFill>
                  <a:srgbClr val="FFFFFF"/>
                </a:solidFill>
                <a:latin typeface="微软雅黑" panose="020B0503020204020204" pitchFamily="34" charset="-122"/>
                <a:ea typeface="微软雅黑" panose="020B0503020204020204" pitchFamily="34" charset="-122"/>
              </a:endParaRPr>
            </a:p>
          </p:txBody>
        </p:sp>
      </p:grpSp>
      <p:sp>
        <p:nvSpPr>
          <p:cNvPr id="8" name="Rectangle 7"/>
          <p:cNvSpPr/>
          <p:nvPr/>
        </p:nvSpPr>
        <p:spPr>
          <a:xfrm>
            <a:off x="7446051" y="575837"/>
            <a:ext cx="2185312" cy="2160588"/>
          </a:xfrm>
          <a:prstGeom prst="rect">
            <a:avLst/>
          </a:prstGeom>
          <a:solidFill>
            <a:srgbClr val="79B84B"/>
          </a:solidFill>
          <a:ln>
            <a:noFill/>
          </a:ln>
        </p:spPr>
        <p:style>
          <a:lnRef idx="2">
            <a:schemeClr val="accent1">
              <a:shade val="50000"/>
            </a:schemeClr>
          </a:lnRef>
          <a:fillRef idx="1">
            <a:schemeClr val="accent1"/>
          </a:fillRef>
          <a:effectRef idx="0">
            <a:schemeClr val="accent1"/>
          </a:effectRef>
          <a:fontRef idx="minor">
            <a:schemeClr val="lt1"/>
          </a:fontRef>
        </p:style>
        <p:txBody>
          <a:bodyPr lIns="91412" tIns="45706" rIns="91412" bIns="45706" anchor="ct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a:endParaRPr lang="id-ID" altLang="zh-CN" sz="7995">
              <a:solidFill>
                <a:srgbClr val="7BB8E1"/>
              </a:solidFill>
            </a:endParaRPr>
          </a:p>
        </p:txBody>
      </p:sp>
      <p:sp>
        <p:nvSpPr>
          <p:cNvPr id="31" name="Freeform 116"/>
          <p:cNvSpPr>
            <a:spLocks noChangeArrowheads="1"/>
          </p:cNvSpPr>
          <p:nvPr/>
        </p:nvSpPr>
        <p:spPr bwMode="auto">
          <a:xfrm>
            <a:off x="8099899" y="1282273"/>
            <a:ext cx="915704" cy="952501"/>
          </a:xfrm>
          <a:custGeom>
            <a:avLst/>
            <a:gdLst>
              <a:gd name="T0" fmla="*/ 823680 w 445"/>
              <a:gd name="T1" fmla="*/ 327852 h 462"/>
              <a:gd name="T2" fmla="*/ 823680 w 445"/>
              <a:gd name="T3" fmla="*/ 327852 h 462"/>
              <a:gd name="T4" fmla="*/ 547747 w 445"/>
              <a:gd name="T5" fmla="*/ 16496 h 462"/>
              <a:gd name="T6" fmla="*/ 74131 w 445"/>
              <a:gd name="T7" fmla="*/ 511367 h 462"/>
              <a:gd name="T8" fmla="*/ 18533 w 445"/>
              <a:gd name="T9" fmla="*/ 657766 h 462"/>
              <a:gd name="T10" fmla="*/ 166795 w 445"/>
              <a:gd name="T11" fmla="*/ 731997 h 462"/>
              <a:gd name="T12" fmla="*/ 201802 w 445"/>
              <a:gd name="T13" fmla="*/ 713439 h 462"/>
              <a:gd name="T14" fmla="*/ 275933 w 445"/>
              <a:gd name="T15" fmla="*/ 767050 h 462"/>
              <a:gd name="T16" fmla="*/ 329472 w 445"/>
              <a:gd name="T17" fmla="*/ 894892 h 462"/>
              <a:gd name="T18" fmla="*/ 385070 w 445"/>
              <a:gd name="T19" fmla="*/ 932007 h 462"/>
              <a:gd name="T20" fmla="*/ 494208 w 445"/>
              <a:gd name="T21" fmla="*/ 894892 h 462"/>
              <a:gd name="T22" fmla="*/ 512741 w 445"/>
              <a:gd name="T23" fmla="*/ 857777 h 462"/>
              <a:gd name="T24" fmla="*/ 475675 w 445"/>
              <a:gd name="T25" fmla="*/ 804166 h 462"/>
              <a:gd name="T26" fmla="*/ 420077 w 445"/>
              <a:gd name="T27" fmla="*/ 694882 h 462"/>
              <a:gd name="T28" fmla="*/ 475675 w 445"/>
              <a:gd name="T29" fmla="*/ 639209 h 462"/>
              <a:gd name="T30" fmla="*/ 858686 w 445"/>
              <a:gd name="T31" fmla="*/ 731997 h 462"/>
              <a:gd name="T32" fmla="*/ 823680 w 445"/>
              <a:gd name="T33" fmla="*/ 327852 h 462"/>
              <a:gd name="T34" fmla="*/ 803088 w 445"/>
              <a:gd name="T35" fmla="*/ 639209 h 462"/>
              <a:gd name="T36" fmla="*/ 803088 w 445"/>
              <a:gd name="T37" fmla="*/ 639209 h 462"/>
              <a:gd name="T38" fmla="*/ 621878 w 445"/>
              <a:gd name="T39" fmla="*/ 420640 h 462"/>
              <a:gd name="T40" fmla="*/ 584813 w 445"/>
              <a:gd name="T41" fmla="*/ 127842 h 462"/>
              <a:gd name="T42" fmla="*/ 749549 w 445"/>
              <a:gd name="T43" fmla="*/ 364967 h 462"/>
              <a:gd name="T44" fmla="*/ 803088 w 445"/>
              <a:gd name="T45" fmla="*/ 639209 h 462"/>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445" h="462">
                <a:moveTo>
                  <a:pt x="400" y="159"/>
                </a:moveTo>
                <a:lnTo>
                  <a:pt x="400" y="159"/>
                </a:lnTo>
                <a:cubicBezTo>
                  <a:pt x="364" y="71"/>
                  <a:pt x="302" y="0"/>
                  <a:pt x="266" y="8"/>
                </a:cubicBezTo>
                <a:cubicBezTo>
                  <a:pt x="213" y="36"/>
                  <a:pt x="302" y="142"/>
                  <a:pt x="36" y="248"/>
                </a:cubicBezTo>
                <a:cubicBezTo>
                  <a:pt x="9" y="257"/>
                  <a:pt x="0" y="292"/>
                  <a:pt x="9" y="319"/>
                </a:cubicBezTo>
                <a:cubicBezTo>
                  <a:pt x="18" y="337"/>
                  <a:pt x="53" y="363"/>
                  <a:pt x="81" y="355"/>
                </a:cubicBezTo>
                <a:lnTo>
                  <a:pt x="98" y="346"/>
                </a:lnTo>
                <a:cubicBezTo>
                  <a:pt x="116" y="372"/>
                  <a:pt x="134" y="355"/>
                  <a:pt x="134" y="372"/>
                </a:cubicBezTo>
                <a:cubicBezTo>
                  <a:pt x="143" y="390"/>
                  <a:pt x="160" y="425"/>
                  <a:pt x="160" y="434"/>
                </a:cubicBezTo>
                <a:cubicBezTo>
                  <a:pt x="169" y="443"/>
                  <a:pt x="178" y="461"/>
                  <a:pt x="187" y="452"/>
                </a:cubicBezTo>
                <a:cubicBezTo>
                  <a:pt x="196" y="452"/>
                  <a:pt x="231" y="443"/>
                  <a:pt x="240" y="434"/>
                </a:cubicBezTo>
                <a:cubicBezTo>
                  <a:pt x="257" y="434"/>
                  <a:pt x="257" y="425"/>
                  <a:pt x="249" y="416"/>
                </a:cubicBezTo>
                <a:cubicBezTo>
                  <a:pt x="249" y="408"/>
                  <a:pt x="231" y="399"/>
                  <a:pt x="231" y="390"/>
                </a:cubicBezTo>
                <a:cubicBezTo>
                  <a:pt x="222" y="381"/>
                  <a:pt x="213" y="346"/>
                  <a:pt x="204" y="337"/>
                </a:cubicBezTo>
                <a:cubicBezTo>
                  <a:pt x="196" y="328"/>
                  <a:pt x="213" y="310"/>
                  <a:pt x="231" y="310"/>
                </a:cubicBezTo>
                <a:cubicBezTo>
                  <a:pt x="355" y="302"/>
                  <a:pt x="373" y="372"/>
                  <a:pt x="417" y="355"/>
                </a:cubicBezTo>
                <a:cubicBezTo>
                  <a:pt x="444" y="346"/>
                  <a:pt x="444" y="248"/>
                  <a:pt x="400" y="159"/>
                </a:cubicBezTo>
                <a:close/>
                <a:moveTo>
                  <a:pt x="390" y="310"/>
                </a:moveTo>
                <a:lnTo>
                  <a:pt x="390" y="310"/>
                </a:lnTo>
                <a:cubicBezTo>
                  <a:pt x="381" y="310"/>
                  <a:pt x="328" y="275"/>
                  <a:pt x="302" y="204"/>
                </a:cubicBezTo>
                <a:cubicBezTo>
                  <a:pt x="275" y="133"/>
                  <a:pt x="275" y="62"/>
                  <a:pt x="284" y="62"/>
                </a:cubicBezTo>
                <a:cubicBezTo>
                  <a:pt x="293" y="62"/>
                  <a:pt x="337" y="106"/>
                  <a:pt x="364" y="177"/>
                </a:cubicBezTo>
                <a:cubicBezTo>
                  <a:pt x="400" y="248"/>
                  <a:pt x="390" y="302"/>
                  <a:pt x="390" y="310"/>
                </a:cubicBezTo>
                <a:close/>
              </a:path>
            </a:pathLst>
          </a:custGeom>
          <a:solidFill>
            <a:schemeClr val="bg1"/>
          </a:solid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lIns="91412" tIns="45706" rIns="91412" bIns="45706" anchor="ctr"/>
          <a:lstStyle/>
          <a:p>
            <a:endParaRPr lang="zh-CN" altLang="en-US" sz="2400"/>
          </a:p>
        </p:txBody>
      </p:sp>
      <p:sp>
        <p:nvSpPr>
          <p:cNvPr id="33" name="AutoShape 1" descr="PIC4.jpg"/>
          <p:cNvSpPr/>
          <p:nvPr/>
        </p:nvSpPr>
        <p:spPr bwMode="auto">
          <a:xfrm rot="16200000">
            <a:off x="1623275" y="-787685"/>
            <a:ext cx="4339090" cy="7103328"/>
          </a:xfrm>
          <a:custGeom>
            <a:avLst/>
            <a:gdLst>
              <a:gd name="T0" fmla="*/ 6348412 w 21600"/>
              <a:gd name="T1" fmla="*/ 2792413 h 21600"/>
              <a:gd name="T2" fmla="*/ 6348412 w 21600"/>
              <a:gd name="T3" fmla="*/ 2792413 h 21600"/>
              <a:gd name="T4" fmla="*/ 6348412 w 21600"/>
              <a:gd name="T5" fmla="*/ 2792413 h 21600"/>
              <a:gd name="T6" fmla="*/ 6348412 w 21600"/>
              <a:gd name="T7" fmla="*/ 2792413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21600" y="0"/>
                </a:lnTo>
                <a:lnTo>
                  <a:pt x="21600" y="21600"/>
                </a:lnTo>
                <a:lnTo>
                  <a:pt x="0" y="21600"/>
                </a:lnTo>
                <a:lnTo>
                  <a:pt x="0" y="0"/>
                </a:lnTo>
                <a:close/>
              </a:path>
            </a:pathLst>
          </a:custGeom>
          <a:blipFill dpi="0" rotWithShape="0">
            <a:blip r:embed="rId1"/>
            <a:srcRect/>
            <a:stretch>
              <a:fillRect/>
            </a:stretch>
          </a:bli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endParaRPr lang="zh-CN" altLang="en-US" sz="2400"/>
          </a:p>
        </p:txBody>
      </p:sp>
      <p:grpSp>
        <p:nvGrpSpPr>
          <p:cNvPr id="32" name="Group 4"/>
          <p:cNvGrpSpPr/>
          <p:nvPr/>
        </p:nvGrpSpPr>
        <p:grpSpPr>
          <a:xfrm>
            <a:off x="9697318" y="2804697"/>
            <a:ext cx="2185911" cy="2160000"/>
            <a:chOff x="8310592" y="3919548"/>
            <a:chExt cx="2186585" cy="2160000"/>
          </a:xfrm>
          <a:solidFill>
            <a:schemeClr val="accent4"/>
          </a:solidFill>
        </p:grpSpPr>
        <p:sp>
          <p:nvSpPr>
            <p:cNvPr id="34" name="Rectangle 5"/>
            <p:cNvSpPr/>
            <p:nvPr/>
          </p:nvSpPr>
          <p:spPr>
            <a:xfrm>
              <a:off x="8310592" y="3919548"/>
              <a:ext cx="2186585" cy="2160000"/>
            </a:xfrm>
            <a:prstGeom prst="rect">
              <a:avLst/>
            </a:prstGeom>
            <a:solidFill>
              <a:srgbClr val="FFBF3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id-ID" sz="2400">
                <a:solidFill>
                  <a:prstClr val="white"/>
                </a:solidFill>
              </a:endParaRPr>
            </a:p>
          </p:txBody>
        </p:sp>
        <p:sp>
          <p:nvSpPr>
            <p:cNvPr id="35" name="Text Placeholder 32"/>
            <p:cNvSpPr txBox="1"/>
            <p:nvPr/>
          </p:nvSpPr>
          <p:spPr>
            <a:xfrm>
              <a:off x="8604070" y="4174865"/>
              <a:ext cx="1637923" cy="1701994"/>
            </a:xfrm>
            <a:prstGeom prst="rect">
              <a:avLst/>
            </a:prstGeom>
            <a:noFill/>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defRPr/>
              </a:pPr>
              <a:r>
                <a:rPr lang="zh-CN" altLang="en-US" sz="1200" dirty="0">
                  <a:solidFill>
                    <a:srgbClr val="FFFFFF"/>
                  </a:solidFill>
                  <a:latin typeface="微软雅黑" panose="020B0503020204020204" pitchFamily="34" charset="-122"/>
                  <a:ea typeface="微软雅黑" panose="020B0503020204020204" pitchFamily="34" charset="-122"/>
                </a:rPr>
                <a:t>所有文字都可以随意</a:t>
              </a:r>
              <a:endParaRPr lang="en-US" altLang="zh-CN" sz="1200" dirty="0">
                <a:solidFill>
                  <a:srgbClr val="FFFFFF"/>
                </a:solidFill>
                <a:latin typeface="微软雅黑" panose="020B0503020204020204" pitchFamily="34" charset="-122"/>
                <a:ea typeface="微软雅黑" panose="020B0503020204020204" pitchFamily="34" charset="-122"/>
              </a:endParaRPr>
            </a:p>
            <a:p>
              <a:pPr marL="0" indent="0">
                <a:buNone/>
                <a:defRPr/>
              </a:pPr>
              <a:r>
                <a:rPr lang="zh-CN" altLang="en-US" sz="1200" dirty="0">
                  <a:solidFill>
                    <a:srgbClr val="FFFFFF"/>
                  </a:solidFill>
                  <a:latin typeface="微软雅黑" panose="020B0503020204020204" pitchFamily="34" charset="-122"/>
                  <a:ea typeface="微软雅黑" panose="020B0503020204020204" pitchFamily="34" charset="-122"/>
                </a:rPr>
                <a:t>更改成您的文字内容 </a:t>
              </a:r>
              <a:endParaRPr lang="en-US" altLang="zh-CN" sz="1200" dirty="0">
                <a:solidFill>
                  <a:srgbClr val="FFFFFF"/>
                </a:solidFill>
                <a:latin typeface="微软雅黑" panose="020B0503020204020204" pitchFamily="34" charset="-122"/>
                <a:ea typeface="微软雅黑" panose="020B0503020204020204" pitchFamily="34" charset="-122"/>
              </a:endParaRPr>
            </a:p>
            <a:p>
              <a:pPr marL="0" indent="0">
                <a:buNone/>
                <a:defRPr/>
              </a:pPr>
              <a:r>
                <a:rPr lang="zh-CN" altLang="en-US" sz="1200" dirty="0">
                  <a:solidFill>
                    <a:srgbClr val="FFFFFF"/>
                  </a:solidFill>
                  <a:latin typeface="微软雅黑" panose="020B0503020204020204" pitchFamily="34" charset="-122"/>
                  <a:ea typeface="微软雅黑" panose="020B0503020204020204" pitchFamily="34" charset="-122"/>
                </a:rPr>
                <a:t>鼠标点击修改的地方</a:t>
              </a:r>
              <a:endParaRPr lang="en-US" altLang="zh-CN" sz="1200" dirty="0">
                <a:solidFill>
                  <a:srgbClr val="FFFFFF"/>
                </a:solidFill>
                <a:latin typeface="微软雅黑" panose="020B0503020204020204" pitchFamily="34" charset="-122"/>
                <a:ea typeface="微软雅黑" panose="020B0503020204020204" pitchFamily="34" charset="-122"/>
              </a:endParaRPr>
            </a:p>
            <a:p>
              <a:pPr marL="0" indent="0">
                <a:buNone/>
                <a:defRPr/>
              </a:pPr>
              <a:r>
                <a:rPr lang="zh-CN" altLang="en-US" sz="1200" dirty="0">
                  <a:solidFill>
                    <a:srgbClr val="FFFFFF"/>
                  </a:solidFill>
                  <a:latin typeface="微软雅黑" panose="020B0503020204020204" pitchFamily="34" charset="-122"/>
                  <a:ea typeface="微软雅黑" panose="020B0503020204020204" pitchFamily="34" charset="-122"/>
                </a:rPr>
                <a:t>所有文字都可以随意</a:t>
              </a:r>
              <a:endParaRPr lang="en-US" altLang="zh-CN" sz="1200" dirty="0">
                <a:solidFill>
                  <a:srgbClr val="FFFFFF"/>
                </a:solidFill>
                <a:latin typeface="微软雅黑" panose="020B0503020204020204" pitchFamily="34" charset="-122"/>
                <a:ea typeface="微软雅黑" panose="020B0503020204020204" pitchFamily="34" charset="-122"/>
              </a:endParaRPr>
            </a:p>
            <a:p>
              <a:pPr marL="0" indent="0">
                <a:buNone/>
                <a:defRPr/>
              </a:pPr>
              <a:r>
                <a:rPr lang="zh-CN" altLang="en-US" sz="1200" dirty="0">
                  <a:solidFill>
                    <a:srgbClr val="FFFFFF"/>
                  </a:solidFill>
                  <a:latin typeface="微软雅黑" panose="020B0503020204020204" pitchFamily="34" charset="-122"/>
                  <a:ea typeface="微软雅黑" panose="020B0503020204020204" pitchFamily="34" charset="-122"/>
                </a:rPr>
                <a:t>更改成您的文字内容 </a:t>
              </a:r>
              <a:endParaRPr lang="en-US" altLang="zh-CN" sz="1200" dirty="0">
                <a:solidFill>
                  <a:srgbClr val="FFFFFF"/>
                </a:solidFill>
                <a:latin typeface="微软雅黑" panose="020B0503020204020204" pitchFamily="34" charset="-122"/>
                <a:ea typeface="微软雅黑" panose="020B0503020204020204" pitchFamily="34" charset="-122"/>
              </a:endParaRPr>
            </a:p>
            <a:p>
              <a:pPr marL="0" indent="0">
                <a:buNone/>
                <a:defRPr/>
              </a:pPr>
              <a:r>
                <a:rPr lang="zh-CN" altLang="en-US" sz="1200" dirty="0">
                  <a:solidFill>
                    <a:srgbClr val="FFFFFF"/>
                  </a:solidFill>
                  <a:latin typeface="微软雅黑" panose="020B0503020204020204" pitchFamily="34" charset="-122"/>
                  <a:ea typeface="微软雅黑" panose="020B0503020204020204" pitchFamily="34" charset="-122"/>
                </a:rPr>
                <a:t>鼠标点击修改的地方</a:t>
              </a:r>
              <a:endParaRPr lang="en-US" altLang="zh-CN" sz="1200" dirty="0">
                <a:solidFill>
                  <a:srgbClr val="FFFFFF"/>
                </a:solidFill>
                <a:latin typeface="微软雅黑" panose="020B0503020204020204" pitchFamily="34" charset="-122"/>
                <a:ea typeface="微软雅黑" panose="020B0503020204020204" pitchFamily="34" charset="-122"/>
              </a:endParaRPr>
            </a:p>
            <a:p>
              <a:pPr marL="0" indent="0">
                <a:buNone/>
                <a:defRPr/>
              </a:pPr>
              <a:endParaRPr lang="en-US" altLang="zh-CN" sz="1200" dirty="0">
                <a:solidFill>
                  <a:srgbClr val="FFFFFF"/>
                </a:solidFill>
                <a:latin typeface="微软雅黑" panose="020B0503020204020204" pitchFamily="34" charset="-122"/>
                <a:ea typeface="微软雅黑" panose="020B0503020204020204" pitchFamily="34" charset="-122"/>
              </a:endParaRPr>
            </a:p>
          </p:txBody>
        </p:sp>
      </p:grpSp>
      <p:grpSp>
        <p:nvGrpSpPr>
          <p:cNvPr id="36" name="Group 4"/>
          <p:cNvGrpSpPr/>
          <p:nvPr/>
        </p:nvGrpSpPr>
        <p:grpSpPr>
          <a:xfrm>
            <a:off x="9697318" y="582136"/>
            <a:ext cx="2185911" cy="2160000"/>
            <a:chOff x="8310592" y="3919548"/>
            <a:chExt cx="2186585" cy="2160000"/>
          </a:xfrm>
          <a:solidFill>
            <a:schemeClr val="accent3"/>
          </a:solidFill>
        </p:grpSpPr>
        <p:sp>
          <p:nvSpPr>
            <p:cNvPr id="37" name="Rectangle 5"/>
            <p:cNvSpPr/>
            <p:nvPr/>
          </p:nvSpPr>
          <p:spPr>
            <a:xfrm>
              <a:off x="8310592" y="3919548"/>
              <a:ext cx="2186585" cy="2160000"/>
            </a:xfrm>
            <a:prstGeom prst="rect">
              <a:avLst/>
            </a:prstGeom>
            <a:solidFill>
              <a:srgbClr val="FF725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id-ID" sz="2400">
                <a:solidFill>
                  <a:prstClr val="white"/>
                </a:solidFill>
              </a:endParaRPr>
            </a:p>
          </p:txBody>
        </p:sp>
        <p:sp>
          <p:nvSpPr>
            <p:cNvPr id="38" name="Text Placeholder 32"/>
            <p:cNvSpPr txBox="1"/>
            <p:nvPr/>
          </p:nvSpPr>
          <p:spPr>
            <a:xfrm>
              <a:off x="8604070" y="4174865"/>
              <a:ext cx="1637923" cy="1701994"/>
            </a:xfrm>
            <a:prstGeom prst="rect">
              <a:avLst/>
            </a:prstGeom>
            <a:noFill/>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defRPr/>
              </a:pPr>
              <a:r>
                <a:rPr lang="zh-CN" altLang="en-US" sz="1200" dirty="0">
                  <a:solidFill>
                    <a:srgbClr val="FFFFFF"/>
                  </a:solidFill>
                  <a:latin typeface="微软雅黑" panose="020B0503020204020204" pitchFamily="34" charset="-122"/>
                  <a:ea typeface="微软雅黑" panose="020B0503020204020204" pitchFamily="34" charset="-122"/>
                </a:rPr>
                <a:t>所有文字都可以随意</a:t>
              </a:r>
              <a:endParaRPr lang="en-US" altLang="zh-CN" sz="1200" dirty="0">
                <a:solidFill>
                  <a:srgbClr val="FFFFFF"/>
                </a:solidFill>
                <a:latin typeface="微软雅黑" panose="020B0503020204020204" pitchFamily="34" charset="-122"/>
                <a:ea typeface="微软雅黑" panose="020B0503020204020204" pitchFamily="34" charset="-122"/>
              </a:endParaRPr>
            </a:p>
            <a:p>
              <a:pPr marL="0" indent="0">
                <a:buNone/>
                <a:defRPr/>
              </a:pPr>
              <a:r>
                <a:rPr lang="zh-CN" altLang="en-US" sz="1200" dirty="0">
                  <a:solidFill>
                    <a:srgbClr val="FFFFFF"/>
                  </a:solidFill>
                  <a:latin typeface="微软雅黑" panose="020B0503020204020204" pitchFamily="34" charset="-122"/>
                  <a:ea typeface="微软雅黑" panose="020B0503020204020204" pitchFamily="34" charset="-122"/>
                </a:rPr>
                <a:t>更改成您的文字内容 </a:t>
              </a:r>
              <a:endParaRPr lang="en-US" altLang="zh-CN" sz="1200" dirty="0">
                <a:solidFill>
                  <a:srgbClr val="FFFFFF"/>
                </a:solidFill>
                <a:latin typeface="微软雅黑" panose="020B0503020204020204" pitchFamily="34" charset="-122"/>
                <a:ea typeface="微软雅黑" panose="020B0503020204020204" pitchFamily="34" charset="-122"/>
              </a:endParaRPr>
            </a:p>
            <a:p>
              <a:pPr marL="0" indent="0">
                <a:buNone/>
                <a:defRPr/>
              </a:pPr>
              <a:r>
                <a:rPr lang="zh-CN" altLang="en-US" sz="1200" dirty="0">
                  <a:solidFill>
                    <a:srgbClr val="FFFFFF"/>
                  </a:solidFill>
                  <a:latin typeface="微软雅黑" panose="020B0503020204020204" pitchFamily="34" charset="-122"/>
                  <a:ea typeface="微软雅黑" panose="020B0503020204020204" pitchFamily="34" charset="-122"/>
                </a:rPr>
                <a:t>鼠标点击修改的地方</a:t>
              </a:r>
              <a:endParaRPr lang="en-US" altLang="zh-CN" sz="1200" dirty="0">
                <a:solidFill>
                  <a:srgbClr val="FFFFFF"/>
                </a:solidFill>
                <a:latin typeface="微软雅黑" panose="020B0503020204020204" pitchFamily="34" charset="-122"/>
                <a:ea typeface="微软雅黑" panose="020B0503020204020204" pitchFamily="34" charset="-122"/>
              </a:endParaRPr>
            </a:p>
            <a:p>
              <a:pPr marL="0" indent="0">
                <a:buNone/>
                <a:defRPr/>
              </a:pPr>
              <a:r>
                <a:rPr lang="zh-CN" altLang="en-US" sz="1200" dirty="0">
                  <a:solidFill>
                    <a:srgbClr val="FFFFFF"/>
                  </a:solidFill>
                  <a:latin typeface="微软雅黑" panose="020B0503020204020204" pitchFamily="34" charset="-122"/>
                  <a:ea typeface="微软雅黑" panose="020B0503020204020204" pitchFamily="34" charset="-122"/>
                </a:rPr>
                <a:t>所有文字都可以随意</a:t>
              </a:r>
              <a:endParaRPr lang="en-US" altLang="zh-CN" sz="1200" dirty="0">
                <a:solidFill>
                  <a:srgbClr val="FFFFFF"/>
                </a:solidFill>
                <a:latin typeface="微软雅黑" panose="020B0503020204020204" pitchFamily="34" charset="-122"/>
                <a:ea typeface="微软雅黑" panose="020B0503020204020204" pitchFamily="34" charset="-122"/>
              </a:endParaRPr>
            </a:p>
            <a:p>
              <a:pPr marL="0" indent="0">
                <a:buNone/>
                <a:defRPr/>
              </a:pPr>
              <a:r>
                <a:rPr lang="zh-CN" altLang="en-US" sz="1200" dirty="0">
                  <a:solidFill>
                    <a:srgbClr val="FFFFFF"/>
                  </a:solidFill>
                  <a:latin typeface="微软雅黑" panose="020B0503020204020204" pitchFamily="34" charset="-122"/>
                  <a:ea typeface="微软雅黑" panose="020B0503020204020204" pitchFamily="34" charset="-122"/>
                </a:rPr>
                <a:t>更改成您的文字内容 </a:t>
              </a:r>
              <a:endParaRPr lang="en-US" altLang="zh-CN" sz="1200" dirty="0">
                <a:solidFill>
                  <a:srgbClr val="FFFFFF"/>
                </a:solidFill>
                <a:latin typeface="微软雅黑" panose="020B0503020204020204" pitchFamily="34" charset="-122"/>
                <a:ea typeface="微软雅黑" panose="020B0503020204020204" pitchFamily="34" charset="-122"/>
              </a:endParaRPr>
            </a:p>
            <a:p>
              <a:pPr marL="0" indent="0">
                <a:buNone/>
                <a:defRPr/>
              </a:pPr>
              <a:r>
                <a:rPr lang="zh-CN" altLang="en-US" sz="1200" dirty="0">
                  <a:solidFill>
                    <a:srgbClr val="FFFFFF"/>
                  </a:solidFill>
                  <a:latin typeface="微软雅黑" panose="020B0503020204020204" pitchFamily="34" charset="-122"/>
                  <a:ea typeface="微软雅黑" panose="020B0503020204020204" pitchFamily="34" charset="-122"/>
                </a:rPr>
                <a:t>鼠标点击修改的地方</a:t>
              </a:r>
              <a:endParaRPr lang="en-US" altLang="zh-CN" sz="1200" dirty="0">
                <a:solidFill>
                  <a:srgbClr val="FFFFFF"/>
                </a:solidFill>
                <a:latin typeface="微软雅黑" panose="020B0503020204020204" pitchFamily="34" charset="-122"/>
                <a:ea typeface="微软雅黑" panose="020B0503020204020204" pitchFamily="34" charset="-122"/>
              </a:endParaRPr>
            </a:p>
            <a:p>
              <a:pPr marL="0" indent="0">
                <a:buNone/>
                <a:defRPr/>
              </a:pPr>
              <a:endParaRPr lang="en-US" altLang="zh-CN" sz="1200" dirty="0">
                <a:solidFill>
                  <a:srgbClr val="FFFFFF"/>
                </a:solidFill>
                <a:latin typeface="微软雅黑" panose="020B0503020204020204" pitchFamily="34" charset="-122"/>
                <a:ea typeface="微软雅黑" panose="020B0503020204020204" pitchFamily="34" charset="-122"/>
              </a:endParaRPr>
            </a:p>
          </p:txBody>
        </p:sp>
      </p:grpSp>
      <p:sp>
        <p:nvSpPr>
          <p:cNvPr id="41" name="Freeform 5"/>
          <p:cNvSpPr>
            <a:spLocks noEditPoints="1"/>
          </p:cNvSpPr>
          <p:nvPr/>
        </p:nvSpPr>
        <p:spPr bwMode="auto">
          <a:xfrm>
            <a:off x="1211184" y="5502276"/>
            <a:ext cx="764939" cy="768350"/>
          </a:xfrm>
          <a:custGeom>
            <a:avLst/>
            <a:gdLst>
              <a:gd name="T0" fmla="*/ 198 w 201"/>
              <a:gd name="T1" fmla="*/ 35 h 202"/>
              <a:gd name="T2" fmla="*/ 188 w 201"/>
              <a:gd name="T3" fmla="*/ 44 h 202"/>
              <a:gd name="T4" fmla="*/ 157 w 201"/>
              <a:gd name="T5" fmla="*/ 13 h 202"/>
              <a:gd name="T6" fmla="*/ 167 w 201"/>
              <a:gd name="T7" fmla="*/ 4 h 202"/>
              <a:gd name="T8" fmla="*/ 179 w 201"/>
              <a:gd name="T9" fmla="*/ 3 h 202"/>
              <a:gd name="T10" fmla="*/ 198 w 201"/>
              <a:gd name="T11" fmla="*/ 23 h 202"/>
              <a:gd name="T12" fmla="*/ 198 w 201"/>
              <a:gd name="T13" fmla="*/ 35 h 202"/>
              <a:gd name="T14" fmla="*/ 115 w 201"/>
              <a:gd name="T15" fmla="*/ 117 h 202"/>
              <a:gd name="T16" fmla="*/ 84 w 201"/>
              <a:gd name="T17" fmla="*/ 86 h 202"/>
              <a:gd name="T18" fmla="*/ 153 w 201"/>
              <a:gd name="T19" fmla="*/ 18 h 202"/>
              <a:gd name="T20" fmla="*/ 184 w 201"/>
              <a:gd name="T21" fmla="*/ 49 h 202"/>
              <a:gd name="T22" fmla="*/ 115 w 201"/>
              <a:gd name="T23" fmla="*/ 117 h 202"/>
              <a:gd name="T24" fmla="*/ 111 w 201"/>
              <a:gd name="T25" fmla="*/ 121 h 202"/>
              <a:gd name="T26" fmla="*/ 67 w 201"/>
              <a:gd name="T27" fmla="*/ 133 h 202"/>
              <a:gd name="T28" fmla="*/ 80 w 201"/>
              <a:gd name="T29" fmla="*/ 90 h 202"/>
              <a:gd name="T30" fmla="*/ 111 w 201"/>
              <a:gd name="T31" fmla="*/ 121 h 202"/>
              <a:gd name="T32" fmla="*/ 39 w 201"/>
              <a:gd name="T33" fmla="*/ 26 h 202"/>
              <a:gd name="T34" fmla="*/ 20 w 201"/>
              <a:gd name="T35" fmla="*/ 45 h 202"/>
              <a:gd name="T36" fmla="*/ 20 w 201"/>
              <a:gd name="T37" fmla="*/ 162 h 202"/>
              <a:gd name="T38" fmla="*/ 39 w 201"/>
              <a:gd name="T39" fmla="*/ 182 h 202"/>
              <a:gd name="T40" fmla="*/ 156 w 201"/>
              <a:gd name="T41" fmla="*/ 182 h 202"/>
              <a:gd name="T42" fmla="*/ 176 w 201"/>
              <a:gd name="T43" fmla="*/ 162 h 202"/>
              <a:gd name="T44" fmla="*/ 176 w 201"/>
              <a:gd name="T45" fmla="*/ 85 h 202"/>
              <a:gd name="T46" fmla="*/ 196 w 201"/>
              <a:gd name="T47" fmla="*/ 66 h 202"/>
              <a:gd name="T48" fmla="*/ 196 w 201"/>
              <a:gd name="T49" fmla="*/ 169 h 202"/>
              <a:gd name="T50" fmla="*/ 163 w 201"/>
              <a:gd name="T51" fmla="*/ 202 h 202"/>
              <a:gd name="T52" fmla="*/ 32 w 201"/>
              <a:gd name="T53" fmla="*/ 202 h 202"/>
              <a:gd name="T54" fmla="*/ 0 w 201"/>
              <a:gd name="T55" fmla="*/ 169 h 202"/>
              <a:gd name="T56" fmla="*/ 0 w 201"/>
              <a:gd name="T57" fmla="*/ 40 h 202"/>
              <a:gd name="T58" fmla="*/ 32 w 201"/>
              <a:gd name="T59" fmla="*/ 6 h 202"/>
              <a:gd name="T60" fmla="*/ 136 w 201"/>
              <a:gd name="T61" fmla="*/ 6 h 202"/>
              <a:gd name="T62" fmla="*/ 116 w 201"/>
              <a:gd name="T63" fmla="*/ 26 h 202"/>
              <a:gd name="T64" fmla="*/ 39 w 201"/>
              <a:gd name="T65" fmla="*/ 26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01" h="202">
                <a:moveTo>
                  <a:pt x="198" y="35"/>
                </a:moveTo>
                <a:cubicBezTo>
                  <a:pt x="188" y="44"/>
                  <a:pt x="188" y="44"/>
                  <a:pt x="188" y="44"/>
                </a:cubicBezTo>
                <a:cubicBezTo>
                  <a:pt x="157" y="13"/>
                  <a:pt x="157" y="13"/>
                  <a:pt x="157" y="13"/>
                </a:cubicBezTo>
                <a:cubicBezTo>
                  <a:pt x="167" y="4"/>
                  <a:pt x="167" y="4"/>
                  <a:pt x="167" y="4"/>
                </a:cubicBezTo>
                <a:cubicBezTo>
                  <a:pt x="170" y="0"/>
                  <a:pt x="175" y="0"/>
                  <a:pt x="179" y="3"/>
                </a:cubicBezTo>
                <a:cubicBezTo>
                  <a:pt x="198" y="23"/>
                  <a:pt x="198" y="23"/>
                  <a:pt x="198" y="23"/>
                </a:cubicBezTo>
                <a:cubicBezTo>
                  <a:pt x="201" y="26"/>
                  <a:pt x="201" y="31"/>
                  <a:pt x="198" y="35"/>
                </a:cubicBezTo>
                <a:close/>
                <a:moveTo>
                  <a:pt x="115" y="117"/>
                </a:moveTo>
                <a:cubicBezTo>
                  <a:pt x="84" y="86"/>
                  <a:pt x="84" y="86"/>
                  <a:pt x="84" y="86"/>
                </a:cubicBezTo>
                <a:cubicBezTo>
                  <a:pt x="153" y="18"/>
                  <a:pt x="153" y="18"/>
                  <a:pt x="153" y="18"/>
                </a:cubicBezTo>
                <a:cubicBezTo>
                  <a:pt x="184" y="49"/>
                  <a:pt x="184" y="49"/>
                  <a:pt x="184" y="49"/>
                </a:cubicBezTo>
                <a:lnTo>
                  <a:pt x="115" y="117"/>
                </a:lnTo>
                <a:close/>
                <a:moveTo>
                  <a:pt x="111" y="121"/>
                </a:moveTo>
                <a:cubicBezTo>
                  <a:pt x="67" y="133"/>
                  <a:pt x="67" y="133"/>
                  <a:pt x="67" y="133"/>
                </a:cubicBezTo>
                <a:cubicBezTo>
                  <a:pt x="80" y="90"/>
                  <a:pt x="80" y="90"/>
                  <a:pt x="80" y="90"/>
                </a:cubicBezTo>
                <a:lnTo>
                  <a:pt x="111" y="121"/>
                </a:lnTo>
                <a:close/>
                <a:moveTo>
                  <a:pt x="39" y="26"/>
                </a:moveTo>
                <a:cubicBezTo>
                  <a:pt x="28" y="26"/>
                  <a:pt x="20" y="34"/>
                  <a:pt x="20" y="45"/>
                </a:cubicBezTo>
                <a:cubicBezTo>
                  <a:pt x="20" y="162"/>
                  <a:pt x="20" y="162"/>
                  <a:pt x="20" y="162"/>
                </a:cubicBezTo>
                <a:cubicBezTo>
                  <a:pt x="20" y="173"/>
                  <a:pt x="28" y="182"/>
                  <a:pt x="39" y="182"/>
                </a:cubicBezTo>
                <a:cubicBezTo>
                  <a:pt x="156" y="182"/>
                  <a:pt x="156" y="182"/>
                  <a:pt x="156" y="182"/>
                </a:cubicBezTo>
                <a:cubicBezTo>
                  <a:pt x="167" y="182"/>
                  <a:pt x="176" y="173"/>
                  <a:pt x="176" y="162"/>
                </a:cubicBezTo>
                <a:cubicBezTo>
                  <a:pt x="176" y="85"/>
                  <a:pt x="176" y="85"/>
                  <a:pt x="176" y="85"/>
                </a:cubicBezTo>
                <a:cubicBezTo>
                  <a:pt x="196" y="66"/>
                  <a:pt x="196" y="66"/>
                  <a:pt x="196" y="66"/>
                </a:cubicBezTo>
                <a:cubicBezTo>
                  <a:pt x="196" y="169"/>
                  <a:pt x="196" y="169"/>
                  <a:pt x="196" y="169"/>
                </a:cubicBezTo>
                <a:cubicBezTo>
                  <a:pt x="196" y="187"/>
                  <a:pt x="181" y="202"/>
                  <a:pt x="163" y="202"/>
                </a:cubicBezTo>
                <a:cubicBezTo>
                  <a:pt x="32" y="202"/>
                  <a:pt x="32" y="202"/>
                  <a:pt x="32" y="202"/>
                </a:cubicBezTo>
                <a:cubicBezTo>
                  <a:pt x="14" y="202"/>
                  <a:pt x="0" y="187"/>
                  <a:pt x="0" y="169"/>
                </a:cubicBezTo>
                <a:cubicBezTo>
                  <a:pt x="0" y="40"/>
                  <a:pt x="0" y="40"/>
                  <a:pt x="0" y="40"/>
                </a:cubicBezTo>
                <a:cubicBezTo>
                  <a:pt x="0" y="22"/>
                  <a:pt x="14" y="6"/>
                  <a:pt x="32" y="6"/>
                </a:cubicBezTo>
                <a:cubicBezTo>
                  <a:pt x="136" y="6"/>
                  <a:pt x="136" y="6"/>
                  <a:pt x="136" y="6"/>
                </a:cubicBezTo>
                <a:cubicBezTo>
                  <a:pt x="116" y="26"/>
                  <a:pt x="116" y="26"/>
                  <a:pt x="116" y="26"/>
                </a:cubicBezTo>
                <a:lnTo>
                  <a:pt x="39" y="26"/>
                </a:lnTo>
                <a:close/>
              </a:path>
            </a:pathLst>
          </a:custGeom>
          <a:solidFill>
            <a:srgbClr val="3B3B3B"/>
          </a:solidFill>
          <a:ln>
            <a:noFill/>
          </a:ln>
        </p:spPr>
        <p:txBody>
          <a:bodyPr vert="horz" wrap="square" lIns="91412" tIns="45706" rIns="91412" bIns="45706" numCol="1" anchor="t" anchorCtr="0" compatLnSpc="1"/>
          <a:lstStyle/>
          <a:p>
            <a:endParaRPr lang="zh-CN" altLang="en-US" sz="2400"/>
          </a:p>
        </p:txBody>
      </p:sp>
      <p:sp>
        <p:nvSpPr>
          <p:cNvPr id="42" name="TextBox 15"/>
          <p:cNvSpPr txBox="1"/>
          <p:nvPr/>
        </p:nvSpPr>
        <p:spPr>
          <a:xfrm>
            <a:off x="2387348" y="5345779"/>
            <a:ext cx="8277204" cy="1445752"/>
          </a:xfrm>
          <a:prstGeom prst="rect">
            <a:avLst/>
          </a:prstGeom>
          <a:noFill/>
        </p:spPr>
        <p:txBody>
          <a:bodyPr wrap="square" lIns="91412" tIns="45706" rIns="91412" bIns="45706" rtlCol="0">
            <a:spAutoFit/>
          </a:bodyPr>
          <a:lstStyle/>
          <a:p>
            <a:pPr>
              <a:lnSpc>
                <a:spcPct val="150000"/>
              </a:lnSpc>
            </a:pPr>
            <a:r>
              <a:rPr lang="zh-CN" altLang="en-US" sz="1465" dirty="0">
                <a:latin typeface="微软雅黑" panose="020B0503020204020204" pitchFamily="34" charset="-122"/>
                <a:ea typeface="微软雅黑" panose="020B0503020204020204" pitchFamily="34" charset="-122"/>
              </a:rPr>
              <a:t>这里输入简单的文字概述这里输入简单字概述这里输入简单简单的文字概述这里输入简单的文字概述简单的文字概述这里输入简单的文字概述这里输入简单的文字概述这里输入简单的文字概述这里输入简单的文字概述这里输入这里输入简单的文字概述这里输入简单字概述这里输入简单简单的文字概述</a:t>
            </a:r>
            <a:endParaRPr lang="zh-CN" altLang="en-US" sz="1465" dirty="0">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Click="0" advTm="0">
        <p15:prstTrans prst="pageCurlDouble"/>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500" fill="hold"/>
                                        <p:tgtEl>
                                          <p:spTgt spid="33"/>
                                        </p:tgtEl>
                                        <p:attrNameLst>
                                          <p:attrName>ppt_x</p:attrName>
                                        </p:attrNameLst>
                                      </p:cBhvr>
                                      <p:tavLst>
                                        <p:tav tm="0">
                                          <p:val>
                                            <p:strVal val="1+#ppt_w/2"/>
                                          </p:val>
                                        </p:tav>
                                        <p:tav tm="100000">
                                          <p:val>
                                            <p:strVal val="#ppt_x"/>
                                          </p:val>
                                        </p:tav>
                                      </p:tavLst>
                                    </p:anim>
                                    <p:anim calcmode="lin" valueType="num">
                                      <p:cBhvr additive="base">
                                        <p:cTn id="8" dur="500" fill="hold"/>
                                        <p:tgtEl>
                                          <p:spTgt spid="3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par>
                          <p:cTn id="13" fill="hold">
                            <p:stCondLst>
                              <p:cond delay="1000"/>
                            </p:stCondLst>
                            <p:childTnLst>
                              <p:par>
                                <p:cTn id="14" presetID="10" presetClass="entr" presetSubtype="0" fill="hold"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childTnLst>
                          </p:cTn>
                        </p:par>
                        <p:par>
                          <p:cTn id="17" fill="hold">
                            <p:stCondLst>
                              <p:cond delay="1500"/>
                            </p:stCondLst>
                            <p:childTnLst>
                              <p:par>
                                <p:cTn id="18" presetID="10" presetClass="entr" presetSubtype="0" fill="hold" nodeType="afterEffect">
                                  <p:stCondLst>
                                    <p:cond delay="0"/>
                                  </p:stCondLst>
                                  <p:childTnLst>
                                    <p:set>
                                      <p:cBhvr>
                                        <p:cTn id="19" dur="1" fill="hold">
                                          <p:stCondLst>
                                            <p:cond delay="0"/>
                                          </p:stCondLst>
                                        </p:cTn>
                                        <p:tgtEl>
                                          <p:spTgt spid="32"/>
                                        </p:tgtEl>
                                        <p:attrNameLst>
                                          <p:attrName>style.visibility</p:attrName>
                                        </p:attrNameLst>
                                      </p:cBhvr>
                                      <p:to>
                                        <p:strVal val="visible"/>
                                      </p:to>
                                    </p:set>
                                    <p:animEffect transition="in" filter="fade">
                                      <p:cBhvr>
                                        <p:cTn id="20" dur="500"/>
                                        <p:tgtEl>
                                          <p:spTgt spid="32"/>
                                        </p:tgtEl>
                                      </p:cBhvr>
                                    </p:animEffect>
                                  </p:childTnLst>
                                </p:cTn>
                              </p:par>
                            </p:childTnLst>
                          </p:cTn>
                        </p:par>
                        <p:par>
                          <p:cTn id="21" fill="hold">
                            <p:stCondLst>
                              <p:cond delay="2000"/>
                            </p:stCondLst>
                            <p:childTnLst>
                              <p:par>
                                <p:cTn id="22" presetID="10" presetClass="entr" presetSubtype="0" fill="hold" nodeType="afterEffect">
                                  <p:stCondLst>
                                    <p:cond delay="0"/>
                                  </p:stCondLst>
                                  <p:childTnLst>
                                    <p:set>
                                      <p:cBhvr>
                                        <p:cTn id="23" dur="1" fill="hold">
                                          <p:stCondLst>
                                            <p:cond delay="0"/>
                                          </p:stCondLst>
                                        </p:cTn>
                                        <p:tgtEl>
                                          <p:spTgt spid="36"/>
                                        </p:tgtEl>
                                        <p:attrNameLst>
                                          <p:attrName>style.visibility</p:attrName>
                                        </p:attrNameLst>
                                      </p:cBhvr>
                                      <p:to>
                                        <p:strVal val="visible"/>
                                      </p:to>
                                    </p:set>
                                    <p:animEffect transition="in" filter="fade">
                                      <p:cBhvr>
                                        <p:cTn id="24" dur="500"/>
                                        <p:tgtEl>
                                          <p:spTgt spid="36"/>
                                        </p:tgtEl>
                                      </p:cBhvr>
                                    </p:animEffect>
                                  </p:childTnLst>
                                </p:cTn>
                              </p:par>
                            </p:childTnLst>
                          </p:cTn>
                        </p:par>
                        <p:par>
                          <p:cTn id="25" fill="hold">
                            <p:stCondLst>
                              <p:cond delay="2500"/>
                            </p:stCondLst>
                            <p:childTnLst>
                              <p:par>
                                <p:cTn id="26" presetID="10" presetClass="entr" presetSubtype="0" fill="hold" grpId="0" nodeType="afterEffect">
                                  <p:stCondLst>
                                    <p:cond delay="0"/>
                                  </p:stCondLst>
                                  <p:childTnLst>
                                    <p:set>
                                      <p:cBhvr>
                                        <p:cTn id="27" dur="1" fill="hold">
                                          <p:stCondLst>
                                            <p:cond delay="0"/>
                                          </p:stCondLst>
                                        </p:cTn>
                                        <p:tgtEl>
                                          <p:spTgt spid="41"/>
                                        </p:tgtEl>
                                        <p:attrNameLst>
                                          <p:attrName>style.visibility</p:attrName>
                                        </p:attrNameLst>
                                      </p:cBhvr>
                                      <p:to>
                                        <p:strVal val="visible"/>
                                      </p:to>
                                    </p:set>
                                    <p:animEffect transition="in" filter="fade">
                                      <p:cBhvr>
                                        <p:cTn id="28" dur="500"/>
                                        <p:tgtEl>
                                          <p:spTgt spid="41"/>
                                        </p:tgtEl>
                                      </p:cBhvr>
                                    </p:animEffect>
                                  </p:childTnLst>
                                </p:cTn>
                              </p:par>
                            </p:childTnLst>
                          </p:cTn>
                        </p:par>
                        <p:par>
                          <p:cTn id="29" fill="hold">
                            <p:stCondLst>
                              <p:cond delay="3000"/>
                            </p:stCondLst>
                            <p:childTnLst>
                              <p:par>
                                <p:cTn id="30" presetID="22" presetClass="entr" presetSubtype="8" fill="hold" grpId="0" nodeType="afterEffect">
                                  <p:stCondLst>
                                    <p:cond delay="0"/>
                                  </p:stCondLst>
                                  <p:childTnLst>
                                    <p:set>
                                      <p:cBhvr>
                                        <p:cTn id="31" dur="1" fill="hold">
                                          <p:stCondLst>
                                            <p:cond delay="0"/>
                                          </p:stCondLst>
                                        </p:cTn>
                                        <p:tgtEl>
                                          <p:spTgt spid="42"/>
                                        </p:tgtEl>
                                        <p:attrNameLst>
                                          <p:attrName>style.visibility</p:attrName>
                                        </p:attrNameLst>
                                      </p:cBhvr>
                                      <p:to>
                                        <p:strVal val="visible"/>
                                      </p:to>
                                    </p:set>
                                    <p:animEffect transition="in" filter="wipe(left)">
                                      <p:cBhvr>
                                        <p:cTn id="32"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33" grpId="0" animBg="1"/>
      <p:bldP spid="41" grpId="0" animBg="1"/>
      <p:bldP spid="4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3"/>
          <p:cNvSpPr txBox="1"/>
          <p:nvPr/>
        </p:nvSpPr>
        <p:spPr>
          <a:xfrm>
            <a:off x="5600557" y="1899358"/>
            <a:ext cx="2181623" cy="1569660"/>
          </a:xfrm>
          <a:prstGeom prst="rect">
            <a:avLst/>
          </a:prstGeom>
          <a:noFill/>
        </p:spPr>
        <p:txBody>
          <a:bodyPr wrap="none" rtlCol="0">
            <a:spAutoFit/>
          </a:bodyPr>
          <a:lstStyle/>
          <a:p>
            <a:r>
              <a:rPr lang="en-US" altLang="zh-CN" sz="9600" b="1" dirty="0">
                <a:solidFill>
                  <a:schemeClr val="bg1"/>
                </a:solidFill>
                <a:latin typeface="微软雅黑" panose="020B0503020204020204" pitchFamily="34" charset="-122"/>
                <a:ea typeface="微软雅黑" panose="020B0503020204020204" pitchFamily="34" charset="-122"/>
              </a:rPr>
              <a:t>P</a:t>
            </a:r>
            <a:r>
              <a:rPr lang="en-US" altLang="zh-CN" sz="6400" b="1" dirty="0">
                <a:solidFill>
                  <a:schemeClr val="bg1"/>
                </a:solidFill>
                <a:latin typeface="微软雅黑" panose="020B0503020204020204" pitchFamily="34" charset="-122"/>
                <a:ea typeface="微软雅黑" panose="020B0503020204020204" pitchFamily="34" charset="-122"/>
              </a:rPr>
              <a:t>art</a:t>
            </a:r>
            <a:endParaRPr lang="zh-CN" altLang="en-US" sz="6400" b="1" dirty="0">
              <a:solidFill>
                <a:schemeClr val="bg1"/>
              </a:solidFill>
              <a:latin typeface="微软雅黑" panose="020B0503020204020204" pitchFamily="34" charset="-122"/>
              <a:ea typeface="微软雅黑" panose="020B0503020204020204" pitchFamily="34" charset="-122"/>
            </a:endParaRPr>
          </a:p>
        </p:txBody>
      </p:sp>
      <p:sp>
        <p:nvSpPr>
          <p:cNvPr id="3" name="TextBox 22"/>
          <p:cNvSpPr txBox="1"/>
          <p:nvPr/>
        </p:nvSpPr>
        <p:spPr>
          <a:xfrm>
            <a:off x="7860889" y="1904287"/>
            <a:ext cx="1704313" cy="1569660"/>
          </a:xfrm>
          <a:prstGeom prst="rect">
            <a:avLst/>
          </a:prstGeom>
          <a:noFill/>
        </p:spPr>
        <p:txBody>
          <a:bodyPr wrap="none" rtlCol="0">
            <a:spAutoFit/>
          </a:bodyPr>
          <a:lstStyle/>
          <a:p>
            <a:r>
              <a:rPr lang="en-US" altLang="zh-CN" sz="9600" b="1" dirty="0" smtClean="0">
                <a:solidFill>
                  <a:schemeClr val="bg1"/>
                </a:solidFill>
                <a:latin typeface="微软雅黑" panose="020B0503020204020204" pitchFamily="34" charset="-122"/>
                <a:ea typeface="微软雅黑" panose="020B0503020204020204" pitchFamily="34" charset="-122"/>
              </a:rPr>
              <a:t>02</a:t>
            </a:r>
            <a:endParaRPr lang="zh-CN" altLang="en-US" sz="9600" b="1" dirty="0">
              <a:solidFill>
                <a:schemeClr val="bg1"/>
              </a:solidFill>
              <a:latin typeface="微软雅黑" panose="020B0503020204020204" pitchFamily="34" charset="-122"/>
              <a:ea typeface="微软雅黑" panose="020B0503020204020204" pitchFamily="34" charset="-122"/>
            </a:endParaRPr>
          </a:p>
        </p:txBody>
      </p:sp>
      <p:cxnSp>
        <p:nvCxnSpPr>
          <p:cNvPr id="4" name="直接连接符 3"/>
          <p:cNvCxnSpPr/>
          <p:nvPr/>
        </p:nvCxnSpPr>
        <p:spPr>
          <a:xfrm>
            <a:off x="5839723" y="3312703"/>
            <a:ext cx="3697269" cy="0"/>
          </a:xfrm>
          <a:prstGeom prst="line">
            <a:avLst/>
          </a:prstGeom>
          <a:ln>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5" name="直接连接符 4"/>
          <p:cNvCxnSpPr/>
          <p:nvPr/>
        </p:nvCxnSpPr>
        <p:spPr>
          <a:xfrm>
            <a:off x="5839723" y="4080789"/>
            <a:ext cx="3697269" cy="0"/>
          </a:xfrm>
          <a:prstGeom prst="line">
            <a:avLst/>
          </a:prstGeom>
          <a:ln>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6" name="TextBox 25"/>
          <p:cNvSpPr txBox="1"/>
          <p:nvPr/>
        </p:nvSpPr>
        <p:spPr>
          <a:xfrm>
            <a:off x="5859590" y="3425651"/>
            <a:ext cx="3765029" cy="488595"/>
          </a:xfrm>
          <a:prstGeom prst="rect">
            <a:avLst/>
          </a:prstGeom>
          <a:noFill/>
        </p:spPr>
        <p:txBody>
          <a:bodyPr wrap="square" rtlCol="0">
            <a:spAutoFit/>
          </a:bodyPr>
          <a:lstStyle/>
          <a:p>
            <a:pPr algn="just">
              <a:lnSpc>
                <a:spcPct val="125000"/>
              </a:lnSpc>
            </a:pPr>
            <a:r>
              <a:rPr lang="zh-CN" altLang="en-US" sz="2265" b="1" dirty="0">
                <a:solidFill>
                  <a:schemeClr val="bg1"/>
                </a:solidFill>
                <a:latin typeface="微软雅黑" panose="020B0503020204020204" pitchFamily="34" charset="-122"/>
                <a:ea typeface="微软雅黑" panose="020B0503020204020204" pitchFamily="34" charset="-122"/>
              </a:rPr>
              <a:t>点此此处输入相关文字标题</a:t>
            </a:r>
            <a:endParaRPr lang="zh-CN" altLang="en-US" sz="2265" b="1" dirty="0">
              <a:solidFill>
                <a:schemeClr val="bg1"/>
              </a:solidFill>
              <a:latin typeface="微软雅黑" panose="020B0503020204020204" pitchFamily="34" charset="-122"/>
              <a:ea typeface="微软雅黑" panose="020B0503020204020204" pitchFamily="34" charset="-122"/>
            </a:endParaRPr>
          </a:p>
        </p:txBody>
      </p:sp>
      <p:grpSp>
        <p:nvGrpSpPr>
          <p:cNvPr id="7" name="组合 6"/>
          <p:cNvGrpSpPr/>
          <p:nvPr/>
        </p:nvGrpSpPr>
        <p:grpSpPr>
          <a:xfrm>
            <a:off x="2758886" y="1872544"/>
            <a:ext cx="2745660" cy="2496277"/>
            <a:chOff x="1979712" y="2065412"/>
            <a:chExt cx="2059245" cy="1872208"/>
          </a:xfrm>
        </p:grpSpPr>
        <p:sp>
          <p:nvSpPr>
            <p:cNvPr id="8" name="圆角矩形 7"/>
            <p:cNvSpPr/>
            <p:nvPr/>
          </p:nvSpPr>
          <p:spPr>
            <a:xfrm>
              <a:off x="1979712" y="2065412"/>
              <a:ext cx="2059245" cy="1872208"/>
            </a:xfrm>
            <a:prstGeom prst="roundRect">
              <a:avLst/>
            </a:prstGeom>
            <a:solidFill>
              <a:srgbClr val="55BE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bg1"/>
                </a:solidFill>
              </a:endParaRPr>
            </a:p>
          </p:txBody>
        </p:sp>
        <p:pic>
          <p:nvPicPr>
            <p:cNvPr id="9" name="图片 8"/>
            <p:cNvPicPr>
              <a:picLocks noChangeAspect="1"/>
            </p:cNvPicPr>
            <p:nvPr/>
          </p:nvPicPr>
          <p:blipFill>
            <a:blip r:embed="rId1">
              <a:biLevel thresh="25000"/>
              <a:extLst>
                <a:ext uri="{28A0092B-C50C-407E-A947-70E740481C1C}">
                  <a14:useLocalDpi xmlns:a14="http://schemas.microsoft.com/office/drawing/2010/main" val="0"/>
                </a:ext>
              </a:extLst>
            </a:blip>
            <a:stretch>
              <a:fillRect/>
            </a:stretch>
          </p:blipFill>
          <p:spPr>
            <a:xfrm>
              <a:off x="2415914" y="2353444"/>
              <a:ext cx="1264590" cy="1319389"/>
            </a:xfrm>
            <a:prstGeom prst="rect">
              <a:avLst/>
            </a:prstGeom>
          </p:spPr>
        </p:pic>
      </p:gr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Click="0" advTm="0">
        <p15:prstTrans prst="pageCurlDouble"/>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edge">
                                      <p:cBhvr>
                                        <p:cTn id="7" dur="2000"/>
                                        <p:tgtEl>
                                          <p:spTgt spid="7"/>
                                        </p:tgtEl>
                                      </p:cBhvr>
                                    </p:animEffect>
                                  </p:childTnLst>
                                </p:cTn>
                              </p:par>
                            </p:childTnLst>
                          </p:cTn>
                        </p:par>
                        <p:par>
                          <p:cTn id="8" fill="hold">
                            <p:stCondLst>
                              <p:cond delay="2000"/>
                            </p:stCondLst>
                            <p:childTnLst>
                              <p:par>
                                <p:cTn id="9" presetID="2" presetClass="entr" presetSubtype="8"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0-#ppt_w/2"/>
                                          </p:val>
                                        </p:tav>
                                        <p:tav tm="100000">
                                          <p:val>
                                            <p:strVal val="#ppt_x"/>
                                          </p:val>
                                        </p:tav>
                                      </p:tavLst>
                                    </p:anim>
                                    <p:anim calcmode="lin" valueType="num">
                                      <p:cBhvr additive="base">
                                        <p:cTn id="12" dur="500" fill="hold"/>
                                        <p:tgtEl>
                                          <p:spTgt spid="2"/>
                                        </p:tgtEl>
                                        <p:attrNameLst>
                                          <p:attrName>ppt_y</p:attrName>
                                        </p:attrNameLst>
                                      </p:cBhvr>
                                      <p:tavLst>
                                        <p:tav tm="0">
                                          <p:val>
                                            <p:strVal val="#ppt_y"/>
                                          </p:val>
                                        </p:tav>
                                        <p:tav tm="100000">
                                          <p:val>
                                            <p:strVal val="#ppt_y"/>
                                          </p:val>
                                        </p:tav>
                                      </p:tavLst>
                                    </p:anim>
                                  </p:childTnLst>
                                </p:cTn>
                              </p:par>
                            </p:childTnLst>
                          </p:cTn>
                        </p:par>
                        <p:par>
                          <p:cTn id="13" fill="hold">
                            <p:stCondLst>
                              <p:cond delay="2500"/>
                            </p:stCondLst>
                            <p:childTnLst>
                              <p:par>
                                <p:cTn id="14" presetID="26" presetClass="entr" presetSubtype="0" fill="hold" grpId="0" nodeType="after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down)">
                                      <p:cBhvr>
                                        <p:cTn id="16" dur="580">
                                          <p:stCondLst>
                                            <p:cond delay="0"/>
                                          </p:stCondLst>
                                        </p:cTn>
                                        <p:tgtEl>
                                          <p:spTgt spid="3"/>
                                        </p:tgtEl>
                                      </p:cBhvr>
                                    </p:animEffect>
                                    <p:anim calcmode="lin" valueType="num">
                                      <p:cBhvr>
                                        <p:cTn id="17"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18"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9"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20"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21"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22" dur="26">
                                          <p:stCondLst>
                                            <p:cond delay="650"/>
                                          </p:stCondLst>
                                        </p:cTn>
                                        <p:tgtEl>
                                          <p:spTgt spid="3"/>
                                        </p:tgtEl>
                                      </p:cBhvr>
                                      <p:to x="100000" y="60000"/>
                                    </p:animScale>
                                    <p:animScale>
                                      <p:cBhvr>
                                        <p:cTn id="23" dur="166" decel="50000">
                                          <p:stCondLst>
                                            <p:cond delay="676"/>
                                          </p:stCondLst>
                                        </p:cTn>
                                        <p:tgtEl>
                                          <p:spTgt spid="3"/>
                                        </p:tgtEl>
                                      </p:cBhvr>
                                      <p:to x="100000" y="100000"/>
                                    </p:animScale>
                                    <p:animScale>
                                      <p:cBhvr>
                                        <p:cTn id="24" dur="26">
                                          <p:stCondLst>
                                            <p:cond delay="1312"/>
                                          </p:stCondLst>
                                        </p:cTn>
                                        <p:tgtEl>
                                          <p:spTgt spid="3"/>
                                        </p:tgtEl>
                                      </p:cBhvr>
                                      <p:to x="100000" y="80000"/>
                                    </p:animScale>
                                    <p:animScale>
                                      <p:cBhvr>
                                        <p:cTn id="25" dur="166" decel="50000">
                                          <p:stCondLst>
                                            <p:cond delay="1338"/>
                                          </p:stCondLst>
                                        </p:cTn>
                                        <p:tgtEl>
                                          <p:spTgt spid="3"/>
                                        </p:tgtEl>
                                      </p:cBhvr>
                                      <p:to x="100000" y="100000"/>
                                    </p:animScale>
                                    <p:animScale>
                                      <p:cBhvr>
                                        <p:cTn id="26" dur="26">
                                          <p:stCondLst>
                                            <p:cond delay="1642"/>
                                          </p:stCondLst>
                                        </p:cTn>
                                        <p:tgtEl>
                                          <p:spTgt spid="3"/>
                                        </p:tgtEl>
                                      </p:cBhvr>
                                      <p:to x="100000" y="90000"/>
                                    </p:animScale>
                                    <p:animScale>
                                      <p:cBhvr>
                                        <p:cTn id="27" dur="166" decel="50000">
                                          <p:stCondLst>
                                            <p:cond delay="1668"/>
                                          </p:stCondLst>
                                        </p:cTn>
                                        <p:tgtEl>
                                          <p:spTgt spid="3"/>
                                        </p:tgtEl>
                                      </p:cBhvr>
                                      <p:to x="100000" y="100000"/>
                                    </p:animScale>
                                    <p:animScale>
                                      <p:cBhvr>
                                        <p:cTn id="28" dur="26">
                                          <p:stCondLst>
                                            <p:cond delay="1808"/>
                                          </p:stCondLst>
                                        </p:cTn>
                                        <p:tgtEl>
                                          <p:spTgt spid="3"/>
                                        </p:tgtEl>
                                      </p:cBhvr>
                                      <p:to x="100000" y="95000"/>
                                    </p:animScale>
                                    <p:animScale>
                                      <p:cBhvr>
                                        <p:cTn id="29" dur="166" decel="50000">
                                          <p:stCondLst>
                                            <p:cond delay="1834"/>
                                          </p:stCondLst>
                                        </p:cTn>
                                        <p:tgtEl>
                                          <p:spTgt spid="3"/>
                                        </p:tgtEl>
                                      </p:cBhvr>
                                      <p:to x="100000" y="100000"/>
                                    </p:animScale>
                                  </p:childTnLst>
                                </p:cTn>
                              </p:par>
                            </p:childTnLst>
                          </p:cTn>
                        </p:par>
                        <p:par>
                          <p:cTn id="30" fill="hold">
                            <p:stCondLst>
                              <p:cond delay="4500"/>
                            </p:stCondLst>
                            <p:childTnLst>
                              <p:par>
                                <p:cTn id="31" presetID="2" presetClass="entr" presetSubtype="2" fill="hold" nodeType="afterEffect">
                                  <p:stCondLst>
                                    <p:cond delay="0"/>
                                  </p:stCondLst>
                                  <p:childTnLst>
                                    <p:set>
                                      <p:cBhvr>
                                        <p:cTn id="32" dur="1" fill="hold">
                                          <p:stCondLst>
                                            <p:cond delay="0"/>
                                          </p:stCondLst>
                                        </p:cTn>
                                        <p:tgtEl>
                                          <p:spTgt spid="4"/>
                                        </p:tgtEl>
                                        <p:attrNameLst>
                                          <p:attrName>style.visibility</p:attrName>
                                        </p:attrNameLst>
                                      </p:cBhvr>
                                      <p:to>
                                        <p:strVal val="visible"/>
                                      </p:to>
                                    </p:set>
                                    <p:anim calcmode="lin" valueType="num">
                                      <p:cBhvr additive="base">
                                        <p:cTn id="33" dur="500" fill="hold"/>
                                        <p:tgtEl>
                                          <p:spTgt spid="4"/>
                                        </p:tgtEl>
                                        <p:attrNameLst>
                                          <p:attrName>ppt_x</p:attrName>
                                        </p:attrNameLst>
                                      </p:cBhvr>
                                      <p:tavLst>
                                        <p:tav tm="0">
                                          <p:val>
                                            <p:strVal val="1+#ppt_w/2"/>
                                          </p:val>
                                        </p:tav>
                                        <p:tav tm="100000">
                                          <p:val>
                                            <p:strVal val="#ppt_x"/>
                                          </p:val>
                                        </p:tav>
                                      </p:tavLst>
                                    </p:anim>
                                    <p:anim calcmode="lin" valueType="num">
                                      <p:cBhvr additive="base">
                                        <p:cTn id="34" dur="500" fill="hold"/>
                                        <p:tgtEl>
                                          <p:spTgt spid="4"/>
                                        </p:tgtEl>
                                        <p:attrNameLst>
                                          <p:attrName>ppt_y</p:attrName>
                                        </p:attrNameLst>
                                      </p:cBhvr>
                                      <p:tavLst>
                                        <p:tav tm="0">
                                          <p:val>
                                            <p:strVal val="#ppt_y"/>
                                          </p:val>
                                        </p:tav>
                                        <p:tav tm="100000">
                                          <p:val>
                                            <p:strVal val="#ppt_y"/>
                                          </p:val>
                                        </p:tav>
                                      </p:tavLst>
                                    </p:anim>
                                  </p:childTnLst>
                                </p:cTn>
                              </p:par>
                              <p:par>
                                <p:cTn id="35" presetID="2" presetClass="entr" presetSubtype="8" fill="hold" nodeType="withEffect">
                                  <p:stCondLst>
                                    <p:cond delay="0"/>
                                  </p:stCondLst>
                                  <p:childTnLst>
                                    <p:set>
                                      <p:cBhvr>
                                        <p:cTn id="36" dur="1" fill="hold">
                                          <p:stCondLst>
                                            <p:cond delay="0"/>
                                          </p:stCondLst>
                                        </p:cTn>
                                        <p:tgtEl>
                                          <p:spTgt spid="5"/>
                                        </p:tgtEl>
                                        <p:attrNameLst>
                                          <p:attrName>style.visibility</p:attrName>
                                        </p:attrNameLst>
                                      </p:cBhvr>
                                      <p:to>
                                        <p:strVal val="visible"/>
                                      </p:to>
                                    </p:set>
                                    <p:anim calcmode="lin" valueType="num">
                                      <p:cBhvr additive="base">
                                        <p:cTn id="37" dur="500" fill="hold"/>
                                        <p:tgtEl>
                                          <p:spTgt spid="5"/>
                                        </p:tgtEl>
                                        <p:attrNameLst>
                                          <p:attrName>ppt_x</p:attrName>
                                        </p:attrNameLst>
                                      </p:cBhvr>
                                      <p:tavLst>
                                        <p:tav tm="0">
                                          <p:val>
                                            <p:strVal val="0-#ppt_w/2"/>
                                          </p:val>
                                        </p:tav>
                                        <p:tav tm="100000">
                                          <p:val>
                                            <p:strVal val="#ppt_x"/>
                                          </p:val>
                                        </p:tav>
                                      </p:tavLst>
                                    </p:anim>
                                    <p:anim calcmode="lin" valueType="num">
                                      <p:cBhvr additive="base">
                                        <p:cTn id="38" dur="500" fill="hold"/>
                                        <p:tgtEl>
                                          <p:spTgt spid="5"/>
                                        </p:tgtEl>
                                        <p:attrNameLst>
                                          <p:attrName>ppt_y</p:attrName>
                                        </p:attrNameLst>
                                      </p:cBhvr>
                                      <p:tavLst>
                                        <p:tav tm="0">
                                          <p:val>
                                            <p:strVal val="#ppt_y"/>
                                          </p:val>
                                        </p:tav>
                                        <p:tav tm="100000">
                                          <p:val>
                                            <p:strVal val="#ppt_y"/>
                                          </p:val>
                                        </p:tav>
                                      </p:tavLst>
                                    </p:anim>
                                  </p:childTnLst>
                                </p:cTn>
                              </p:par>
                            </p:childTnLst>
                          </p:cTn>
                        </p:par>
                        <p:par>
                          <p:cTn id="39" fill="hold">
                            <p:stCondLst>
                              <p:cond delay="5000"/>
                            </p:stCondLst>
                            <p:childTnLst>
                              <p:par>
                                <p:cTn id="40" presetID="53" presetClass="entr" presetSubtype="16" fill="hold" grpId="0" nodeType="afterEffect">
                                  <p:stCondLst>
                                    <p:cond delay="0"/>
                                  </p:stCondLst>
                                  <p:childTnLst>
                                    <p:set>
                                      <p:cBhvr>
                                        <p:cTn id="41" dur="1" fill="hold">
                                          <p:stCondLst>
                                            <p:cond delay="0"/>
                                          </p:stCondLst>
                                        </p:cTn>
                                        <p:tgtEl>
                                          <p:spTgt spid="6"/>
                                        </p:tgtEl>
                                        <p:attrNameLst>
                                          <p:attrName>style.visibility</p:attrName>
                                        </p:attrNameLst>
                                      </p:cBhvr>
                                      <p:to>
                                        <p:strVal val="visible"/>
                                      </p:to>
                                    </p:set>
                                    <p:anim calcmode="lin" valueType="num">
                                      <p:cBhvr>
                                        <p:cTn id="42" dur="500" fill="hold"/>
                                        <p:tgtEl>
                                          <p:spTgt spid="6"/>
                                        </p:tgtEl>
                                        <p:attrNameLst>
                                          <p:attrName>ppt_w</p:attrName>
                                        </p:attrNameLst>
                                      </p:cBhvr>
                                      <p:tavLst>
                                        <p:tav tm="0">
                                          <p:val>
                                            <p:fltVal val="0"/>
                                          </p:val>
                                        </p:tav>
                                        <p:tav tm="100000">
                                          <p:val>
                                            <p:strVal val="#ppt_w"/>
                                          </p:val>
                                        </p:tav>
                                      </p:tavLst>
                                    </p:anim>
                                    <p:anim calcmode="lin" valueType="num">
                                      <p:cBhvr>
                                        <p:cTn id="43" dur="500" fill="hold"/>
                                        <p:tgtEl>
                                          <p:spTgt spid="6"/>
                                        </p:tgtEl>
                                        <p:attrNameLst>
                                          <p:attrName>ppt_h</p:attrName>
                                        </p:attrNameLst>
                                      </p:cBhvr>
                                      <p:tavLst>
                                        <p:tav tm="0">
                                          <p:val>
                                            <p:fltVal val="0"/>
                                          </p:val>
                                        </p:tav>
                                        <p:tav tm="100000">
                                          <p:val>
                                            <p:strVal val="#ppt_h"/>
                                          </p:val>
                                        </p:tav>
                                      </p:tavLst>
                                    </p:anim>
                                    <p:animEffect transition="in" filter="fade">
                                      <p:cBhvr>
                                        <p:cTn id="4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 24"/>
          <p:cNvGrpSpPr/>
          <p:nvPr/>
        </p:nvGrpSpPr>
        <p:grpSpPr bwMode="auto">
          <a:xfrm>
            <a:off x="5015247" y="1711326"/>
            <a:ext cx="2182139" cy="4048125"/>
            <a:chOff x="5044417" y="1711307"/>
            <a:chExt cx="2181904" cy="4048144"/>
          </a:xfrm>
        </p:grpSpPr>
        <p:grpSp>
          <p:nvGrpSpPr>
            <p:cNvPr id="58396" name="Group 64"/>
            <p:cNvGrpSpPr/>
            <p:nvPr/>
          </p:nvGrpSpPr>
          <p:grpSpPr bwMode="auto">
            <a:xfrm>
              <a:off x="5539048" y="5133608"/>
              <a:ext cx="1189361" cy="625843"/>
              <a:chOff x="5615826" y="5607526"/>
              <a:chExt cx="957725" cy="480705"/>
            </a:xfrm>
          </p:grpSpPr>
          <p:sp>
            <p:nvSpPr>
              <p:cNvPr id="58414" name="Freeform 7"/>
              <p:cNvSpPr/>
              <p:nvPr/>
            </p:nvSpPr>
            <p:spPr bwMode="auto">
              <a:xfrm>
                <a:off x="5615826" y="5607526"/>
                <a:ext cx="957725" cy="480705"/>
              </a:xfrm>
              <a:custGeom>
                <a:avLst/>
                <a:gdLst>
                  <a:gd name="T0" fmla="*/ 478863 w 520"/>
                  <a:gd name="T1" fmla="*/ 480705 h 261"/>
                  <a:gd name="T2" fmla="*/ 0 w 520"/>
                  <a:gd name="T3" fmla="*/ 0 h 261"/>
                  <a:gd name="T4" fmla="*/ 957725 w 520"/>
                  <a:gd name="T5" fmla="*/ 0 h 261"/>
                  <a:gd name="T6" fmla="*/ 478863 w 520"/>
                  <a:gd name="T7" fmla="*/ 480705 h 26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0" h="261">
                    <a:moveTo>
                      <a:pt x="260" y="261"/>
                    </a:moveTo>
                    <a:lnTo>
                      <a:pt x="0" y="0"/>
                    </a:lnTo>
                    <a:lnTo>
                      <a:pt x="520" y="0"/>
                    </a:lnTo>
                    <a:lnTo>
                      <a:pt x="260" y="261"/>
                    </a:lnTo>
                    <a:close/>
                  </a:path>
                </a:pathLst>
              </a:custGeom>
              <a:solidFill>
                <a:srgbClr val="ECAE7D"/>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2400"/>
              </a:p>
            </p:txBody>
          </p:sp>
          <p:sp>
            <p:nvSpPr>
              <p:cNvPr id="58415" name="Freeform 13"/>
              <p:cNvSpPr/>
              <p:nvPr/>
            </p:nvSpPr>
            <p:spPr bwMode="auto">
              <a:xfrm>
                <a:off x="5954713" y="5944571"/>
                <a:ext cx="279950" cy="143659"/>
              </a:xfrm>
              <a:custGeom>
                <a:avLst/>
                <a:gdLst>
                  <a:gd name="T0" fmla="*/ 139975 w 152"/>
                  <a:gd name="T1" fmla="*/ 143659 h 78"/>
                  <a:gd name="T2" fmla="*/ 279950 w 152"/>
                  <a:gd name="T3" fmla="*/ 0 h 78"/>
                  <a:gd name="T4" fmla="*/ 0 w 152"/>
                  <a:gd name="T5" fmla="*/ 0 h 78"/>
                  <a:gd name="T6" fmla="*/ 0 w 152"/>
                  <a:gd name="T7" fmla="*/ 0 h 78"/>
                  <a:gd name="T8" fmla="*/ 139975 w 152"/>
                  <a:gd name="T9" fmla="*/ 143659 h 7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2" h="78">
                    <a:moveTo>
                      <a:pt x="76" y="78"/>
                    </a:moveTo>
                    <a:lnTo>
                      <a:pt x="152" y="0"/>
                    </a:lnTo>
                    <a:lnTo>
                      <a:pt x="0" y="0"/>
                    </a:lnTo>
                    <a:lnTo>
                      <a:pt x="76" y="78"/>
                    </a:lnTo>
                    <a:close/>
                  </a:path>
                </a:pathLst>
              </a:custGeom>
              <a:solidFill>
                <a:srgbClr val="333333"/>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2400"/>
              </a:p>
            </p:txBody>
          </p:sp>
          <p:sp>
            <p:nvSpPr>
              <p:cNvPr id="68" name="Freeform 20"/>
              <p:cNvSpPr/>
              <p:nvPr/>
            </p:nvSpPr>
            <p:spPr bwMode="auto">
              <a:xfrm>
                <a:off x="6094093" y="5607806"/>
                <a:ext cx="479172" cy="480425"/>
              </a:xfrm>
              <a:custGeom>
                <a:avLst/>
                <a:gdLst>
                  <a:gd name="T0" fmla="*/ 0 w 260"/>
                  <a:gd name="T1" fmla="*/ 261 h 261"/>
                  <a:gd name="T2" fmla="*/ 260 w 260"/>
                  <a:gd name="T3" fmla="*/ 0 h 261"/>
                  <a:gd name="T4" fmla="*/ 0 w 260"/>
                  <a:gd name="T5" fmla="*/ 0 h 261"/>
                  <a:gd name="T6" fmla="*/ 0 w 260"/>
                  <a:gd name="T7" fmla="*/ 261 h 261"/>
                </a:gdLst>
                <a:ahLst/>
                <a:cxnLst>
                  <a:cxn ang="0">
                    <a:pos x="T0" y="T1"/>
                  </a:cxn>
                  <a:cxn ang="0">
                    <a:pos x="T2" y="T3"/>
                  </a:cxn>
                  <a:cxn ang="0">
                    <a:pos x="T4" y="T5"/>
                  </a:cxn>
                  <a:cxn ang="0">
                    <a:pos x="T6" y="T7"/>
                  </a:cxn>
                </a:cxnLst>
                <a:rect l="0" t="0" r="r" b="b"/>
                <a:pathLst>
                  <a:path w="260" h="261">
                    <a:moveTo>
                      <a:pt x="0" y="261"/>
                    </a:moveTo>
                    <a:lnTo>
                      <a:pt x="260" y="0"/>
                    </a:lnTo>
                    <a:lnTo>
                      <a:pt x="0" y="0"/>
                    </a:lnTo>
                    <a:lnTo>
                      <a:pt x="0" y="261"/>
                    </a:lnTo>
                    <a:close/>
                  </a:path>
                </a:pathLst>
              </a:custGeom>
              <a:solidFill>
                <a:schemeClr val="tx1">
                  <a:lumMod val="95000"/>
                  <a:lumOff val="5000"/>
                  <a:alpha val="10000"/>
                </a:schemeClr>
              </a:solidFill>
              <a:ln>
                <a:noFill/>
              </a:ln>
            </p:spPr>
            <p:txBody>
              <a:bodyPr/>
              <a:lstStyle/>
              <a:p>
                <a:pPr defTabSz="913765">
                  <a:defRPr/>
                </a:pPr>
                <a:endParaRPr lang="id-ID" sz="2400"/>
              </a:p>
            </p:txBody>
          </p:sp>
        </p:grpSp>
        <p:grpSp>
          <p:nvGrpSpPr>
            <p:cNvPr id="58397" name="Group 97"/>
            <p:cNvGrpSpPr/>
            <p:nvPr/>
          </p:nvGrpSpPr>
          <p:grpSpPr bwMode="auto">
            <a:xfrm>
              <a:off x="5044417" y="1711307"/>
              <a:ext cx="2181904" cy="3570264"/>
              <a:chOff x="3702295" y="1271646"/>
              <a:chExt cx="1777754" cy="2908951"/>
            </a:xfrm>
          </p:grpSpPr>
          <p:grpSp>
            <p:nvGrpSpPr>
              <p:cNvPr id="58398" name="Group 92"/>
              <p:cNvGrpSpPr/>
              <p:nvPr/>
            </p:nvGrpSpPr>
            <p:grpSpPr bwMode="auto">
              <a:xfrm>
                <a:off x="3702295" y="1284998"/>
                <a:ext cx="643627" cy="2895596"/>
                <a:chOff x="3702295" y="1284998"/>
                <a:chExt cx="643627" cy="2895596"/>
              </a:xfrm>
            </p:grpSpPr>
            <p:sp>
              <p:nvSpPr>
                <p:cNvPr id="17" name="Pentagon 16"/>
                <p:cNvSpPr/>
                <p:nvPr/>
              </p:nvSpPr>
              <p:spPr>
                <a:xfrm rot="5400000" flipV="1">
                  <a:off x="3767393" y="3601859"/>
                  <a:ext cx="918354" cy="239189"/>
                </a:xfrm>
                <a:prstGeom prst="homePlate">
                  <a:avLst/>
                </a:prstGeom>
                <a:solidFill>
                  <a:srgbClr val="FF725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912495" fontAlgn="base">
                    <a:spcBef>
                      <a:spcPct val="0"/>
                    </a:spcBef>
                    <a:spcAft>
                      <a:spcPct val="0"/>
                    </a:spcAft>
                    <a:defRPr>
                      <a:solidFill>
                        <a:schemeClr val="tx1"/>
                      </a:solidFill>
                      <a:latin typeface="Calibri" panose="020F0502020204030204" pitchFamily="34" charset="0"/>
                    </a:defRPr>
                  </a:lvl6pPr>
                  <a:lvl7pPr marL="2971800" indent="-228600" defTabSz="912495" fontAlgn="base">
                    <a:spcBef>
                      <a:spcPct val="0"/>
                    </a:spcBef>
                    <a:spcAft>
                      <a:spcPct val="0"/>
                    </a:spcAft>
                    <a:defRPr>
                      <a:solidFill>
                        <a:schemeClr val="tx1"/>
                      </a:solidFill>
                      <a:latin typeface="Calibri" panose="020F0502020204030204" pitchFamily="34" charset="0"/>
                    </a:defRPr>
                  </a:lvl7pPr>
                  <a:lvl8pPr marL="3429000" indent="-228600" defTabSz="912495" fontAlgn="base">
                    <a:spcBef>
                      <a:spcPct val="0"/>
                    </a:spcBef>
                    <a:spcAft>
                      <a:spcPct val="0"/>
                    </a:spcAft>
                    <a:defRPr>
                      <a:solidFill>
                        <a:schemeClr val="tx1"/>
                      </a:solidFill>
                      <a:latin typeface="Calibri" panose="020F0502020204030204" pitchFamily="34" charset="0"/>
                    </a:defRPr>
                  </a:lvl8pPr>
                  <a:lvl9pPr marL="3886200" indent="-228600" defTabSz="912495" fontAlgn="base">
                    <a:spcBef>
                      <a:spcPct val="0"/>
                    </a:spcBef>
                    <a:spcAft>
                      <a:spcPct val="0"/>
                    </a:spcAft>
                    <a:defRPr>
                      <a:solidFill>
                        <a:schemeClr val="tx1"/>
                      </a:solidFill>
                      <a:latin typeface="Calibri" panose="020F0502020204030204" pitchFamily="34" charset="0"/>
                    </a:defRPr>
                  </a:lvl9pPr>
                </a:lstStyle>
                <a:p>
                  <a:pPr algn="ctr" eaLnBrk="1" hangingPunct="1"/>
                  <a:endParaRPr lang="zh-CN" altLang="zh-CN" sz="2400" baseline="-25000">
                    <a:solidFill>
                      <a:srgbClr val="FFFFFF"/>
                    </a:solidFill>
                  </a:endParaRPr>
                </a:p>
              </p:txBody>
            </p:sp>
            <p:sp>
              <p:nvSpPr>
                <p:cNvPr id="18" name="Round Same Side Corner Rectangle 17"/>
                <p:cNvSpPr/>
                <p:nvPr/>
              </p:nvSpPr>
              <p:spPr>
                <a:xfrm rot="10800000" flipV="1">
                  <a:off x="3702295" y="1284581"/>
                  <a:ext cx="405975" cy="1478421"/>
                </a:xfrm>
                <a:prstGeom prst="round2SameRect">
                  <a:avLst/>
                </a:prstGeom>
                <a:solidFill>
                  <a:srgbClr val="FF725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3765">
                    <a:defRPr/>
                  </a:pPr>
                  <a:endParaRPr lang="en-US" sz="2400" dirty="0"/>
                </a:p>
              </p:txBody>
            </p:sp>
            <p:sp>
              <p:nvSpPr>
                <p:cNvPr id="19" name="Rectangle 44"/>
                <p:cNvSpPr/>
                <p:nvPr/>
              </p:nvSpPr>
              <p:spPr>
                <a:xfrm rot="5400000" flipV="1">
                  <a:off x="3773300" y="2691997"/>
                  <a:ext cx="500567" cy="642577"/>
                </a:xfrm>
                <a:custGeom>
                  <a:avLst/>
                  <a:gdLst>
                    <a:gd name="connsiteX0" fmla="*/ 0 w 2419494"/>
                    <a:gd name="connsiteY0" fmla="*/ 0 h 605633"/>
                    <a:gd name="connsiteX1" fmla="*/ 2419494 w 2419494"/>
                    <a:gd name="connsiteY1" fmla="*/ 0 h 605633"/>
                    <a:gd name="connsiteX2" fmla="*/ 2419494 w 2419494"/>
                    <a:gd name="connsiteY2" fmla="*/ 605633 h 605633"/>
                    <a:gd name="connsiteX3" fmla="*/ 0 w 2419494"/>
                    <a:gd name="connsiteY3" fmla="*/ 605633 h 605633"/>
                    <a:gd name="connsiteX4" fmla="*/ 0 w 2419494"/>
                    <a:gd name="connsiteY4" fmla="*/ 0 h 605633"/>
                    <a:gd name="connsiteX0-1" fmla="*/ 0 w 2727503"/>
                    <a:gd name="connsiteY0-2" fmla="*/ 0 h 1414156"/>
                    <a:gd name="connsiteX1-3" fmla="*/ 2419494 w 2727503"/>
                    <a:gd name="connsiteY1-4" fmla="*/ 0 h 1414156"/>
                    <a:gd name="connsiteX2-5" fmla="*/ 2727503 w 2727503"/>
                    <a:gd name="connsiteY2-6" fmla="*/ 1414156 h 1414156"/>
                    <a:gd name="connsiteX3-7" fmla="*/ 0 w 2727503"/>
                    <a:gd name="connsiteY3-8" fmla="*/ 605633 h 1414156"/>
                    <a:gd name="connsiteX4-9" fmla="*/ 0 w 2727503"/>
                    <a:gd name="connsiteY4-10" fmla="*/ 0 h 1414156"/>
                    <a:gd name="connsiteX0-11" fmla="*/ 0 w 2737127"/>
                    <a:gd name="connsiteY0-12" fmla="*/ 0 h 1414156"/>
                    <a:gd name="connsiteX1-13" fmla="*/ 2737127 w 2737127"/>
                    <a:gd name="connsiteY1-14" fmla="*/ 981777 h 1414156"/>
                    <a:gd name="connsiteX2-15" fmla="*/ 2727503 w 2737127"/>
                    <a:gd name="connsiteY2-16" fmla="*/ 1414156 h 1414156"/>
                    <a:gd name="connsiteX3-17" fmla="*/ 0 w 2737127"/>
                    <a:gd name="connsiteY3-18" fmla="*/ 605633 h 1414156"/>
                    <a:gd name="connsiteX4-19" fmla="*/ 0 w 2737127"/>
                    <a:gd name="connsiteY4-20" fmla="*/ 0 h 1414156"/>
                    <a:gd name="connsiteX0-21" fmla="*/ 0 w 2737127"/>
                    <a:gd name="connsiteY0-22" fmla="*/ 0 h 1414156"/>
                    <a:gd name="connsiteX1-23" fmla="*/ 2737127 w 2737127"/>
                    <a:gd name="connsiteY1-24" fmla="*/ 596766 h 1414156"/>
                    <a:gd name="connsiteX2-25" fmla="*/ 2727503 w 2737127"/>
                    <a:gd name="connsiteY2-26" fmla="*/ 1414156 h 1414156"/>
                    <a:gd name="connsiteX3-27" fmla="*/ 0 w 2737127"/>
                    <a:gd name="connsiteY3-28" fmla="*/ 605633 h 1414156"/>
                    <a:gd name="connsiteX4-29" fmla="*/ 0 w 2737127"/>
                    <a:gd name="connsiteY4-30" fmla="*/ 0 h 1414156"/>
                    <a:gd name="connsiteX0-31" fmla="*/ 0 w 2753637"/>
                    <a:gd name="connsiteY0-32" fmla="*/ 0 h 961768"/>
                    <a:gd name="connsiteX1-33" fmla="*/ 2737127 w 2753637"/>
                    <a:gd name="connsiteY1-34" fmla="*/ 596766 h 961768"/>
                    <a:gd name="connsiteX2-35" fmla="*/ 2753637 w 2753637"/>
                    <a:gd name="connsiteY2-36" fmla="*/ 961768 h 961768"/>
                    <a:gd name="connsiteX3-37" fmla="*/ 0 w 2753637"/>
                    <a:gd name="connsiteY3-38" fmla="*/ 605633 h 961768"/>
                    <a:gd name="connsiteX4-39" fmla="*/ 0 w 2753637"/>
                    <a:gd name="connsiteY4-40" fmla="*/ 0 h 961768"/>
                    <a:gd name="connsiteX0-41" fmla="*/ 0 w 2737127"/>
                    <a:gd name="connsiteY0-42" fmla="*/ 0 h 952243"/>
                    <a:gd name="connsiteX1-43" fmla="*/ 2737127 w 2737127"/>
                    <a:gd name="connsiteY1-44" fmla="*/ 596766 h 952243"/>
                    <a:gd name="connsiteX2-45" fmla="*/ 2734242 w 2737127"/>
                    <a:gd name="connsiteY2-46" fmla="*/ 952243 h 952243"/>
                    <a:gd name="connsiteX3-47" fmla="*/ 0 w 2737127"/>
                    <a:gd name="connsiteY3-48" fmla="*/ 605633 h 952243"/>
                    <a:gd name="connsiteX4-49" fmla="*/ 0 w 2737127"/>
                    <a:gd name="connsiteY4-50" fmla="*/ 0 h 952243"/>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737127" h="952243">
                      <a:moveTo>
                        <a:pt x="0" y="0"/>
                      </a:moveTo>
                      <a:lnTo>
                        <a:pt x="2737127" y="596766"/>
                      </a:lnTo>
                      <a:cubicBezTo>
                        <a:pt x="2736165" y="715258"/>
                        <a:pt x="2735204" y="833751"/>
                        <a:pt x="2734242" y="952243"/>
                      </a:cubicBezTo>
                      <a:lnTo>
                        <a:pt x="0" y="605633"/>
                      </a:lnTo>
                      <a:lnTo>
                        <a:pt x="0" y="0"/>
                      </a:lnTo>
                      <a:close/>
                    </a:path>
                  </a:pathLst>
                </a:custGeom>
                <a:solidFill>
                  <a:srgbClr val="FF725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3765">
                    <a:defRPr/>
                  </a:pPr>
                  <a:endParaRPr lang="en-US" sz="2400" dirty="0"/>
                </a:p>
              </p:txBody>
            </p:sp>
          </p:grpSp>
          <p:grpSp>
            <p:nvGrpSpPr>
              <p:cNvPr id="58399" name="Group 93"/>
              <p:cNvGrpSpPr/>
              <p:nvPr/>
            </p:nvGrpSpPr>
            <p:grpSpPr bwMode="auto">
              <a:xfrm>
                <a:off x="4137850" y="1284996"/>
                <a:ext cx="455190" cy="2895599"/>
                <a:chOff x="4137850" y="1284996"/>
                <a:chExt cx="455190" cy="2895599"/>
              </a:xfrm>
            </p:grpSpPr>
            <p:sp>
              <p:nvSpPr>
                <p:cNvPr id="14" name="Pentagon 13"/>
                <p:cNvSpPr/>
                <p:nvPr/>
              </p:nvSpPr>
              <p:spPr>
                <a:xfrm rot="5400000" flipV="1">
                  <a:off x="4007875" y="3595395"/>
                  <a:ext cx="918354" cy="252118"/>
                </a:xfrm>
                <a:prstGeom prst="homePlate">
                  <a:avLst/>
                </a:prstGeom>
                <a:solidFill>
                  <a:srgbClr val="55BEB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912495" fontAlgn="base">
                    <a:spcBef>
                      <a:spcPct val="0"/>
                    </a:spcBef>
                    <a:spcAft>
                      <a:spcPct val="0"/>
                    </a:spcAft>
                    <a:defRPr>
                      <a:solidFill>
                        <a:schemeClr val="tx1"/>
                      </a:solidFill>
                      <a:latin typeface="Calibri" panose="020F0502020204030204" pitchFamily="34" charset="0"/>
                    </a:defRPr>
                  </a:lvl6pPr>
                  <a:lvl7pPr marL="2971800" indent="-228600" defTabSz="912495" fontAlgn="base">
                    <a:spcBef>
                      <a:spcPct val="0"/>
                    </a:spcBef>
                    <a:spcAft>
                      <a:spcPct val="0"/>
                    </a:spcAft>
                    <a:defRPr>
                      <a:solidFill>
                        <a:schemeClr val="tx1"/>
                      </a:solidFill>
                      <a:latin typeface="Calibri" panose="020F0502020204030204" pitchFamily="34" charset="0"/>
                    </a:defRPr>
                  </a:lvl7pPr>
                  <a:lvl8pPr marL="3429000" indent="-228600" defTabSz="912495" fontAlgn="base">
                    <a:spcBef>
                      <a:spcPct val="0"/>
                    </a:spcBef>
                    <a:spcAft>
                      <a:spcPct val="0"/>
                    </a:spcAft>
                    <a:defRPr>
                      <a:solidFill>
                        <a:schemeClr val="tx1"/>
                      </a:solidFill>
                      <a:latin typeface="Calibri" panose="020F0502020204030204" pitchFamily="34" charset="0"/>
                    </a:defRPr>
                  </a:lvl8pPr>
                  <a:lvl9pPr marL="3886200" indent="-228600" defTabSz="912495" fontAlgn="base">
                    <a:spcBef>
                      <a:spcPct val="0"/>
                    </a:spcBef>
                    <a:spcAft>
                      <a:spcPct val="0"/>
                    </a:spcAft>
                    <a:defRPr>
                      <a:solidFill>
                        <a:schemeClr val="tx1"/>
                      </a:solidFill>
                      <a:latin typeface="Calibri" panose="020F0502020204030204" pitchFamily="34" charset="0"/>
                    </a:defRPr>
                  </a:lvl9pPr>
                </a:lstStyle>
                <a:p>
                  <a:pPr algn="ctr" eaLnBrk="1" hangingPunct="1"/>
                  <a:endParaRPr lang="zh-CN" altLang="zh-CN" sz="2400" baseline="-25000">
                    <a:solidFill>
                      <a:srgbClr val="FFFFFF"/>
                    </a:solidFill>
                  </a:endParaRPr>
                </a:p>
              </p:txBody>
            </p:sp>
            <p:sp>
              <p:nvSpPr>
                <p:cNvPr id="15" name="Rectangle 44"/>
                <p:cNvSpPr/>
                <p:nvPr/>
              </p:nvSpPr>
              <p:spPr>
                <a:xfrm rot="5400000" flipV="1">
                  <a:off x="4112689" y="2788319"/>
                  <a:ext cx="503154" cy="452519"/>
                </a:xfrm>
                <a:custGeom>
                  <a:avLst/>
                  <a:gdLst>
                    <a:gd name="connsiteX0" fmla="*/ 0 w 2419494"/>
                    <a:gd name="connsiteY0" fmla="*/ 0 h 605633"/>
                    <a:gd name="connsiteX1" fmla="*/ 2419494 w 2419494"/>
                    <a:gd name="connsiteY1" fmla="*/ 0 h 605633"/>
                    <a:gd name="connsiteX2" fmla="*/ 2419494 w 2419494"/>
                    <a:gd name="connsiteY2" fmla="*/ 605633 h 605633"/>
                    <a:gd name="connsiteX3" fmla="*/ 0 w 2419494"/>
                    <a:gd name="connsiteY3" fmla="*/ 605633 h 605633"/>
                    <a:gd name="connsiteX4" fmla="*/ 0 w 2419494"/>
                    <a:gd name="connsiteY4" fmla="*/ 0 h 605633"/>
                    <a:gd name="connsiteX0-1" fmla="*/ 0 w 2727503"/>
                    <a:gd name="connsiteY0-2" fmla="*/ 0 h 1414156"/>
                    <a:gd name="connsiteX1-3" fmla="*/ 2419494 w 2727503"/>
                    <a:gd name="connsiteY1-4" fmla="*/ 0 h 1414156"/>
                    <a:gd name="connsiteX2-5" fmla="*/ 2727503 w 2727503"/>
                    <a:gd name="connsiteY2-6" fmla="*/ 1414156 h 1414156"/>
                    <a:gd name="connsiteX3-7" fmla="*/ 0 w 2727503"/>
                    <a:gd name="connsiteY3-8" fmla="*/ 605633 h 1414156"/>
                    <a:gd name="connsiteX4-9" fmla="*/ 0 w 2727503"/>
                    <a:gd name="connsiteY4-10" fmla="*/ 0 h 1414156"/>
                    <a:gd name="connsiteX0-11" fmla="*/ 0 w 2737127"/>
                    <a:gd name="connsiteY0-12" fmla="*/ 0 h 1414156"/>
                    <a:gd name="connsiteX1-13" fmla="*/ 2737127 w 2737127"/>
                    <a:gd name="connsiteY1-14" fmla="*/ 981777 h 1414156"/>
                    <a:gd name="connsiteX2-15" fmla="*/ 2727503 w 2737127"/>
                    <a:gd name="connsiteY2-16" fmla="*/ 1414156 h 1414156"/>
                    <a:gd name="connsiteX3-17" fmla="*/ 0 w 2737127"/>
                    <a:gd name="connsiteY3-18" fmla="*/ 605633 h 1414156"/>
                    <a:gd name="connsiteX4-19" fmla="*/ 0 w 2737127"/>
                    <a:gd name="connsiteY4-20" fmla="*/ 0 h 1414156"/>
                    <a:gd name="connsiteX0-21" fmla="*/ 0 w 2737127"/>
                    <a:gd name="connsiteY0-22" fmla="*/ 0 h 1414156"/>
                    <a:gd name="connsiteX1-23" fmla="*/ 2737127 w 2737127"/>
                    <a:gd name="connsiteY1-24" fmla="*/ 596766 h 1414156"/>
                    <a:gd name="connsiteX2-25" fmla="*/ 2727503 w 2737127"/>
                    <a:gd name="connsiteY2-26" fmla="*/ 1414156 h 1414156"/>
                    <a:gd name="connsiteX3-27" fmla="*/ 0 w 2737127"/>
                    <a:gd name="connsiteY3-28" fmla="*/ 605633 h 1414156"/>
                    <a:gd name="connsiteX4-29" fmla="*/ 0 w 2737127"/>
                    <a:gd name="connsiteY4-30" fmla="*/ 0 h 1414156"/>
                    <a:gd name="connsiteX0-31" fmla="*/ 0 w 2753637"/>
                    <a:gd name="connsiteY0-32" fmla="*/ 0 h 961768"/>
                    <a:gd name="connsiteX1-33" fmla="*/ 2737127 w 2753637"/>
                    <a:gd name="connsiteY1-34" fmla="*/ 596766 h 961768"/>
                    <a:gd name="connsiteX2-35" fmla="*/ 2753637 w 2753637"/>
                    <a:gd name="connsiteY2-36" fmla="*/ 961768 h 961768"/>
                    <a:gd name="connsiteX3-37" fmla="*/ 0 w 2753637"/>
                    <a:gd name="connsiteY3-38" fmla="*/ 605633 h 961768"/>
                    <a:gd name="connsiteX4-39" fmla="*/ 0 w 2753637"/>
                    <a:gd name="connsiteY4-40" fmla="*/ 0 h 961768"/>
                    <a:gd name="connsiteX0-41" fmla="*/ 0 w 2737127"/>
                    <a:gd name="connsiteY0-42" fmla="*/ 0 h 952243"/>
                    <a:gd name="connsiteX1-43" fmla="*/ 2737127 w 2737127"/>
                    <a:gd name="connsiteY1-44" fmla="*/ 596766 h 952243"/>
                    <a:gd name="connsiteX2-45" fmla="*/ 2734242 w 2737127"/>
                    <a:gd name="connsiteY2-46" fmla="*/ 952243 h 952243"/>
                    <a:gd name="connsiteX3-47" fmla="*/ 0 w 2737127"/>
                    <a:gd name="connsiteY3-48" fmla="*/ 605633 h 952243"/>
                    <a:gd name="connsiteX4-49" fmla="*/ 0 w 2737127"/>
                    <a:gd name="connsiteY4-50" fmla="*/ 0 h 952243"/>
                    <a:gd name="connsiteX0-51" fmla="*/ 0 w 2750715"/>
                    <a:gd name="connsiteY0-52" fmla="*/ 0 h 952243"/>
                    <a:gd name="connsiteX1-53" fmla="*/ 2750715 w 2750715"/>
                    <a:gd name="connsiteY1-54" fmla="*/ 429126 h 952243"/>
                    <a:gd name="connsiteX2-55" fmla="*/ 2734242 w 2750715"/>
                    <a:gd name="connsiteY2-56" fmla="*/ 952243 h 952243"/>
                    <a:gd name="connsiteX3-57" fmla="*/ 0 w 2750715"/>
                    <a:gd name="connsiteY3-58" fmla="*/ 605633 h 952243"/>
                    <a:gd name="connsiteX4-59" fmla="*/ 0 w 2750715"/>
                    <a:gd name="connsiteY4-60" fmla="*/ 0 h 952243"/>
                    <a:gd name="connsiteX0-61" fmla="*/ 0 w 2750715"/>
                    <a:gd name="connsiteY0-62" fmla="*/ 0 h 723643"/>
                    <a:gd name="connsiteX1-63" fmla="*/ 2750715 w 2750715"/>
                    <a:gd name="connsiteY1-64" fmla="*/ 429126 h 723643"/>
                    <a:gd name="connsiteX2-65" fmla="*/ 2747830 w 2750715"/>
                    <a:gd name="connsiteY2-66" fmla="*/ 723643 h 723643"/>
                    <a:gd name="connsiteX3-67" fmla="*/ 0 w 2750715"/>
                    <a:gd name="connsiteY3-68" fmla="*/ 605633 h 723643"/>
                    <a:gd name="connsiteX4-69" fmla="*/ 0 w 2750715"/>
                    <a:gd name="connsiteY4-70" fmla="*/ 0 h 723643"/>
                    <a:gd name="connsiteX0-71" fmla="*/ 0 w 2750715"/>
                    <a:gd name="connsiteY0-72" fmla="*/ 0 h 723643"/>
                    <a:gd name="connsiteX1-73" fmla="*/ 2750715 w 2750715"/>
                    <a:gd name="connsiteY1-74" fmla="*/ 391026 h 723643"/>
                    <a:gd name="connsiteX2-75" fmla="*/ 2747830 w 2750715"/>
                    <a:gd name="connsiteY2-76" fmla="*/ 723643 h 723643"/>
                    <a:gd name="connsiteX3-77" fmla="*/ 0 w 2750715"/>
                    <a:gd name="connsiteY3-78" fmla="*/ 605633 h 723643"/>
                    <a:gd name="connsiteX4-79" fmla="*/ 0 w 2750715"/>
                    <a:gd name="connsiteY4-80" fmla="*/ 0 h 723643"/>
                    <a:gd name="connsiteX0-81" fmla="*/ 0 w 2752254"/>
                    <a:gd name="connsiteY0-82" fmla="*/ 0 h 742693"/>
                    <a:gd name="connsiteX1-83" fmla="*/ 2750715 w 2752254"/>
                    <a:gd name="connsiteY1-84" fmla="*/ 391026 h 742693"/>
                    <a:gd name="connsiteX2-85" fmla="*/ 2752076 w 2752254"/>
                    <a:gd name="connsiteY2-86" fmla="*/ 742693 h 742693"/>
                    <a:gd name="connsiteX3-87" fmla="*/ 0 w 2752254"/>
                    <a:gd name="connsiteY3-88" fmla="*/ 605633 h 742693"/>
                    <a:gd name="connsiteX4-89" fmla="*/ 0 w 2752254"/>
                    <a:gd name="connsiteY4-90" fmla="*/ 0 h 742693"/>
                    <a:gd name="connsiteX0-91" fmla="*/ 0 w 2760622"/>
                    <a:gd name="connsiteY0-92" fmla="*/ 0 h 642680"/>
                    <a:gd name="connsiteX1-93" fmla="*/ 2750715 w 2760622"/>
                    <a:gd name="connsiteY1-94" fmla="*/ 391026 h 642680"/>
                    <a:gd name="connsiteX2-95" fmla="*/ 2760567 w 2760622"/>
                    <a:gd name="connsiteY2-96" fmla="*/ 642680 h 642680"/>
                    <a:gd name="connsiteX3-97" fmla="*/ 0 w 2760622"/>
                    <a:gd name="connsiteY3-98" fmla="*/ 605633 h 642680"/>
                    <a:gd name="connsiteX4-99" fmla="*/ 0 w 2760622"/>
                    <a:gd name="connsiteY4-100" fmla="*/ 0 h 642680"/>
                    <a:gd name="connsiteX0-101" fmla="*/ 0 w 2752252"/>
                    <a:gd name="connsiteY0-102" fmla="*/ 0 h 747455"/>
                    <a:gd name="connsiteX1-103" fmla="*/ 2750715 w 2752252"/>
                    <a:gd name="connsiteY1-104" fmla="*/ 391026 h 747455"/>
                    <a:gd name="connsiteX2-105" fmla="*/ 2752074 w 2752252"/>
                    <a:gd name="connsiteY2-106" fmla="*/ 747455 h 747455"/>
                    <a:gd name="connsiteX3-107" fmla="*/ 0 w 2752252"/>
                    <a:gd name="connsiteY3-108" fmla="*/ 605633 h 747455"/>
                    <a:gd name="connsiteX4-109" fmla="*/ 0 w 2752252"/>
                    <a:gd name="connsiteY4-110" fmla="*/ 0 h 747455"/>
                    <a:gd name="connsiteX0-111" fmla="*/ 0 w 2752252"/>
                    <a:gd name="connsiteY0-112" fmla="*/ 0 h 747455"/>
                    <a:gd name="connsiteX1-113" fmla="*/ 2750715 w 2752252"/>
                    <a:gd name="connsiteY1-114" fmla="*/ 282677 h 747455"/>
                    <a:gd name="connsiteX2-115" fmla="*/ 2752074 w 2752252"/>
                    <a:gd name="connsiteY2-116" fmla="*/ 747455 h 747455"/>
                    <a:gd name="connsiteX3-117" fmla="*/ 0 w 2752252"/>
                    <a:gd name="connsiteY3-118" fmla="*/ 605633 h 747455"/>
                    <a:gd name="connsiteX4-119" fmla="*/ 0 w 2752252"/>
                    <a:gd name="connsiteY4-120" fmla="*/ 0 h 747455"/>
                    <a:gd name="connsiteX0-121" fmla="*/ 0 w 2752252"/>
                    <a:gd name="connsiteY0-122" fmla="*/ 0 h 648135"/>
                    <a:gd name="connsiteX1-123" fmla="*/ 2750715 w 2752252"/>
                    <a:gd name="connsiteY1-124" fmla="*/ 282677 h 648135"/>
                    <a:gd name="connsiteX2-125" fmla="*/ 2752074 w 2752252"/>
                    <a:gd name="connsiteY2-126" fmla="*/ 648135 h 648135"/>
                    <a:gd name="connsiteX3-127" fmla="*/ 0 w 2752252"/>
                    <a:gd name="connsiteY3-128" fmla="*/ 605633 h 648135"/>
                    <a:gd name="connsiteX4-129" fmla="*/ 0 w 2752252"/>
                    <a:gd name="connsiteY4-130" fmla="*/ 0 h 648135"/>
                    <a:gd name="connsiteX0-131" fmla="*/ 0 w 2752252"/>
                    <a:gd name="connsiteY0-132" fmla="*/ 0 h 618791"/>
                    <a:gd name="connsiteX1-133" fmla="*/ 2750715 w 2752252"/>
                    <a:gd name="connsiteY1-134" fmla="*/ 282677 h 618791"/>
                    <a:gd name="connsiteX2-135" fmla="*/ 2752074 w 2752252"/>
                    <a:gd name="connsiteY2-136" fmla="*/ 618791 h 618791"/>
                    <a:gd name="connsiteX3-137" fmla="*/ 0 w 2752252"/>
                    <a:gd name="connsiteY3-138" fmla="*/ 605633 h 618791"/>
                    <a:gd name="connsiteX4-139" fmla="*/ 0 w 2752252"/>
                    <a:gd name="connsiteY4-140" fmla="*/ 0 h 618791"/>
                    <a:gd name="connsiteX0-141" fmla="*/ 0 w 2752252"/>
                    <a:gd name="connsiteY0-142" fmla="*/ 0 h 634592"/>
                    <a:gd name="connsiteX1-143" fmla="*/ 2750715 w 2752252"/>
                    <a:gd name="connsiteY1-144" fmla="*/ 282677 h 634592"/>
                    <a:gd name="connsiteX2-145" fmla="*/ 2752074 w 2752252"/>
                    <a:gd name="connsiteY2-146" fmla="*/ 634592 h 634592"/>
                    <a:gd name="connsiteX3-147" fmla="*/ 0 w 2752252"/>
                    <a:gd name="connsiteY3-148" fmla="*/ 605633 h 634592"/>
                    <a:gd name="connsiteX4-149" fmla="*/ 0 w 2752252"/>
                    <a:gd name="connsiteY4-150" fmla="*/ 0 h 634592"/>
                    <a:gd name="connsiteX0-151" fmla="*/ 0 w 2750715"/>
                    <a:gd name="connsiteY0-152" fmla="*/ 0 h 634592"/>
                    <a:gd name="connsiteX1-153" fmla="*/ 2750715 w 2750715"/>
                    <a:gd name="connsiteY1-154" fmla="*/ 282677 h 634592"/>
                    <a:gd name="connsiteX2-155" fmla="*/ 2747826 w 2750715"/>
                    <a:gd name="connsiteY2-156" fmla="*/ 634592 h 634592"/>
                    <a:gd name="connsiteX3-157" fmla="*/ 0 w 2750715"/>
                    <a:gd name="connsiteY3-158" fmla="*/ 605633 h 634592"/>
                    <a:gd name="connsiteX4-159" fmla="*/ 0 w 2750715"/>
                    <a:gd name="connsiteY4-160" fmla="*/ 0 h 634592"/>
                    <a:gd name="connsiteX0-161" fmla="*/ 0 w 2750715"/>
                    <a:gd name="connsiteY0-162" fmla="*/ 0 h 636849"/>
                    <a:gd name="connsiteX1-163" fmla="*/ 2750715 w 2750715"/>
                    <a:gd name="connsiteY1-164" fmla="*/ 282677 h 636849"/>
                    <a:gd name="connsiteX2-165" fmla="*/ 2743581 w 2750715"/>
                    <a:gd name="connsiteY2-166" fmla="*/ 636849 h 636849"/>
                    <a:gd name="connsiteX3-167" fmla="*/ 0 w 2750715"/>
                    <a:gd name="connsiteY3-168" fmla="*/ 605633 h 636849"/>
                    <a:gd name="connsiteX4-169" fmla="*/ 0 w 2750715"/>
                    <a:gd name="connsiteY4-170" fmla="*/ 0 h 636849"/>
                    <a:gd name="connsiteX0-171" fmla="*/ 0 w 2752252"/>
                    <a:gd name="connsiteY0-172" fmla="*/ 0 h 636849"/>
                    <a:gd name="connsiteX1-173" fmla="*/ 2750715 w 2752252"/>
                    <a:gd name="connsiteY1-174" fmla="*/ 282677 h 636849"/>
                    <a:gd name="connsiteX2-175" fmla="*/ 2752074 w 2752252"/>
                    <a:gd name="connsiteY2-176" fmla="*/ 636849 h 636849"/>
                    <a:gd name="connsiteX3-177" fmla="*/ 0 w 2752252"/>
                    <a:gd name="connsiteY3-178" fmla="*/ 605633 h 636849"/>
                    <a:gd name="connsiteX4-179" fmla="*/ 0 w 2752252"/>
                    <a:gd name="connsiteY4-180" fmla="*/ 0 h 636849"/>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752252" h="636849">
                      <a:moveTo>
                        <a:pt x="0" y="0"/>
                      </a:moveTo>
                      <a:lnTo>
                        <a:pt x="2750715" y="282677"/>
                      </a:lnTo>
                      <a:cubicBezTo>
                        <a:pt x="2749753" y="401169"/>
                        <a:pt x="2753036" y="518357"/>
                        <a:pt x="2752074" y="636849"/>
                      </a:cubicBezTo>
                      <a:lnTo>
                        <a:pt x="0" y="605633"/>
                      </a:lnTo>
                      <a:lnTo>
                        <a:pt x="0" y="0"/>
                      </a:lnTo>
                      <a:close/>
                    </a:path>
                  </a:pathLst>
                </a:custGeom>
                <a:solidFill>
                  <a:srgbClr val="55BEB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3765">
                    <a:defRPr/>
                  </a:pPr>
                  <a:endParaRPr lang="en-US" sz="2400" dirty="0"/>
                </a:p>
              </p:txBody>
            </p:sp>
            <p:sp>
              <p:nvSpPr>
                <p:cNvPr id="16" name="Round Same Side Corner Rectangle 15"/>
                <p:cNvSpPr/>
                <p:nvPr/>
              </p:nvSpPr>
              <p:spPr>
                <a:xfrm rot="10800000" flipV="1">
                  <a:off x="4138006" y="1284580"/>
                  <a:ext cx="431833" cy="1478421"/>
                </a:xfrm>
                <a:prstGeom prst="round2SameRect">
                  <a:avLst/>
                </a:prstGeom>
                <a:solidFill>
                  <a:srgbClr val="55BEB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3765">
                    <a:defRPr/>
                  </a:pPr>
                  <a:endParaRPr lang="en-US" sz="2400" dirty="0"/>
                </a:p>
              </p:txBody>
            </p:sp>
          </p:grpSp>
          <p:grpSp>
            <p:nvGrpSpPr>
              <p:cNvPr id="58400" name="Group 95"/>
              <p:cNvGrpSpPr/>
              <p:nvPr/>
            </p:nvGrpSpPr>
            <p:grpSpPr bwMode="auto">
              <a:xfrm>
                <a:off x="4835703" y="1284997"/>
                <a:ext cx="644346" cy="2895600"/>
                <a:chOff x="4835703" y="1284997"/>
                <a:chExt cx="644346" cy="2895600"/>
              </a:xfrm>
            </p:grpSpPr>
            <p:sp>
              <p:nvSpPr>
                <p:cNvPr id="11" name="Round Same Side Corner Rectangle 10"/>
                <p:cNvSpPr/>
                <p:nvPr/>
              </p:nvSpPr>
              <p:spPr>
                <a:xfrm rot="10800000" flipV="1">
                  <a:off x="5074075" y="1284581"/>
                  <a:ext cx="405974" cy="1478421"/>
                </a:xfrm>
                <a:prstGeom prst="round2SameRect">
                  <a:avLst/>
                </a:prstGeom>
                <a:solidFill>
                  <a:srgbClr val="79B84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3765">
                    <a:defRPr/>
                  </a:pPr>
                  <a:endParaRPr lang="en-US" sz="2400" dirty="0"/>
                </a:p>
              </p:txBody>
            </p:sp>
            <p:sp>
              <p:nvSpPr>
                <p:cNvPr id="12" name="Pentagon 11"/>
                <p:cNvSpPr/>
                <p:nvPr/>
              </p:nvSpPr>
              <p:spPr>
                <a:xfrm rot="5400000">
                  <a:off x="4495302" y="3601859"/>
                  <a:ext cx="919648" cy="237896"/>
                </a:xfrm>
                <a:prstGeom prst="homePlate">
                  <a:avLst/>
                </a:prstGeom>
                <a:solidFill>
                  <a:srgbClr val="79B84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912495" fontAlgn="base">
                    <a:spcBef>
                      <a:spcPct val="0"/>
                    </a:spcBef>
                    <a:spcAft>
                      <a:spcPct val="0"/>
                    </a:spcAft>
                    <a:defRPr>
                      <a:solidFill>
                        <a:schemeClr val="tx1"/>
                      </a:solidFill>
                      <a:latin typeface="Calibri" panose="020F0502020204030204" pitchFamily="34" charset="0"/>
                    </a:defRPr>
                  </a:lvl6pPr>
                  <a:lvl7pPr marL="2971800" indent="-228600" defTabSz="912495" fontAlgn="base">
                    <a:spcBef>
                      <a:spcPct val="0"/>
                    </a:spcBef>
                    <a:spcAft>
                      <a:spcPct val="0"/>
                    </a:spcAft>
                    <a:defRPr>
                      <a:solidFill>
                        <a:schemeClr val="tx1"/>
                      </a:solidFill>
                      <a:latin typeface="Calibri" panose="020F0502020204030204" pitchFamily="34" charset="0"/>
                    </a:defRPr>
                  </a:lvl7pPr>
                  <a:lvl8pPr marL="3429000" indent="-228600" defTabSz="912495" fontAlgn="base">
                    <a:spcBef>
                      <a:spcPct val="0"/>
                    </a:spcBef>
                    <a:spcAft>
                      <a:spcPct val="0"/>
                    </a:spcAft>
                    <a:defRPr>
                      <a:solidFill>
                        <a:schemeClr val="tx1"/>
                      </a:solidFill>
                      <a:latin typeface="Calibri" panose="020F0502020204030204" pitchFamily="34" charset="0"/>
                    </a:defRPr>
                  </a:lvl8pPr>
                  <a:lvl9pPr marL="3886200" indent="-228600" defTabSz="912495" fontAlgn="base">
                    <a:spcBef>
                      <a:spcPct val="0"/>
                    </a:spcBef>
                    <a:spcAft>
                      <a:spcPct val="0"/>
                    </a:spcAft>
                    <a:defRPr>
                      <a:solidFill>
                        <a:schemeClr val="tx1"/>
                      </a:solidFill>
                      <a:latin typeface="Calibri" panose="020F0502020204030204" pitchFamily="34" charset="0"/>
                    </a:defRPr>
                  </a:lvl9pPr>
                </a:lstStyle>
                <a:p>
                  <a:pPr algn="ctr" eaLnBrk="1" hangingPunct="1"/>
                  <a:endParaRPr lang="zh-CN" altLang="zh-CN" sz="2400" baseline="-25000">
                    <a:solidFill>
                      <a:srgbClr val="FFFFFF"/>
                    </a:solidFill>
                  </a:endParaRPr>
                </a:p>
              </p:txBody>
            </p:sp>
            <p:sp>
              <p:nvSpPr>
                <p:cNvPr id="13" name="Rectangle 44"/>
                <p:cNvSpPr/>
                <p:nvPr/>
              </p:nvSpPr>
              <p:spPr>
                <a:xfrm rot="5400000">
                  <a:off x="4909123" y="2692643"/>
                  <a:ext cx="500567" cy="641285"/>
                </a:xfrm>
                <a:custGeom>
                  <a:avLst/>
                  <a:gdLst>
                    <a:gd name="connsiteX0" fmla="*/ 0 w 2419494"/>
                    <a:gd name="connsiteY0" fmla="*/ 0 h 605633"/>
                    <a:gd name="connsiteX1" fmla="*/ 2419494 w 2419494"/>
                    <a:gd name="connsiteY1" fmla="*/ 0 h 605633"/>
                    <a:gd name="connsiteX2" fmla="*/ 2419494 w 2419494"/>
                    <a:gd name="connsiteY2" fmla="*/ 605633 h 605633"/>
                    <a:gd name="connsiteX3" fmla="*/ 0 w 2419494"/>
                    <a:gd name="connsiteY3" fmla="*/ 605633 h 605633"/>
                    <a:gd name="connsiteX4" fmla="*/ 0 w 2419494"/>
                    <a:gd name="connsiteY4" fmla="*/ 0 h 605633"/>
                    <a:gd name="connsiteX0-1" fmla="*/ 0 w 2727503"/>
                    <a:gd name="connsiteY0-2" fmla="*/ 0 h 1414156"/>
                    <a:gd name="connsiteX1-3" fmla="*/ 2419494 w 2727503"/>
                    <a:gd name="connsiteY1-4" fmla="*/ 0 h 1414156"/>
                    <a:gd name="connsiteX2-5" fmla="*/ 2727503 w 2727503"/>
                    <a:gd name="connsiteY2-6" fmla="*/ 1414156 h 1414156"/>
                    <a:gd name="connsiteX3-7" fmla="*/ 0 w 2727503"/>
                    <a:gd name="connsiteY3-8" fmla="*/ 605633 h 1414156"/>
                    <a:gd name="connsiteX4-9" fmla="*/ 0 w 2727503"/>
                    <a:gd name="connsiteY4-10" fmla="*/ 0 h 1414156"/>
                    <a:gd name="connsiteX0-11" fmla="*/ 0 w 2737127"/>
                    <a:gd name="connsiteY0-12" fmla="*/ 0 h 1414156"/>
                    <a:gd name="connsiteX1-13" fmla="*/ 2737127 w 2737127"/>
                    <a:gd name="connsiteY1-14" fmla="*/ 981777 h 1414156"/>
                    <a:gd name="connsiteX2-15" fmla="*/ 2727503 w 2737127"/>
                    <a:gd name="connsiteY2-16" fmla="*/ 1414156 h 1414156"/>
                    <a:gd name="connsiteX3-17" fmla="*/ 0 w 2737127"/>
                    <a:gd name="connsiteY3-18" fmla="*/ 605633 h 1414156"/>
                    <a:gd name="connsiteX4-19" fmla="*/ 0 w 2737127"/>
                    <a:gd name="connsiteY4-20" fmla="*/ 0 h 1414156"/>
                    <a:gd name="connsiteX0-21" fmla="*/ 0 w 2737127"/>
                    <a:gd name="connsiteY0-22" fmla="*/ 0 h 1414156"/>
                    <a:gd name="connsiteX1-23" fmla="*/ 2737127 w 2737127"/>
                    <a:gd name="connsiteY1-24" fmla="*/ 596766 h 1414156"/>
                    <a:gd name="connsiteX2-25" fmla="*/ 2727503 w 2737127"/>
                    <a:gd name="connsiteY2-26" fmla="*/ 1414156 h 1414156"/>
                    <a:gd name="connsiteX3-27" fmla="*/ 0 w 2737127"/>
                    <a:gd name="connsiteY3-28" fmla="*/ 605633 h 1414156"/>
                    <a:gd name="connsiteX4-29" fmla="*/ 0 w 2737127"/>
                    <a:gd name="connsiteY4-30" fmla="*/ 0 h 1414156"/>
                    <a:gd name="connsiteX0-31" fmla="*/ 0 w 2753637"/>
                    <a:gd name="connsiteY0-32" fmla="*/ 0 h 961768"/>
                    <a:gd name="connsiteX1-33" fmla="*/ 2737127 w 2753637"/>
                    <a:gd name="connsiteY1-34" fmla="*/ 596766 h 961768"/>
                    <a:gd name="connsiteX2-35" fmla="*/ 2753637 w 2753637"/>
                    <a:gd name="connsiteY2-36" fmla="*/ 961768 h 961768"/>
                    <a:gd name="connsiteX3-37" fmla="*/ 0 w 2753637"/>
                    <a:gd name="connsiteY3-38" fmla="*/ 605633 h 961768"/>
                    <a:gd name="connsiteX4-39" fmla="*/ 0 w 2753637"/>
                    <a:gd name="connsiteY4-40" fmla="*/ 0 h 961768"/>
                    <a:gd name="connsiteX0-41" fmla="*/ 0 w 2737127"/>
                    <a:gd name="connsiteY0-42" fmla="*/ 0 h 952243"/>
                    <a:gd name="connsiteX1-43" fmla="*/ 2737127 w 2737127"/>
                    <a:gd name="connsiteY1-44" fmla="*/ 596766 h 952243"/>
                    <a:gd name="connsiteX2-45" fmla="*/ 2734242 w 2737127"/>
                    <a:gd name="connsiteY2-46" fmla="*/ 952243 h 952243"/>
                    <a:gd name="connsiteX3-47" fmla="*/ 0 w 2737127"/>
                    <a:gd name="connsiteY3-48" fmla="*/ 605633 h 952243"/>
                    <a:gd name="connsiteX4-49" fmla="*/ 0 w 2737127"/>
                    <a:gd name="connsiteY4-50" fmla="*/ 0 h 952243"/>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737127" h="952243">
                      <a:moveTo>
                        <a:pt x="0" y="0"/>
                      </a:moveTo>
                      <a:lnTo>
                        <a:pt x="2737127" y="596766"/>
                      </a:lnTo>
                      <a:cubicBezTo>
                        <a:pt x="2736165" y="715258"/>
                        <a:pt x="2735204" y="833751"/>
                        <a:pt x="2734242" y="952243"/>
                      </a:cubicBezTo>
                      <a:lnTo>
                        <a:pt x="0" y="605633"/>
                      </a:lnTo>
                      <a:lnTo>
                        <a:pt x="0" y="0"/>
                      </a:lnTo>
                      <a:close/>
                    </a:path>
                  </a:pathLst>
                </a:custGeom>
                <a:solidFill>
                  <a:srgbClr val="79B84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3765">
                    <a:defRPr/>
                  </a:pPr>
                  <a:endParaRPr lang="en-US" sz="2400" dirty="0"/>
                </a:p>
              </p:txBody>
            </p:sp>
          </p:grpSp>
          <p:grpSp>
            <p:nvGrpSpPr>
              <p:cNvPr id="58401" name="Group 94"/>
              <p:cNvGrpSpPr/>
              <p:nvPr/>
            </p:nvGrpSpPr>
            <p:grpSpPr bwMode="auto">
              <a:xfrm>
                <a:off x="4588095" y="1271646"/>
                <a:ext cx="455861" cy="2908949"/>
                <a:chOff x="4588095" y="1271646"/>
                <a:chExt cx="455861" cy="2908949"/>
              </a:xfrm>
            </p:grpSpPr>
            <p:sp>
              <p:nvSpPr>
                <p:cNvPr id="8" name="Round Same Side Corner Rectangle 7"/>
                <p:cNvSpPr/>
                <p:nvPr/>
              </p:nvSpPr>
              <p:spPr>
                <a:xfrm rot="10800000" flipV="1">
                  <a:off x="4609919" y="1271646"/>
                  <a:ext cx="434419" cy="1491356"/>
                </a:xfrm>
                <a:prstGeom prst="round2SameRect">
                  <a:avLst/>
                </a:prstGeom>
                <a:solidFill>
                  <a:srgbClr val="E6B22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3765">
                    <a:defRPr/>
                  </a:pPr>
                  <a:endParaRPr lang="en-US" sz="2400" dirty="0"/>
                </a:p>
              </p:txBody>
            </p:sp>
            <p:sp>
              <p:nvSpPr>
                <p:cNvPr id="9" name="Pentagon 8"/>
                <p:cNvSpPr/>
                <p:nvPr/>
              </p:nvSpPr>
              <p:spPr>
                <a:xfrm rot="5400000">
                  <a:off x="4255468" y="3596040"/>
                  <a:ext cx="917061" cy="252118"/>
                </a:xfrm>
                <a:prstGeom prst="homePlate">
                  <a:avLst/>
                </a:prstGeom>
                <a:solidFill>
                  <a:srgbClr val="E6B22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912495" fontAlgn="base">
                    <a:spcBef>
                      <a:spcPct val="0"/>
                    </a:spcBef>
                    <a:spcAft>
                      <a:spcPct val="0"/>
                    </a:spcAft>
                    <a:defRPr>
                      <a:solidFill>
                        <a:schemeClr val="tx1"/>
                      </a:solidFill>
                      <a:latin typeface="Calibri" panose="020F0502020204030204" pitchFamily="34" charset="0"/>
                    </a:defRPr>
                  </a:lvl6pPr>
                  <a:lvl7pPr marL="2971800" indent="-228600" defTabSz="912495" fontAlgn="base">
                    <a:spcBef>
                      <a:spcPct val="0"/>
                    </a:spcBef>
                    <a:spcAft>
                      <a:spcPct val="0"/>
                    </a:spcAft>
                    <a:defRPr>
                      <a:solidFill>
                        <a:schemeClr val="tx1"/>
                      </a:solidFill>
                      <a:latin typeface="Calibri" panose="020F0502020204030204" pitchFamily="34" charset="0"/>
                    </a:defRPr>
                  </a:lvl7pPr>
                  <a:lvl8pPr marL="3429000" indent="-228600" defTabSz="912495" fontAlgn="base">
                    <a:spcBef>
                      <a:spcPct val="0"/>
                    </a:spcBef>
                    <a:spcAft>
                      <a:spcPct val="0"/>
                    </a:spcAft>
                    <a:defRPr>
                      <a:solidFill>
                        <a:schemeClr val="tx1"/>
                      </a:solidFill>
                      <a:latin typeface="Calibri" panose="020F0502020204030204" pitchFamily="34" charset="0"/>
                    </a:defRPr>
                  </a:lvl8pPr>
                  <a:lvl9pPr marL="3886200" indent="-228600" defTabSz="912495" fontAlgn="base">
                    <a:spcBef>
                      <a:spcPct val="0"/>
                    </a:spcBef>
                    <a:spcAft>
                      <a:spcPct val="0"/>
                    </a:spcAft>
                    <a:defRPr>
                      <a:solidFill>
                        <a:schemeClr val="tx1"/>
                      </a:solidFill>
                      <a:latin typeface="Calibri" panose="020F0502020204030204" pitchFamily="34" charset="0"/>
                    </a:defRPr>
                  </a:lvl9pPr>
                </a:lstStyle>
                <a:p>
                  <a:pPr algn="ctr" eaLnBrk="1" hangingPunct="1"/>
                  <a:endParaRPr lang="zh-CN" altLang="zh-CN" sz="2400" baseline="-25000">
                    <a:solidFill>
                      <a:srgbClr val="FFFFFF"/>
                    </a:solidFill>
                  </a:endParaRPr>
                </a:p>
              </p:txBody>
            </p:sp>
            <p:sp>
              <p:nvSpPr>
                <p:cNvPr id="10" name="Rectangle 44"/>
                <p:cNvSpPr/>
                <p:nvPr/>
              </p:nvSpPr>
              <p:spPr>
                <a:xfrm rot="5400000">
                  <a:off x="4565855" y="2787672"/>
                  <a:ext cx="503154" cy="453813"/>
                </a:xfrm>
                <a:custGeom>
                  <a:avLst/>
                  <a:gdLst>
                    <a:gd name="connsiteX0" fmla="*/ 0 w 2419494"/>
                    <a:gd name="connsiteY0" fmla="*/ 0 h 605633"/>
                    <a:gd name="connsiteX1" fmla="*/ 2419494 w 2419494"/>
                    <a:gd name="connsiteY1" fmla="*/ 0 h 605633"/>
                    <a:gd name="connsiteX2" fmla="*/ 2419494 w 2419494"/>
                    <a:gd name="connsiteY2" fmla="*/ 605633 h 605633"/>
                    <a:gd name="connsiteX3" fmla="*/ 0 w 2419494"/>
                    <a:gd name="connsiteY3" fmla="*/ 605633 h 605633"/>
                    <a:gd name="connsiteX4" fmla="*/ 0 w 2419494"/>
                    <a:gd name="connsiteY4" fmla="*/ 0 h 605633"/>
                    <a:gd name="connsiteX0-1" fmla="*/ 0 w 2727503"/>
                    <a:gd name="connsiteY0-2" fmla="*/ 0 h 1414156"/>
                    <a:gd name="connsiteX1-3" fmla="*/ 2419494 w 2727503"/>
                    <a:gd name="connsiteY1-4" fmla="*/ 0 h 1414156"/>
                    <a:gd name="connsiteX2-5" fmla="*/ 2727503 w 2727503"/>
                    <a:gd name="connsiteY2-6" fmla="*/ 1414156 h 1414156"/>
                    <a:gd name="connsiteX3-7" fmla="*/ 0 w 2727503"/>
                    <a:gd name="connsiteY3-8" fmla="*/ 605633 h 1414156"/>
                    <a:gd name="connsiteX4-9" fmla="*/ 0 w 2727503"/>
                    <a:gd name="connsiteY4-10" fmla="*/ 0 h 1414156"/>
                    <a:gd name="connsiteX0-11" fmla="*/ 0 w 2737127"/>
                    <a:gd name="connsiteY0-12" fmla="*/ 0 h 1414156"/>
                    <a:gd name="connsiteX1-13" fmla="*/ 2737127 w 2737127"/>
                    <a:gd name="connsiteY1-14" fmla="*/ 981777 h 1414156"/>
                    <a:gd name="connsiteX2-15" fmla="*/ 2727503 w 2737127"/>
                    <a:gd name="connsiteY2-16" fmla="*/ 1414156 h 1414156"/>
                    <a:gd name="connsiteX3-17" fmla="*/ 0 w 2737127"/>
                    <a:gd name="connsiteY3-18" fmla="*/ 605633 h 1414156"/>
                    <a:gd name="connsiteX4-19" fmla="*/ 0 w 2737127"/>
                    <a:gd name="connsiteY4-20" fmla="*/ 0 h 1414156"/>
                    <a:gd name="connsiteX0-21" fmla="*/ 0 w 2737127"/>
                    <a:gd name="connsiteY0-22" fmla="*/ 0 h 1414156"/>
                    <a:gd name="connsiteX1-23" fmla="*/ 2737127 w 2737127"/>
                    <a:gd name="connsiteY1-24" fmla="*/ 596766 h 1414156"/>
                    <a:gd name="connsiteX2-25" fmla="*/ 2727503 w 2737127"/>
                    <a:gd name="connsiteY2-26" fmla="*/ 1414156 h 1414156"/>
                    <a:gd name="connsiteX3-27" fmla="*/ 0 w 2737127"/>
                    <a:gd name="connsiteY3-28" fmla="*/ 605633 h 1414156"/>
                    <a:gd name="connsiteX4-29" fmla="*/ 0 w 2737127"/>
                    <a:gd name="connsiteY4-30" fmla="*/ 0 h 1414156"/>
                    <a:gd name="connsiteX0-31" fmla="*/ 0 w 2753637"/>
                    <a:gd name="connsiteY0-32" fmla="*/ 0 h 961768"/>
                    <a:gd name="connsiteX1-33" fmla="*/ 2737127 w 2753637"/>
                    <a:gd name="connsiteY1-34" fmla="*/ 596766 h 961768"/>
                    <a:gd name="connsiteX2-35" fmla="*/ 2753637 w 2753637"/>
                    <a:gd name="connsiteY2-36" fmla="*/ 961768 h 961768"/>
                    <a:gd name="connsiteX3-37" fmla="*/ 0 w 2753637"/>
                    <a:gd name="connsiteY3-38" fmla="*/ 605633 h 961768"/>
                    <a:gd name="connsiteX4-39" fmla="*/ 0 w 2753637"/>
                    <a:gd name="connsiteY4-40" fmla="*/ 0 h 961768"/>
                    <a:gd name="connsiteX0-41" fmla="*/ 0 w 2737127"/>
                    <a:gd name="connsiteY0-42" fmla="*/ 0 h 952243"/>
                    <a:gd name="connsiteX1-43" fmla="*/ 2737127 w 2737127"/>
                    <a:gd name="connsiteY1-44" fmla="*/ 596766 h 952243"/>
                    <a:gd name="connsiteX2-45" fmla="*/ 2734242 w 2737127"/>
                    <a:gd name="connsiteY2-46" fmla="*/ 952243 h 952243"/>
                    <a:gd name="connsiteX3-47" fmla="*/ 0 w 2737127"/>
                    <a:gd name="connsiteY3-48" fmla="*/ 605633 h 952243"/>
                    <a:gd name="connsiteX4-49" fmla="*/ 0 w 2737127"/>
                    <a:gd name="connsiteY4-50" fmla="*/ 0 h 952243"/>
                    <a:gd name="connsiteX0-51" fmla="*/ 0 w 2750715"/>
                    <a:gd name="connsiteY0-52" fmla="*/ 0 h 952243"/>
                    <a:gd name="connsiteX1-53" fmla="*/ 2750715 w 2750715"/>
                    <a:gd name="connsiteY1-54" fmla="*/ 429126 h 952243"/>
                    <a:gd name="connsiteX2-55" fmla="*/ 2734242 w 2750715"/>
                    <a:gd name="connsiteY2-56" fmla="*/ 952243 h 952243"/>
                    <a:gd name="connsiteX3-57" fmla="*/ 0 w 2750715"/>
                    <a:gd name="connsiteY3-58" fmla="*/ 605633 h 952243"/>
                    <a:gd name="connsiteX4-59" fmla="*/ 0 w 2750715"/>
                    <a:gd name="connsiteY4-60" fmla="*/ 0 h 952243"/>
                    <a:gd name="connsiteX0-61" fmla="*/ 0 w 2750715"/>
                    <a:gd name="connsiteY0-62" fmla="*/ 0 h 723643"/>
                    <a:gd name="connsiteX1-63" fmla="*/ 2750715 w 2750715"/>
                    <a:gd name="connsiteY1-64" fmla="*/ 429126 h 723643"/>
                    <a:gd name="connsiteX2-65" fmla="*/ 2747830 w 2750715"/>
                    <a:gd name="connsiteY2-66" fmla="*/ 723643 h 723643"/>
                    <a:gd name="connsiteX3-67" fmla="*/ 0 w 2750715"/>
                    <a:gd name="connsiteY3-68" fmla="*/ 605633 h 723643"/>
                    <a:gd name="connsiteX4-69" fmla="*/ 0 w 2750715"/>
                    <a:gd name="connsiteY4-70" fmla="*/ 0 h 723643"/>
                    <a:gd name="connsiteX0-71" fmla="*/ 0 w 2750715"/>
                    <a:gd name="connsiteY0-72" fmla="*/ 0 h 723643"/>
                    <a:gd name="connsiteX1-73" fmla="*/ 2750715 w 2750715"/>
                    <a:gd name="connsiteY1-74" fmla="*/ 391026 h 723643"/>
                    <a:gd name="connsiteX2-75" fmla="*/ 2747830 w 2750715"/>
                    <a:gd name="connsiteY2-76" fmla="*/ 723643 h 723643"/>
                    <a:gd name="connsiteX3-77" fmla="*/ 0 w 2750715"/>
                    <a:gd name="connsiteY3-78" fmla="*/ 605633 h 723643"/>
                    <a:gd name="connsiteX4-79" fmla="*/ 0 w 2750715"/>
                    <a:gd name="connsiteY4-80" fmla="*/ 0 h 723643"/>
                    <a:gd name="connsiteX0-81" fmla="*/ 0 w 2752254"/>
                    <a:gd name="connsiteY0-82" fmla="*/ 0 h 742693"/>
                    <a:gd name="connsiteX1-83" fmla="*/ 2750715 w 2752254"/>
                    <a:gd name="connsiteY1-84" fmla="*/ 391026 h 742693"/>
                    <a:gd name="connsiteX2-85" fmla="*/ 2752076 w 2752254"/>
                    <a:gd name="connsiteY2-86" fmla="*/ 742693 h 742693"/>
                    <a:gd name="connsiteX3-87" fmla="*/ 0 w 2752254"/>
                    <a:gd name="connsiteY3-88" fmla="*/ 605633 h 742693"/>
                    <a:gd name="connsiteX4-89" fmla="*/ 0 w 2752254"/>
                    <a:gd name="connsiteY4-90" fmla="*/ 0 h 742693"/>
                    <a:gd name="connsiteX0-91" fmla="*/ 0 w 2760622"/>
                    <a:gd name="connsiteY0-92" fmla="*/ 0 h 642680"/>
                    <a:gd name="connsiteX1-93" fmla="*/ 2750715 w 2760622"/>
                    <a:gd name="connsiteY1-94" fmla="*/ 391026 h 642680"/>
                    <a:gd name="connsiteX2-95" fmla="*/ 2760567 w 2760622"/>
                    <a:gd name="connsiteY2-96" fmla="*/ 642680 h 642680"/>
                    <a:gd name="connsiteX3-97" fmla="*/ 0 w 2760622"/>
                    <a:gd name="connsiteY3-98" fmla="*/ 605633 h 642680"/>
                    <a:gd name="connsiteX4-99" fmla="*/ 0 w 2760622"/>
                    <a:gd name="connsiteY4-100" fmla="*/ 0 h 642680"/>
                    <a:gd name="connsiteX0-101" fmla="*/ 0 w 2752252"/>
                    <a:gd name="connsiteY0-102" fmla="*/ 0 h 747455"/>
                    <a:gd name="connsiteX1-103" fmla="*/ 2750715 w 2752252"/>
                    <a:gd name="connsiteY1-104" fmla="*/ 391026 h 747455"/>
                    <a:gd name="connsiteX2-105" fmla="*/ 2752074 w 2752252"/>
                    <a:gd name="connsiteY2-106" fmla="*/ 747455 h 747455"/>
                    <a:gd name="connsiteX3-107" fmla="*/ 0 w 2752252"/>
                    <a:gd name="connsiteY3-108" fmla="*/ 605633 h 747455"/>
                    <a:gd name="connsiteX4-109" fmla="*/ 0 w 2752252"/>
                    <a:gd name="connsiteY4-110" fmla="*/ 0 h 747455"/>
                    <a:gd name="connsiteX0-111" fmla="*/ 0 w 2752252"/>
                    <a:gd name="connsiteY0-112" fmla="*/ 0 h 747455"/>
                    <a:gd name="connsiteX1-113" fmla="*/ 2750715 w 2752252"/>
                    <a:gd name="connsiteY1-114" fmla="*/ 282677 h 747455"/>
                    <a:gd name="connsiteX2-115" fmla="*/ 2752074 w 2752252"/>
                    <a:gd name="connsiteY2-116" fmla="*/ 747455 h 747455"/>
                    <a:gd name="connsiteX3-117" fmla="*/ 0 w 2752252"/>
                    <a:gd name="connsiteY3-118" fmla="*/ 605633 h 747455"/>
                    <a:gd name="connsiteX4-119" fmla="*/ 0 w 2752252"/>
                    <a:gd name="connsiteY4-120" fmla="*/ 0 h 747455"/>
                    <a:gd name="connsiteX0-121" fmla="*/ 0 w 2752252"/>
                    <a:gd name="connsiteY0-122" fmla="*/ 0 h 648135"/>
                    <a:gd name="connsiteX1-123" fmla="*/ 2750715 w 2752252"/>
                    <a:gd name="connsiteY1-124" fmla="*/ 282677 h 648135"/>
                    <a:gd name="connsiteX2-125" fmla="*/ 2752074 w 2752252"/>
                    <a:gd name="connsiteY2-126" fmla="*/ 648135 h 648135"/>
                    <a:gd name="connsiteX3-127" fmla="*/ 0 w 2752252"/>
                    <a:gd name="connsiteY3-128" fmla="*/ 605633 h 648135"/>
                    <a:gd name="connsiteX4-129" fmla="*/ 0 w 2752252"/>
                    <a:gd name="connsiteY4-130" fmla="*/ 0 h 648135"/>
                    <a:gd name="connsiteX0-131" fmla="*/ 0 w 2752252"/>
                    <a:gd name="connsiteY0-132" fmla="*/ 0 h 618791"/>
                    <a:gd name="connsiteX1-133" fmla="*/ 2750715 w 2752252"/>
                    <a:gd name="connsiteY1-134" fmla="*/ 282677 h 618791"/>
                    <a:gd name="connsiteX2-135" fmla="*/ 2752074 w 2752252"/>
                    <a:gd name="connsiteY2-136" fmla="*/ 618791 h 618791"/>
                    <a:gd name="connsiteX3-137" fmla="*/ 0 w 2752252"/>
                    <a:gd name="connsiteY3-138" fmla="*/ 605633 h 618791"/>
                    <a:gd name="connsiteX4-139" fmla="*/ 0 w 2752252"/>
                    <a:gd name="connsiteY4-140" fmla="*/ 0 h 618791"/>
                    <a:gd name="connsiteX0-141" fmla="*/ 0 w 2752252"/>
                    <a:gd name="connsiteY0-142" fmla="*/ 0 h 634592"/>
                    <a:gd name="connsiteX1-143" fmla="*/ 2750715 w 2752252"/>
                    <a:gd name="connsiteY1-144" fmla="*/ 282677 h 634592"/>
                    <a:gd name="connsiteX2-145" fmla="*/ 2752074 w 2752252"/>
                    <a:gd name="connsiteY2-146" fmla="*/ 634592 h 634592"/>
                    <a:gd name="connsiteX3-147" fmla="*/ 0 w 2752252"/>
                    <a:gd name="connsiteY3-148" fmla="*/ 605633 h 634592"/>
                    <a:gd name="connsiteX4-149" fmla="*/ 0 w 2752252"/>
                    <a:gd name="connsiteY4-150" fmla="*/ 0 h 634592"/>
                    <a:gd name="connsiteX0-151" fmla="*/ 0 w 2750715"/>
                    <a:gd name="connsiteY0-152" fmla="*/ 0 h 634592"/>
                    <a:gd name="connsiteX1-153" fmla="*/ 2750715 w 2750715"/>
                    <a:gd name="connsiteY1-154" fmla="*/ 282677 h 634592"/>
                    <a:gd name="connsiteX2-155" fmla="*/ 2747826 w 2750715"/>
                    <a:gd name="connsiteY2-156" fmla="*/ 634592 h 634592"/>
                    <a:gd name="connsiteX3-157" fmla="*/ 0 w 2750715"/>
                    <a:gd name="connsiteY3-158" fmla="*/ 605633 h 634592"/>
                    <a:gd name="connsiteX4-159" fmla="*/ 0 w 2750715"/>
                    <a:gd name="connsiteY4-160" fmla="*/ 0 h 634592"/>
                    <a:gd name="connsiteX0-161" fmla="*/ 0 w 2750715"/>
                    <a:gd name="connsiteY0-162" fmla="*/ 0 h 636849"/>
                    <a:gd name="connsiteX1-163" fmla="*/ 2750715 w 2750715"/>
                    <a:gd name="connsiteY1-164" fmla="*/ 282677 h 636849"/>
                    <a:gd name="connsiteX2-165" fmla="*/ 2743581 w 2750715"/>
                    <a:gd name="connsiteY2-166" fmla="*/ 636849 h 636849"/>
                    <a:gd name="connsiteX3-167" fmla="*/ 0 w 2750715"/>
                    <a:gd name="connsiteY3-168" fmla="*/ 605633 h 636849"/>
                    <a:gd name="connsiteX4-169" fmla="*/ 0 w 2750715"/>
                    <a:gd name="connsiteY4-170" fmla="*/ 0 h 636849"/>
                    <a:gd name="connsiteX0-171" fmla="*/ 0 w 2752252"/>
                    <a:gd name="connsiteY0-172" fmla="*/ 0 h 636849"/>
                    <a:gd name="connsiteX1-173" fmla="*/ 2750715 w 2752252"/>
                    <a:gd name="connsiteY1-174" fmla="*/ 282677 h 636849"/>
                    <a:gd name="connsiteX2-175" fmla="*/ 2752074 w 2752252"/>
                    <a:gd name="connsiteY2-176" fmla="*/ 636849 h 636849"/>
                    <a:gd name="connsiteX3-177" fmla="*/ 0 w 2752252"/>
                    <a:gd name="connsiteY3-178" fmla="*/ 605633 h 636849"/>
                    <a:gd name="connsiteX4-179" fmla="*/ 0 w 2752252"/>
                    <a:gd name="connsiteY4-180" fmla="*/ 0 h 636849"/>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752252" h="636849">
                      <a:moveTo>
                        <a:pt x="0" y="0"/>
                      </a:moveTo>
                      <a:lnTo>
                        <a:pt x="2750715" y="282677"/>
                      </a:lnTo>
                      <a:cubicBezTo>
                        <a:pt x="2749753" y="401169"/>
                        <a:pt x="2753036" y="518357"/>
                        <a:pt x="2752074" y="636849"/>
                      </a:cubicBezTo>
                      <a:lnTo>
                        <a:pt x="0" y="605633"/>
                      </a:lnTo>
                      <a:lnTo>
                        <a:pt x="0" y="0"/>
                      </a:lnTo>
                      <a:close/>
                    </a:path>
                  </a:pathLst>
                </a:custGeom>
                <a:solidFill>
                  <a:srgbClr val="E6B22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3765">
                    <a:defRPr/>
                  </a:pPr>
                  <a:endParaRPr lang="en-US" sz="2400" dirty="0"/>
                </a:p>
              </p:txBody>
            </p:sp>
          </p:grpSp>
        </p:grpSp>
      </p:grpSp>
      <p:sp>
        <p:nvSpPr>
          <p:cNvPr id="22" name="Oval 21"/>
          <p:cNvSpPr>
            <a:spLocks noChangeArrowheads="1"/>
          </p:cNvSpPr>
          <p:nvPr/>
        </p:nvSpPr>
        <p:spPr bwMode="auto">
          <a:xfrm>
            <a:off x="6275332" y="2968625"/>
            <a:ext cx="274553" cy="274638"/>
          </a:xfrm>
          <a:prstGeom prst="ellipse">
            <a:avLst/>
          </a:pr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lIns="91412" tIns="45706" rIns="91412" bIns="45706"/>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912495" fontAlgn="base">
              <a:spcBef>
                <a:spcPct val="0"/>
              </a:spcBef>
              <a:spcAft>
                <a:spcPct val="0"/>
              </a:spcAft>
              <a:defRPr>
                <a:solidFill>
                  <a:schemeClr val="tx1"/>
                </a:solidFill>
                <a:latin typeface="Calibri" panose="020F0502020204030204" pitchFamily="34" charset="0"/>
              </a:defRPr>
            </a:lvl6pPr>
            <a:lvl7pPr marL="2971800" indent="-228600" defTabSz="912495" fontAlgn="base">
              <a:spcBef>
                <a:spcPct val="0"/>
              </a:spcBef>
              <a:spcAft>
                <a:spcPct val="0"/>
              </a:spcAft>
              <a:defRPr>
                <a:solidFill>
                  <a:schemeClr val="tx1"/>
                </a:solidFill>
                <a:latin typeface="Calibri" panose="020F0502020204030204" pitchFamily="34" charset="0"/>
              </a:defRPr>
            </a:lvl7pPr>
            <a:lvl8pPr marL="3429000" indent="-228600" defTabSz="912495" fontAlgn="base">
              <a:spcBef>
                <a:spcPct val="0"/>
              </a:spcBef>
              <a:spcAft>
                <a:spcPct val="0"/>
              </a:spcAft>
              <a:defRPr>
                <a:solidFill>
                  <a:schemeClr val="tx1"/>
                </a:solidFill>
                <a:latin typeface="Calibri" panose="020F0502020204030204" pitchFamily="34" charset="0"/>
              </a:defRPr>
            </a:lvl8pPr>
            <a:lvl9pPr marL="3886200" indent="-228600" defTabSz="912495" fontAlgn="base">
              <a:spcBef>
                <a:spcPct val="0"/>
              </a:spcBef>
              <a:spcAft>
                <a:spcPct val="0"/>
              </a:spcAft>
              <a:defRPr>
                <a:solidFill>
                  <a:schemeClr val="tx1"/>
                </a:solidFill>
                <a:latin typeface="Calibri" panose="020F0502020204030204" pitchFamily="34" charset="0"/>
              </a:defRPr>
            </a:lvl9pPr>
          </a:lstStyle>
          <a:p>
            <a:pPr algn="ctr" eaLnBrk="1" hangingPunct="1"/>
            <a:endParaRPr lang="zh-CN" altLang="zh-CN" sz="2400"/>
          </a:p>
        </p:txBody>
      </p:sp>
      <p:sp>
        <p:nvSpPr>
          <p:cNvPr id="23" name="Oval 22"/>
          <p:cNvSpPr>
            <a:spLocks noChangeArrowheads="1"/>
          </p:cNvSpPr>
          <p:nvPr/>
        </p:nvSpPr>
        <p:spPr bwMode="auto">
          <a:xfrm>
            <a:off x="6786351" y="2235200"/>
            <a:ext cx="274553" cy="274638"/>
          </a:xfrm>
          <a:prstGeom prst="ellipse">
            <a:avLst/>
          </a:pr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lIns="91412" tIns="45706" rIns="91412" bIns="45706"/>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912495" fontAlgn="base">
              <a:spcBef>
                <a:spcPct val="0"/>
              </a:spcBef>
              <a:spcAft>
                <a:spcPct val="0"/>
              </a:spcAft>
              <a:defRPr>
                <a:solidFill>
                  <a:schemeClr val="tx1"/>
                </a:solidFill>
                <a:latin typeface="Calibri" panose="020F0502020204030204" pitchFamily="34" charset="0"/>
              </a:defRPr>
            </a:lvl6pPr>
            <a:lvl7pPr marL="2971800" indent="-228600" defTabSz="912495" fontAlgn="base">
              <a:spcBef>
                <a:spcPct val="0"/>
              </a:spcBef>
              <a:spcAft>
                <a:spcPct val="0"/>
              </a:spcAft>
              <a:defRPr>
                <a:solidFill>
                  <a:schemeClr val="tx1"/>
                </a:solidFill>
                <a:latin typeface="Calibri" panose="020F0502020204030204" pitchFamily="34" charset="0"/>
              </a:defRPr>
            </a:lvl7pPr>
            <a:lvl8pPr marL="3429000" indent="-228600" defTabSz="912495" fontAlgn="base">
              <a:spcBef>
                <a:spcPct val="0"/>
              </a:spcBef>
              <a:spcAft>
                <a:spcPct val="0"/>
              </a:spcAft>
              <a:defRPr>
                <a:solidFill>
                  <a:schemeClr val="tx1"/>
                </a:solidFill>
                <a:latin typeface="Calibri" panose="020F0502020204030204" pitchFamily="34" charset="0"/>
              </a:defRPr>
            </a:lvl8pPr>
            <a:lvl9pPr marL="3886200" indent="-228600" defTabSz="912495" fontAlgn="base">
              <a:spcBef>
                <a:spcPct val="0"/>
              </a:spcBef>
              <a:spcAft>
                <a:spcPct val="0"/>
              </a:spcAft>
              <a:defRPr>
                <a:solidFill>
                  <a:schemeClr val="tx1"/>
                </a:solidFill>
                <a:latin typeface="Calibri" panose="020F0502020204030204" pitchFamily="34" charset="0"/>
              </a:defRPr>
            </a:lvl9pPr>
          </a:lstStyle>
          <a:p>
            <a:pPr algn="ctr" eaLnBrk="1" hangingPunct="1"/>
            <a:endParaRPr lang="zh-CN" altLang="zh-CN" sz="2400"/>
          </a:p>
        </p:txBody>
      </p:sp>
      <p:cxnSp>
        <p:nvCxnSpPr>
          <p:cNvPr id="27" name="Straight Connector 26"/>
          <p:cNvCxnSpPr/>
          <p:nvPr/>
        </p:nvCxnSpPr>
        <p:spPr>
          <a:xfrm>
            <a:off x="6924421" y="2370138"/>
            <a:ext cx="1494964" cy="1588"/>
          </a:xfrm>
          <a:prstGeom prst="line">
            <a:avLst/>
          </a:prstGeom>
          <a:ln w="12700">
            <a:solidFill>
              <a:schemeClr val="tx1">
                <a:lumMod val="75000"/>
                <a:lumOff val="25000"/>
              </a:schemeClr>
            </a:solidFill>
            <a:prstDash val="sysDot"/>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6411816" y="3105151"/>
            <a:ext cx="1555271" cy="712788"/>
          </a:xfrm>
          <a:prstGeom prst="line">
            <a:avLst/>
          </a:prstGeom>
          <a:ln w="12700">
            <a:solidFill>
              <a:schemeClr val="tx1">
                <a:lumMod val="75000"/>
                <a:lumOff val="25000"/>
              </a:schemeClr>
            </a:solidFill>
            <a:prstDash val="sysDot"/>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29" name="Oval 28"/>
          <p:cNvSpPr>
            <a:spLocks noChangeArrowheads="1"/>
          </p:cNvSpPr>
          <p:nvPr/>
        </p:nvSpPr>
        <p:spPr bwMode="auto">
          <a:xfrm>
            <a:off x="5121576" y="2235200"/>
            <a:ext cx="274554" cy="274638"/>
          </a:xfrm>
          <a:prstGeom prst="ellipse">
            <a:avLst/>
          </a:pr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lIns="91412" tIns="45706" rIns="91412" bIns="45706"/>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912495" fontAlgn="base">
              <a:spcBef>
                <a:spcPct val="0"/>
              </a:spcBef>
              <a:spcAft>
                <a:spcPct val="0"/>
              </a:spcAft>
              <a:defRPr>
                <a:solidFill>
                  <a:schemeClr val="tx1"/>
                </a:solidFill>
                <a:latin typeface="Calibri" panose="020F0502020204030204" pitchFamily="34" charset="0"/>
              </a:defRPr>
            </a:lvl6pPr>
            <a:lvl7pPr marL="2971800" indent="-228600" defTabSz="912495" fontAlgn="base">
              <a:spcBef>
                <a:spcPct val="0"/>
              </a:spcBef>
              <a:spcAft>
                <a:spcPct val="0"/>
              </a:spcAft>
              <a:defRPr>
                <a:solidFill>
                  <a:schemeClr val="tx1"/>
                </a:solidFill>
                <a:latin typeface="Calibri" panose="020F0502020204030204" pitchFamily="34" charset="0"/>
              </a:defRPr>
            </a:lvl7pPr>
            <a:lvl8pPr marL="3429000" indent="-228600" defTabSz="912495" fontAlgn="base">
              <a:spcBef>
                <a:spcPct val="0"/>
              </a:spcBef>
              <a:spcAft>
                <a:spcPct val="0"/>
              </a:spcAft>
              <a:defRPr>
                <a:solidFill>
                  <a:schemeClr val="tx1"/>
                </a:solidFill>
                <a:latin typeface="Calibri" panose="020F0502020204030204" pitchFamily="34" charset="0"/>
              </a:defRPr>
            </a:lvl8pPr>
            <a:lvl9pPr marL="3886200" indent="-228600" defTabSz="912495" fontAlgn="base">
              <a:spcBef>
                <a:spcPct val="0"/>
              </a:spcBef>
              <a:spcAft>
                <a:spcPct val="0"/>
              </a:spcAft>
              <a:defRPr>
                <a:solidFill>
                  <a:schemeClr val="tx1"/>
                </a:solidFill>
                <a:latin typeface="Calibri" panose="020F0502020204030204" pitchFamily="34" charset="0"/>
              </a:defRPr>
            </a:lvl9pPr>
          </a:lstStyle>
          <a:p>
            <a:pPr algn="ctr" eaLnBrk="1" hangingPunct="1"/>
            <a:endParaRPr lang="zh-CN" altLang="zh-CN" sz="2400"/>
          </a:p>
        </p:txBody>
      </p:sp>
      <p:cxnSp>
        <p:nvCxnSpPr>
          <p:cNvPr id="30" name="Straight Connector 29"/>
          <p:cNvCxnSpPr/>
          <p:nvPr/>
        </p:nvCxnSpPr>
        <p:spPr>
          <a:xfrm>
            <a:off x="3751988" y="2370138"/>
            <a:ext cx="1494964" cy="1588"/>
          </a:xfrm>
          <a:prstGeom prst="line">
            <a:avLst/>
          </a:prstGeom>
          <a:ln w="12700">
            <a:solidFill>
              <a:schemeClr val="tx1">
                <a:lumMod val="75000"/>
                <a:lumOff val="25000"/>
              </a:schemeClr>
            </a:solidFill>
            <a:prstDash val="sysDot"/>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31" name="Oval 30"/>
          <p:cNvSpPr>
            <a:spLocks noChangeArrowheads="1"/>
          </p:cNvSpPr>
          <p:nvPr/>
        </p:nvSpPr>
        <p:spPr bwMode="auto">
          <a:xfrm>
            <a:off x="5662747" y="2968625"/>
            <a:ext cx="274553" cy="274638"/>
          </a:xfrm>
          <a:prstGeom prst="ellipse">
            <a:avLst/>
          </a:pr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lIns="91412" tIns="45706" rIns="91412" bIns="45706"/>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912495" fontAlgn="base">
              <a:spcBef>
                <a:spcPct val="0"/>
              </a:spcBef>
              <a:spcAft>
                <a:spcPct val="0"/>
              </a:spcAft>
              <a:defRPr>
                <a:solidFill>
                  <a:schemeClr val="tx1"/>
                </a:solidFill>
                <a:latin typeface="Calibri" panose="020F0502020204030204" pitchFamily="34" charset="0"/>
              </a:defRPr>
            </a:lvl6pPr>
            <a:lvl7pPr marL="2971800" indent="-228600" defTabSz="912495" fontAlgn="base">
              <a:spcBef>
                <a:spcPct val="0"/>
              </a:spcBef>
              <a:spcAft>
                <a:spcPct val="0"/>
              </a:spcAft>
              <a:defRPr>
                <a:solidFill>
                  <a:schemeClr val="tx1"/>
                </a:solidFill>
                <a:latin typeface="Calibri" panose="020F0502020204030204" pitchFamily="34" charset="0"/>
              </a:defRPr>
            </a:lvl7pPr>
            <a:lvl8pPr marL="3429000" indent="-228600" defTabSz="912495" fontAlgn="base">
              <a:spcBef>
                <a:spcPct val="0"/>
              </a:spcBef>
              <a:spcAft>
                <a:spcPct val="0"/>
              </a:spcAft>
              <a:defRPr>
                <a:solidFill>
                  <a:schemeClr val="tx1"/>
                </a:solidFill>
                <a:latin typeface="Calibri" panose="020F0502020204030204" pitchFamily="34" charset="0"/>
              </a:defRPr>
            </a:lvl8pPr>
            <a:lvl9pPr marL="3886200" indent="-228600" defTabSz="912495" fontAlgn="base">
              <a:spcBef>
                <a:spcPct val="0"/>
              </a:spcBef>
              <a:spcAft>
                <a:spcPct val="0"/>
              </a:spcAft>
              <a:defRPr>
                <a:solidFill>
                  <a:schemeClr val="tx1"/>
                </a:solidFill>
                <a:latin typeface="Calibri" panose="020F0502020204030204" pitchFamily="34" charset="0"/>
              </a:defRPr>
            </a:lvl9pPr>
          </a:lstStyle>
          <a:p>
            <a:pPr algn="ctr" eaLnBrk="1" hangingPunct="1"/>
            <a:endParaRPr lang="zh-CN" altLang="zh-CN" sz="2400"/>
          </a:p>
        </p:txBody>
      </p:sp>
      <p:grpSp>
        <p:nvGrpSpPr>
          <p:cNvPr id="69" name="Group 68"/>
          <p:cNvGrpSpPr/>
          <p:nvPr/>
        </p:nvGrpSpPr>
        <p:grpSpPr bwMode="auto">
          <a:xfrm>
            <a:off x="8697111" y="1949448"/>
            <a:ext cx="2432886" cy="709057"/>
            <a:chOff x="1603804" y="2220559"/>
            <a:chExt cx="2433815" cy="708667"/>
          </a:xfrm>
        </p:grpSpPr>
        <p:sp>
          <p:nvSpPr>
            <p:cNvPr id="70" name="Text Placeholder 2"/>
            <p:cNvSpPr txBox="1"/>
            <p:nvPr/>
          </p:nvSpPr>
          <p:spPr>
            <a:xfrm>
              <a:off x="1603804" y="2220559"/>
              <a:ext cx="2013097" cy="261794"/>
            </a:xfrm>
            <a:prstGeom prst="rect">
              <a:avLst/>
            </a:prstGeom>
            <a:noFill/>
          </p:spPr>
          <p:txBody>
            <a:bodyPr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defTabSz="913765">
                <a:defRPr/>
              </a:pPr>
              <a:r>
                <a:rPr lang="zh-CN" altLang="en-US" sz="1600" dirty="0">
                  <a:solidFill>
                    <a:schemeClr val="tx1">
                      <a:lumMod val="90000"/>
                      <a:lumOff val="10000"/>
                    </a:schemeClr>
                  </a:solidFill>
                  <a:latin typeface="微软雅黑" panose="020B0503020204020204" pitchFamily="34" charset="-122"/>
                  <a:ea typeface="微软雅黑" panose="020B0503020204020204" pitchFamily="34" charset="-122"/>
                </a:rPr>
                <a:t>这里输入标题</a:t>
              </a:r>
              <a:endParaRPr lang="en-US" altLang="zh-CN" sz="1600" dirty="0">
                <a:solidFill>
                  <a:schemeClr val="tx1">
                    <a:lumMod val="90000"/>
                    <a:lumOff val="10000"/>
                  </a:schemeClr>
                </a:solidFill>
                <a:latin typeface="微软雅黑" panose="020B0503020204020204" pitchFamily="34" charset="-122"/>
                <a:ea typeface="微软雅黑" panose="020B0503020204020204" pitchFamily="34" charset="-122"/>
              </a:endParaRPr>
            </a:p>
          </p:txBody>
        </p:sp>
        <p:sp>
          <p:nvSpPr>
            <p:cNvPr id="71" name="TextBox 70"/>
            <p:cNvSpPr txBox="1"/>
            <p:nvPr/>
          </p:nvSpPr>
          <p:spPr>
            <a:xfrm>
              <a:off x="1680010" y="2560097"/>
              <a:ext cx="2357609" cy="369129"/>
            </a:xfrm>
            <a:prstGeom prst="rect">
              <a:avLst/>
            </a:prstGeom>
            <a:noFill/>
          </p:spPr>
          <p:txBody>
            <a:bodyPr lIns="0" tIns="0" rIns="0" bIns="0">
              <a:spAutoFit/>
            </a:bodyPr>
            <a:lstStyle/>
            <a:p>
              <a:pPr algn="ctr" defTabSz="1450340">
                <a:defRPr/>
              </a:pPr>
              <a:r>
                <a:rPr lang="zh-CN" altLang="en-US" sz="1200" dirty="0">
                  <a:solidFill>
                    <a:schemeClr val="bg1">
                      <a:lumMod val="50000"/>
                    </a:schemeClr>
                  </a:solidFill>
                  <a:latin typeface="微软雅黑" panose="020B0503020204020204" pitchFamily="34" charset="-122"/>
                  <a:ea typeface="微软雅黑" panose="020B0503020204020204" pitchFamily="34" charset="-122"/>
                  <a:cs typeface="Open Sans" panose="020B0606030504020204" pitchFamily="34" charset="0"/>
                </a:rPr>
                <a:t>点击更改您的文字内容以下内容并没有什么实际意义</a:t>
              </a:r>
              <a:endParaRPr lang="en-US" altLang="zh-CN" sz="1200" dirty="0">
                <a:solidFill>
                  <a:schemeClr val="bg1">
                    <a:lumMod val="50000"/>
                  </a:schemeClr>
                </a:solidFill>
                <a:latin typeface="微软雅黑" panose="020B0503020204020204" pitchFamily="34" charset="-122"/>
                <a:ea typeface="微软雅黑" panose="020B0503020204020204" pitchFamily="34" charset="-122"/>
                <a:cs typeface="Open Sans" panose="020B0606030504020204" pitchFamily="34" charset="0"/>
              </a:endParaRPr>
            </a:p>
          </p:txBody>
        </p:sp>
      </p:grpSp>
      <p:cxnSp>
        <p:nvCxnSpPr>
          <p:cNvPr id="72" name="Straight Connector 71"/>
          <p:cNvCxnSpPr/>
          <p:nvPr/>
        </p:nvCxnSpPr>
        <p:spPr>
          <a:xfrm flipH="1">
            <a:off x="4247135" y="3105151"/>
            <a:ext cx="1556857" cy="712788"/>
          </a:xfrm>
          <a:prstGeom prst="line">
            <a:avLst/>
          </a:prstGeom>
          <a:ln w="12700">
            <a:solidFill>
              <a:schemeClr val="tx1">
                <a:lumMod val="75000"/>
                <a:lumOff val="25000"/>
              </a:schemeClr>
            </a:solidFill>
            <a:prstDash val="sysDot"/>
            <a:headEnd type="oval" w="med" len="med"/>
            <a:tailEnd type="oval" w="med" len="med"/>
          </a:ln>
        </p:spPr>
        <p:style>
          <a:lnRef idx="1">
            <a:schemeClr val="accent1"/>
          </a:lnRef>
          <a:fillRef idx="0">
            <a:schemeClr val="accent1"/>
          </a:fillRef>
          <a:effectRef idx="0">
            <a:schemeClr val="accent1"/>
          </a:effectRef>
          <a:fontRef idx="minor">
            <a:schemeClr val="tx1"/>
          </a:fontRef>
        </p:style>
      </p:cxnSp>
      <p:grpSp>
        <p:nvGrpSpPr>
          <p:cNvPr id="73" name="Group 72"/>
          <p:cNvGrpSpPr/>
          <p:nvPr/>
        </p:nvGrpSpPr>
        <p:grpSpPr bwMode="auto">
          <a:xfrm>
            <a:off x="1114377" y="2066926"/>
            <a:ext cx="2426538" cy="707471"/>
            <a:chOff x="1494367" y="2220559"/>
            <a:chExt cx="2427694" cy="708340"/>
          </a:xfrm>
        </p:grpSpPr>
        <p:sp>
          <p:nvSpPr>
            <p:cNvPr id="74" name="Text Placeholder 2"/>
            <p:cNvSpPr txBox="1"/>
            <p:nvPr/>
          </p:nvSpPr>
          <p:spPr>
            <a:xfrm>
              <a:off x="1908773" y="2220559"/>
              <a:ext cx="2013288" cy="262260"/>
            </a:xfrm>
            <a:prstGeom prst="rect">
              <a:avLst/>
            </a:prstGeom>
            <a:noFill/>
          </p:spPr>
          <p:txBody>
            <a:bodyPr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defTabSz="913765">
                <a:defRPr/>
              </a:pPr>
              <a:r>
                <a:rPr lang="zh-CN" altLang="en-US" sz="1600" dirty="0">
                  <a:solidFill>
                    <a:schemeClr val="tx1">
                      <a:lumMod val="90000"/>
                      <a:lumOff val="10000"/>
                    </a:schemeClr>
                  </a:solidFill>
                  <a:latin typeface="微软雅黑" panose="020B0503020204020204" pitchFamily="34" charset="-122"/>
                  <a:ea typeface="微软雅黑" panose="020B0503020204020204" pitchFamily="34" charset="-122"/>
                </a:rPr>
                <a:t>这里输入标题</a:t>
              </a:r>
              <a:endParaRPr lang="en-US" altLang="zh-CN" sz="1600" dirty="0">
                <a:solidFill>
                  <a:schemeClr val="tx1">
                    <a:lumMod val="90000"/>
                    <a:lumOff val="10000"/>
                  </a:schemeClr>
                </a:solidFill>
                <a:latin typeface="微软雅黑" panose="020B0503020204020204" pitchFamily="34" charset="-122"/>
                <a:ea typeface="微软雅黑" panose="020B0503020204020204" pitchFamily="34" charset="-122"/>
              </a:endParaRPr>
            </a:p>
          </p:txBody>
        </p:sp>
        <p:sp>
          <p:nvSpPr>
            <p:cNvPr id="75" name="TextBox 74"/>
            <p:cNvSpPr txBox="1"/>
            <p:nvPr/>
          </p:nvSpPr>
          <p:spPr>
            <a:xfrm>
              <a:off x="1494367" y="2559113"/>
              <a:ext cx="2324490" cy="369786"/>
            </a:xfrm>
            <a:prstGeom prst="rect">
              <a:avLst/>
            </a:prstGeom>
            <a:noFill/>
          </p:spPr>
          <p:txBody>
            <a:bodyPr lIns="0" tIns="0" rIns="0" bIns="0">
              <a:spAutoFit/>
            </a:bodyPr>
            <a:lstStyle/>
            <a:p>
              <a:pPr algn="ctr" defTabSz="1450340">
                <a:defRPr/>
              </a:pPr>
              <a:r>
                <a:rPr lang="zh-CN" altLang="en-US" sz="1200" dirty="0">
                  <a:solidFill>
                    <a:schemeClr val="bg1">
                      <a:lumMod val="50000"/>
                    </a:schemeClr>
                  </a:solidFill>
                  <a:latin typeface="微软雅黑" panose="020B0503020204020204" pitchFamily="34" charset="-122"/>
                  <a:ea typeface="微软雅黑" panose="020B0503020204020204" pitchFamily="34" charset="-122"/>
                  <a:cs typeface="Open Sans" panose="020B0606030504020204" pitchFamily="34" charset="0"/>
                </a:rPr>
                <a:t>点击更改您的文字内容以下内容并没有什么实际意义</a:t>
              </a:r>
              <a:endParaRPr lang="en-US" altLang="zh-CN" sz="1200" dirty="0">
                <a:solidFill>
                  <a:schemeClr val="bg1">
                    <a:lumMod val="50000"/>
                  </a:schemeClr>
                </a:solidFill>
                <a:latin typeface="微软雅黑" panose="020B0503020204020204" pitchFamily="34" charset="-122"/>
                <a:ea typeface="微软雅黑" panose="020B0503020204020204" pitchFamily="34" charset="-122"/>
                <a:cs typeface="Open Sans" panose="020B0606030504020204" pitchFamily="34" charset="0"/>
              </a:endParaRPr>
            </a:p>
          </p:txBody>
        </p:sp>
      </p:grpSp>
      <p:grpSp>
        <p:nvGrpSpPr>
          <p:cNvPr id="76" name="Group 75"/>
          <p:cNvGrpSpPr/>
          <p:nvPr/>
        </p:nvGrpSpPr>
        <p:grpSpPr bwMode="auto">
          <a:xfrm>
            <a:off x="1926926" y="4124327"/>
            <a:ext cx="2426538" cy="709056"/>
            <a:chOff x="1494367" y="2220559"/>
            <a:chExt cx="2427694" cy="708665"/>
          </a:xfrm>
        </p:grpSpPr>
        <p:sp>
          <p:nvSpPr>
            <p:cNvPr id="77" name="Text Placeholder 2"/>
            <p:cNvSpPr txBox="1"/>
            <p:nvPr/>
          </p:nvSpPr>
          <p:spPr>
            <a:xfrm>
              <a:off x="1908773" y="2220559"/>
              <a:ext cx="2013288" cy="261794"/>
            </a:xfrm>
            <a:prstGeom prst="rect">
              <a:avLst/>
            </a:prstGeom>
            <a:noFill/>
          </p:spPr>
          <p:txBody>
            <a:bodyPr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defTabSz="913765">
                <a:defRPr/>
              </a:pPr>
              <a:r>
                <a:rPr lang="zh-CN" altLang="en-US" sz="1600" dirty="0">
                  <a:solidFill>
                    <a:schemeClr val="tx1">
                      <a:lumMod val="90000"/>
                      <a:lumOff val="10000"/>
                    </a:schemeClr>
                  </a:solidFill>
                  <a:latin typeface="微软雅黑" panose="020B0503020204020204" pitchFamily="34" charset="-122"/>
                  <a:ea typeface="微软雅黑" panose="020B0503020204020204" pitchFamily="34" charset="-122"/>
                </a:rPr>
                <a:t>这里输入标题</a:t>
              </a:r>
              <a:endParaRPr lang="en-US" altLang="zh-CN" sz="1600" dirty="0">
                <a:solidFill>
                  <a:schemeClr val="tx1">
                    <a:lumMod val="90000"/>
                    <a:lumOff val="10000"/>
                  </a:schemeClr>
                </a:solidFill>
                <a:latin typeface="微软雅黑" panose="020B0503020204020204" pitchFamily="34" charset="-122"/>
                <a:ea typeface="微软雅黑" panose="020B0503020204020204" pitchFamily="34" charset="-122"/>
              </a:endParaRPr>
            </a:p>
          </p:txBody>
        </p:sp>
        <p:sp>
          <p:nvSpPr>
            <p:cNvPr id="78" name="TextBox 77"/>
            <p:cNvSpPr txBox="1"/>
            <p:nvPr/>
          </p:nvSpPr>
          <p:spPr>
            <a:xfrm>
              <a:off x="1494367" y="2560096"/>
              <a:ext cx="2324490" cy="369128"/>
            </a:xfrm>
            <a:prstGeom prst="rect">
              <a:avLst/>
            </a:prstGeom>
            <a:noFill/>
          </p:spPr>
          <p:txBody>
            <a:bodyPr lIns="0" tIns="0" rIns="0" bIns="0">
              <a:spAutoFit/>
            </a:bodyPr>
            <a:lstStyle/>
            <a:p>
              <a:pPr algn="ctr" defTabSz="1450340">
                <a:defRPr/>
              </a:pPr>
              <a:r>
                <a:rPr lang="zh-CN" altLang="en-US" sz="1200" dirty="0">
                  <a:solidFill>
                    <a:schemeClr val="bg1">
                      <a:lumMod val="50000"/>
                    </a:schemeClr>
                  </a:solidFill>
                  <a:latin typeface="微软雅黑" panose="020B0503020204020204" pitchFamily="34" charset="-122"/>
                  <a:ea typeface="微软雅黑" panose="020B0503020204020204" pitchFamily="34" charset="-122"/>
                  <a:cs typeface="Open Sans" panose="020B0606030504020204" pitchFamily="34" charset="0"/>
                </a:rPr>
                <a:t>点击更改您的文字内容以下内容并没有什么实际意义</a:t>
              </a:r>
              <a:endParaRPr lang="en-US" altLang="zh-CN" sz="1200" dirty="0">
                <a:solidFill>
                  <a:schemeClr val="bg1">
                    <a:lumMod val="50000"/>
                  </a:schemeClr>
                </a:solidFill>
                <a:latin typeface="微软雅黑" panose="020B0503020204020204" pitchFamily="34" charset="-122"/>
                <a:ea typeface="微软雅黑" panose="020B0503020204020204" pitchFamily="34" charset="-122"/>
                <a:cs typeface="Open Sans" panose="020B0606030504020204" pitchFamily="34" charset="0"/>
              </a:endParaRPr>
            </a:p>
          </p:txBody>
        </p:sp>
      </p:grpSp>
      <p:grpSp>
        <p:nvGrpSpPr>
          <p:cNvPr id="79" name="Group 78"/>
          <p:cNvGrpSpPr/>
          <p:nvPr/>
        </p:nvGrpSpPr>
        <p:grpSpPr bwMode="auto">
          <a:xfrm>
            <a:off x="7846473" y="4124324"/>
            <a:ext cx="2432886" cy="709057"/>
            <a:chOff x="1603804" y="2220559"/>
            <a:chExt cx="2433815" cy="708667"/>
          </a:xfrm>
        </p:grpSpPr>
        <p:sp>
          <p:nvSpPr>
            <p:cNvPr id="80" name="Text Placeholder 2"/>
            <p:cNvSpPr txBox="1"/>
            <p:nvPr/>
          </p:nvSpPr>
          <p:spPr>
            <a:xfrm>
              <a:off x="1603804" y="2220559"/>
              <a:ext cx="2013097" cy="261794"/>
            </a:xfrm>
            <a:prstGeom prst="rect">
              <a:avLst/>
            </a:prstGeom>
            <a:noFill/>
          </p:spPr>
          <p:txBody>
            <a:bodyPr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defTabSz="913765">
                <a:defRPr/>
              </a:pPr>
              <a:r>
                <a:rPr lang="zh-CN" altLang="en-US" sz="1600" dirty="0">
                  <a:solidFill>
                    <a:schemeClr val="tx1">
                      <a:lumMod val="90000"/>
                      <a:lumOff val="10000"/>
                    </a:schemeClr>
                  </a:solidFill>
                  <a:latin typeface="微软雅黑" panose="020B0503020204020204" pitchFamily="34" charset="-122"/>
                  <a:ea typeface="微软雅黑" panose="020B0503020204020204" pitchFamily="34" charset="-122"/>
                </a:rPr>
                <a:t>这里输入标题</a:t>
              </a:r>
              <a:endParaRPr lang="en-US" altLang="zh-CN" sz="1600" dirty="0">
                <a:solidFill>
                  <a:schemeClr val="tx1">
                    <a:lumMod val="90000"/>
                    <a:lumOff val="10000"/>
                  </a:schemeClr>
                </a:solidFill>
                <a:latin typeface="微软雅黑" panose="020B0503020204020204" pitchFamily="34" charset="-122"/>
                <a:ea typeface="微软雅黑" panose="020B0503020204020204" pitchFamily="34" charset="-122"/>
              </a:endParaRPr>
            </a:p>
          </p:txBody>
        </p:sp>
        <p:sp>
          <p:nvSpPr>
            <p:cNvPr id="81" name="TextBox 80"/>
            <p:cNvSpPr txBox="1"/>
            <p:nvPr/>
          </p:nvSpPr>
          <p:spPr>
            <a:xfrm>
              <a:off x="1680010" y="2560097"/>
              <a:ext cx="2357609" cy="369129"/>
            </a:xfrm>
            <a:prstGeom prst="rect">
              <a:avLst/>
            </a:prstGeom>
            <a:noFill/>
          </p:spPr>
          <p:txBody>
            <a:bodyPr lIns="0" tIns="0" rIns="0" bIns="0">
              <a:spAutoFit/>
            </a:bodyPr>
            <a:lstStyle/>
            <a:p>
              <a:pPr algn="ctr" defTabSz="1450340">
                <a:defRPr/>
              </a:pPr>
              <a:r>
                <a:rPr lang="zh-CN" altLang="en-US" sz="1200" dirty="0">
                  <a:solidFill>
                    <a:schemeClr val="bg1">
                      <a:lumMod val="50000"/>
                    </a:schemeClr>
                  </a:solidFill>
                  <a:latin typeface="微软雅黑" panose="020B0503020204020204" pitchFamily="34" charset="-122"/>
                  <a:ea typeface="微软雅黑" panose="020B0503020204020204" pitchFamily="34" charset="-122"/>
                  <a:cs typeface="Open Sans" panose="020B0606030504020204" pitchFamily="34" charset="0"/>
                </a:rPr>
                <a:t>点击更改您的文字内容以下内容并没有什么实际意义</a:t>
              </a:r>
              <a:endParaRPr lang="en-US" altLang="zh-CN" sz="1200" dirty="0">
                <a:solidFill>
                  <a:schemeClr val="bg1">
                    <a:lumMod val="50000"/>
                  </a:schemeClr>
                </a:solidFill>
                <a:latin typeface="微软雅黑" panose="020B0503020204020204" pitchFamily="34" charset="-122"/>
                <a:ea typeface="微软雅黑" panose="020B0503020204020204" pitchFamily="34" charset="-122"/>
                <a:cs typeface="Open Sans" panose="020B0606030504020204" pitchFamily="34" charset="0"/>
              </a:endParaRPr>
            </a:p>
          </p:txBody>
        </p:sp>
      </p:grpSp>
      <p:cxnSp>
        <p:nvCxnSpPr>
          <p:cNvPr id="47" name="直接连接符 46"/>
          <p:cNvCxnSpPr/>
          <p:nvPr/>
        </p:nvCxnSpPr>
        <p:spPr>
          <a:xfrm>
            <a:off x="145176" y="384520"/>
            <a:ext cx="4937449" cy="0"/>
          </a:xfrm>
          <a:prstGeom prst="line">
            <a:avLst/>
          </a:prstGeom>
          <a:ln>
            <a:solidFill>
              <a:schemeClr val="tx1">
                <a:lumMod val="25000"/>
                <a:lumOff val="75000"/>
              </a:schemeClr>
            </a:solidFill>
          </a:ln>
        </p:spPr>
        <p:style>
          <a:lnRef idx="1">
            <a:schemeClr val="accent1"/>
          </a:lnRef>
          <a:fillRef idx="0">
            <a:schemeClr val="accent1"/>
          </a:fillRef>
          <a:effectRef idx="0">
            <a:schemeClr val="accent1"/>
          </a:effectRef>
          <a:fontRef idx="minor">
            <a:schemeClr val="tx1"/>
          </a:fontRef>
        </p:style>
      </p:cxnSp>
      <p:cxnSp>
        <p:nvCxnSpPr>
          <p:cNvPr id="48" name="直接连接符 47"/>
          <p:cNvCxnSpPr/>
          <p:nvPr/>
        </p:nvCxnSpPr>
        <p:spPr>
          <a:xfrm>
            <a:off x="7013394" y="384520"/>
            <a:ext cx="4937449" cy="0"/>
          </a:xfrm>
          <a:prstGeom prst="line">
            <a:avLst/>
          </a:prstGeom>
          <a:ln>
            <a:solidFill>
              <a:schemeClr val="tx1">
                <a:lumMod val="25000"/>
                <a:lumOff val="75000"/>
              </a:schemeClr>
            </a:solidFill>
          </a:ln>
        </p:spPr>
        <p:style>
          <a:lnRef idx="1">
            <a:schemeClr val="accent1"/>
          </a:lnRef>
          <a:fillRef idx="0">
            <a:schemeClr val="accent1"/>
          </a:fillRef>
          <a:effectRef idx="0">
            <a:schemeClr val="accent1"/>
          </a:effectRef>
          <a:fontRef idx="minor">
            <a:schemeClr val="tx1"/>
          </a:fontRef>
        </p:style>
      </p:cxnSp>
      <p:sp>
        <p:nvSpPr>
          <p:cNvPr id="49" name="KSO_GT1.1.1"/>
          <p:cNvSpPr txBox="1"/>
          <p:nvPr/>
        </p:nvSpPr>
        <p:spPr>
          <a:xfrm>
            <a:off x="5276839" y="219471"/>
            <a:ext cx="1587010" cy="330098"/>
          </a:xfrm>
          <a:prstGeom prst="rect">
            <a:avLst/>
          </a:prstGeom>
          <a:solidFill>
            <a:schemeClr val="tx1">
              <a:lumMod val="75000"/>
              <a:lumOff val="25000"/>
            </a:schemeClr>
          </a:solidFill>
        </p:spPr>
        <p:txBody>
          <a:bodyPr lIns="0" tIns="0" rIns="0" bIns="0"/>
          <a:lstStyle>
            <a:lvl1pPr defTabSz="464820">
              <a:defRPr sz="1400">
                <a:solidFill>
                  <a:schemeClr val="tx1"/>
                </a:solidFill>
                <a:latin typeface="微软雅黑" panose="020B0503020204020204" pitchFamily="34" charset="-122"/>
                <a:ea typeface="微软雅黑" panose="020B0503020204020204" pitchFamily="34" charset="-122"/>
              </a:defRPr>
            </a:lvl1pPr>
            <a:lvl2pPr marL="755650" indent="-290830" defTabSz="464820">
              <a:defRPr sz="1400">
                <a:solidFill>
                  <a:schemeClr val="tx1"/>
                </a:solidFill>
                <a:latin typeface="微软雅黑" panose="020B0503020204020204" pitchFamily="34" charset="-122"/>
                <a:ea typeface="微软雅黑" panose="020B0503020204020204" pitchFamily="34" charset="-122"/>
              </a:defRPr>
            </a:lvl2pPr>
            <a:lvl3pPr marL="1160780" indent="-230505" defTabSz="464820">
              <a:defRPr sz="1400">
                <a:solidFill>
                  <a:schemeClr val="tx1"/>
                </a:solidFill>
                <a:latin typeface="微软雅黑" panose="020B0503020204020204" pitchFamily="34" charset="-122"/>
                <a:ea typeface="微软雅黑" panose="020B0503020204020204" pitchFamily="34" charset="-122"/>
              </a:defRPr>
            </a:lvl3pPr>
            <a:lvl4pPr marL="1625600" indent="-230505" defTabSz="464820">
              <a:defRPr sz="1400">
                <a:solidFill>
                  <a:schemeClr val="tx1"/>
                </a:solidFill>
                <a:latin typeface="微软雅黑" panose="020B0503020204020204" pitchFamily="34" charset="-122"/>
                <a:ea typeface="微软雅黑" panose="020B0503020204020204" pitchFamily="34" charset="-122"/>
              </a:defRPr>
            </a:lvl4pPr>
            <a:lvl5pPr marL="2091055" indent="-231775" defTabSz="464820">
              <a:defRPr sz="1400">
                <a:solidFill>
                  <a:schemeClr val="tx1"/>
                </a:solidFill>
                <a:latin typeface="微软雅黑" panose="020B0503020204020204" pitchFamily="34" charset="-122"/>
                <a:ea typeface="微软雅黑" panose="020B0503020204020204" pitchFamily="34" charset="-122"/>
              </a:defRPr>
            </a:lvl5pPr>
            <a:lvl6pPr marL="2548255" indent="-231775" algn="ctr" defTabSz="464820"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6pPr>
            <a:lvl7pPr marL="3005455" indent="-231775" algn="ctr" defTabSz="464820"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7pPr>
            <a:lvl8pPr marL="3462655" indent="-231775" algn="ctr" defTabSz="464820"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8pPr>
            <a:lvl9pPr marL="3919855" indent="-231775" algn="ctr" defTabSz="464820"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9pPr>
          </a:lstStyle>
          <a:p>
            <a:pPr algn="ctr" eaLnBrk="1" fontAlgn="base" hangingPunct="1">
              <a:lnSpc>
                <a:spcPct val="120000"/>
              </a:lnSpc>
              <a:buClrTx/>
              <a:buSzTx/>
              <a:buFontTx/>
              <a:buNone/>
            </a:pPr>
            <a:r>
              <a:rPr lang="zh-CN" altLang="en-US" sz="2000" dirty="0">
                <a:solidFill>
                  <a:schemeClr val="bg1"/>
                </a:solidFill>
              </a:rPr>
              <a:t>点击修改</a:t>
            </a:r>
            <a:endParaRPr lang="en-US" altLang="zh-CN" sz="2000" dirty="0">
              <a:solidFill>
                <a:schemeClr val="bg1"/>
              </a:solidFill>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Click="0" advTm="0">
        <p15:prstTrans prst="pageCurlDouble"/>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down)">
                                      <p:cBhvr>
                                        <p:cTn id="7" dur="250"/>
                                        <p:tgtEl>
                                          <p:spTgt spid="2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9"/>
                                        </p:tgtEl>
                                        <p:attrNameLst>
                                          <p:attrName>style.visibility</p:attrName>
                                        </p:attrNameLst>
                                      </p:cBhvr>
                                      <p:to>
                                        <p:strVal val="visible"/>
                                      </p:to>
                                    </p:set>
                                    <p:animEffect transition="in" filter="fade">
                                      <p:cBhvr>
                                        <p:cTn id="11" dur="250"/>
                                        <p:tgtEl>
                                          <p:spTgt spid="29"/>
                                        </p:tgtEl>
                                      </p:cBhvr>
                                    </p:animEffect>
                                  </p:childTnLst>
                                </p:cTn>
                              </p:par>
                            </p:childTnLst>
                          </p:cTn>
                        </p:par>
                        <p:par>
                          <p:cTn id="12" fill="hold">
                            <p:stCondLst>
                              <p:cond delay="1000"/>
                            </p:stCondLst>
                            <p:childTnLst>
                              <p:par>
                                <p:cTn id="13" presetID="22" presetClass="entr" presetSubtype="2" fill="hold" nodeType="after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wipe(right)">
                                      <p:cBhvr>
                                        <p:cTn id="15" dur="250"/>
                                        <p:tgtEl>
                                          <p:spTgt spid="30"/>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73"/>
                                        </p:tgtEl>
                                        <p:attrNameLst>
                                          <p:attrName>style.visibility</p:attrName>
                                        </p:attrNameLst>
                                      </p:cBhvr>
                                      <p:to>
                                        <p:strVal val="visible"/>
                                      </p:to>
                                    </p:set>
                                    <p:animEffect transition="in" filter="fade">
                                      <p:cBhvr>
                                        <p:cTn id="19" dur="250"/>
                                        <p:tgtEl>
                                          <p:spTgt spid="73"/>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fade">
                                      <p:cBhvr>
                                        <p:cTn id="23" dur="250"/>
                                        <p:tgtEl>
                                          <p:spTgt spid="23"/>
                                        </p:tgtEl>
                                      </p:cBhvr>
                                    </p:animEffect>
                                  </p:childTnLst>
                                </p:cTn>
                              </p:par>
                            </p:childTnLst>
                          </p:cTn>
                        </p:par>
                        <p:par>
                          <p:cTn id="24" fill="hold">
                            <p:stCondLst>
                              <p:cond delay="2500"/>
                            </p:stCondLst>
                            <p:childTnLst>
                              <p:par>
                                <p:cTn id="25" presetID="22" presetClass="entr" presetSubtype="8" fill="hold" nodeType="after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wipe(left)">
                                      <p:cBhvr>
                                        <p:cTn id="27" dur="250"/>
                                        <p:tgtEl>
                                          <p:spTgt spid="27"/>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69"/>
                                        </p:tgtEl>
                                        <p:attrNameLst>
                                          <p:attrName>style.visibility</p:attrName>
                                        </p:attrNameLst>
                                      </p:cBhvr>
                                      <p:to>
                                        <p:strVal val="visible"/>
                                      </p:to>
                                    </p:set>
                                    <p:animEffect transition="in" filter="fade">
                                      <p:cBhvr>
                                        <p:cTn id="31" dur="250"/>
                                        <p:tgtEl>
                                          <p:spTgt spid="69"/>
                                        </p:tgtEl>
                                      </p:cBhvr>
                                    </p:animEffect>
                                  </p:childTnLst>
                                </p:cTn>
                              </p:par>
                            </p:childTnLst>
                          </p:cTn>
                        </p:par>
                        <p:par>
                          <p:cTn id="32" fill="hold">
                            <p:stCondLst>
                              <p:cond delay="3500"/>
                            </p:stCondLst>
                            <p:childTnLst>
                              <p:par>
                                <p:cTn id="33" presetID="10" presetClass="entr" presetSubtype="0" fill="hold" grpId="0" nodeType="afterEffect">
                                  <p:stCondLst>
                                    <p:cond delay="0"/>
                                  </p:stCondLst>
                                  <p:childTnLst>
                                    <p:set>
                                      <p:cBhvr>
                                        <p:cTn id="34" dur="1" fill="hold">
                                          <p:stCondLst>
                                            <p:cond delay="0"/>
                                          </p:stCondLst>
                                        </p:cTn>
                                        <p:tgtEl>
                                          <p:spTgt spid="31"/>
                                        </p:tgtEl>
                                        <p:attrNameLst>
                                          <p:attrName>style.visibility</p:attrName>
                                        </p:attrNameLst>
                                      </p:cBhvr>
                                      <p:to>
                                        <p:strVal val="visible"/>
                                      </p:to>
                                    </p:set>
                                    <p:animEffect transition="in" filter="fade">
                                      <p:cBhvr>
                                        <p:cTn id="35" dur="250"/>
                                        <p:tgtEl>
                                          <p:spTgt spid="31"/>
                                        </p:tgtEl>
                                      </p:cBhvr>
                                    </p:animEffect>
                                  </p:childTnLst>
                                </p:cTn>
                              </p:par>
                            </p:childTnLst>
                          </p:cTn>
                        </p:par>
                        <p:par>
                          <p:cTn id="36" fill="hold">
                            <p:stCondLst>
                              <p:cond delay="4000"/>
                            </p:stCondLst>
                            <p:childTnLst>
                              <p:par>
                                <p:cTn id="37" presetID="22" presetClass="entr" presetSubtype="1" fill="hold" nodeType="afterEffect">
                                  <p:stCondLst>
                                    <p:cond delay="0"/>
                                  </p:stCondLst>
                                  <p:childTnLst>
                                    <p:set>
                                      <p:cBhvr>
                                        <p:cTn id="38" dur="1" fill="hold">
                                          <p:stCondLst>
                                            <p:cond delay="0"/>
                                          </p:stCondLst>
                                        </p:cTn>
                                        <p:tgtEl>
                                          <p:spTgt spid="72"/>
                                        </p:tgtEl>
                                        <p:attrNameLst>
                                          <p:attrName>style.visibility</p:attrName>
                                        </p:attrNameLst>
                                      </p:cBhvr>
                                      <p:to>
                                        <p:strVal val="visible"/>
                                      </p:to>
                                    </p:set>
                                    <p:animEffect transition="in" filter="wipe(up)">
                                      <p:cBhvr>
                                        <p:cTn id="39" dur="250"/>
                                        <p:tgtEl>
                                          <p:spTgt spid="72"/>
                                        </p:tgtEl>
                                      </p:cBhvr>
                                    </p:animEffect>
                                  </p:childTnLst>
                                </p:cTn>
                              </p:par>
                            </p:childTnLst>
                          </p:cTn>
                        </p:par>
                        <p:par>
                          <p:cTn id="40" fill="hold">
                            <p:stCondLst>
                              <p:cond delay="4500"/>
                            </p:stCondLst>
                            <p:childTnLst>
                              <p:par>
                                <p:cTn id="41" presetID="10" presetClass="entr" presetSubtype="0" fill="hold" nodeType="afterEffect">
                                  <p:stCondLst>
                                    <p:cond delay="0"/>
                                  </p:stCondLst>
                                  <p:childTnLst>
                                    <p:set>
                                      <p:cBhvr>
                                        <p:cTn id="42" dur="1" fill="hold">
                                          <p:stCondLst>
                                            <p:cond delay="0"/>
                                          </p:stCondLst>
                                        </p:cTn>
                                        <p:tgtEl>
                                          <p:spTgt spid="76"/>
                                        </p:tgtEl>
                                        <p:attrNameLst>
                                          <p:attrName>style.visibility</p:attrName>
                                        </p:attrNameLst>
                                      </p:cBhvr>
                                      <p:to>
                                        <p:strVal val="visible"/>
                                      </p:to>
                                    </p:set>
                                    <p:animEffect transition="in" filter="fade">
                                      <p:cBhvr>
                                        <p:cTn id="43" dur="250"/>
                                        <p:tgtEl>
                                          <p:spTgt spid="76"/>
                                        </p:tgtEl>
                                      </p:cBhvr>
                                    </p:animEffect>
                                  </p:childTnLst>
                                </p:cTn>
                              </p:par>
                            </p:childTnLst>
                          </p:cTn>
                        </p:par>
                        <p:par>
                          <p:cTn id="44" fill="hold">
                            <p:stCondLst>
                              <p:cond delay="5000"/>
                            </p:stCondLst>
                            <p:childTnLst>
                              <p:par>
                                <p:cTn id="45" presetID="10" presetClass="entr" presetSubtype="0" fill="hold" grpId="0" nodeType="afterEffect">
                                  <p:stCondLst>
                                    <p:cond delay="0"/>
                                  </p:stCondLst>
                                  <p:childTnLst>
                                    <p:set>
                                      <p:cBhvr>
                                        <p:cTn id="46" dur="1" fill="hold">
                                          <p:stCondLst>
                                            <p:cond delay="0"/>
                                          </p:stCondLst>
                                        </p:cTn>
                                        <p:tgtEl>
                                          <p:spTgt spid="22"/>
                                        </p:tgtEl>
                                        <p:attrNameLst>
                                          <p:attrName>style.visibility</p:attrName>
                                        </p:attrNameLst>
                                      </p:cBhvr>
                                      <p:to>
                                        <p:strVal val="visible"/>
                                      </p:to>
                                    </p:set>
                                    <p:animEffect transition="in" filter="fade">
                                      <p:cBhvr>
                                        <p:cTn id="47" dur="250"/>
                                        <p:tgtEl>
                                          <p:spTgt spid="22"/>
                                        </p:tgtEl>
                                      </p:cBhvr>
                                    </p:animEffect>
                                  </p:childTnLst>
                                </p:cTn>
                              </p:par>
                            </p:childTnLst>
                          </p:cTn>
                        </p:par>
                        <p:par>
                          <p:cTn id="48" fill="hold">
                            <p:stCondLst>
                              <p:cond delay="5500"/>
                            </p:stCondLst>
                            <p:childTnLst>
                              <p:par>
                                <p:cTn id="49" presetID="22" presetClass="entr" presetSubtype="1" fill="hold" nodeType="afterEffect">
                                  <p:stCondLst>
                                    <p:cond delay="0"/>
                                  </p:stCondLst>
                                  <p:childTnLst>
                                    <p:set>
                                      <p:cBhvr>
                                        <p:cTn id="50" dur="1" fill="hold">
                                          <p:stCondLst>
                                            <p:cond delay="0"/>
                                          </p:stCondLst>
                                        </p:cTn>
                                        <p:tgtEl>
                                          <p:spTgt spid="28"/>
                                        </p:tgtEl>
                                        <p:attrNameLst>
                                          <p:attrName>style.visibility</p:attrName>
                                        </p:attrNameLst>
                                      </p:cBhvr>
                                      <p:to>
                                        <p:strVal val="visible"/>
                                      </p:to>
                                    </p:set>
                                    <p:animEffect transition="in" filter="wipe(up)">
                                      <p:cBhvr>
                                        <p:cTn id="51" dur="250"/>
                                        <p:tgtEl>
                                          <p:spTgt spid="28"/>
                                        </p:tgtEl>
                                      </p:cBhvr>
                                    </p:animEffect>
                                  </p:childTnLst>
                                </p:cTn>
                              </p:par>
                            </p:childTnLst>
                          </p:cTn>
                        </p:par>
                        <p:par>
                          <p:cTn id="52" fill="hold">
                            <p:stCondLst>
                              <p:cond delay="6000"/>
                            </p:stCondLst>
                            <p:childTnLst>
                              <p:par>
                                <p:cTn id="53" presetID="10" presetClass="entr" presetSubtype="0" fill="hold" nodeType="afterEffect">
                                  <p:stCondLst>
                                    <p:cond delay="0"/>
                                  </p:stCondLst>
                                  <p:childTnLst>
                                    <p:set>
                                      <p:cBhvr>
                                        <p:cTn id="54" dur="1" fill="hold">
                                          <p:stCondLst>
                                            <p:cond delay="0"/>
                                          </p:stCondLst>
                                        </p:cTn>
                                        <p:tgtEl>
                                          <p:spTgt spid="79"/>
                                        </p:tgtEl>
                                        <p:attrNameLst>
                                          <p:attrName>style.visibility</p:attrName>
                                        </p:attrNameLst>
                                      </p:cBhvr>
                                      <p:to>
                                        <p:strVal val="visible"/>
                                      </p:to>
                                    </p:set>
                                    <p:animEffect transition="in" filter="fade">
                                      <p:cBhvr>
                                        <p:cTn id="55" dur="250"/>
                                        <p:tgtEl>
                                          <p:spTgt spid="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P spid="29" grpId="0" animBg="1"/>
      <p:bldP spid="3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126"/>
          <p:cNvSpPr/>
          <p:nvPr/>
        </p:nvSpPr>
        <p:spPr bwMode="auto">
          <a:xfrm>
            <a:off x="2737887" y="1806576"/>
            <a:ext cx="3234327" cy="1585913"/>
          </a:xfrm>
          <a:custGeom>
            <a:avLst/>
            <a:gdLst>
              <a:gd name="T0" fmla="*/ 100 w 629"/>
              <a:gd name="T1" fmla="*/ 308 h 308"/>
              <a:gd name="T2" fmla="*/ 101 w 629"/>
              <a:gd name="T3" fmla="*/ 295 h 308"/>
              <a:gd name="T4" fmla="*/ 12 w 629"/>
              <a:gd name="T5" fmla="*/ 207 h 308"/>
              <a:gd name="T6" fmla="*/ 0 w 629"/>
              <a:gd name="T7" fmla="*/ 208 h 308"/>
              <a:gd name="T8" fmla="*/ 0 w 629"/>
              <a:gd name="T9" fmla="*/ 38 h 308"/>
              <a:gd name="T10" fmla="*/ 38 w 629"/>
              <a:gd name="T11" fmla="*/ 0 h 308"/>
              <a:gd name="T12" fmla="*/ 591 w 629"/>
              <a:gd name="T13" fmla="*/ 0 h 308"/>
              <a:gd name="T14" fmla="*/ 629 w 629"/>
              <a:gd name="T15" fmla="*/ 38 h 308"/>
              <a:gd name="T16" fmla="*/ 629 w 629"/>
              <a:gd name="T17" fmla="*/ 270 h 308"/>
              <a:gd name="T18" fmla="*/ 591 w 629"/>
              <a:gd name="T19" fmla="*/ 308 h 308"/>
              <a:gd name="T20" fmla="*/ 100 w 629"/>
              <a:gd name="T21" fmla="*/ 308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29" h="308">
                <a:moveTo>
                  <a:pt x="100" y="308"/>
                </a:moveTo>
                <a:cubicBezTo>
                  <a:pt x="100" y="304"/>
                  <a:pt x="101" y="300"/>
                  <a:pt x="101" y="295"/>
                </a:cubicBezTo>
                <a:cubicBezTo>
                  <a:pt x="101" y="247"/>
                  <a:pt x="61" y="207"/>
                  <a:pt x="12" y="207"/>
                </a:cubicBezTo>
                <a:cubicBezTo>
                  <a:pt x="8" y="207"/>
                  <a:pt x="4" y="207"/>
                  <a:pt x="0" y="208"/>
                </a:cubicBezTo>
                <a:cubicBezTo>
                  <a:pt x="0" y="38"/>
                  <a:pt x="0" y="38"/>
                  <a:pt x="0" y="38"/>
                </a:cubicBezTo>
                <a:cubicBezTo>
                  <a:pt x="0" y="17"/>
                  <a:pt x="17" y="0"/>
                  <a:pt x="38" y="0"/>
                </a:cubicBezTo>
                <a:cubicBezTo>
                  <a:pt x="591" y="0"/>
                  <a:pt x="591" y="0"/>
                  <a:pt x="591" y="0"/>
                </a:cubicBezTo>
                <a:cubicBezTo>
                  <a:pt x="612" y="0"/>
                  <a:pt x="629" y="17"/>
                  <a:pt x="629" y="38"/>
                </a:cubicBezTo>
                <a:cubicBezTo>
                  <a:pt x="629" y="270"/>
                  <a:pt x="629" y="270"/>
                  <a:pt x="629" y="270"/>
                </a:cubicBezTo>
                <a:cubicBezTo>
                  <a:pt x="629" y="291"/>
                  <a:pt x="612" y="308"/>
                  <a:pt x="591" y="308"/>
                </a:cubicBezTo>
                <a:lnTo>
                  <a:pt x="100" y="308"/>
                </a:lnTo>
                <a:close/>
              </a:path>
            </a:pathLst>
          </a:custGeom>
          <a:solidFill>
            <a:srgbClr val="79B84B"/>
          </a:solidFill>
          <a:ln>
            <a:noFill/>
          </a:ln>
        </p:spPr>
        <p:txBody>
          <a:bodyPr lIns="91412" tIns="45706" rIns="91412" bIns="45706"/>
          <a:lstStyle/>
          <a:p>
            <a:pPr defTabSz="913765">
              <a:defRPr/>
            </a:pPr>
            <a:endParaRPr lang="en-US" sz="2400"/>
          </a:p>
        </p:txBody>
      </p:sp>
      <p:sp>
        <p:nvSpPr>
          <p:cNvPr id="3" name="Freeform 1132"/>
          <p:cNvSpPr/>
          <p:nvPr/>
        </p:nvSpPr>
        <p:spPr bwMode="auto">
          <a:xfrm>
            <a:off x="2737887" y="3865565"/>
            <a:ext cx="3234327" cy="1582737"/>
          </a:xfrm>
          <a:custGeom>
            <a:avLst/>
            <a:gdLst>
              <a:gd name="T0" fmla="*/ 100 w 629"/>
              <a:gd name="T1" fmla="*/ 307 h 307"/>
              <a:gd name="T2" fmla="*/ 101 w 629"/>
              <a:gd name="T3" fmla="*/ 295 h 307"/>
              <a:gd name="T4" fmla="*/ 12 w 629"/>
              <a:gd name="T5" fmla="*/ 206 h 307"/>
              <a:gd name="T6" fmla="*/ 0 w 629"/>
              <a:gd name="T7" fmla="*/ 207 h 307"/>
              <a:gd name="T8" fmla="*/ 0 w 629"/>
              <a:gd name="T9" fmla="*/ 37 h 307"/>
              <a:gd name="T10" fmla="*/ 38 w 629"/>
              <a:gd name="T11" fmla="*/ 0 h 307"/>
              <a:gd name="T12" fmla="*/ 591 w 629"/>
              <a:gd name="T13" fmla="*/ 0 h 307"/>
              <a:gd name="T14" fmla="*/ 629 w 629"/>
              <a:gd name="T15" fmla="*/ 37 h 307"/>
              <a:gd name="T16" fmla="*/ 629 w 629"/>
              <a:gd name="T17" fmla="*/ 269 h 307"/>
              <a:gd name="T18" fmla="*/ 591 w 629"/>
              <a:gd name="T19" fmla="*/ 307 h 307"/>
              <a:gd name="T20" fmla="*/ 100 w 629"/>
              <a:gd name="T21" fmla="*/ 307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29" h="307">
                <a:moveTo>
                  <a:pt x="100" y="307"/>
                </a:moveTo>
                <a:cubicBezTo>
                  <a:pt x="100" y="303"/>
                  <a:pt x="101" y="299"/>
                  <a:pt x="101" y="295"/>
                </a:cubicBezTo>
                <a:cubicBezTo>
                  <a:pt x="101" y="246"/>
                  <a:pt x="61" y="206"/>
                  <a:pt x="12" y="206"/>
                </a:cubicBezTo>
                <a:cubicBezTo>
                  <a:pt x="8" y="206"/>
                  <a:pt x="4" y="206"/>
                  <a:pt x="0" y="207"/>
                </a:cubicBezTo>
                <a:cubicBezTo>
                  <a:pt x="0" y="37"/>
                  <a:pt x="0" y="37"/>
                  <a:pt x="0" y="37"/>
                </a:cubicBezTo>
                <a:cubicBezTo>
                  <a:pt x="0" y="17"/>
                  <a:pt x="17" y="0"/>
                  <a:pt x="38" y="0"/>
                </a:cubicBezTo>
                <a:cubicBezTo>
                  <a:pt x="591" y="0"/>
                  <a:pt x="591" y="0"/>
                  <a:pt x="591" y="0"/>
                </a:cubicBezTo>
                <a:cubicBezTo>
                  <a:pt x="612" y="0"/>
                  <a:pt x="629" y="17"/>
                  <a:pt x="629" y="37"/>
                </a:cubicBezTo>
                <a:cubicBezTo>
                  <a:pt x="629" y="269"/>
                  <a:pt x="629" y="269"/>
                  <a:pt x="629" y="269"/>
                </a:cubicBezTo>
                <a:cubicBezTo>
                  <a:pt x="629" y="290"/>
                  <a:pt x="612" y="307"/>
                  <a:pt x="591" y="307"/>
                </a:cubicBezTo>
                <a:lnTo>
                  <a:pt x="100" y="307"/>
                </a:lnTo>
                <a:close/>
              </a:path>
            </a:pathLst>
          </a:custGeom>
          <a:solidFill>
            <a:srgbClr val="55BEBB"/>
          </a:solidFill>
          <a:ln>
            <a:noFill/>
          </a:ln>
        </p:spPr>
        <p:txBody>
          <a:bodyPr lIns="91412" tIns="45706" rIns="91412" bIns="45706"/>
          <a:lstStyle/>
          <a:p>
            <a:pPr defTabSz="913765">
              <a:defRPr/>
            </a:pPr>
            <a:endParaRPr lang="en-US" sz="2400"/>
          </a:p>
        </p:txBody>
      </p:sp>
      <p:sp>
        <p:nvSpPr>
          <p:cNvPr id="4" name="Freeform 1137"/>
          <p:cNvSpPr/>
          <p:nvPr/>
        </p:nvSpPr>
        <p:spPr bwMode="auto">
          <a:xfrm>
            <a:off x="6532429" y="1806576"/>
            <a:ext cx="3234327" cy="1585913"/>
          </a:xfrm>
          <a:custGeom>
            <a:avLst/>
            <a:gdLst>
              <a:gd name="T0" fmla="*/ 100 w 629"/>
              <a:gd name="T1" fmla="*/ 308 h 308"/>
              <a:gd name="T2" fmla="*/ 101 w 629"/>
              <a:gd name="T3" fmla="*/ 295 h 308"/>
              <a:gd name="T4" fmla="*/ 12 w 629"/>
              <a:gd name="T5" fmla="*/ 207 h 308"/>
              <a:gd name="T6" fmla="*/ 0 w 629"/>
              <a:gd name="T7" fmla="*/ 208 h 308"/>
              <a:gd name="T8" fmla="*/ 0 w 629"/>
              <a:gd name="T9" fmla="*/ 38 h 308"/>
              <a:gd name="T10" fmla="*/ 38 w 629"/>
              <a:gd name="T11" fmla="*/ 0 h 308"/>
              <a:gd name="T12" fmla="*/ 591 w 629"/>
              <a:gd name="T13" fmla="*/ 0 h 308"/>
              <a:gd name="T14" fmla="*/ 629 w 629"/>
              <a:gd name="T15" fmla="*/ 38 h 308"/>
              <a:gd name="T16" fmla="*/ 629 w 629"/>
              <a:gd name="T17" fmla="*/ 270 h 308"/>
              <a:gd name="T18" fmla="*/ 591 w 629"/>
              <a:gd name="T19" fmla="*/ 308 h 308"/>
              <a:gd name="T20" fmla="*/ 100 w 629"/>
              <a:gd name="T21" fmla="*/ 308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29" h="308">
                <a:moveTo>
                  <a:pt x="100" y="308"/>
                </a:moveTo>
                <a:cubicBezTo>
                  <a:pt x="100" y="304"/>
                  <a:pt x="101" y="300"/>
                  <a:pt x="101" y="295"/>
                </a:cubicBezTo>
                <a:cubicBezTo>
                  <a:pt x="101" y="247"/>
                  <a:pt x="61" y="207"/>
                  <a:pt x="12" y="207"/>
                </a:cubicBezTo>
                <a:cubicBezTo>
                  <a:pt x="8" y="207"/>
                  <a:pt x="4" y="207"/>
                  <a:pt x="0" y="208"/>
                </a:cubicBezTo>
                <a:cubicBezTo>
                  <a:pt x="0" y="38"/>
                  <a:pt x="0" y="38"/>
                  <a:pt x="0" y="38"/>
                </a:cubicBezTo>
                <a:cubicBezTo>
                  <a:pt x="0" y="17"/>
                  <a:pt x="17" y="0"/>
                  <a:pt x="38" y="0"/>
                </a:cubicBezTo>
                <a:cubicBezTo>
                  <a:pt x="591" y="0"/>
                  <a:pt x="591" y="0"/>
                  <a:pt x="591" y="0"/>
                </a:cubicBezTo>
                <a:cubicBezTo>
                  <a:pt x="612" y="0"/>
                  <a:pt x="629" y="17"/>
                  <a:pt x="629" y="38"/>
                </a:cubicBezTo>
                <a:cubicBezTo>
                  <a:pt x="629" y="270"/>
                  <a:pt x="629" y="270"/>
                  <a:pt x="629" y="270"/>
                </a:cubicBezTo>
                <a:cubicBezTo>
                  <a:pt x="629" y="291"/>
                  <a:pt x="612" y="308"/>
                  <a:pt x="591" y="308"/>
                </a:cubicBezTo>
                <a:lnTo>
                  <a:pt x="100" y="308"/>
                </a:lnTo>
                <a:close/>
              </a:path>
            </a:pathLst>
          </a:custGeom>
          <a:solidFill>
            <a:srgbClr val="E6B226"/>
          </a:solidFill>
          <a:ln>
            <a:noFill/>
          </a:ln>
        </p:spPr>
        <p:txBody>
          <a:bodyPr lIns="91412" tIns="45706" rIns="91412" bIns="45706"/>
          <a:lstStyle/>
          <a:p>
            <a:pPr defTabSz="913765">
              <a:defRPr/>
            </a:pPr>
            <a:endParaRPr lang="en-US" sz="2400"/>
          </a:p>
        </p:txBody>
      </p:sp>
      <p:sp>
        <p:nvSpPr>
          <p:cNvPr id="5" name="Freeform 1141"/>
          <p:cNvSpPr/>
          <p:nvPr/>
        </p:nvSpPr>
        <p:spPr bwMode="auto">
          <a:xfrm>
            <a:off x="6532429" y="3865565"/>
            <a:ext cx="3234327" cy="1582737"/>
          </a:xfrm>
          <a:custGeom>
            <a:avLst/>
            <a:gdLst>
              <a:gd name="T0" fmla="*/ 100 w 629"/>
              <a:gd name="T1" fmla="*/ 307 h 307"/>
              <a:gd name="T2" fmla="*/ 101 w 629"/>
              <a:gd name="T3" fmla="*/ 295 h 307"/>
              <a:gd name="T4" fmla="*/ 12 w 629"/>
              <a:gd name="T5" fmla="*/ 206 h 307"/>
              <a:gd name="T6" fmla="*/ 0 w 629"/>
              <a:gd name="T7" fmla="*/ 207 h 307"/>
              <a:gd name="T8" fmla="*/ 0 w 629"/>
              <a:gd name="T9" fmla="*/ 37 h 307"/>
              <a:gd name="T10" fmla="*/ 38 w 629"/>
              <a:gd name="T11" fmla="*/ 0 h 307"/>
              <a:gd name="T12" fmla="*/ 591 w 629"/>
              <a:gd name="T13" fmla="*/ 0 h 307"/>
              <a:gd name="T14" fmla="*/ 629 w 629"/>
              <a:gd name="T15" fmla="*/ 37 h 307"/>
              <a:gd name="T16" fmla="*/ 629 w 629"/>
              <a:gd name="T17" fmla="*/ 269 h 307"/>
              <a:gd name="T18" fmla="*/ 591 w 629"/>
              <a:gd name="T19" fmla="*/ 307 h 307"/>
              <a:gd name="T20" fmla="*/ 100 w 629"/>
              <a:gd name="T21" fmla="*/ 307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29" h="307">
                <a:moveTo>
                  <a:pt x="100" y="307"/>
                </a:moveTo>
                <a:cubicBezTo>
                  <a:pt x="100" y="303"/>
                  <a:pt x="101" y="299"/>
                  <a:pt x="101" y="295"/>
                </a:cubicBezTo>
                <a:cubicBezTo>
                  <a:pt x="101" y="246"/>
                  <a:pt x="61" y="206"/>
                  <a:pt x="12" y="206"/>
                </a:cubicBezTo>
                <a:cubicBezTo>
                  <a:pt x="8" y="206"/>
                  <a:pt x="4" y="206"/>
                  <a:pt x="0" y="207"/>
                </a:cubicBezTo>
                <a:cubicBezTo>
                  <a:pt x="0" y="37"/>
                  <a:pt x="0" y="37"/>
                  <a:pt x="0" y="37"/>
                </a:cubicBezTo>
                <a:cubicBezTo>
                  <a:pt x="0" y="17"/>
                  <a:pt x="17" y="0"/>
                  <a:pt x="38" y="0"/>
                </a:cubicBezTo>
                <a:cubicBezTo>
                  <a:pt x="591" y="0"/>
                  <a:pt x="591" y="0"/>
                  <a:pt x="591" y="0"/>
                </a:cubicBezTo>
                <a:cubicBezTo>
                  <a:pt x="612" y="0"/>
                  <a:pt x="629" y="17"/>
                  <a:pt x="629" y="37"/>
                </a:cubicBezTo>
                <a:cubicBezTo>
                  <a:pt x="629" y="269"/>
                  <a:pt x="629" y="269"/>
                  <a:pt x="629" y="269"/>
                </a:cubicBezTo>
                <a:cubicBezTo>
                  <a:pt x="629" y="290"/>
                  <a:pt x="612" y="307"/>
                  <a:pt x="591" y="307"/>
                </a:cubicBezTo>
                <a:lnTo>
                  <a:pt x="100" y="307"/>
                </a:lnTo>
                <a:close/>
              </a:path>
            </a:pathLst>
          </a:custGeom>
          <a:solidFill>
            <a:srgbClr val="FF7254"/>
          </a:solidFill>
          <a:ln>
            <a:noFill/>
          </a:ln>
        </p:spPr>
        <p:txBody>
          <a:bodyPr lIns="91412" tIns="45706" rIns="91412" bIns="45706"/>
          <a:lstStyle/>
          <a:p>
            <a:pPr defTabSz="913765">
              <a:defRPr/>
            </a:pPr>
            <a:endParaRPr lang="en-US" sz="2400"/>
          </a:p>
        </p:txBody>
      </p:sp>
      <p:grpSp>
        <p:nvGrpSpPr>
          <p:cNvPr id="12" name="Group 11"/>
          <p:cNvGrpSpPr/>
          <p:nvPr/>
        </p:nvGrpSpPr>
        <p:grpSpPr bwMode="auto">
          <a:xfrm>
            <a:off x="2971178" y="2076451"/>
            <a:ext cx="2775681" cy="1075742"/>
            <a:chOff x="2970988" y="2075889"/>
            <a:chExt cx="2775272" cy="1076262"/>
          </a:xfrm>
        </p:grpSpPr>
        <p:sp>
          <p:nvSpPr>
            <p:cNvPr id="78881" name="Text Placeholder 2"/>
            <p:cNvSpPr txBox="1"/>
            <p:nvPr/>
          </p:nvSpPr>
          <p:spPr bwMode="auto">
            <a:xfrm>
              <a:off x="3190572" y="2075889"/>
              <a:ext cx="2356788" cy="29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284730" indent="-228600" defTabSz="912495"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741930" indent="-228600" defTabSz="912495"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199130" indent="-228600" defTabSz="912495"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656330" indent="-228600" defTabSz="912495"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defTabSz="913765">
                <a:buNone/>
                <a:defRPr/>
              </a:pPr>
              <a:r>
                <a:rPr lang="zh-CN" altLang="en-US" sz="1600" dirty="0">
                  <a:solidFill>
                    <a:schemeClr val="bg2"/>
                  </a:solidFill>
                  <a:latin typeface="微软雅黑" panose="020B0503020204020204" pitchFamily="34" charset="-122"/>
                  <a:ea typeface="微软雅黑" panose="020B0503020204020204" pitchFamily="34" charset="-122"/>
                </a:rPr>
                <a:t>添加标题</a:t>
              </a:r>
              <a:endParaRPr lang="en-US" altLang="zh-CN" sz="1600" dirty="0">
                <a:solidFill>
                  <a:schemeClr val="bg2"/>
                </a:solidFill>
                <a:latin typeface="微软雅黑" panose="020B0503020204020204" pitchFamily="34" charset="-122"/>
                <a:ea typeface="微软雅黑" panose="020B0503020204020204" pitchFamily="34" charset="-122"/>
              </a:endParaRPr>
            </a:p>
          </p:txBody>
        </p:sp>
        <p:sp>
          <p:nvSpPr>
            <p:cNvPr id="78882" name="TextBox 16"/>
            <p:cNvSpPr txBox="1">
              <a:spLocks noChangeArrowheads="1"/>
            </p:cNvSpPr>
            <p:nvPr/>
          </p:nvSpPr>
          <p:spPr bwMode="auto">
            <a:xfrm>
              <a:off x="2970988" y="2403379"/>
              <a:ext cx="2775272" cy="748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912495" fontAlgn="base">
                <a:spcBef>
                  <a:spcPct val="0"/>
                </a:spcBef>
                <a:spcAft>
                  <a:spcPct val="0"/>
                </a:spcAft>
                <a:defRPr>
                  <a:solidFill>
                    <a:schemeClr val="tx1"/>
                  </a:solidFill>
                  <a:latin typeface="Calibri" panose="020F0502020204030204" pitchFamily="34" charset="0"/>
                </a:defRPr>
              </a:lvl6pPr>
              <a:lvl7pPr marL="2971800" indent="-228600" defTabSz="912495" fontAlgn="base">
                <a:spcBef>
                  <a:spcPct val="0"/>
                </a:spcBef>
                <a:spcAft>
                  <a:spcPct val="0"/>
                </a:spcAft>
                <a:defRPr>
                  <a:solidFill>
                    <a:schemeClr val="tx1"/>
                  </a:solidFill>
                  <a:latin typeface="Calibri" panose="020F0502020204030204" pitchFamily="34" charset="0"/>
                </a:defRPr>
              </a:lvl7pPr>
              <a:lvl8pPr marL="3429000" indent="-228600" defTabSz="912495" fontAlgn="base">
                <a:spcBef>
                  <a:spcPct val="0"/>
                </a:spcBef>
                <a:spcAft>
                  <a:spcPct val="0"/>
                </a:spcAft>
                <a:defRPr>
                  <a:solidFill>
                    <a:schemeClr val="tx1"/>
                  </a:solidFill>
                  <a:latin typeface="Calibri" panose="020F0502020204030204" pitchFamily="34" charset="0"/>
                </a:defRPr>
              </a:lvl8pPr>
              <a:lvl9pPr marL="3886200" indent="-228600" defTabSz="912495" fontAlgn="base">
                <a:spcBef>
                  <a:spcPct val="0"/>
                </a:spcBef>
                <a:spcAft>
                  <a:spcPct val="0"/>
                </a:spcAft>
                <a:defRPr>
                  <a:solidFill>
                    <a:schemeClr val="tx1"/>
                  </a:solidFill>
                  <a:latin typeface="Calibri" panose="020F0502020204030204" pitchFamily="34" charset="0"/>
                </a:defRPr>
              </a:lvl9pPr>
            </a:lstStyle>
            <a:p>
              <a:pPr algn="ctr" eaLnBrk="1" hangingPunct="1"/>
              <a:r>
                <a:rPr lang="en-US" altLang="zh-CN" sz="1065" dirty="0" err="1">
                  <a:solidFill>
                    <a:schemeClr val="bg1"/>
                  </a:solidFill>
                  <a:latin typeface="Open Sans" panose="020B0606030504020204" pitchFamily="34" charset="0"/>
                </a:rPr>
                <a:t>Denima</a:t>
              </a:r>
              <a:r>
                <a:rPr lang="en-US" altLang="zh-CN" sz="1065" dirty="0">
                  <a:solidFill>
                    <a:schemeClr val="bg1"/>
                  </a:solidFill>
                  <a:latin typeface="Open Sans" panose="020B0606030504020204" pitchFamily="34" charset="0"/>
                </a:rPr>
                <a:t> </a:t>
              </a:r>
              <a:r>
                <a:rPr lang="en-US" altLang="zh-CN" sz="1065" dirty="0" err="1">
                  <a:solidFill>
                    <a:schemeClr val="bg1"/>
                  </a:solidFill>
                  <a:latin typeface="Open Sans" panose="020B0606030504020204" pitchFamily="34" charset="0"/>
                </a:rPr>
                <a:t>ustebus</a:t>
              </a:r>
              <a:r>
                <a:rPr lang="en-US" altLang="zh-CN" sz="1065" dirty="0">
                  <a:solidFill>
                    <a:schemeClr val="bg1"/>
                  </a:solidFill>
                  <a:latin typeface="Open Sans" panose="020B0606030504020204" pitchFamily="34" charset="0"/>
                </a:rPr>
                <a:t> </a:t>
              </a:r>
              <a:r>
                <a:rPr lang="en-US" altLang="zh-CN" sz="1065" dirty="0" err="1">
                  <a:solidFill>
                    <a:schemeClr val="bg1"/>
                  </a:solidFill>
                  <a:latin typeface="Open Sans" panose="020B0606030504020204" pitchFamily="34" charset="0"/>
                </a:rPr>
                <a:t>danaime</a:t>
              </a:r>
              <a:r>
                <a:rPr lang="en-US" altLang="zh-CN" sz="1065" dirty="0">
                  <a:solidFill>
                    <a:schemeClr val="bg1"/>
                  </a:solidFill>
                  <a:latin typeface="Open Sans" panose="020B0606030504020204" pitchFamily="34" charset="0"/>
                </a:rPr>
                <a:t> </a:t>
              </a:r>
              <a:r>
                <a:rPr lang="en-US" altLang="zh-CN" sz="1065" dirty="0" err="1">
                  <a:solidFill>
                    <a:schemeClr val="bg1"/>
                  </a:solidFill>
                  <a:latin typeface="Open Sans" panose="020B0606030504020204" pitchFamily="34" charset="0"/>
                </a:rPr>
                <a:t>lovera</a:t>
              </a:r>
              <a:r>
                <a:rPr lang="en-US" altLang="zh-CN" sz="1065" dirty="0">
                  <a:solidFill>
                    <a:schemeClr val="bg1"/>
                  </a:solidFill>
                  <a:latin typeface="Open Sans" panose="020B0606030504020204" pitchFamily="34" charset="0"/>
                </a:rPr>
                <a:t> </a:t>
              </a:r>
              <a:r>
                <a:rPr lang="en-US" altLang="zh-CN" sz="1065" dirty="0" err="1">
                  <a:solidFill>
                    <a:schemeClr val="bg1"/>
                  </a:solidFill>
                  <a:latin typeface="Open Sans" panose="020B0606030504020204" pitchFamily="34" charset="0"/>
                </a:rPr>
                <a:t>donWakamare</a:t>
              </a:r>
              <a:r>
                <a:rPr lang="en-US" altLang="zh-CN" sz="1065" dirty="0">
                  <a:solidFill>
                    <a:schemeClr val="bg1"/>
                  </a:solidFill>
                  <a:latin typeface="Open Sans" panose="020B0606030504020204" pitchFamily="34" charset="0"/>
                </a:rPr>
                <a:t> </a:t>
              </a:r>
              <a:r>
                <a:rPr lang="en-US" altLang="zh-CN" sz="1065" dirty="0" err="1">
                  <a:solidFill>
                    <a:schemeClr val="bg1"/>
                  </a:solidFill>
                  <a:latin typeface="Open Sans" panose="020B0606030504020204" pitchFamily="34" charset="0"/>
                </a:rPr>
                <a:t>dimasa</a:t>
              </a:r>
              <a:r>
                <a:rPr lang="en-US" altLang="zh-CN" sz="1065" dirty="0">
                  <a:solidFill>
                    <a:schemeClr val="bg1"/>
                  </a:solidFill>
                  <a:latin typeface="Open Sans" panose="020B0606030504020204" pitchFamily="34" charset="0"/>
                </a:rPr>
                <a:t> </a:t>
              </a:r>
              <a:r>
                <a:rPr lang="en-US" altLang="zh-CN" sz="1065" dirty="0" err="1">
                  <a:solidFill>
                    <a:schemeClr val="bg1"/>
                  </a:solidFill>
                  <a:latin typeface="Open Sans" panose="020B0606030504020204" pitchFamily="34" charset="0"/>
                </a:rPr>
                <a:t>quosam</a:t>
              </a:r>
              <a:r>
                <a:rPr lang="en-US" altLang="zh-CN" sz="1065" dirty="0">
                  <a:solidFill>
                    <a:schemeClr val="bg1"/>
                  </a:solidFill>
                  <a:latin typeface="Open Sans" panose="020B0606030504020204" pitchFamily="34" charset="0"/>
                </a:rPr>
                <a:t> </a:t>
              </a:r>
              <a:r>
                <a:rPr lang="en-US" altLang="zh-CN" sz="1065" dirty="0" err="1">
                  <a:solidFill>
                    <a:schemeClr val="bg1"/>
                  </a:solidFill>
                  <a:latin typeface="Open Sans" panose="020B0606030504020204" pitchFamily="34" charset="0"/>
                </a:rPr>
                <a:t>santLoirem</a:t>
              </a:r>
              <a:r>
                <a:rPr lang="en-US" altLang="zh-CN" sz="1065" dirty="0">
                  <a:solidFill>
                    <a:schemeClr val="bg1"/>
                  </a:solidFill>
                  <a:latin typeface="Open Sans" panose="020B0606030504020204" pitchFamily="34" charset="0"/>
                </a:rPr>
                <a:t> </a:t>
              </a:r>
              <a:r>
                <a:rPr lang="en-US" altLang="zh-CN" sz="1065" dirty="0" err="1">
                  <a:solidFill>
                    <a:schemeClr val="bg1"/>
                  </a:solidFill>
                  <a:latin typeface="Open Sans" panose="020B0606030504020204" pitchFamily="34" charset="0"/>
                </a:rPr>
                <a:t>ipsume</a:t>
              </a:r>
              <a:r>
                <a:rPr lang="en-US" altLang="zh-CN" sz="1065" dirty="0">
                  <a:solidFill>
                    <a:schemeClr val="bg1"/>
                  </a:solidFill>
                  <a:latin typeface="Open Sans" panose="020B0606030504020204" pitchFamily="34" charset="0"/>
                </a:rPr>
                <a:t> </a:t>
              </a:r>
              <a:r>
                <a:rPr lang="en-US" altLang="zh-CN" sz="1065" dirty="0" err="1">
                  <a:solidFill>
                    <a:schemeClr val="bg1"/>
                  </a:solidFill>
                  <a:latin typeface="Open Sans" panose="020B0606030504020204" pitchFamily="34" charset="0"/>
                </a:rPr>
                <a:t>koler</a:t>
              </a:r>
              <a:r>
                <a:rPr lang="en-US" altLang="zh-CN" sz="1065" dirty="0">
                  <a:solidFill>
                    <a:schemeClr val="bg1"/>
                  </a:solidFill>
                  <a:latin typeface="Open Sans" panose="020B0606030504020204" pitchFamily="34" charset="0"/>
                </a:rPr>
                <a:t> sit </a:t>
              </a:r>
              <a:r>
                <a:rPr lang="en-US" altLang="zh-CN" sz="1065" dirty="0" err="1">
                  <a:solidFill>
                    <a:schemeClr val="bg1"/>
                  </a:solidFill>
                  <a:latin typeface="Open Sans" panose="020B0606030504020204" pitchFamily="34" charset="0"/>
                </a:rPr>
                <a:t>denimaOstebus</a:t>
              </a:r>
              <a:endParaRPr lang="id-ID" altLang="zh-CN" sz="1065"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14" name="Group 13"/>
          <p:cNvGrpSpPr/>
          <p:nvPr/>
        </p:nvGrpSpPr>
        <p:grpSpPr bwMode="auto">
          <a:xfrm>
            <a:off x="6749848" y="2076451"/>
            <a:ext cx="2774094" cy="1075743"/>
            <a:chOff x="6749611" y="2075889"/>
            <a:chExt cx="2775272" cy="1076263"/>
          </a:xfrm>
        </p:grpSpPr>
        <p:sp>
          <p:nvSpPr>
            <p:cNvPr id="78879" name="Text Placeholder 2"/>
            <p:cNvSpPr txBox="1"/>
            <p:nvPr/>
          </p:nvSpPr>
          <p:spPr bwMode="auto">
            <a:xfrm>
              <a:off x="7014915" y="2075889"/>
              <a:ext cx="2254670" cy="29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284730" indent="-228600" defTabSz="912495"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741930" indent="-228600" defTabSz="912495"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199130" indent="-228600" defTabSz="912495"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656330" indent="-228600" defTabSz="912495"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defTabSz="913765">
                <a:buNone/>
                <a:defRPr/>
              </a:pPr>
              <a:r>
                <a:rPr lang="zh-CN" altLang="en-US" sz="1600" dirty="0">
                  <a:solidFill>
                    <a:schemeClr val="bg2"/>
                  </a:solidFill>
                  <a:latin typeface="微软雅黑" panose="020B0503020204020204" pitchFamily="34" charset="-122"/>
                  <a:ea typeface="微软雅黑" panose="020B0503020204020204" pitchFamily="34" charset="-122"/>
                </a:rPr>
                <a:t>添加标题</a:t>
              </a:r>
              <a:endParaRPr lang="en-US" altLang="zh-CN" sz="1600" dirty="0">
                <a:solidFill>
                  <a:schemeClr val="bg2"/>
                </a:solidFill>
                <a:latin typeface="微软雅黑" panose="020B0503020204020204" pitchFamily="34" charset="-122"/>
                <a:ea typeface="微软雅黑" panose="020B0503020204020204" pitchFamily="34" charset="-122"/>
              </a:endParaRPr>
            </a:p>
          </p:txBody>
        </p:sp>
        <p:sp>
          <p:nvSpPr>
            <p:cNvPr id="78880" name="TextBox 18"/>
            <p:cNvSpPr txBox="1">
              <a:spLocks noChangeArrowheads="1"/>
            </p:cNvSpPr>
            <p:nvPr/>
          </p:nvSpPr>
          <p:spPr bwMode="auto">
            <a:xfrm>
              <a:off x="6749611" y="2403380"/>
              <a:ext cx="2775272" cy="748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912495" fontAlgn="base">
                <a:spcBef>
                  <a:spcPct val="0"/>
                </a:spcBef>
                <a:spcAft>
                  <a:spcPct val="0"/>
                </a:spcAft>
                <a:defRPr>
                  <a:solidFill>
                    <a:schemeClr val="tx1"/>
                  </a:solidFill>
                  <a:latin typeface="Calibri" panose="020F0502020204030204" pitchFamily="34" charset="0"/>
                </a:defRPr>
              </a:lvl6pPr>
              <a:lvl7pPr marL="2971800" indent="-228600" defTabSz="912495" fontAlgn="base">
                <a:spcBef>
                  <a:spcPct val="0"/>
                </a:spcBef>
                <a:spcAft>
                  <a:spcPct val="0"/>
                </a:spcAft>
                <a:defRPr>
                  <a:solidFill>
                    <a:schemeClr val="tx1"/>
                  </a:solidFill>
                  <a:latin typeface="Calibri" panose="020F0502020204030204" pitchFamily="34" charset="0"/>
                </a:defRPr>
              </a:lvl7pPr>
              <a:lvl8pPr marL="3429000" indent="-228600" defTabSz="912495" fontAlgn="base">
                <a:spcBef>
                  <a:spcPct val="0"/>
                </a:spcBef>
                <a:spcAft>
                  <a:spcPct val="0"/>
                </a:spcAft>
                <a:defRPr>
                  <a:solidFill>
                    <a:schemeClr val="tx1"/>
                  </a:solidFill>
                  <a:latin typeface="Calibri" panose="020F0502020204030204" pitchFamily="34" charset="0"/>
                </a:defRPr>
              </a:lvl8pPr>
              <a:lvl9pPr marL="3886200" indent="-228600" defTabSz="912495" fontAlgn="base">
                <a:spcBef>
                  <a:spcPct val="0"/>
                </a:spcBef>
                <a:spcAft>
                  <a:spcPct val="0"/>
                </a:spcAft>
                <a:defRPr>
                  <a:solidFill>
                    <a:schemeClr val="tx1"/>
                  </a:solidFill>
                  <a:latin typeface="Calibri" panose="020F0502020204030204" pitchFamily="34" charset="0"/>
                </a:defRPr>
              </a:lvl9pPr>
            </a:lstStyle>
            <a:p>
              <a:pPr algn="ctr" eaLnBrk="1" hangingPunct="1"/>
              <a:r>
                <a:rPr lang="en-US" altLang="zh-CN" sz="1065">
                  <a:solidFill>
                    <a:schemeClr val="bg1"/>
                  </a:solidFill>
                  <a:latin typeface="Open Sans" panose="020B0606030504020204" pitchFamily="34" charset="0"/>
                </a:rPr>
                <a:t>Denima ustebus danaime lovera donWakamare dimasa quosam santLoirem ipsume koler sit denimaOstebus</a:t>
              </a:r>
              <a:endParaRPr lang="id-ID" altLang="zh-CN" sz="1065">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29" name="Group 28"/>
          <p:cNvGrpSpPr/>
          <p:nvPr/>
        </p:nvGrpSpPr>
        <p:grpSpPr bwMode="auto">
          <a:xfrm>
            <a:off x="2971178" y="4111624"/>
            <a:ext cx="2775681" cy="1075743"/>
            <a:chOff x="2970988" y="4111278"/>
            <a:chExt cx="2775272" cy="1076263"/>
          </a:xfrm>
        </p:grpSpPr>
        <p:sp>
          <p:nvSpPr>
            <p:cNvPr id="78877" name="Text Placeholder 2"/>
            <p:cNvSpPr txBox="1"/>
            <p:nvPr/>
          </p:nvSpPr>
          <p:spPr bwMode="auto">
            <a:xfrm>
              <a:off x="3236292" y="4111278"/>
              <a:ext cx="2254670" cy="29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284730" indent="-228600" defTabSz="912495"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741930" indent="-228600" defTabSz="912495"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199130" indent="-228600" defTabSz="912495"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656330" indent="-228600" defTabSz="912495"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defTabSz="913765">
                <a:buNone/>
                <a:defRPr/>
              </a:pPr>
              <a:r>
                <a:rPr lang="zh-CN" altLang="en-US" sz="1600" dirty="0">
                  <a:solidFill>
                    <a:schemeClr val="bg2"/>
                  </a:solidFill>
                  <a:latin typeface="微软雅黑" panose="020B0503020204020204" pitchFamily="34" charset="-122"/>
                  <a:ea typeface="微软雅黑" panose="020B0503020204020204" pitchFamily="34" charset="-122"/>
                </a:rPr>
                <a:t>添加标题</a:t>
              </a:r>
              <a:endParaRPr lang="en-US" altLang="zh-CN" sz="1600" dirty="0">
                <a:solidFill>
                  <a:schemeClr val="bg2"/>
                </a:solidFill>
                <a:latin typeface="微软雅黑" panose="020B0503020204020204" pitchFamily="34" charset="-122"/>
                <a:ea typeface="微软雅黑" panose="020B0503020204020204" pitchFamily="34" charset="-122"/>
              </a:endParaRPr>
            </a:p>
          </p:txBody>
        </p:sp>
        <p:sp>
          <p:nvSpPr>
            <p:cNvPr id="78878" name="TextBox 20"/>
            <p:cNvSpPr txBox="1">
              <a:spLocks noChangeArrowheads="1"/>
            </p:cNvSpPr>
            <p:nvPr/>
          </p:nvSpPr>
          <p:spPr bwMode="auto">
            <a:xfrm>
              <a:off x="2970988" y="4438769"/>
              <a:ext cx="2775272" cy="748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912495" fontAlgn="base">
                <a:spcBef>
                  <a:spcPct val="0"/>
                </a:spcBef>
                <a:spcAft>
                  <a:spcPct val="0"/>
                </a:spcAft>
                <a:defRPr>
                  <a:solidFill>
                    <a:schemeClr val="tx1"/>
                  </a:solidFill>
                  <a:latin typeface="Calibri" panose="020F0502020204030204" pitchFamily="34" charset="0"/>
                </a:defRPr>
              </a:lvl6pPr>
              <a:lvl7pPr marL="2971800" indent="-228600" defTabSz="912495" fontAlgn="base">
                <a:spcBef>
                  <a:spcPct val="0"/>
                </a:spcBef>
                <a:spcAft>
                  <a:spcPct val="0"/>
                </a:spcAft>
                <a:defRPr>
                  <a:solidFill>
                    <a:schemeClr val="tx1"/>
                  </a:solidFill>
                  <a:latin typeface="Calibri" panose="020F0502020204030204" pitchFamily="34" charset="0"/>
                </a:defRPr>
              </a:lvl7pPr>
              <a:lvl8pPr marL="3429000" indent="-228600" defTabSz="912495" fontAlgn="base">
                <a:spcBef>
                  <a:spcPct val="0"/>
                </a:spcBef>
                <a:spcAft>
                  <a:spcPct val="0"/>
                </a:spcAft>
                <a:defRPr>
                  <a:solidFill>
                    <a:schemeClr val="tx1"/>
                  </a:solidFill>
                  <a:latin typeface="Calibri" panose="020F0502020204030204" pitchFamily="34" charset="0"/>
                </a:defRPr>
              </a:lvl8pPr>
              <a:lvl9pPr marL="3886200" indent="-228600" defTabSz="912495" fontAlgn="base">
                <a:spcBef>
                  <a:spcPct val="0"/>
                </a:spcBef>
                <a:spcAft>
                  <a:spcPct val="0"/>
                </a:spcAft>
                <a:defRPr>
                  <a:solidFill>
                    <a:schemeClr val="tx1"/>
                  </a:solidFill>
                  <a:latin typeface="Calibri" panose="020F0502020204030204" pitchFamily="34" charset="0"/>
                </a:defRPr>
              </a:lvl9pPr>
            </a:lstStyle>
            <a:p>
              <a:pPr algn="ctr" eaLnBrk="1" hangingPunct="1"/>
              <a:r>
                <a:rPr lang="en-US" altLang="zh-CN" sz="1065">
                  <a:solidFill>
                    <a:schemeClr val="bg1"/>
                  </a:solidFill>
                  <a:latin typeface="Open Sans" panose="020B0606030504020204" pitchFamily="34" charset="0"/>
                </a:rPr>
                <a:t>Denima ustebus danaime lovera donWakamare dimasa quosam santLoirem ipsume koler sit denimaOstebus</a:t>
              </a:r>
              <a:endParaRPr lang="id-ID" altLang="zh-CN" sz="1065">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38" name="Group 37"/>
          <p:cNvGrpSpPr/>
          <p:nvPr/>
        </p:nvGrpSpPr>
        <p:grpSpPr bwMode="auto">
          <a:xfrm>
            <a:off x="6749848" y="4111624"/>
            <a:ext cx="2774094" cy="1075743"/>
            <a:chOff x="6749611" y="4111278"/>
            <a:chExt cx="2775272" cy="1076263"/>
          </a:xfrm>
        </p:grpSpPr>
        <p:sp>
          <p:nvSpPr>
            <p:cNvPr id="78875" name="Text Placeholder 2"/>
            <p:cNvSpPr txBox="1"/>
            <p:nvPr/>
          </p:nvSpPr>
          <p:spPr bwMode="auto">
            <a:xfrm>
              <a:off x="7014915" y="4111278"/>
              <a:ext cx="2254670" cy="29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284730" indent="-228600" defTabSz="912495"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741930" indent="-228600" defTabSz="912495"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199130" indent="-228600" defTabSz="912495"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656330" indent="-228600" defTabSz="912495"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defTabSz="913765">
                <a:buNone/>
                <a:defRPr/>
              </a:pPr>
              <a:r>
                <a:rPr lang="zh-CN" altLang="en-US" sz="1600" dirty="0">
                  <a:solidFill>
                    <a:schemeClr val="bg2"/>
                  </a:solidFill>
                  <a:latin typeface="微软雅黑" panose="020B0503020204020204" pitchFamily="34" charset="-122"/>
                  <a:ea typeface="微软雅黑" panose="020B0503020204020204" pitchFamily="34" charset="-122"/>
                </a:rPr>
                <a:t>添加标题</a:t>
              </a:r>
              <a:endParaRPr lang="en-US" altLang="zh-CN" sz="1600" dirty="0">
                <a:solidFill>
                  <a:schemeClr val="bg2"/>
                </a:solidFill>
                <a:latin typeface="微软雅黑" panose="020B0503020204020204" pitchFamily="34" charset="-122"/>
                <a:ea typeface="微软雅黑" panose="020B0503020204020204" pitchFamily="34" charset="-122"/>
              </a:endParaRPr>
            </a:p>
          </p:txBody>
        </p:sp>
        <p:sp>
          <p:nvSpPr>
            <p:cNvPr id="78876" name="TextBox 22"/>
            <p:cNvSpPr txBox="1">
              <a:spLocks noChangeArrowheads="1"/>
            </p:cNvSpPr>
            <p:nvPr/>
          </p:nvSpPr>
          <p:spPr bwMode="auto">
            <a:xfrm>
              <a:off x="6749611" y="4438769"/>
              <a:ext cx="2775272" cy="748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912495" fontAlgn="base">
                <a:spcBef>
                  <a:spcPct val="0"/>
                </a:spcBef>
                <a:spcAft>
                  <a:spcPct val="0"/>
                </a:spcAft>
                <a:defRPr>
                  <a:solidFill>
                    <a:schemeClr val="tx1"/>
                  </a:solidFill>
                  <a:latin typeface="Calibri" panose="020F0502020204030204" pitchFamily="34" charset="0"/>
                </a:defRPr>
              </a:lvl6pPr>
              <a:lvl7pPr marL="2971800" indent="-228600" defTabSz="912495" fontAlgn="base">
                <a:spcBef>
                  <a:spcPct val="0"/>
                </a:spcBef>
                <a:spcAft>
                  <a:spcPct val="0"/>
                </a:spcAft>
                <a:defRPr>
                  <a:solidFill>
                    <a:schemeClr val="tx1"/>
                  </a:solidFill>
                  <a:latin typeface="Calibri" panose="020F0502020204030204" pitchFamily="34" charset="0"/>
                </a:defRPr>
              </a:lvl7pPr>
              <a:lvl8pPr marL="3429000" indent="-228600" defTabSz="912495" fontAlgn="base">
                <a:spcBef>
                  <a:spcPct val="0"/>
                </a:spcBef>
                <a:spcAft>
                  <a:spcPct val="0"/>
                </a:spcAft>
                <a:defRPr>
                  <a:solidFill>
                    <a:schemeClr val="tx1"/>
                  </a:solidFill>
                  <a:latin typeface="Calibri" panose="020F0502020204030204" pitchFamily="34" charset="0"/>
                </a:defRPr>
              </a:lvl8pPr>
              <a:lvl9pPr marL="3886200" indent="-228600" defTabSz="912495" fontAlgn="base">
                <a:spcBef>
                  <a:spcPct val="0"/>
                </a:spcBef>
                <a:spcAft>
                  <a:spcPct val="0"/>
                </a:spcAft>
                <a:defRPr>
                  <a:solidFill>
                    <a:schemeClr val="tx1"/>
                  </a:solidFill>
                  <a:latin typeface="Calibri" panose="020F0502020204030204" pitchFamily="34" charset="0"/>
                </a:defRPr>
              </a:lvl9pPr>
            </a:lstStyle>
            <a:p>
              <a:pPr algn="ctr" eaLnBrk="1" hangingPunct="1"/>
              <a:r>
                <a:rPr lang="en-US" altLang="zh-CN" sz="1065">
                  <a:solidFill>
                    <a:schemeClr val="bg1"/>
                  </a:solidFill>
                  <a:latin typeface="Open Sans" panose="020B0606030504020204" pitchFamily="34" charset="0"/>
                </a:rPr>
                <a:t>Denima ustebus danaime lovera donWakamare dimasa quosam santLoirem ipsume koler sit denimaOstebus</a:t>
              </a:r>
              <a:endParaRPr lang="id-ID" altLang="zh-CN" sz="1065">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11" name="Group 10"/>
          <p:cNvGrpSpPr/>
          <p:nvPr/>
        </p:nvGrpSpPr>
        <p:grpSpPr bwMode="auto">
          <a:xfrm>
            <a:off x="2444292" y="2970213"/>
            <a:ext cx="725263" cy="730251"/>
            <a:chOff x="2442709" y="2970589"/>
            <a:chExt cx="725804" cy="730150"/>
          </a:xfrm>
        </p:grpSpPr>
        <p:sp>
          <p:nvSpPr>
            <p:cNvPr id="7" name="Oval 1127"/>
            <p:cNvSpPr>
              <a:spLocks noChangeArrowheads="1"/>
            </p:cNvSpPr>
            <p:nvPr/>
          </p:nvSpPr>
          <p:spPr bwMode="auto">
            <a:xfrm>
              <a:off x="2442709" y="2970589"/>
              <a:ext cx="725804" cy="730150"/>
            </a:xfrm>
            <a:prstGeom prst="ellipse">
              <a:avLst/>
            </a:prstGeom>
            <a:solidFill>
              <a:srgbClr val="2F4054"/>
            </a:solidFill>
            <a:ln>
              <a:noFill/>
            </a:ln>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912495" fontAlgn="base">
                <a:spcBef>
                  <a:spcPct val="0"/>
                </a:spcBef>
                <a:spcAft>
                  <a:spcPct val="0"/>
                </a:spcAft>
                <a:defRPr>
                  <a:solidFill>
                    <a:schemeClr val="tx1"/>
                  </a:solidFill>
                  <a:latin typeface="Calibri" panose="020F0502020204030204" pitchFamily="34" charset="0"/>
                </a:defRPr>
              </a:lvl6pPr>
              <a:lvl7pPr marL="2971800" indent="-228600" defTabSz="912495" fontAlgn="base">
                <a:spcBef>
                  <a:spcPct val="0"/>
                </a:spcBef>
                <a:spcAft>
                  <a:spcPct val="0"/>
                </a:spcAft>
                <a:defRPr>
                  <a:solidFill>
                    <a:schemeClr val="tx1"/>
                  </a:solidFill>
                  <a:latin typeface="Calibri" panose="020F0502020204030204" pitchFamily="34" charset="0"/>
                </a:defRPr>
              </a:lvl7pPr>
              <a:lvl8pPr marL="3429000" indent="-228600" defTabSz="912495" fontAlgn="base">
                <a:spcBef>
                  <a:spcPct val="0"/>
                </a:spcBef>
                <a:spcAft>
                  <a:spcPct val="0"/>
                </a:spcAft>
                <a:defRPr>
                  <a:solidFill>
                    <a:schemeClr val="tx1"/>
                  </a:solidFill>
                  <a:latin typeface="Calibri" panose="020F0502020204030204" pitchFamily="34" charset="0"/>
                </a:defRPr>
              </a:lvl8pPr>
              <a:lvl9pPr marL="3886200" indent="-228600" defTabSz="912495" fontAlgn="base">
                <a:spcBef>
                  <a:spcPct val="0"/>
                </a:spcBef>
                <a:spcAft>
                  <a:spcPct val="0"/>
                </a:spcAft>
                <a:defRPr>
                  <a:solidFill>
                    <a:schemeClr val="tx1"/>
                  </a:solidFill>
                  <a:latin typeface="Calibri" panose="020F0502020204030204" pitchFamily="34" charset="0"/>
                </a:defRPr>
              </a:lvl9pPr>
            </a:lstStyle>
            <a:p>
              <a:pPr eaLnBrk="1" hangingPunct="1"/>
              <a:endParaRPr lang="zh-CN" altLang="zh-CN" sz="2400"/>
            </a:p>
          </p:txBody>
        </p:sp>
        <p:sp>
          <p:nvSpPr>
            <p:cNvPr id="78874" name="Freeform 11"/>
            <p:cNvSpPr>
              <a:spLocks noEditPoints="1"/>
            </p:cNvSpPr>
            <p:nvPr/>
          </p:nvSpPr>
          <p:spPr bwMode="auto">
            <a:xfrm>
              <a:off x="2557685" y="3114560"/>
              <a:ext cx="502203" cy="415693"/>
            </a:xfrm>
            <a:custGeom>
              <a:avLst/>
              <a:gdLst>
                <a:gd name="T0" fmla="*/ 454957 w 287"/>
                <a:gd name="T1" fmla="*/ 136810 h 237"/>
                <a:gd name="T2" fmla="*/ 426960 w 287"/>
                <a:gd name="T3" fmla="*/ 164874 h 237"/>
                <a:gd name="T4" fmla="*/ 454957 w 287"/>
                <a:gd name="T5" fmla="*/ 194692 h 237"/>
                <a:gd name="T6" fmla="*/ 484705 w 287"/>
                <a:gd name="T7" fmla="*/ 164874 h 237"/>
                <a:gd name="T8" fmla="*/ 454957 w 287"/>
                <a:gd name="T9" fmla="*/ 136810 h 237"/>
                <a:gd name="T10" fmla="*/ 47246 w 287"/>
                <a:gd name="T11" fmla="*/ 136810 h 237"/>
                <a:gd name="T12" fmla="*/ 19248 w 287"/>
                <a:gd name="T13" fmla="*/ 164874 h 237"/>
                <a:gd name="T14" fmla="*/ 47246 w 287"/>
                <a:gd name="T15" fmla="*/ 194692 h 237"/>
                <a:gd name="T16" fmla="*/ 75243 w 287"/>
                <a:gd name="T17" fmla="*/ 164874 h 237"/>
                <a:gd name="T18" fmla="*/ 47246 w 287"/>
                <a:gd name="T19" fmla="*/ 136810 h 237"/>
                <a:gd name="T20" fmla="*/ 370965 w 287"/>
                <a:gd name="T21" fmla="*/ 85945 h 237"/>
                <a:gd name="T22" fmla="*/ 328969 w 287"/>
                <a:gd name="T23" fmla="*/ 128040 h 237"/>
                <a:gd name="T24" fmla="*/ 370965 w 287"/>
                <a:gd name="T25" fmla="*/ 170136 h 237"/>
                <a:gd name="T26" fmla="*/ 412961 w 287"/>
                <a:gd name="T27" fmla="*/ 128040 h 237"/>
                <a:gd name="T28" fmla="*/ 370965 w 287"/>
                <a:gd name="T29" fmla="*/ 85945 h 237"/>
                <a:gd name="T30" fmla="*/ 502203 w 287"/>
                <a:gd name="T31" fmla="*/ 343780 h 237"/>
                <a:gd name="T32" fmla="*/ 453208 w 287"/>
                <a:gd name="T33" fmla="*/ 343780 h 237"/>
                <a:gd name="T34" fmla="*/ 453208 w 287"/>
                <a:gd name="T35" fmla="*/ 254327 h 237"/>
                <a:gd name="T36" fmla="*/ 442709 w 287"/>
                <a:gd name="T37" fmla="*/ 212231 h 237"/>
                <a:gd name="T38" fmla="*/ 454957 w 287"/>
                <a:gd name="T39" fmla="*/ 210477 h 237"/>
                <a:gd name="T40" fmla="*/ 502203 w 287"/>
                <a:gd name="T41" fmla="*/ 257835 h 237"/>
                <a:gd name="T42" fmla="*/ 502203 w 287"/>
                <a:gd name="T43" fmla="*/ 343780 h 237"/>
                <a:gd name="T44" fmla="*/ 131238 w 287"/>
                <a:gd name="T45" fmla="*/ 85945 h 237"/>
                <a:gd name="T46" fmla="*/ 89242 w 287"/>
                <a:gd name="T47" fmla="*/ 128040 h 237"/>
                <a:gd name="T48" fmla="*/ 131238 w 287"/>
                <a:gd name="T49" fmla="*/ 170136 h 237"/>
                <a:gd name="T50" fmla="*/ 173234 w 287"/>
                <a:gd name="T51" fmla="*/ 128040 h 237"/>
                <a:gd name="T52" fmla="*/ 131238 w 287"/>
                <a:gd name="T53" fmla="*/ 85945 h 237"/>
                <a:gd name="T54" fmla="*/ 47246 w 287"/>
                <a:gd name="T55" fmla="*/ 210477 h 237"/>
                <a:gd name="T56" fmla="*/ 59494 w 287"/>
                <a:gd name="T57" fmla="*/ 212231 h 237"/>
                <a:gd name="T58" fmla="*/ 48995 w 287"/>
                <a:gd name="T59" fmla="*/ 254327 h 237"/>
                <a:gd name="T60" fmla="*/ 48995 w 287"/>
                <a:gd name="T61" fmla="*/ 343780 h 237"/>
                <a:gd name="T62" fmla="*/ 0 w 287"/>
                <a:gd name="T63" fmla="*/ 343780 h 237"/>
                <a:gd name="T64" fmla="*/ 0 w 287"/>
                <a:gd name="T65" fmla="*/ 257835 h 237"/>
                <a:gd name="T66" fmla="*/ 47246 w 287"/>
                <a:gd name="T67" fmla="*/ 210477 h 237"/>
                <a:gd name="T68" fmla="*/ 251976 w 287"/>
                <a:gd name="T69" fmla="*/ 0 h 237"/>
                <a:gd name="T70" fmla="*/ 188982 w 287"/>
                <a:gd name="T71" fmla="*/ 63143 h 237"/>
                <a:gd name="T72" fmla="*/ 251976 w 287"/>
                <a:gd name="T73" fmla="*/ 126286 h 237"/>
                <a:gd name="T74" fmla="*/ 313221 w 287"/>
                <a:gd name="T75" fmla="*/ 63143 h 237"/>
                <a:gd name="T76" fmla="*/ 251976 w 287"/>
                <a:gd name="T77" fmla="*/ 0 h 237"/>
                <a:gd name="T78" fmla="*/ 439209 w 287"/>
                <a:gd name="T79" fmla="*/ 375351 h 237"/>
                <a:gd name="T80" fmla="*/ 363966 w 287"/>
                <a:gd name="T81" fmla="*/ 375351 h 237"/>
                <a:gd name="T82" fmla="*/ 363966 w 287"/>
                <a:gd name="T83" fmla="*/ 240295 h 237"/>
                <a:gd name="T84" fmla="*/ 351717 w 287"/>
                <a:gd name="T85" fmla="*/ 189430 h 237"/>
                <a:gd name="T86" fmla="*/ 370965 w 287"/>
                <a:gd name="T87" fmla="*/ 185922 h 237"/>
                <a:gd name="T88" fmla="*/ 439209 w 287"/>
                <a:gd name="T89" fmla="*/ 254327 h 237"/>
                <a:gd name="T90" fmla="*/ 439209 w 287"/>
                <a:gd name="T91" fmla="*/ 375351 h 237"/>
                <a:gd name="T92" fmla="*/ 138237 w 287"/>
                <a:gd name="T93" fmla="*/ 240295 h 237"/>
                <a:gd name="T94" fmla="*/ 138237 w 287"/>
                <a:gd name="T95" fmla="*/ 375351 h 237"/>
                <a:gd name="T96" fmla="*/ 64744 w 287"/>
                <a:gd name="T97" fmla="*/ 375351 h 237"/>
                <a:gd name="T98" fmla="*/ 64744 w 287"/>
                <a:gd name="T99" fmla="*/ 254327 h 237"/>
                <a:gd name="T100" fmla="*/ 131238 w 287"/>
                <a:gd name="T101" fmla="*/ 185922 h 237"/>
                <a:gd name="T102" fmla="*/ 150486 w 287"/>
                <a:gd name="T103" fmla="*/ 189430 h 237"/>
                <a:gd name="T104" fmla="*/ 138237 w 287"/>
                <a:gd name="T105" fmla="*/ 240295 h 237"/>
                <a:gd name="T106" fmla="*/ 153986 w 287"/>
                <a:gd name="T107" fmla="*/ 415693 h 237"/>
                <a:gd name="T108" fmla="*/ 349967 w 287"/>
                <a:gd name="T109" fmla="*/ 415693 h 237"/>
                <a:gd name="T110" fmla="*/ 349967 w 287"/>
                <a:gd name="T111" fmla="*/ 240295 h 237"/>
                <a:gd name="T112" fmla="*/ 251976 w 287"/>
                <a:gd name="T113" fmla="*/ 142072 h 237"/>
                <a:gd name="T114" fmla="*/ 153986 w 287"/>
                <a:gd name="T115" fmla="*/ 240295 h 237"/>
                <a:gd name="T116" fmla="*/ 153986 w 287"/>
                <a:gd name="T117" fmla="*/ 415693 h 237"/>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287" h="237">
                  <a:moveTo>
                    <a:pt x="260" y="78"/>
                  </a:moveTo>
                  <a:cubicBezTo>
                    <a:pt x="251" y="78"/>
                    <a:pt x="244" y="85"/>
                    <a:pt x="244" y="94"/>
                  </a:cubicBezTo>
                  <a:cubicBezTo>
                    <a:pt x="244" y="103"/>
                    <a:pt x="251" y="111"/>
                    <a:pt x="260" y="111"/>
                  </a:cubicBezTo>
                  <a:cubicBezTo>
                    <a:pt x="269" y="111"/>
                    <a:pt x="277" y="103"/>
                    <a:pt x="277" y="94"/>
                  </a:cubicBezTo>
                  <a:cubicBezTo>
                    <a:pt x="277" y="85"/>
                    <a:pt x="269" y="78"/>
                    <a:pt x="260" y="78"/>
                  </a:cubicBezTo>
                  <a:close/>
                  <a:moveTo>
                    <a:pt x="27" y="78"/>
                  </a:moveTo>
                  <a:cubicBezTo>
                    <a:pt x="18" y="78"/>
                    <a:pt x="11" y="85"/>
                    <a:pt x="11" y="94"/>
                  </a:cubicBezTo>
                  <a:cubicBezTo>
                    <a:pt x="11" y="103"/>
                    <a:pt x="18" y="111"/>
                    <a:pt x="27" y="111"/>
                  </a:cubicBezTo>
                  <a:cubicBezTo>
                    <a:pt x="36" y="111"/>
                    <a:pt x="43" y="103"/>
                    <a:pt x="43" y="94"/>
                  </a:cubicBezTo>
                  <a:cubicBezTo>
                    <a:pt x="43" y="85"/>
                    <a:pt x="36" y="78"/>
                    <a:pt x="27" y="78"/>
                  </a:cubicBezTo>
                  <a:close/>
                  <a:moveTo>
                    <a:pt x="212" y="49"/>
                  </a:moveTo>
                  <a:cubicBezTo>
                    <a:pt x="199" y="49"/>
                    <a:pt x="188" y="59"/>
                    <a:pt x="188" y="73"/>
                  </a:cubicBezTo>
                  <a:cubicBezTo>
                    <a:pt x="188" y="86"/>
                    <a:pt x="199" y="97"/>
                    <a:pt x="212" y="97"/>
                  </a:cubicBezTo>
                  <a:cubicBezTo>
                    <a:pt x="225" y="97"/>
                    <a:pt x="236" y="86"/>
                    <a:pt x="236" y="73"/>
                  </a:cubicBezTo>
                  <a:cubicBezTo>
                    <a:pt x="236" y="59"/>
                    <a:pt x="225" y="49"/>
                    <a:pt x="212" y="49"/>
                  </a:cubicBezTo>
                  <a:close/>
                  <a:moveTo>
                    <a:pt x="287" y="196"/>
                  </a:moveTo>
                  <a:cubicBezTo>
                    <a:pt x="259" y="196"/>
                    <a:pt x="259" y="196"/>
                    <a:pt x="259" y="196"/>
                  </a:cubicBezTo>
                  <a:cubicBezTo>
                    <a:pt x="259" y="145"/>
                    <a:pt x="259" y="145"/>
                    <a:pt x="259" y="145"/>
                  </a:cubicBezTo>
                  <a:cubicBezTo>
                    <a:pt x="259" y="136"/>
                    <a:pt x="257" y="128"/>
                    <a:pt x="253" y="121"/>
                  </a:cubicBezTo>
                  <a:cubicBezTo>
                    <a:pt x="255" y="120"/>
                    <a:pt x="258" y="120"/>
                    <a:pt x="260" y="120"/>
                  </a:cubicBezTo>
                  <a:cubicBezTo>
                    <a:pt x="275" y="120"/>
                    <a:pt x="287" y="132"/>
                    <a:pt x="287" y="147"/>
                  </a:cubicBezTo>
                  <a:lnTo>
                    <a:pt x="287" y="196"/>
                  </a:lnTo>
                  <a:close/>
                  <a:moveTo>
                    <a:pt x="75" y="49"/>
                  </a:moveTo>
                  <a:cubicBezTo>
                    <a:pt x="62" y="49"/>
                    <a:pt x="51" y="59"/>
                    <a:pt x="51" y="73"/>
                  </a:cubicBezTo>
                  <a:cubicBezTo>
                    <a:pt x="51" y="86"/>
                    <a:pt x="62" y="97"/>
                    <a:pt x="75" y="97"/>
                  </a:cubicBezTo>
                  <a:cubicBezTo>
                    <a:pt x="88" y="97"/>
                    <a:pt x="99" y="86"/>
                    <a:pt x="99" y="73"/>
                  </a:cubicBezTo>
                  <a:cubicBezTo>
                    <a:pt x="99" y="59"/>
                    <a:pt x="88" y="49"/>
                    <a:pt x="75" y="49"/>
                  </a:cubicBezTo>
                  <a:close/>
                  <a:moveTo>
                    <a:pt x="27" y="120"/>
                  </a:moveTo>
                  <a:cubicBezTo>
                    <a:pt x="29" y="120"/>
                    <a:pt x="32" y="120"/>
                    <a:pt x="34" y="121"/>
                  </a:cubicBezTo>
                  <a:cubicBezTo>
                    <a:pt x="30" y="128"/>
                    <a:pt x="28" y="136"/>
                    <a:pt x="28" y="145"/>
                  </a:cubicBezTo>
                  <a:cubicBezTo>
                    <a:pt x="28" y="196"/>
                    <a:pt x="28" y="196"/>
                    <a:pt x="28" y="196"/>
                  </a:cubicBezTo>
                  <a:cubicBezTo>
                    <a:pt x="0" y="196"/>
                    <a:pt x="0" y="196"/>
                    <a:pt x="0" y="196"/>
                  </a:cubicBezTo>
                  <a:cubicBezTo>
                    <a:pt x="0" y="147"/>
                    <a:pt x="0" y="147"/>
                    <a:pt x="0" y="147"/>
                  </a:cubicBezTo>
                  <a:cubicBezTo>
                    <a:pt x="0" y="132"/>
                    <a:pt x="12" y="120"/>
                    <a:pt x="27" y="120"/>
                  </a:cubicBezTo>
                  <a:close/>
                  <a:moveTo>
                    <a:pt x="144" y="0"/>
                  </a:moveTo>
                  <a:cubicBezTo>
                    <a:pt x="124" y="0"/>
                    <a:pt x="108" y="16"/>
                    <a:pt x="108" y="36"/>
                  </a:cubicBezTo>
                  <a:cubicBezTo>
                    <a:pt x="108" y="56"/>
                    <a:pt x="124" y="72"/>
                    <a:pt x="144" y="72"/>
                  </a:cubicBezTo>
                  <a:cubicBezTo>
                    <a:pt x="163" y="72"/>
                    <a:pt x="179" y="56"/>
                    <a:pt x="179" y="36"/>
                  </a:cubicBezTo>
                  <a:cubicBezTo>
                    <a:pt x="179" y="16"/>
                    <a:pt x="163" y="0"/>
                    <a:pt x="144" y="0"/>
                  </a:cubicBezTo>
                  <a:close/>
                  <a:moveTo>
                    <a:pt x="251" y="214"/>
                  </a:moveTo>
                  <a:cubicBezTo>
                    <a:pt x="208" y="214"/>
                    <a:pt x="208" y="214"/>
                    <a:pt x="208" y="214"/>
                  </a:cubicBezTo>
                  <a:cubicBezTo>
                    <a:pt x="208" y="137"/>
                    <a:pt x="208" y="137"/>
                    <a:pt x="208" y="137"/>
                  </a:cubicBezTo>
                  <a:cubicBezTo>
                    <a:pt x="208" y="127"/>
                    <a:pt x="206" y="117"/>
                    <a:pt x="201" y="108"/>
                  </a:cubicBezTo>
                  <a:cubicBezTo>
                    <a:pt x="205" y="107"/>
                    <a:pt x="208" y="106"/>
                    <a:pt x="212" y="106"/>
                  </a:cubicBezTo>
                  <a:cubicBezTo>
                    <a:pt x="233" y="106"/>
                    <a:pt x="251" y="124"/>
                    <a:pt x="251" y="145"/>
                  </a:cubicBezTo>
                  <a:lnTo>
                    <a:pt x="251" y="214"/>
                  </a:lnTo>
                  <a:close/>
                  <a:moveTo>
                    <a:pt x="79" y="137"/>
                  </a:moveTo>
                  <a:cubicBezTo>
                    <a:pt x="79" y="214"/>
                    <a:pt x="79" y="214"/>
                    <a:pt x="79" y="214"/>
                  </a:cubicBezTo>
                  <a:cubicBezTo>
                    <a:pt x="37" y="214"/>
                    <a:pt x="37" y="214"/>
                    <a:pt x="37" y="214"/>
                  </a:cubicBezTo>
                  <a:cubicBezTo>
                    <a:pt x="37" y="145"/>
                    <a:pt x="37" y="145"/>
                    <a:pt x="37" y="145"/>
                  </a:cubicBezTo>
                  <a:cubicBezTo>
                    <a:pt x="37" y="124"/>
                    <a:pt x="54" y="106"/>
                    <a:pt x="75" y="106"/>
                  </a:cubicBezTo>
                  <a:cubicBezTo>
                    <a:pt x="79" y="106"/>
                    <a:pt x="83" y="107"/>
                    <a:pt x="86" y="108"/>
                  </a:cubicBezTo>
                  <a:cubicBezTo>
                    <a:pt x="81" y="117"/>
                    <a:pt x="79" y="127"/>
                    <a:pt x="79" y="137"/>
                  </a:cubicBezTo>
                  <a:close/>
                  <a:moveTo>
                    <a:pt x="88" y="237"/>
                  </a:moveTo>
                  <a:cubicBezTo>
                    <a:pt x="200" y="237"/>
                    <a:pt x="200" y="237"/>
                    <a:pt x="200" y="237"/>
                  </a:cubicBezTo>
                  <a:cubicBezTo>
                    <a:pt x="200" y="137"/>
                    <a:pt x="200" y="137"/>
                    <a:pt x="200" y="137"/>
                  </a:cubicBezTo>
                  <a:cubicBezTo>
                    <a:pt x="200" y="106"/>
                    <a:pt x="174" y="81"/>
                    <a:pt x="144" y="81"/>
                  </a:cubicBezTo>
                  <a:cubicBezTo>
                    <a:pt x="113" y="81"/>
                    <a:pt x="88" y="106"/>
                    <a:pt x="88" y="137"/>
                  </a:cubicBezTo>
                  <a:lnTo>
                    <a:pt x="88" y="237"/>
                  </a:ln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2400"/>
            </a:p>
          </p:txBody>
        </p:sp>
      </p:grpSp>
      <p:grpSp>
        <p:nvGrpSpPr>
          <p:cNvPr id="6" name="Group 5"/>
          <p:cNvGrpSpPr/>
          <p:nvPr/>
        </p:nvGrpSpPr>
        <p:grpSpPr bwMode="auto">
          <a:xfrm>
            <a:off x="6238831" y="2970213"/>
            <a:ext cx="725264" cy="730251"/>
            <a:chOff x="6239054" y="2970589"/>
            <a:chExt cx="725804" cy="730150"/>
          </a:xfrm>
        </p:grpSpPr>
        <p:sp>
          <p:nvSpPr>
            <p:cNvPr id="10" name="Oval 1138"/>
            <p:cNvSpPr>
              <a:spLocks noChangeArrowheads="1"/>
            </p:cNvSpPr>
            <p:nvPr/>
          </p:nvSpPr>
          <p:spPr bwMode="auto">
            <a:xfrm>
              <a:off x="6239054" y="2970589"/>
              <a:ext cx="725804" cy="730150"/>
            </a:xfrm>
            <a:prstGeom prst="ellipse">
              <a:avLst/>
            </a:prstGeom>
            <a:solidFill>
              <a:srgbClr val="2F4054"/>
            </a:solidFill>
            <a:ln>
              <a:noFill/>
            </a:ln>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912495" fontAlgn="base">
                <a:spcBef>
                  <a:spcPct val="0"/>
                </a:spcBef>
                <a:spcAft>
                  <a:spcPct val="0"/>
                </a:spcAft>
                <a:defRPr>
                  <a:solidFill>
                    <a:schemeClr val="tx1"/>
                  </a:solidFill>
                  <a:latin typeface="Calibri" panose="020F0502020204030204" pitchFamily="34" charset="0"/>
                </a:defRPr>
              </a:lvl6pPr>
              <a:lvl7pPr marL="2971800" indent="-228600" defTabSz="912495" fontAlgn="base">
                <a:spcBef>
                  <a:spcPct val="0"/>
                </a:spcBef>
                <a:spcAft>
                  <a:spcPct val="0"/>
                </a:spcAft>
                <a:defRPr>
                  <a:solidFill>
                    <a:schemeClr val="tx1"/>
                  </a:solidFill>
                  <a:latin typeface="Calibri" panose="020F0502020204030204" pitchFamily="34" charset="0"/>
                </a:defRPr>
              </a:lvl7pPr>
              <a:lvl8pPr marL="3429000" indent="-228600" defTabSz="912495" fontAlgn="base">
                <a:spcBef>
                  <a:spcPct val="0"/>
                </a:spcBef>
                <a:spcAft>
                  <a:spcPct val="0"/>
                </a:spcAft>
                <a:defRPr>
                  <a:solidFill>
                    <a:schemeClr val="tx1"/>
                  </a:solidFill>
                  <a:latin typeface="Calibri" panose="020F0502020204030204" pitchFamily="34" charset="0"/>
                </a:defRPr>
              </a:lvl8pPr>
              <a:lvl9pPr marL="3886200" indent="-228600" defTabSz="912495" fontAlgn="base">
                <a:spcBef>
                  <a:spcPct val="0"/>
                </a:spcBef>
                <a:spcAft>
                  <a:spcPct val="0"/>
                </a:spcAft>
                <a:defRPr>
                  <a:solidFill>
                    <a:schemeClr val="tx1"/>
                  </a:solidFill>
                  <a:latin typeface="Calibri" panose="020F0502020204030204" pitchFamily="34" charset="0"/>
                </a:defRPr>
              </a:lvl9pPr>
            </a:lstStyle>
            <a:p>
              <a:pPr eaLnBrk="1" hangingPunct="1"/>
              <a:endParaRPr lang="zh-CN" altLang="zh-CN" sz="2400"/>
            </a:p>
          </p:txBody>
        </p:sp>
        <p:grpSp>
          <p:nvGrpSpPr>
            <p:cNvPr id="25" name="Group 24"/>
            <p:cNvGrpSpPr/>
            <p:nvPr/>
          </p:nvGrpSpPr>
          <p:grpSpPr>
            <a:xfrm>
              <a:off x="6466922" y="3106144"/>
              <a:ext cx="308089" cy="465147"/>
              <a:chOff x="549275" y="4406901"/>
              <a:chExt cx="161926" cy="244475"/>
            </a:xfrm>
            <a:solidFill>
              <a:schemeClr val="bg1"/>
            </a:solidFill>
          </p:grpSpPr>
          <p:sp>
            <p:nvSpPr>
              <p:cNvPr id="26" name="Freeform 62"/>
              <p:cNvSpPr>
                <a:spLocks noEditPoints="1"/>
              </p:cNvSpPr>
              <p:nvPr/>
            </p:nvSpPr>
            <p:spPr bwMode="auto">
              <a:xfrm>
                <a:off x="549275" y="4406901"/>
                <a:ext cx="138113" cy="244475"/>
              </a:xfrm>
              <a:custGeom>
                <a:avLst/>
                <a:gdLst>
                  <a:gd name="T0" fmla="*/ 66 w 73"/>
                  <a:gd name="T1" fmla="*/ 105 h 129"/>
                  <a:gd name="T2" fmla="*/ 7 w 73"/>
                  <a:gd name="T3" fmla="*/ 105 h 129"/>
                  <a:gd name="T4" fmla="*/ 7 w 73"/>
                  <a:gd name="T5" fmla="*/ 16 h 129"/>
                  <a:gd name="T6" fmla="*/ 66 w 73"/>
                  <a:gd name="T7" fmla="*/ 16 h 129"/>
                  <a:gd name="T8" fmla="*/ 66 w 73"/>
                  <a:gd name="T9" fmla="*/ 35 h 129"/>
                  <a:gd name="T10" fmla="*/ 73 w 73"/>
                  <a:gd name="T11" fmla="*/ 35 h 129"/>
                  <a:gd name="T12" fmla="*/ 73 w 73"/>
                  <a:gd name="T13" fmla="*/ 10 h 129"/>
                  <a:gd name="T14" fmla="*/ 63 w 73"/>
                  <a:gd name="T15" fmla="*/ 0 h 129"/>
                  <a:gd name="T16" fmla="*/ 9 w 73"/>
                  <a:gd name="T17" fmla="*/ 0 h 129"/>
                  <a:gd name="T18" fmla="*/ 0 w 73"/>
                  <a:gd name="T19" fmla="*/ 10 h 129"/>
                  <a:gd name="T20" fmla="*/ 0 w 73"/>
                  <a:gd name="T21" fmla="*/ 120 h 129"/>
                  <a:gd name="T22" fmla="*/ 9 w 73"/>
                  <a:gd name="T23" fmla="*/ 129 h 129"/>
                  <a:gd name="T24" fmla="*/ 63 w 73"/>
                  <a:gd name="T25" fmla="*/ 129 h 129"/>
                  <a:gd name="T26" fmla="*/ 73 w 73"/>
                  <a:gd name="T27" fmla="*/ 120 h 129"/>
                  <a:gd name="T28" fmla="*/ 73 w 73"/>
                  <a:gd name="T29" fmla="*/ 79 h 129"/>
                  <a:gd name="T30" fmla="*/ 66 w 73"/>
                  <a:gd name="T31" fmla="*/ 79 h 129"/>
                  <a:gd name="T32" fmla="*/ 66 w 73"/>
                  <a:gd name="T33" fmla="*/ 105 h 129"/>
                  <a:gd name="T34" fmla="*/ 57 w 73"/>
                  <a:gd name="T35" fmla="*/ 6 h 129"/>
                  <a:gd name="T36" fmla="*/ 60 w 73"/>
                  <a:gd name="T37" fmla="*/ 9 h 129"/>
                  <a:gd name="T38" fmla="*/ 57 w 73"/>
                  <a:gd name="T39" fmla="*/ 11 h 129"/>
                  <a:gd name="T40" fmla="*/ 55 w 73"/>
                  <a:gd name="T41" fmla="*/ 9 h 129"/>
                  <a:gd name="T42" fmla="*/ 57 w 73"/>
                  <a:gd name="T43" fmla="*/ 6 h 129"/>
                  <a:gd name="T44" fmla="*/ 24 w 73"/>
                  <a:gd name="T45" fmla="*/ 7 h 129"/>
                  <a:gd name="T46" fmla="*/ 49 w 73"/>
                  <a:gd name="T47" fmla="*/ 7 h 129"/>
                  <a:gd name="T48" fmla="*/ 49 w 73"/>
                  <a:gd name="T49" fmla="*/ 10 h 129"/>
                  <a:gd name="T50" fmla="*/ 24 w 73"/>
                  <a:gd name="T51" fmla="*/ 10 h 129"/>
                  <a:gd name="T52" fmla="*/ 24 w 73"/>
                  <a:gd name="T53" fmla="*/ 7 h 129"/>
                  <a:gd name="T54" fmla="*/ 48 w 73"/>
                  <a:gd name="T55" fmla="*/ 119 h 129"/>
                  <a:gd name="T56" fmla="*/ 25 w 73"/>
                  <a:gd name="T57" fmla="*/ 119 h 129"/>
                  <a:gd name="T58" fmla="*/ 25 w 73"/>
                  <a:gd name="T59" fmla="*/ 112 h 129"/>
                  <a:gd name="T60" fmla="*/ 48 w 73"/>
                  <a:gd name="T61" fmla="*/ 112 h 129"/>
                  <a:gd name="T62" fmla="*/ 48 w 73"/>
                  <a:gd name="T63" fmla="*/ 119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73" h="129">
                    <a:moveTo>
                      <a:pt x="66" y="105"/>
                    </a:moveTo>
                    <a:cubicBezTo>
                      <a:pt x="7" y="105"/>
                      <a:pt x="7" y="105"/>
                      <a:pt x="7" y="105"/>
                    </a:cubicBezTo>
                    <a:cubicBezTo>
                      <a:pt x="7" y="16"/>
                      <a:pt x="7" y="16"/>
                      <a:pt x="7" y="16"/>
                    </a:cubicBezTo>
                    <a:cubicBezTo>
                      <a:pt x="66" y="16"/>
                      <a:pt x="66" y="16"/>
                      <a:pt x="66" y="16"/>
                    </a:cubicBezTo>
                    <a:cubicBezTo>
                      <a:pt x="66" y="35"/>
                      <a:pt x="66" y="35"/>
                      <a:pt x="66" y="35"/>
                    </a:cubicBezTo>
                    <a:cubicBezTo>
                      <a:pt x="73" y="35"/>
                      <a:pt x="73" y="35"/>
                      <a:pt x="73" y="35"/>
                    </a:cubicBezTo>
                    <a:cubicBezTo>
                      <a:pt x="73" y="10"/>
                      <a:pt x="73" y="10"/>
                      <a:pt x="73" y="10"/>
                    </a:cubicBezTo>
                    <a:cubicBezTo>
                      <a:pt x="73" y="5"/>
                      <a:pt x="68" y="0"/>
                      <a:pt x="63" y="0"/>
                    </a:cubicBezTo>
                    <a:cubicBezTo>
                      <a:pt x="9" y="0"/>
                      <a:pt x="9" y="0"/>
                      <a:pt x="9" y="0"/>
                    </a:cubicBezTo>
                    <a:cubicBezTo>
                      <a:pt x="4" y="0"/>
                      <a:pt x="0" y="5"/>
                      <a:pt x="0" y="10"/>
                    </a:cubicBezTo>
                    <a:cubicBezTo>
                      <a:pt x="0" y="120"/>
                      <a:pt x="0" y="120"/>
                      <a:pt x="0" y="120"/>
                    </a:cubicBezTo>
                    <a:cubicBezTo>
                      <a:pt x="0" y="125"/>
                      <a:pt x="4" y="129"/>
                      <a:pt x="9" y="129"/>
                    </a:cubicBezTo>
                    <a:cubicBezTo>
                      <a:pt x="63" y="129"/>
                      <a:pt x="63" y="129"/>
                      <a:pt x="63" y="129"/>
                    </a:cubicBezTo>
                    <a:cubicBezTo>
                      <a:pt x="68" y="129"/>
                      <a:pt x="73" y="125"/>
                      <a:pt x="73" y="120"/>
                    </a:cubicBezTo>
                    <a:cubicBezTo>
                      <a:pt x="73" y="79"/>
                      <a:pt x="73" y="79"/>
                      <a:pt x="73" y="79"/>
                    </a:cubicBezTo>
                    <a:cubicBezTo>
                      <a:pt x="66" y="79"/>
                      <a:pt x="66" y="79"/>
                      <a:pt x="66" y="79"/>
                    </a:cubicBezTo>
                    <a:lnTo>
                      <a:pt x="66" y="105"/>
                    </a:lnTo>
                    <a:close/>
                    <a:moveTo>
                      <a:pt x="57" y="6"/>
                    </a:moveTo>
                    <a:cubicBezTo>
                      <a:pt x="58" y="6"/>
                      <a:pt x="60" y="7"/>
                      <a:pt x="60" y="9"/>
                    </a:cubicBezTo>
                    <a:cubicBezTo>
                      <a:pt x="60" y="10"/>
                      <a:pt x="58" y="11"/>
                      <a:pt x="57" y="11"/>
                    </a:cubicBezTo>
                    <a:cubicBezTo>
                      <a:pt x="56" y="11"/>
                      <a:pt x="55" y="10"/>
                      <a:pt x="55" y="9"/>
                    </a:cubicBezTo>
                    <a:cubicBezTo>
                      <a:pt x="55" y="7"/>
                      <a:pt x="56" y="6"/>
                      <a:pt x="57" y="6"/>
                    </a:cubicBezTo>
                    <a:close/>
                    <a:moveTo>
                      <a:pt x="24" y="7"/>
                    </a:moveTo>
                    <a:cubicBezTo>
                      <a:pt x="49" y="7"/>
                      <a:pt x="49" y="7"/>
                      <a:pt x="49" y="7"/>
                    </a:cubicBezTo>
                    <a:cubicBezTo>
                      <a:pt x="49" y="10"/>
                      <a:pt x="49" y="10"/>
                      <a:pt x="49" y="10"/>
                    </a:cubicBezTo>
                    <a:cubicBezTo>
                      <a:pt x="24" y="10"/>
                      <a:pt x="24" y="10"/>
                      <a:pt x="24" y="10"/>
                    </a:cubicBezTo>
                    <a:lnTo>
                      <a:pt x="24" y="7"/>
                    </a:lnTo>
                    <a:close/>
                    <a:moveTo>
                      <a:pt x="48" y="119"/>
                    </a:moveTo>
                    <a:cubicBezTo>
                      <a:pt x="25" y="119"/>
                      <a:pt x="25" y="119"/>
                      <a:pt x="25" y="119"/>
                    </a:cubicBezTo>
                    <a:cubicBezTo>
                      <a:pt x="25" y="112"/>
                      <a:pt x="25" y="112"/>
                      <a:pt x="25" y="112"/>
                    </a:cubicBezTo>
                    <a:cubicBezTo>
                      <a:pt x="48" y="112"/>
                      <a:pt x="48" y="112"/>
                      <a:pt x="48" y="112"/>
                    </a:cubicBezTo>
                    <a:lnTo>
                      <a:pt x="48" y="11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lIns="162510" tIns="81255" rIns="162510" bIns="81255"/>
              <a:lstStyle/>
              <a:p>
                <a:pPr defTabSz="913765">
                  <a:defRPr/>
                </a:pPr>
                <a:endParaRPr lang="en-US" sz="2400"/>
              </a:p>
            </p:txBody>
          </p:sp>
          <p:sp>
            <p:nvSpPr>
              <p:cNvPr id="27" name="Freeform 63"/>
              <p:cNvSpPr/>
              <p:nvPr/>
            </p:nvSpPr>
            <p:spPr bwMode="auto">
              <a:xfrm>
                <a:off x="608013" y="4478338"/>
                <a:ext cx="103188" cy="98425"/>
              </a:xfrm>
              <a:custGeom>
                <a:avLst/>
                <a:gdLst>
                  <a:gd name="T0" fmla="*/ 0 w 65"/>
                  <a:gd name="T1" fmla="*/ 44 h 62"/>
                  <a:gd name="T2" fmla="*/ 8 w 65"/>
                  <a:gd name="T3" fmla="*/ 44 h 62"/>
                  <a:gd name="T4" fmla="*/ 0 w 65"/>
                  <a:gd name="T5" fmla="*/ 62 h 62"/>
                  <a:gd name="T6" fmla="*/ 22 w 65"/>
                  <a:gd name="T7" fmla="*/ 44 h 62"/>
                  <a:gd name="T8" fmla="*/ 65 w 65"/>
                  <a:gd name="T9" fmla="*/ 44 h 62"/>
                  <a:gd name="T10" fmla="*/ 65 w 65"/>
                  <a:gd name="T11" fmla="*/ 0 h 62"/>
                  <a:gd name="T12" fmla="*/ 0 w 65"/>
                  <a:gd name="T13" fmla="*/ 0 h 62"/>
                  <a:gd name="T14" fmla="*/ 0 w 65"/>
                  <a:gd name="T15" fmla="*/ 44 h 6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5" h="62">
                    <a:moveTo>
                      <a:pt x="0" y="44"/>
                    </a:moveTo>
                    <a:lnTo>
                      <a:pt x="8" y="44"/>
                    </a:lnTo>
                    <a:lnTo>
                      <a:pt x="0" y="62"/>
                    </a:lnTo>
                    <a:lnTo>
                      <a:pt x="22" y="44"/>
                    </a:lnTo>
                    <a:lnTo>
                      <a:pt x="65" y="44"/>
                    </a:lnTo>
                    <a:lnTo>
                      <a:pt x="65" y="0"/>
                    </a:lnTo>
                    <a:lnTo>
                      <a:pt x="0" y="0"/>
                    </a:lnTo>
                    <a:lnTo>
                      <a:pt x="0" y="4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lIns="162510" tIns="81255" rIns="162510" bIns="81255"/>
              <a:lstStyle/>
              <a:p>
                <a:pPr defTabSz="913765">
                  <a:defRPr/>
                </a:pPr>
                <a:endParaRPr lang="en-US" sz="2400"/>
              </a:p>
            </p:txBody>
          </p:sp>
        </p:grpSp>
      </p:grpSp>
      <p:grpSp>
        <p:nvGrpSpPr>
          <p:cNvPr id="8" name="Group 7"/>
          <p:cNvGrpSpPr/>
          <p:nvPr/>
        </p:nvGrpSpPr>
        <p:grpSpPr bwMode="auto">
          <a:xfrm>
            <a:off x="2444292" y="5026026"/>
            <a:ext cx="725263" cy="731838"/>
            <a:chOff x="2442709" y="5026309"/>
            <a:chExt cx="725804" cy="732324"/>
          </a:xfrm>
        </p:grpSpPr>
        <p:sp>
          <p:nvSpPr>
            <p:cNvPr id="13" name="Oval 1133"/>
            <p:cNvSpPr>
              <a:spLocks noChangeArrowheads="1"/>
            </p:cNvSpPr>
            <p:nvPr/>
          </p:nvSpPr>
          <p:spPr bwMode="auto">
            <a:xfrm>
              <a:off x="2442709" y="5026309"/>
              <a:ext cx="725804" cy="732324"/>
            </a:xfrm>
            <a:prstGeom prst="ellipse">
              <a:avLst/>
            </a:prstGeom>
            <a:solidFill>
              <a:srgbClr val="2F4054"/>
            </a:solidFill>
            <a:ln>
              <a:noFill/>
            </a:ln>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912495" fontAlgn="base">
                <a:spcBef>
                  <a:spcPct val="0"/>
                </a:spcBef>
                <a:spcAft>
                  <a:spcPct val="0"/>
                </a:spcAft>
                <a:defRPr>
                  <a:solidFill>
                    <a:schemeClr val="tx1"/>
                  </a:solidFill>
                  <a:latin typeface="Calibri" panose="020F0502020204030204" pitchFamily="34" charset="0"/>
                </a:defRPr>
              </a:lvl6pPr>
              <a:lvl7pPr marL="2971800" indent="-228600" defTabSz="912495" fontAlgn="base">
                <a:spcBef>
                  <a:spcPct val="0"/>
                </a:spcBef>
                <a:spcAft>
                  <a:spcPct val="0"/>
                </a:spcAft>
                <a:defRPr>
                  <a:solidFill>
                    <a:schemeClr val="tx1"/>
                  </a:solidFill>
                  <a:latin typeface="Calibri" panose="020F0502020204030204" pitchFamily="34" charset="0"/>
                </a:defRPr>
              </a:lvl7pPr>
              <a:lvl8pPr marL="3429000" indent="-228600" defTabSz="912495" fontAlgn="base">
                <a:spcBef>
                  <a:spcPct val="0"/>
                </a:spcBef>
                <a:spcAft>
                  <a:spcPct val="0"/>
                </a:spcAft>
                <a:defRPr>
                  <a:solidFill>
                    <a:schemeClr val="tx1"/>
                  </a:solidFill>
                  <a:latin typeface="Calibri" panose="020F0502020204030204" pitchFamily="34" charset="0"/>
                </a:defRPr>
              </a:lvl8pPr>
              <a:lvl9pPr marL="3886200" indent="-228600" defTabSz="912495" fontAlgn="base">
                <a:spcBef>
                  <a:spcPct val="0"/>
                </a:spcBef>
                <a:spcAft>
                  <a:spcPct val="0"/>
                </a:spcAft>
                <a:defRPr>
                  <a:solidFill>
                    <a:schemeClr val="tx1"/>
                  </a:solidFill>
                  <a:latin typeface="Calibri" panose="020F0502020204030204" pitchFamily="34" charset="0"/>
                </a:defRPr>
              </a:lvl9pPr>
            </a:lstStyle>
            <a:p>
              <a:pPr eaLnBrk="1" hangingPunct="1"/>
              <a:endParaRPr lang="zh-CN" altLang="zh-CN" sz="2400"/>
            </a:p>
          </p:txBody>
        </p:sp>
        <p:sp>
          <p:nvSpPr>
            <p:cNvPr id="78870" name="Shape 719"/>
            <p:cNvSpPr/>
            <p:nvPr/>
          </p:nvSpPr>
          <p:spPr bwMode="auto">
            <a:xfrm>
              <a:off x="2599659" y="5212312"/>
              <a:ext cx="401809" cy="345562"/>
            </a:xfrm>
            <a:custGeom>
              <a:avLst/>
              <a:gdLst>
                <a:gd name="T0" fmla="*/ 200905 w 21332"/>
                <a:gd name="T1" fmla="*/ 172781 h 21446"/>
                <a:gd name="T2" fmla="*/ 200905 w 21332"/>
                <a:gd name="T3" fmla="*/ 172781 h 21446"/>
                <a:gd name="T4" fmla="*/ 200905 w 21332"/>
                <a:gd name="T5" fmla="*/ 172781 h 21446"/>
                <a:gd name="T6" fmla="*/ 200905 w 21332"/>
                <a:gd name="T7" fmla="*/ 172781 h 21446"/>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332" h="21446" extrusionOk="0">
                  <a:moveTo>
                    <a:pt x="9262" y="7207"/>
                  </a:moveTo>
                  <a:lnTo>
                    <a:pt x="14475" y="11108"/>
                  </a:lnTo>
                  <a:cubicBezTo>
                    <a:pt x="14915" y="11436"/>
                    <a:pt x="15500" y="11301"/>
                    <a:pt x="15796" y="10800"/>
                  </a:cubicBezTo>
                  <a:lnTo>
                    <a:pt x="21160" y="1771"/>
                  </a:lnTo>
                  <a:cubicBezTo>
                    <a:pt x="21464" y="1257"/>
                    <a:pt x="21354" y="555"/>
                    <a:pt x="20913" y="200"/>
                  </a:cubicBezTo>
                  <a:cubicBezTo>
                    <a:pt x="20472" y="-154"/>
                    <a:pt x="19869" y="-26"/>
                    <a:pt x="19564" y="487"/>
                  </a:cubicBezTo>
                  <a:lnTo>
                    <a:pt x="14734" y="8618"/>
                  </a:lnTo>
                  <a:lnTo>
                    <a:pt x="9490" y="4694"/>
                  </a:lnTo>
                  <a:cubicBezTo>
                    <a:pt x="9273" y="4532"/>
                    <a:pt x="9010" y="4478"/>
                    <a:pt x="8757" y="4541"/>
                  </a:cubicBezTo>
                  <a:cubicBezTo>
                    <a:pt x="8505" y="4607"/>
                    <a:pt x="8285" y="4785"/>
                    <a:pt x="8147" y="5039"/>
                  </a:cubicBezTo>
                  <a:lnTo>
                    <a:pt x="152" y="19712"/>
                  </a:lnTo>
                  <a:cubicBezTo>
                    <a:pt x="-136" y="20237"/>
                    <a:pt x="-2" y="20936"/>
                    <a:pt x="450" y="21269"/>
                  </a:cubicBezTo>
                  <a:cubicBezTo>
                    <a:pt x="611" y="21389"/>
                    <a:pt x="791" y="21446"/>
                    <a:pt x="969" y="21446"/>
                  </a:cubicBezTo>
                  <a:cubicBezTo>
                    <a:pt x="1290" y="21446"/>
                    <a:pt x="1604" y="21260"/>
                    <a:pt x="1788" y="20921"/>
                  </a:cubicBezTo>
                  <a:cubicBezTo>
                    <a:pt x="1788" y="20921"/>
                    <a:pt x="9262" y="7207"/>
                    <a:pt x="9262" y="7207"/>
                  </a:cubicBezTo>
                  <a:close/>
                  <a:moveTo>
                    <a:pt x="19712" y="12707"/>
                  </a:moveTo>
                  <a:lnTo>
                    <a:pt x="14952" y="17715"/>
                  </a:lnTo>
                  <a:lnTo>
                    <a:pt x="9355" y="12653"/>
                  </a:lnTo>
                  <a:cubicBezTo>
                    <a:pt x="9249" y="12556"/>
                    <a:pt x="9125" y="12487"/>
                    <a:pt x="8994" y="12450"/>
                  </a:cubicBezTo>
                  <a:lnTo>
                    <a:pt x="8249" y="12234"/>
                  </a:lnTo>
                  <a:lnTo>
                    <a:pt x="7154" y="14242"/>
                  </a:lnTo>
                  <a:lnTo>
                    <a:pt x="8327" y="14582"/>
                  </a:lnTo>
                  <a:lnTo>
                    <a:pt x="14404" y="20078"/>
                  </a:lnTo>
                  <a:cubicBezTo>
                    <a:pt x="14580" y="20237"/>
                    <a:pt x="14789" y="20317"/>
                    <a:pt x="14999" y="20317"/>
                  </a:cubicBezTo>
                  <a:cubicBezTo>
                    <a:pt x="15232" y="20317"/>
                    <a:pt x="15466" y="20218"/>
                    <a:pt x="15650" y="20026"/>
                  </a:cubicBezTo>
                  <a:lnTo>
                    <a:pt x="21012" y="14382"/>
                  </a:lnTo>
                  <a:cubicBezTo>
                    <a:pt x="21410" y="13963"/>
                    <a:pt x="21441" y="13250"/>
                    <a:pt x="21081" y="12788"/>
                  </a:cubicBezTo>
                  <a:cubicBezTo>
                    <a:pt x="20722" y="12325"/>
                    <a:pt x="20109" y="12289"/>
                    <a:pt x="19712" y="12707"/>
                  </a:cubicBezTo>
                  <a:close/>
                  <a:moveTo>
                    <a:pt x="735" y="12382"/>
                  </a:moveTo>
                  <a:lnTo>
                    <a:pt x="2190" y="12804"/>
                  </a:lnTo>
                  <a:lnTo>
                    <a:pt x="3284" y="10795"/>
                  </a:lnTo>
                  <a:lnTo>
                    <a:pt x="1204" y="10192"/>
                  </a:lnTo>
                  <a:cubicBezTo>
                    <a:pt x="683" y="10040"/>
                    <a:pt x="158" y="10410"/>
                    <a:pt x="28" y="11015"/>
                  </a:cubicBezTo>
                  <a:cubicBezTo>
                    <a:pt x="-100" y="11620"/>
                    <a:pt x="216" y="12231"/>
                    <a:pt x="735" y="12382"/>
                  </a:cubicBezTo>
                  <a:close/>
                </a:path>
              </a:pathLst>
            </a:custGeom>
            <a:solidFill>
              <a:schemeClr val="bg1"/>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50784" tIns="50784" rIns="50784" bIns="50784" anchor="ctr"/>
            <a:lstStyle/>
            <a:p>
              <a:endParaRPr lang="zh-CN" altLang="en-US" sz="2400"/>
            </a:p>
          </p:txBody>
        </p:sp>
      </p:grpSp>
      <p:grpSp>
        <p:nvGrpSpPr>
          <p:cNvPr id="9" name="Group 8"/>
          <p:cNvGrpSpPr/>
          <p:nvPr/>
        </p:nvGrpSpPr>
        <p:grpSpPr bwMode="auto">
          <a:xfrm>
            <a:off x="6238831" y="5026026"/>
            <a:ext cx="725264" cy="731838"/>
            <a:chOff x="6239054" y="5026309"/>
            <a:chExt cx="725804" cy="732324"/>
          </a:xfrm>
        </p:grpSpPr>
        <p:sp>
          <p:nvSpPr>
            <p:cNvPr id="16" name="Oval 1142"/>
            <p:cNvSpPr>
              <a:spLocks noChangeArrowheads="1"/>
            </p:cNvSpPr>
            <p:nvPr/>
          </p:nvSpPr>
          <p:spPr bwMode="auto">
            <a:xfrm>
              <a:off x="6239054" y="5026309"/>
              <a:ext cx="725804" cy="732324"/>
            </a:xfrm>
            <a:prstGeom prst="ellipse">
              <a:avLst/>
            </a:prstGeom>
            <a:solidFill>
              <a:srgbClr val="2F4054"/>
            </a:solidFill>
            <a:ln>
              <a:noFill/>
            </a:ln>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912495" fontAlgn="base">
                <a:spcBef>
                  <a:spcPct val="0"/>
                </a:spcBef>
                <a:spcAft>
                  <a:spcPct val="0"/>
                </a:spcAft>
                <a:defRPr>
                  <a:solidFill>
                    <a:schemeClr val="tx1"/>
                  </a:solidFill>
                  <a:latin typeface="Calibri" panose="020F0502020204030204" pitchFamily="34" charset="0"/>
                </a:defRPr>
              </a:lvl6pPr>
              <a:lvl7pPr marL="2971800" indent="-228600" defTabSz="912495" fontAlgn="base">
                <a:spcBef>
                  <a:spcPct val="0"/>
                </a:spcBef>
                <a:spcAft>
                  <a:spcPct val="0"/>
                </a:spcAft>
                <a:defRPr>
                  <a:solidFill>
                    <a:schemeClr val="tx1"/>
                  </a:solidFill>
                  <a:latin typeface="Calibri" panose="020F0502020204030204" pitchFamily="34" charset="0"/>
                </a:defRPr>
              </a:lvl7pPr>
              <a:lvl8pPr marL="3429000" indent="-228600" defTabSz="912495" fontAlgn="base">
                <a:spcBef>
                  <a:spcPct val="0"/>
                </a:spcBef>
                <a:spcAft>
                  <a:spcPct val="0"/>
                </a:spcAft>
                <a:defRPr>
                  <a:solidFill>
                    <a:schemeClr val="tx1"/>
                  </a:solidFill>
                  <a:latin typeface="Calibri" panose="020F0502020204030204" pitchFamily="34" charset="0"/>
                </a:defRPr>
              </a:lvl8pPr>
              <a:lvl9pPr marL="3886200" indent="-228600" defTabSz="912495" fontAlgn="base">
                <a:spcBef>
                  <a:spcPct val="0"/>
                </a:spcBef>
                <a:spcAft>
                  <a:spcPct val="0"/>
                </a:spcAft>
                <a:defRPr>
                  <a:solidFill>
                    <a:schemeClr val="tx1"/>
                  </a:solidFill>
                  <a:latin typeface="Calibri" panose="020F0502020204030204" pitchFamily="34" charset="0"/>
                </a:defRPr>
              </a:lvl9pPr>
            </a:lstStyle>
            <a:p>
              <a:pPr eaLnBrk="1" hangingPunct="1"/>
              <a:endParaRPr lang="zh-CN" altLang="zh-CN" sz="2400"/>
            </a:p>
          </p:txBody>
        </p:sp>
        <p:grpSp>
          <p:nvGrpSpPr>
            <p:cNvPr id="32" name="Group 31"/>
            <p:cNvGrpSpPr/>
            <p:nvPr/>
          </p:nvGrpSpPr>
          <p:grpSpPr>
            <a:xfrm>
              <a:off x="6370923" y="5177044"/>
              <a:ext cx="454778" cy="380830"/>
              <a:chOff x="5099051" y="3930651"/>
              <a:chExt cx="390525" cy="327025"/>
            </a:xfrm>
            <a:solidFill>
              <a:schemeClr val="bg1"/>
            </a:solidFill>
          </p:grpSpPr>
          <p:sp>
            <p:nvSpPr>
              <p:cNvPr id="36" name="Freeform 103"/>
              <p:cNvSpPr/>
              <p:nvPr/>
            </p:nvSpPr>
            <p:spPr bwMode="auto">
              <a:xfrm>
                <a:off x="5165726" y="4027488"/>
                <a:ext cx="255588" cy="230188"/>
              </a:xfrm>
              <a:custGeom>
                <a:avLst/>
                <a:gdLst>
                  <a:gd name="T0" fmla="*/ 0 w 161"/>
                  <a:gd name="T1" fmla="*/ 62 h 145"/>
                  <a:gd name="T2" fmla="*/ 0 w 161"/>
                  <a:gd name="T3" fmla="*/ 145 h 145"/>
                  <a:gd name="T4" fmla="*/ 31 w 161"/>
                  <a:gd name="T5" fmla="*/ 145 h 145"/>
                  <a:gd name="T6" fmla="*/ 130 w 161"/>
                  <a:gd name="T7" fmla="*/ 145 h 145"/>
                  <a:gd name="T8" fmla="*/ 161 w 161"/>
                  <a:gd name="T9" fmla="*/ 145 h 145"/>
                  <a:gd name="T10" fmla="*/ 161 w 161"/>
                  <a:gd name="T11" fmla="*/ 62 h 145"/>
                  <a:gd name="T12" fmla="*/ 81 w 161"/>
                  <a:gd name="T13" fmla="*/ 0 h 145"/>
                  <a:gd name="T14" fmla="*/ 0 w 161"/>
                  <a:gd name="T15" fmla="*/ 62 h 14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1" h="145">
                    <a:moveTo>
                      <a:pt x="0" y="62"/>
                    </a:moveTo>
                    <a:lnTo>
                      <a:pt x="0" y="145"/>
                    </a:lnTo>
                    <a:lnTo>
                      <a:pt x="31" y="145"/>
                    </a:lnTo>
                    <a:lnTo>
                      <a:pt x="130" y="145"/>
                    </a:lnTo>
                    <a:lnTo>
                      <a:pt x="161" y="145"/>
                    </a:lnTo>
                    <a:lnTo>
                      <a:pt x="161" y="62"/>
                    </a:lnTo>
                    <a:lnTo>
                      <a:pt x="81" y="0"/>
                    </a:lnTo>
                    <a:lnTo>
                      <a:pt x="0" y="6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913765">
                  <a:defRPr/>
                </a:pPr>
                <a:endParaRPr lang="en-US" sz="2400"/>
              </a:p>
            </p:txBody>
          </p:sp>
          <p:sp>
            <p:nvSpPr>
              <p:cNvPr id="37" name="Freeform 104"/>
              <p:cNvSpPr/>
              <p:nvPr/>
            </p:nvSpPr>
            <p:spPr bwMode="auto">
              <a:xfrm>
                <a:off x="5099051" y="3930651"/>
                <a:ext cx="390525" cy="195263"/>
              </a:xfrm>
              <a:custGeom>
                <a:avLst/>
                <a:gdLst>
                  <a:gd name="T0" fmla="*/ 225 w 246"/>
                  <a:gd name="T1" fmla="*/ 80 h 123"/>
                  <a:gd name="T2" fmla="*/ 225 w 246"/>
                  <a:gd name="T3" fmla="*/ 21 h 123"/>
                  <a:gd name="T4" fmla="*/ 182 w 246"/>
                  <a:gd name="T5" fmla="*/ 21 h 123"/>
                  <a:gd name="T6" fmla="*/ 182 w 246"/>
                  <a:gd name="T7" fmla="*/ 47 h 123"/>
                  <a:gd name="T8" fmla="*/ 123 w 246"/>
                  <a:gd name="T9" fmla="*/ 0 h 123"/>
                  <a:gd name="T10" fmla="*/ 123 w 246"/>
                  <a:gd name="T11" fmla="*/ 0 h 123"/>
                  <a:gd name="T12" fmla="*/ 123 w 246"/>
                  <a:gd name="T13" fmla="*/ 0 h 123"/>
                  <a:gd name="T14" fmla="*/ 123 w 246"/>
                  <a:gd name="T15" fmla="*/ 0 h 123"/>
                  <a:gd name="T16" fmla="*/ 123 w 246"/>
                  <a:gd name="T17" fmla="*/ 0 h 123"/>
                  <a:gd name="T18" fmla="*/ 0 w 246"/>
                  <a:gd name="T19" fmla="*/ 97 h 123"/>
                  <a:gd name="T20" fmla="*/ 21 w 246"/>
                  <a:gd name="T21" fmla="*/ 123 h 123"/>
                  <a:gd name="T22" fmla="*/ 123 w 246"/>
                  <a:gd name="T23" fmla="*/ 42 h 123"/>
                  <a:gd name="T24" fmla="*/ 225 w 246"/>
                  <a:gd name="T25" fmla="*/ 123 h 123"/>
                  <a:gd name="T26" fmla="*/ 246 w 246"/>
                  <a:gd name="T27" fmla="*/ 97 h 123"/>
                  <a:gd name="T28" fmla="*/ 225 w 246"/>
                  <a:gd name="T29" fmla="*/ 8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46" h="123">
                    <a:moveTo>
                      <a:pt x="225" y="80"/>
                    </a:moveTo>
                    <a:lnTo>
                      <a:pt x="225" y="21"/>
                    </a:lnTo>
                    <a:lnTo>
                      <a:pt x="182" y="21"/>
                    </a:lnTo>
                    <a:lnTo>
                      <a:pt x="182" y="47"/>
                    </a:lnTo>
                    <a:lnTo>
                      <a:pt x="123" y="0"/>
                    </a:lnTo>
                    <a:lnTo>
                      <a:pt x="123" y="0"/>
                    </a:lnTo>
                    <a:lnTo>
                      <a:pt x="123" y="0"/>
                    </a:lnTo>
                    <a:lnTo>
                      <a:pt x="123" y="0"/>
                    </a:lnTo>
                    <a:lnTo>
                      <a:pt x="123" y="0"/>
                    </a:lnTo>
                    <a:lnTo>
                      <a:pt x="0" y="97"/>
                    </a:lnTo>
                    <a:lnTo>
                      <a:pt x="21" y="123"/>
                    </a:lnTo>
                    <a:lnTo>
                      <a:pt x="123" y="42"/>
                    </a:lnTo>
                    <a:lnTo>
                      <a:pt x="225" y="123"/>
                    </a:lnTo>
                    <a:lnTo>
                      <a:pt x="246" y="97"/>
                    </a:lnTo>
                    <a:lnTo>
                      <a:pt x="225" y="8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913765">
                  <a:defRPr/>
                </a:pPr>
                <a:endParaRPr lang="en-US" sz="2400"/>
              </a:p>
            </p:txBody>
          </p:sp>
        </p:grpSp>
      </p:grpSp>
      <p:cxnSp>
        <p:nvCxnSpPr>
          <p:cNvPr id="39" name="直接连接符 38"/>
          <p:cNvCxnSpPr/>
          <p:nvPr/>
        </p:nvCxnSpPr>
        <p:spPr>
          <a:xfrm>
            <a:off x="145176" y="384520"/>
            <a:ext cx="4937449" cy="0"/>
          </a:xfrm>
          <a:prstGeom prst="line">
            <a:avLst/>
          </a:prstGeom>
          <a:ln>
            <a:solidFill>
              <a:schemeClr val="tx1">
                <a:lumMod val="25000"/>
                <a:lumOff val="75000"/>
              </a:schemeClr>
            </a:solidFill>
          </a:ln>
        </p:spPr>
        <p:style>
          <a:lnRef idx="1">
            <a:schemeClr val="accent1"/>
          </a:lnRef>
          <a:fillRef idx="0">
            <a:schemeClr val="accent1"/>
          </a:fillRef>
          <a:effectRef idx="0">
            <a:schemeClr val="accent1"/>
          </a:effectRef>
          <a:fontRef idx="minor">
            <a:schemeClr val="tx1"/>
          </a:fontRef>
        </p:style>
      </p:cxnSp>
      <p:cxnSp>
        <p:nvCxnSpPr>
          <p:cNvPr id="40" name="直接连接符 39"/>
          <p:cNvCxnSpPr/>
          <p:nvPr/>
        </p:nvCxnSpPr>
        <p:spPr>
          <a:xfrm>
            <a:off x="7013394" y="384520"/>
            <a:ext cx="4937449" cy="0"/>
          </a:xfrm>
          <a:prstGeom prst="line">
            <a:avLst/>
          </a:prstGeom>
          <a:ln>
            <a:solidFill>
              <a:schemeClr val="tx1">
                <a:lumMod val="25000"/>
                <a:lumOff val="75000"/>
              </a:schemeClr>
            </a:solidFill>
          </a:ln>
        </p:spPr>
        <p:style>
          <a:lnRef idx="1">
            <a:schemeClr val="accent1"/>
          </a:lnRef>
          <a:fillRef idx="0">
            <a:schemeClr val="accent1"/>
          </a:fillRef>
          <a:effectRef idx="0">
            <a:schemeClr val="accent1"/>
          </a:effectRef>
          <a:fontRef idx="minor">
            <a:schemeClr val="tx1"/>
          </a:fontRef>
        </p:style>
      </p:cxnSp>
      <p:sp>
        <p:nvSpPr>
          <p:cNvPr id="41" name="KSO_GT1.1.1"/>
          <p:cNvSpPr txBox="1"/>
          <p:nvPr/>
        </p:nvSpPr>
        <p:spPr>
          <a:xfrm>
            <a:off x="5276839" y="219471"/>
            <a:ext cx="1587010" cy="330098"/>
          </a:xfrm>
          <a:prstGeom prst="rect">
            <a:avLst/>
          </a:prstGeom>
          <a:solidFill>
            <a:schemeClr val="tx1">
              <a:lumMod val="75000"/>
              <a:lumOff val="25000"/>
            </a:schemeClr>
          </a:solidFill>
        </p:spPr>
        <p:txBody>
          <a:bodyPr lIns="0" tIns="0" rIns="0" bIns="0"/>
          <a:lstStyle>
            <a:lvl1pPr defTabSz="464820">
              <a:defRPr sz="1400">
                <a:solidFill>
                  <a:schemeClr val="tx1"/>
                </a:solidFill>
                <a:latin typeface="微软雅黑" panose="020B0503020204020204" pitchFamily="34" charset="-122"/>
                <a:ea typeface="微软雅黑" panose="020B0503020204020204" pitchFamily="34" charset="-122"/>
              </a:defRPr>
            </a:lvl1pPr>
            <a:lvl2pPr marL="755650" indent="-290830" defTabSz="464820">
              <a:defRPr sz="1400">
                <a:solidFill>
                  <a:schemeClr val="tx1"/>
                </a:solidFill>
                <a:latin typeface="微软雅黑" panose="020B0503020204020204" pitchFamily="34" charset="-122"/>
                <a:ea typeface="微软雅黑" panose="020B0503020204020204" pitchFamily="34" charset="-122"/>
              </a:defRPr>
            </a:lvl2pPr>
            <a:lvl3pPr marL="1160780" indent="-230505" defTabSz="464820">
              <a:defRPr sz="1400">
                <a:solidFill>
                  <a:schemeClr val="tx1"/>
                </a:solidFill>
                <a:latin typeface="微软雅黑" panose="020B0503020204020204" pitchFamily="34" charset="-122"/>
                <a:ea typeface="微软雅黑" panose="020B0503020204020204" pitchFamily="34" charset="-122"/>
              </a:defRPr>
            </a:lvl3pPr>
            <a:lvl4pPr marL="1625600" indent="-230505" defTabSz="464820">
              <a:defRPr sz="1400">
                <a:solidFill>
                  <a:schemeClr val="tx1"/>
                </a:solidFill>
                <a:latin typeface="微软雅黑" panose="020B0503020204020204" pitchFamily="34" charset="-122"/>
                <a:ea typeface="微软雅黑" panose="020B0503020204020204" pitchFamily="34" charset="-122"/>
              </a:defRPr>
            </a:lvl4pPr>
            <a:lvl5pPr marL="2091055" indent="-231775" defTabSz="464820">
              <a:defRPr sz="1400">
                <a:solidFill>
                  <a:schemeClr val="tx1"/>
                </a:solidFill>
                <a:latin typeface="微软雅黑" panose="020B0503020204020204" pitchFamily="34" charset="-122"/>
                <a:ea typeface="微软雅黑" panose="020B0503020204020204" pitchFamily="34" charset="-122"/>
              </a:defRPr>
            </a:lvl5pPr>
            <a:lvl6pPr marL="2548255" indent="-231775" algn="ctr" defTabSz="464820"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6pPr>
            <a:lvl7pPr marL="3005455" indent="-231775" algn="ctr" defTabSz="464820"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7pPr>
            <a:lvl8pPr marL="3462655" indent="-231775" algn="ctr" defTabSz="464820"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8pPr>
            <a:lvl9pPr marL="3919855" indent="-231775" algn="ctr" defTabSz="464820"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9pPr>
          </a:lstStyle>
          <a:p>
            <a:pPr algn="ctr" eaLnBrk="1" fontAlgn="base" hangingPunct="1">
              <a:lnSpc>
                <a:spcPct val="120000"/>
              </a:lnSpc>
              <a:buClrTx/>
              <a:buSzTx/>
              <a:buFontTx/>
              <a:buNone/>
            </a:pPr>
            <a:r>
              <a:rPr lang="zh-CN" altLang="en-US" sz="2000" dirty="0">
                <a:solidFill>
                  <a:schemeClr val="bg1"/>
                </a:solidFill>
              </a:rPr>
              <a:t>点击修改</a:t>
            </a:r>
            <a:endParaRPr lang="en-US" altLang="zh-CN" sz="2000" dirty="0">
              <a:solidFill>
                <a:schemeClr val="bg1"/>
              </a:solidFill>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Click="0" advTm="0">
        <p15:prstTrans prst="pageCurlDouble"/>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250" fill="hold"/>
                                        <p:tgtEl>
                                          <p:spTgt spid="11"/>
                                        </p:tgtEl>
                                        <p:attrNameLst>
                                          <p:attrName>ppt_w</p:attrName>
                                        </p:attrNameLst>
                                      </p:cBhvr>
                                      <p:tavLst>
                                        <p:tav tm="0">
                                          <p:val>
                                            <p:fltVal val="0"/>
                                          </p:val>
                                        </p:tav>
                                        <p:tav tm="100000">
                                          <p:val>
                                            <p:strVal val="#ppt_w"/>
                                          </p:val>
                                        </p:tav>
                                      </p:tavLst>
                                    </p:anim>
                                    <p:anim calcmode="lin" valueType="num">
                                      <p:cBhvr>
                                        <p:cTn id="8" dur="250" fill="hold"/>
                                        <p:tgtEl>
                                          <p:spTgt spid="11"/>
                                        </p:tgtEl>
                                        <p:attrNameLst>
                                          <p:attrName>ppt_h</p:attrName>
                                        </p:attrNameLst>
                                      </p:cBhvr>
                                      <p:tavLst>
                                        <p:tav tm="0">
                                          <p:val>
                                            <p:fltVal val="0"/>
                                          </p:val>
                                        </p:tav>
                                        <p:tav tm="100000">
                                          <p:val>
                                            <p:strVal val="#ppt_h"/>
                                          </p:val>
                                        </p:tav>
                                      </p:tavLst>
                                    </p:anim>
                                    <p:animEffect transition="in" filter="fade">
                                      <p:cBhvr>
                                        <p:cTn id="9" dur="250"/>
                                        <p:tgtEl>
                                          <p:spTgt spid="11"/>
                                        </p:tgtEl>
                                      </p:cBhvr>
                                    </p:animEffect>
                                  </p:childTnLst>
                                </p:cTn>
                              </p:par>
                            </p:childTnLst>
                          </p:cTn>
                        </p:par>
                        <p:par>
                          <p:cTn id="10" fill="hold">
                            <p:stCondLst>
                              <p:cond delay="500"/>
                            </p:stCondLst>
                            <p:childTnLst>
                              <p:par>
                                <p:cTn id="11" presetID="18" presetClass="entr" presetSubtype="3"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strips(upRight)">
                                      <p:cBhvr>
                                        <p:cTn id="13" dur="250"/>
                                        <p:tgtEl>
                                          <p:spTgt spid="2"/>
                                        </p:tgtEl>
                                      </p:cBhvr>
                                    </p:animEffect>
                                  </p:childTnLst>
                                </p:cTn>
                              </p:par>
                            </p:childTnLst>
                          </p:cTn>
                        </p:par>
                        <p:par>
                          <p:cTn id="14" fill="hold">
                            <p:stCondLst>
                              <p:cond delay="1000"/>
                            </p:stCondLst>
                            <p:childTnLst>
                              <p:par>
                                <p:cTn id="15" presetID="10" presetClass="entr" presetSubtype="0" fill="hold" nodeType="after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250"/>
                                        <p:tgtEl>
                                          <p:spTgt spid="12"/>
                                        </p:tgtEl>
                                      </p:cBhvr>
                                    </p:animEffect>
                                  </p:childTnLst>
                                </p:cTn>
                              </p:par>
                            </p:childTnLst>
                          </p:cTn>
                        </p:par>
                        <p:par>
                          <p:cTn id="18" fill="hold">
                            <p:stCondLst>
                              <p:cond delay="1500"/>
                            </p:stCondLst>
                            <p:childTnLst>
                              <p:par>
                                <p:cTn id="19" presetID="53" presetClass="entr" presetSubtype="16" fill="hold" nodeType="after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p:cTn id="21" dur="250" fill="hold"/>
                                        <p:tgtEl>
                                          <p:spTgt spid="6"/>
                                        </p:tgtEl>
                                        <p:attrNameLst>
                                          <p:attrName>ppt_w</p:attrName>
                                        </p:attrNameLst>
                                      </p:cBhvr>
                                      <p:tavLst>
                                        <p:tav tm="0">
                                          <p:val>
                                            <p:fltVal val="0"/>
                                          </p:val>
                                        </p:tav>
                                        <p:tav tm="100000">
                                          <p:val>
                                            <p:strVal val="#ppt_w"/>
                                          </p:val>
                                        </p:tav>
                                      </p:tavLst>
                                    </p:anim>
                                    <p:anim calcmode="lin" valueType="num">
                                      <p:cBhvr>
                                        <p:cTn id="22" dur="250" fill="hold"/>
                                        <p:tgtEl>
                                          <p:spTgt spid="6"/>
                                        </p:tgtEl>
                                        <p:attrNameLst>
                                          <p:attrName>ppt_h</p:attrName>
                                        </p:attrNameLst>
                                      </p:cBhvr>
                                      <p:tavLst>
                                        <p:tav tm="0">
                                          <p:val>
                                            <p:fltVal val="0"/>
                                          </p:val>
                                        </p:tav>
                                        <p:tav tm="100000">
                                          <p:val>
                                            <p:strVal val="#ppt_h"/>
                                          </p:val>
                                        </p:tav>
                                      </p:tavLst>
                                    </p:anim>
                                    <p:animEffect transition="in" filter="fade">
                                      <p:cBhvr>
                                        <p:cTn id="23" dur="250"/>
                                        <p:tgtEl>
                                          <p:spTgt spid="6"/>
                                        </p:tgtEl>
                                      </p:cBhvr>
                                    </p:animEffect>
                                  </p:childTnLst>
                                </p:cTn>
                              </p:par>
                            </p:childTnLst>
                          </p:cTn>
                        </p:par>
                        <p:par>
                          <p:cTn id="24" fill="hold">
                            <p:stCondLst>
                              <p:cond delay="2000"/>
                            </p:stCondLst>
                            <p:childTnLst>
                              <p:par>
                                <p:cTn id="25" presetID="18" presetClass="entr" presetSubtype="3" fill="hold" nodeType="after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strips(upRight)">
                                      <p:cBhvr>
                                        <p:cTn id="27" dur="250"/>
                                        <p:tgtEl>
                                          <p:spTgt spid="4"/>
                                        </p:tgtEl>
                                      </p:cBhvr>
                                    </p:animEffect>
                                  </p:childTnLst>
                                </p:cTn>
                              </p:par>
                            </p:childTnLst>
                          </p:cTn>
                        </p:par>
                        <p:par>
                          <p:cTn id="28" fill="hold">
                            <p:stCondLst>
                              <p:cond delay="2500"/>
                            </p:stCondLst>
                            <p:childTnLst>
                              <p:par>
                                <p:cTn id="29" presetID="10" presetClass="entr" presetSubtype="0" fill="hold" nodeType="after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250"/>
                                        <p:tgtEl>
                                          <p:spTgt spid="14"/>
                                        </p:tgtEl>
                                      </p:cBhvr>
                                    </p:animEffect>
                                  </p:childTnLst>
                                </p:cTn>
                              </p:par>
                            </p:childTnLst>
                          </p:cTn>
                        </p:par>
                        <p:par>
                          <p:cTn id="32" fill="hold">
                            <p:stCondLst>
                              <p:cond delay="3000"/>
                            </p:stCondLst>
                            <p:childTnLst>
                              <p:par>
                                <p:cTn id="33" presetID="53" presetClass="entr" presetSubtype="16" fill="hold" nodeType="afterEffect">
                                  <p:stCondLst>
                                    <p:cond delay="0"/>
                                  </p:stCondLst>
                                  <p:childTnLst>
                                    <p:set>
                                      <p:cBhvr>
                                        <p:cTn id="34" dur="1" fill="hold">
                                          <p:stCondLst>
                                            <p:cond delay="0"/>
                                          </p:stCondLst>
                                        </p:cTn>
                                        <p:tgtEl>
                                          <p:spTgt spid="8"/>
                                        </p:tgtEl>
                                        <p:attrNameLst>
                                          <p:attrName>style.visibility</p:attrName>
                                        </p:attrNameLst>
                                      </p:cBhvr>
                                      <p:to>
                                        <p:strVal val="visible"/>
                                      </p:to>
                                    </p:set>
                                    <p:anim calcmode="lin" valueType="num">
                                      <p:cBhvr>
                                        <p:cTn id="35" dur="250" fill="hold"/>
                                        <p:tgtEl>
                                          <p:spTgt spid="8"/>
                                        </p:tgtEl>
                                        <p:attrNameLst>
                                          <p:attrName>ppt_w</p:attrName>
                                        </p:attrNameLst>
                                      </p:cBhvr>
                                      <p:tavLst>
                                        <p:tav tm="0">
                                          <p:val>
                                            <p:fltVal val="0"/>
                                          </p:val>
                                        </p:tav>
                                        <p:tav tm="100000">
                                          <p:val>
                                            <p:strVal val="#ppt_w"/>
                                          </p:val>
                                        </p:tav>
                                      </p:tavLst>
                                    </p:anim>
                                    <p:anim calcmode="lin" valueType="num">
                                      <p:cBhvr>
                                        <p:cTn id="36" dur="250" fill="hold"/>
                                        <p:tgtEl>
                                          <p:spTgt spid="8"/>
                                        </p:tgtEl>
                                        <p:attrNameLst>
                                          <p:attrName>ppt_h</p:attrName>
                                        </p:attrNameLst>
                                      </p:cBhvr>
                                      <p:tavLst>
                                        <p:tav tm="0">
                                          <p:val>
                                            <p:fltVal val="0"/>
                                          </p:val>
                                        </p:tav>
                                        <p:tav tm="100000">
                                          <p:val>
                                            <p:strVal val="#ppt_h"/>
                                          </p:val>
                                        </p:tav>
                                      </p:tavLst>
                                    </p:anim>
                                    <p:animEffect transition="in" filter="fade">
                                      <p:cBhvr>
                                        <p:cTn id="37" dur="250"/>
                                        <p:tgtEl>
                                          <p:spTgt spid="8"/>
                                        </p:tgtEl>
                                      </p:cBhvr>
                                    </p:animEffect>
                                  </p:childTnLst>
                                </p:cTn>
                              </p:par>
                            </p:childTnLst>
                          </p:cTn>
                        </p:par>
                        <p:par>
                          <p:cTn id="38" fill="hold">
                            <p:stCondLst>
                              <p:cond delay="3500"/>
                            </p:stCondLst>
                            <p:childTnLst>
                              <p:par>
                                <p:cTn id="39" presetID="18" presetClass="entr" presetSubtype="3" fill="hold" nodeType="afterEffect">
                                  <p:stCondLst>
                                    <p:cond delay="0"/>
                                  </p:stCondLst>
                                  <p:childTnLst>
                                    <p:set>
                                      <p:cBhvr>
                                        <p:cTn id="40" dur="1" fill="hold">
                                          <p:stCondLst>
                                            <p:cond delay="0"/>
                                          </p:stCondLst>
                                        </p:cTn>
                                        <p:tgtEl>
                                          <p:spTgt spid="3"/>
                                        </p:tgtEl>
                                        <p:attrNameLst>
                                          <p:attrName>style.visibility</p:attrName>
                                        </p:attrNameLst>
                                      </p:cBhvr>
                                      <p:to>
                                        <p:strVal val="visible"/>
                                      </p:to>
                                    </p:set>
                                    <p:animEffect transition="in" filter="strips(upRight)">
                                      <p:cBhvr>
                                        <p:cTn id="41" dur="250"/>
                                        <p:tgtEl>
                                          <p:spTgt spid="3"/>
                                        </p:tgtEl>
                                      </p:cBhvr>
                                    </p:animEffect>
                                  </p:childTnLst>
                                </p:cTn>
                              </p:par>
                            </p:childTnLst>
                          </p:cTn>
                        </p:par>
                        <p:par>
                          <p:cTn id="42" fill="hold">
                            <p:stCondLst>
                              <p:cond delay="4000"/>
                            </p:stCondLst>
                            <p:childTnLst>
                              <p:par>
                                <p:cTn id="43" presetID="10" presetClass="entr" presetSubtype="0" fill="hold" nodeType="afterEffect">
                                  <p:stCondLst>
                                    <p:cond delay="0"/>
                                  </p:stCondLst>
                                  <p:childTnLst>
                                    <p:set>
                                      <p:cBhvr>
                                        <p:cTn id="44" dur="1" fill="hold">
                                          <p:stCondLst>
                                            <p:cond delay="0"/>
                                          </p:stCondLst>
                                        </p:cTn>
                                        <p:tgtEl>
                                          <p:spTgt spid="29"/>
                                        </p:tgtEl>
                                        <p:attrNameLst>
                                          <p:attrName>style.visibility</p:attrName>
                                        </p:attrNameLst>
                                      </p:cBhvr>
                                      <p:to>
                                        <p:strVal val="visible"/>
                                      </p:to>
                                    </p:set>
                                    <p:animEffect transition="in" filter="fade">
                                      <p:cBhvr>
                                        <p:cTn id="45" dur="250"/>
                                        <p:tgtEl>
                                          <p:spTgt spid="29"/>
                                        </p:tgtEl>
                                      </p:cBhvr>
                                    </p:animEffect>
                                  </p:childTnLst>
                                </p:cTn>
                              </p:par>
                            </p:childTnLst>
                          </p:cTn>
                        </p:par>
                        <p:par>
                          <p:cTn id="46" fill="hold">
                            <p:stCondLst>
                              <p:cond delay="4500"/>
                            </p:stCondLst>
                            <p:childTnLst>
                              <p:par>
                                <p:cTn id="47" presetID="53" presetClass="entr" presetSubtype="16" fill="hold" nodeType="afterEffect">
                                  <p:stCondLst>
                                    <p:cond delay="0"/>
                                  </p:stCondLst>
                                  <p:childTnLst>
                                    <p:set>
                                      <p:cBhvr>
                                        <p:cTn id="48" dur="1" fill="hold">
                                          <p:stCondLst>
                                            <p:cond delay="0"/>
                                          </p:stCondLst>
                                        </p:cTn>
                                        <p:tgtEl>
                                          <p:spTgt spid="9"/>
                                        </p:tgtEl>
                                        <p:attrNameLst>
                                          <p:attrName>style.visibility</p:attrName>
                                        </p:attrNameLst>
                                      </p:cBhvr>
                                      <p:to>
                                        <p:strVal val="visible"/>
                                      </p:to>
                                    </p:set>
                                    <p:anim calcmode="lin" valueType="num">
                                      <p:cBhvr>
                                        <p:cTn id="49" dur="250" fill="hold"/>
                                        <p:tgtEl>
                                          <p:spTgt spid="9"/>
                                        </p:tgtEl>
                                        <p:attrNameLst>
                                          <p:attrName>ppt_w</p:attrName>
                                        </p:attrNameLst>
                                      </p:cBhvr>
                                      <p:tavLst>
                                        <p:tav tm="0">
                                          <p:val>
                                            <p:fltVal val="0"/>
                                          </p:val>
                                        </p:tav>
                                        <p:tav tm="100000">
                                          <p:val>
                                            <p:strVal val="#ppt_w"/>
                                          </p:val>
                                        </p:tav>
                                      </p:tavLst>
                                    </p:anim>
                                    <p:anim calcmode="lin" valueType="num">
                                      <p:cBhvr>
                                        <p:cTn id="50" dur="250" fill="hold"/>
                                        <p:tgtEl>
                                          <p:spTgt spid="9"/>
                                        </p:tgtEl>
                                        <p:attrNameLst>
                                          <p:attrName>ppt_h</p:attrName>
                                        </p:attrNameLst>
                                      </p:cBhvr>
                                      <p:tavLst>
                                        <p:tav tm="0">
                                          <p:val>
                                            <p:fltVal val="0"/>
                                          </p:val>
                                        </p:tav>
                                        <p:tav tm="100000">
                                          <p:val>
                                            <p:strVal val="#ppt_h"/>
                                          </p:val>
                                        </p:tav>
                                      </p:tavLst>
                                    </p:anim>
                                    <p:animEffect transition="in" filter="fade">
                                      <p:cBhvr>
                                        <p:cTn id="51" dur="250"/>
                                        <p:tgtEl>
                                          <p:spTgt spid="9"/>
                                        </p:tgtEl>
                                      </p:cBhvr>
                                    </p:animEffect>
                                  </p:childTnLst>
                                </p:cTn>
                              </p:par>
                            </p:childTnLst>
                          </p:cTn>
                        </p:par>
                        <p:par>
                          <p:cTn id="52" fill="hold">
                            <p:stCondLst>
                              <p:cond delay="5000"/>
                            </p:stCondLst>
                            <p:childTnLst>
                              <p:par>
                                <p:cTn id="53" presetID="18" presetClass="entr" presetSubtype="3" fill="hold" nodeType="afterEffect">
                                  <p:stCondLst>
                                    <p:cond delay="0"/>
                                  </p:stCondLst>
                                  <p:childTnLst>
                                    <p:set>
                                      <p:cBhvr>
                                        <p:cTn id="54" dur="1" fill="hold">
                                          <p:stCondLst>
                                            <p:cond delay="0"/>
                                          </p:stCondLst>
                                        </p:cTn>
                                        <p:tgtEl>
                                          <p:spTgt spid="5"/>
                                        </p:tgtEl>
                                        <p:attrNameLst>
                                          <p:attrName>style.visibility</p:attrName>
                                        </p:attrNameLst>
                                      </p:cBhvr>
                                      <p:to>
                                        <p:strVal val="visible"/>
                                      </p:to>
                                    </p:set>
                                    <p:animEffect transition="in" filter="strips(upRight)">
                                      <p:cBhvr>
                                        <p:cTn id="55" dur="250"/>
                                        <p:tgtEl>
                                          <p:spTgt spid="5"/>
                                        </p:tgtEl>
                                      </p:cBhvr>
                                    </p:animEffect>
                                  </p:childTnLst>
                                </p:cTn>
                              </p:par>
                            </p:childTnLst>
                          </p:cTn>
                        </p:par>
                        <p:par>
                          <p:cTn id="56" fill="hold">
                            <p:stCondLst>
                              <p:cond delay="5500"/>
                            </p:stCondLst>
                            <p:childTnLst>
                              <p:par>
                                <p:cTn id="57" presetID="10" presetClass="entr" presetSubtype="0" fill="hold" nodeType="afterEffect">
                                  <p:stCondLst>
                                    <p:cond delay="0"/>
                                  </p:stCondLst>
                                  <p:childTnLst>
                                    <p:set>
                                      <p:cBhvr>
                                        <p:cTn id="58" dur="1" fill="hold">
                                          <p:stCondLst>
                                            <p:cond delay="0"/>
                                          </p:stCondLst>
                                        </p:cTn>
                                        <p:tgtEl>
                                          <p:spTgt spid="38"/>
                                        </p:tgtEl>
                                        <p:attrNameLst>
                                          <p:attrName>style.visibility</p:attrName>
                                        </p:attrNameLst>
                                      </p:cBhvr>
                                      <p:to>
                                        <p:strVal val="visible"/>
                                      </p:to>
                                    </p:set>
                                    <p:animEffect transition="in" filter="fade">
                                      <p:cBhvr>
                                        <p:cTn id="59" dur="25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832" name="Group 40"/>
          <p:cNvGrpSpPr/>
          <p:nvPr/>
        </p:nvGrpSpPr>
        <p:grpSpPr bwMode="auto">
          <a:xfrm>
            <a:off x="5230551" y="5158841"/>
            <a:ext cx="5129217" cy="770229"/>
            <a:chOff x="2471" y="2438"/>
            <a:chExt cx="2424" cy="364"/>
          </a:xfrm>
          <a:solidFill>
            <a:srgbClr val="FF7254"/>
          </a:solidFill>
        </p:grpSpPr>
        <p:sp>
          <p:nvSpPr>
            <p:cNvPr id="33796" name="Rectangle 4"/>
            <p:cNvSpPr>
              <a:spLocks noChangeArrowheads="1"/>
            </p:cNvSpPr>
            <p:nvPr/>
          </p:nvSpPr>
          <p:spPr bwMode="auto">
            <a:xfrm rot="10800000">
              <a:off x="2471" y="2438"/>
              <a:ext cx="2424" cy="364"/>
            </a:xfrm>
            <a:prstGeom prst="rect">
              <a:avLst/>
            </a:prstGeom>
            <a:grpFill/>
            <a:ln>
              <a:noFill/>
            </a:ln>
            <a:extLst>
              <a:ext uri="{91240B29-F687-4F45-9708-019B960494DF}">
                <a14:hiddenLine xmlns:a14="http://schemas.microsoft.com/office/drawing/2010/main" w="3175">
                  <a:solidFill>
                    <a:srgbClr val="C0C0C0"/>
                  </a:solidFill>
                  <a:miter lim="800000"/>
                  <a:headEnd/>
                  <a:tailEnd/>
                </a14:hiddenLine>
              </a:ext>
            </a:extLst>
          </p:spPr>
          <p:txBody>
            <a:bodyPr rot="10800000" wrap="none" anchor="ctr"/>
            <a:lstStyle/>
            <a:p>
              <a:pPr algn="l" eaLnBrk="1" fontAlgn="base" hangingPunct="1"/>
              <a:endParaRPr lang="zh-CN" altLang="en-US" sz="2400">
                <a:solidFill>
                  <a:srgbClr val="000000"/>
                </a:solidFill>
                <a:latin typeface="Verdana" panose="020B0604030504040204" pitchFamily="34" charset="0"/>
                <a:ea typeface="微软雅黑" panose="020B0503020204020204" pitchFamily="34" charset="-122"/>
                <a:sym typeface="Verdana" panose="020B0604030504040204" pitchFamily="34" charset="0"/>
              </a:endParaRPr>
            </a:p>
          </p:txBody>
        </p:sp>
        <p:sp>
          <p:nvSpPr>
            <p:cNvPr id="33798" name="Rectangle 6"/>
            <p:cNvSpPr>
              <a:spLocks noChangeArrowheads="1"/>
            </p:cNvSpPr>
            <p:nvPr/>
          </p:nvSpPr>
          <p:spPr bwMode="auto">
            <a:xfrm>
              <a:off x="2472" y="2449"/>
              <a:ext cx="2404" cy="297"/>
            </a:xfrm>
            <a:prstGeom prst="rect">
              <a:avLst/>
            </a:prstGeom>
            <a:grpFill/>
            <a:ln>
              <a:noFill/>
            </a:ln>
            <a:extLst>
              <a:ext uri="{91240B29-F687-4F45-9708-019B960494DF}">
                <a14:hiddenLine xmlns:a14="http://schemas.microsoft.com/office/drawing/2010/main" w="9525">
                  <a:solidFill>
                    <a:srgbClr val="000000"/>
                  </a:solidFill>
                  <a:bevel/>
                </a14:hiddenLine>
              </a:ext>
            </a:extLst>
          </p:spPr>
          <p:txBody>
            <a:bodyPr anchor="ctr"/>
            <a:lstStyle/>
            <a:p>
              <a:pPr eaLnBrk="1" fontAlgn="base" hangingPunct="1"/>
              <a:r>
                <a:rPr lang="zh-CN" altLang="en-US" sz="1600">
                  <a:solidFill>
                    <a:srgbClr val="F8F8F8"/>
                  </a:solidFill>
                  <a:latin typeface="Verdana" panose="020B0604030504040204" pitchFamily="34" charset="0"/>
                  <a:ea typeface="微软雅黑" panose="020B0503020204020204" pitchFamily="34" charset="-122"/>
                  <a:sym typeface="Verdana" panose="020B0604030504040204" pitchFamily="34" charset="0"/>
                </a:rPr>
                <a:t>此处输入文本</a:t>
              </a:r>
              <a:endParaRPr lang="zh-CN" altLang="en-US" sz="1600">
                <a:solidFill>
                  <a:srgbClr val="F8F8F8"/>
                </a:solidFill>
                <a:latin typeface="Verdana" panose="020B0604030504040204" pitchFamily="34" charset="0"/>
                <a:ea typeface="微软雅黑" panose="020B0503020204020204" pitchFamily="34" charset="-122"/>
                <a:sym typeface="Verdana" panose="020B0604030504040204" pitchFamily="34" charset="0"/>
              </a:endParaRPr>
            </a:p>
            <a:p>
              <a:pPr eaLnBrk="1" fontAlgn="base" hangingPunct="1"/>
              <a:r>
                <a:rPr lang="zh-CN" altLang="en-US" sz="1600">
                  <a:solidFill>
                    <a:srgbClr val="F8F8F8"/>
                  </a:solidFill>
                  <a:latin typeface="Verdana" panose="020B0604030504040204" pitchFamily="34" charset="0"/>
                  <a:ea typeface="微软雅黑" panose="020B0503020204020204" pitchFamily="34" charset="-122"/>
                  <a:sym typeface="Verdana" panose="020B0604030504040204" pitchFamily="34" charset="0"/>
                </a:rPr>
                <a:t>此处输入文本</a:t>
              </a:r>
              <a:endParaRPr lang="zh-CN" altLang="en-US" sz="1600">
                <a:solidFill>
                  <a:srgbClr val="F8F8F8"/>
                </a:solidFill>
                <a:ea typeface="微软雅黑" panose="020B0503020204020204" pitchFamily="34" charset="-122"/>
              </a:endParaRPr>
            </a:p>
          </p:txBody>
        </p:sp>
      </p:grpSp>
      <p:sp>
        <p:nvSpPr>
          <p:cNvPr id="33805" name="Rectangle 12"/>
          <p:cNvSpPr>
            <a:spLocks noChangeArrowheads="1"/>
          </p:cNvSpPr>
          <p:nvPr/>
        </p:nvSpPr>
        <p:spPr bwMode="auto">
          <a:xfrm>
            <a:off x="1565616" y="2820647"/>
            <a:ext cx="2668292" cy="1807076"/>
          </a:xfrm>
          <a:prstGeom prst="rect">
            <a:avLst/>
          </a:prstGeom>
          <a:solidFill>
            <a:srgbClr val="2F4054"/>
          </a:solidFill>
          <a:ln>
            <a:noFill/>
          </a:ln>
        </p:spPr>
        <p:txBody>
          <a:bodyPr wrap="none" anchor="ctr"/>
          <a:lstStyle/>
          <a:p>
            <a:pPr eaLnBrk="1" fontAlgn="base" hangingPunct="1"/>
            <a:r>
              <a:rPr lang="zh-CN" altLang="en-US" sz="2000" b="1">
                <a:solidFill>
                  <a:srgbClr val="FFFFFF"/>
                </a:solidFill>
                <a:latin typeface="Verdana" panose="020B0604030504040204" pitchFamily="34" charset="0"/>
                <a:ea typeface="微软雅黑" panose="020B0503020204020204" pitchFamily="34" charset="-122"/>
                <a:sym typeface="Verdana" panose="020B0604030504040204" pitchFamily="34" charset="0"/>
              </a:rPr>
              <a:t>单击此处添加标题</a:t>
            </a:r>
            <a:endParaRPr lang="zh-CN" altLang="en-US" sz="2000">
              <a:ea typeface="微软雅黑" panose="020B0503020204020204" pitchFamily="34" charset="-122"/>
            </a:endParaRPr>
          </a:p>
        </p:txBody>
      </p:sp>
      <p:cxnSp>
        <p:nvCxnSpPr>
          <p:cNvPr id="33807" name="AutoShape 15"/>
          <p:cNvCxnSpPr>
            <a:cxnSpLocks noChangeShapeType="1"/>
            <a:stCxn id="33805" idx="0"/>
          </p:cNvCxnSpPr>
          <p:nvPr/>
        </p:nvCxnSpPr>
        <p:spPr bwMode="auto">
          <a:xfrm rot="16200000">
            <a:off x="3570538" y="1158517"/>
            <a:ext cx="992411" cy="2331847"/>
          </a:xfrm>
          <a:prstGeom prst="bentConnector2">
            <a:avLst/>
          </a:prstGeom>
          <a:noFill/>
          <a:ln w="12700">
            <a:solidFill>
              <a:srgbClr val="000000"/>
            </a:solidFill>
            <a:miter lim="800000"/>
            <a:tailEnd type="triangle" w="med" len="med"/>
          </a:ln>
          <a:extLst>
            <a:ext uri="{909E8E84-426E-40DD-AFC4-6F175D3DCCD1}">
              <a14:hiddenFill xmlns:a14="http://schemas.microsoft.com/office/drawing/2010/main">
                <a:noFill/>
              </a14:hiddenFill>
            </a:ext>
          </a:extLst>
        </p:spPr>
      </p:cxnSp>
      <p:cxnSp>
        <p:nvCxnSpPr>
          <p:cNvPr id="33808" name="AutoShape 16"/>
          <p:cNvCxnSpPr>
            <a:cxnSpLocks noChangeShapeType="1"/>
            <a:stCxn id="33805" idx="2"/>
            <a:endCxn id="33798" idx="1"/>
          </p:cNvCxnSpPr>
          <p:nvPr/>
        </p:nvCxnSpPr>
        <p:spPr bwMode="auto">
          <a:xfrm rot="16200000" flipH="1">
            <a:off x="3631903" y="3896639"/>
            <a:ext cx="869681" cy="2331847"/>
          </a:xfrm>
          <a:prstGeom prst="bentConnector2">
            <a:avLst/>
          </a:prstGeom>
          <a:noFill/>
          <a:ln w="12700">
            <a:solidFill>
              <a:srgbClr val="000000"/>
            </a:solidFill>
            <a:miter lim="800000"/>
            <a:tailEnd type="triangle" w="med" len="med"/>
          </a:ln>
          <a:extLst>
            <a:ext uri="{909E8E84-426E-40DD-AFC4-6F175D3DCCD1}">
              <a14:hiddenFill xmlns:a14="http://schemas.microsoft.com/office/drawing/2010/main">
                <a:noFill/>
              </a14:hiddenFill>
            </a:ext>
          </a:extLst>
        </p:spPr>
      </p:cxnSp>
      <p:grpSp>
        <p:nvGrpSpPr>
          <p:cNvPr id="33831" name="Group 39"/>
          <p:cNvGrpSpPr/>
          <p:nvPr/>
        </p:nvGrpSpPr>
        <p:grpSpPr bwMode="auto">
          <a:xfrm>
            <a:off x="5230551" y="4037354"/>
            <a:ext cx="5129217" cy="770229"/>
            <a:chOff x="2471" y="1908"/>
            <a:chExt cx="2424" cy="364"/>
          </a:xfrm>
          <a:solidFill>
            <a:srgbClr val="E6B226"/>
          </a:solidFill>
        </p:grpSpPr>
        <p:sp>
          <p:nvSpPr>
            <p:cNvPr id="33823" name="Rectangle 4"/>
            <p:cNvSpPr>
              <a:spLocks noChangeArrowheads="1"/>
            </p:cNvSpPr>
            <p:nvPr/>
          </p:nvSpPr>
          <p:spPr bwMode="auto">
            <a:xfrm rot="10800000">
              <a:off x="2471" y="1908"/>
              <a:ext cx="2424" cy="364"/>
            </a:xfrm>
            <a:prstGeom prst="rect">
              <a:avLst/>
            </a:prstGeom>
            <a:grpFill/>
            <a:ln>
              <a:noFill/>
            </a:ln>
            <a:extLst>
              <a:ext uri="{91240B29-F687-4F45-9708-019B960494DF}">
                <a14:hiddenLine xmlns:a14="http://schemas.microsoft.com/office/drawing/2010/main" w="3175">
                  <a:solidFill>
                    <a:srgbClr val="C0C0C0"/>
                  </a:solidFill>
                  <a:miter lim="800000"/>
                  <a:headEnd/>
                  <a:tailEnd/>
                </a14:hiddenLine>
              </a:ext>
            </a:extLst>
          </p:spPr>
          <p:txBody>
            <a:bodyPr rot="10800000" wrap="none" anchor="ctr"/>
            <a:lstStyle/>
            <a:p>
              <a:pPr algn="l" eaLnBrk="1" fontAlgn="base" hangingPunct="1"/>
              <a:endParaRPr lang="zh-CN" altLang="en-US" sz="2400">
                <a:solidFill>
                  <a:srgbClr val="000000"/>
                </a:solidFill>
                <a:latin typeface="Verdana" panose="020B0604030504040204" pitchFamily="34" charset="0"/>
                <a:ea typeface="微软雅黑" panose="020B0503020204020204" pitchFamily="34" charset="-122"/>
                <a:sym typeface="Verdana" panose="020B0604030504040204" pitchFamily="34" charset="0"/>
              </a:endParaRPr>
            </a:p>
          </p:txBody>
        </p:sp>
        <p:sp>
          <p:nvSpPr>
            <p:cNvPr id="33824" name="Rectangle 6"/>
            <p:cNvSpPr>
              <a:spLocks noChangeArrowheads="1"/>
            </p:cNvSpPr>
            <p:nvPr/>
          </p:nvSpPr>
          <p:spPr bwMode="auto">
            <a:xfrm>
              <a:off x="2472" y="1919"/>
              <a:ext cx="2404" cy="297"/>
            </a:xfrm>
            <a:prstGeom prst="rect">
              <a:avLst/>
            </a:prstGeom>
            <a:grpFill/>
            <a:ln>
              <a:noFill/>
            </a:ln>
            <a:extLst>
              <a:ext uri="{91240B29-F687-4F45-9708-019B960494DF}">
                <a14:hiddenLine xmlns:a14="http://schemas.microsoft.com/office/drawing/2010/main" w="9525">
                  <a:solidFill>
                    <a:srgbClr val="000000"/>
                  </a:solidFill>
                  <a:bevel/>
                </a14:hiddenLine>
              </a:ext>
            </a:extLst>
          </p:spPr>
          <p:txBody>
            <a:bodyPr anchor="ctr"/>
            <a:lstStyle/>
            <a:p>
              <a:pPr eaLnBrk="1" fontAlgn="base" hangingPunct="1"/>
              <a:r>
                <a:rPr lang="zh-CN" altLang="en-US" sz="1600">
                  <a:solidFill>
                    <a:srgbClr val="F8F8F8"/>
                  </a:solidFill>
                  <a:latin typeface="Verdana" panose="020B0604030504040204" pitchFamily="34" charset="0"/>
                  <a:ea typeface="微软雅黑" panose="020B0503020204020204" pitchFamily="34" charset="-122"/>
                  <a:sym typeface="Verdana" panose="020B0604030504040204" pitchFamily="34" charset="0"/>
                </a:rPr>
                <a:t>此处输入文本</a:t>
              </a:r>
              <a:endParaRPr lang="zh-CN" altLang="en-US" sz="1600">
                <a:solidFill>
                  <a:srgbClr val="F8F8F8"/>
                </a:solidFill>
                <a:latin typeface="Verdana" panose="020B0604030504040204" pitchFamily="34" charset="0"/>
                <a:ea typeface="微软雅黑" panose="020B0503020204020204" pitchFamily="34" charset="-122"/>
                <a:sym typeface="Verdana" panose="020B0604030504040204" pitchFamily="34" charset="0"/>
              </a:endParaRPr>
            </a:p>
            <a:p>
              <a:pPr eaLnBrk="1" fontAlgn="base" hangingPunct="1"/>
              <a:r>
                <a:rPr lang="zh-CN" altLang="en-US" sz="1600">
                  <a:solidFill>
                    <a:srgbClr val="F8F8F8"/>
                  </a:solidFill>
                  <a:latin typeface="Verdana" panose="020B0604030504040204" pitchFamily="34" charset="0"/>
                  <a:ea typeface="微软雅黑" panose="020B0503020204020204" pitchFamily="34" charset="-122"/>
                  <a:sym typeface="Verdana" panose="020B0604030504040204" pitchFamily="34" charset="0"/>
                </a:rPr>
                <a:t>此处输入文本</a:t>
              </a:r>
              <a:endParaRPr lang="zh-CN" altLang="en-US" sz="1600">
                <a:solidFill>
                  <a:srgbClr val="F8F8F8"/>
                </a:solidFill>
                <a:ea typeface="微软雅黑" panose="020B0503020204020204" pitchFamily="34" charset="-122"/>
              </a:endParaRPr>
            </a:p>
          </p:txBody>
        </p:sp>
      </p:grpSp>
      <p:grpSp>
        <p:nvGrpSpPr>
          <p:cNvPr id="33830" name="Group 38"/>
          <p:cNvGrpSpPr/>
          <p:nvPr/>
        </p:nvGrpSpPr>
        <p:grpSpPr bwMode="auto">
          <a:xfrm>
            <a:off x="5230551" y="2788906"/>
            <a:ext cx="5129217" cy="770229"/>
            <a:chOff x="2471" y="1318"/>
            <a:chExt cx="2424" cy="364"/>
          </a:xfrm>
          <a:solidFill>
            <a:srgbClr val="55BEBB"/>
          </a:solidFill>
        </p:grpSpPr>
        <p:sp>
          <p:nvSpPr>
            <p:cNvPr id="33825" name="Rectangle 4"/>
            <p:cNvSpPr>
              <a:spLocks noChangeArrowheads="1"/>
            </p:cNvSpPr>
            <p:nvPr/>
          </p:nvSpPr>
          <p:spPr bwMode="auto">
            <a:xfrm rot="10800000">
              <a:off x="2471" y="1318"/>
              <a:ext cx="2424" cy="364"/>
            </a:xfrm>
            <a:prstGeom prst="rect">
              <a:avLst/>
            </a:prstGeom>
            <a:grpFill/>
            <a:ln>
              <a:noFill/>
            </a:ln>
            <a:extLst>
              <a:ext uri="{91240B29-F687-4F45-9708-019B960494DF}">
                <a14:hiddenLine xmlns:a14="http://schemas.microsoft.com/office/drawing/2010/main" w="3175">
                  <a:solidFill>
                    <a:srgbClr val="C0C0C0"/>
                  </a:solidFill>
                  <a:miter lim="800000"/>
                  <a:headEnd/>
                  <a:tailEnd/>
                </a14:hiddenLine>
              </a:ext>
            </a:extLst>
          </p:spPr>
          <p:txBody>
            <a:bodyPr rot="10800000" wrap="none" anchor="ctr"/>
            <a:lstStyle/>
            <a:p>
              <a:pPr algn="l" eaLnBrk="1" fontAlgn="base" hangingPunct="1"/>
              <a:endParaRPr lang="zh-CN" altLang="en-US" sz="2400">
                <a:solidFill>
                  <a:srgbClr val="000000"/>
                </a:solidFill>
                <a:latin typeface="Verdana" panose="020B0604030504040204" pitchFamily="34" charset="0"/>
                <a:ea typeface="微软雅黑" panose="020B0503020204020204" pitchFamily="34" charset="-122"/>
                <a:sym typeface="Verdana" panose="020B0604030504040204" pitchFamily="34" charset="0"/>
              </a:endParaRPr>
            </a:p>
          </p:txBody>
        </p:sp>
        <p:sp>
          <p:nvSpPr>
            <p:cNvPr id="33826" name="Rectangle 6"/>
            <p:cNvSpPr>
              <a:spLocks noChangeArrowheads="1"/>
            </p:cNvSpPr>
            <p:nvPr/>
          </p:nvSpPr>
          <p:spPr bwMode="auto">
            <a:xfrm>
              <a:off x="2472" y="1329"/>
              <a:ext cx="2404" cy="297"/>
            </a:xfrm>
            <a:prstGeom prst="rect">
              <a:avLst/>
            </a:prstGeom>
            <a:grpFill/>
            <a:ln>
              <a:noFill/>
            </a:ln>
            <a:extLst>
              <a:ext uri="{91240B29-F687-4F45-9708-019B960494DF}">
                <a14:hiddenLine xmlns:a14="http://schemas.microsoft.com/office/drawing/2010/main" w="9525">
                  <a:solidFill>
                    <a:srgbClr val="000000"/>
                  </a:solidFill>
                  <a:bevel/>
                </a14:hiddenLine>
              </a:ext>
            </a:extLst>
          </p:spPr>
          <p:txBody>
            <a:bodyPr anchor="ctr"/>
            <a:lstStyle/>
            <a:p>
              <a:pPr eaLnBrk="1" fontAlgn="base" hangingPunct="1"/>
              <a:r>
                <a:rPr lang="zh-CN" altLang="en-US" sz="1600">
                  <a:solidFill>
                    <a:srgbClr val="F8F8F8"/>
                  </a:solidFill>
                  <a:latin typeface="Verdana" panose="020B0604030504040204" pitchFamily="34" charset="0"/>
                  <a:ea typeface="微软雅黑" panose="020B0503020204020204" pitchFamily="34" charset="-122"/>
                  <a:sym typeface="Verdana" panose="020B0604030504040204" pitchFamily="34" charset="0"/>
                </a:rPr>
                <a:t>此处输入文本</a:t>
              </a:r>
              <a:endParaRPr lang="zh-CN" altLang="en-US" sz="1600">
                <a:solidFill>
                  <a:srgbClr val="F8F8F8"/>
                </a:solidFill>
                <a:latin typeface="Verdana" panose="020B0604030504040204" pitchFamily="34" charset="0"/>
                <a:ea typeface="微软雅黑" panose="020B0503020204020204" pitchFamily="34" charset="-122"/>
                <a:sym typeface="Verdana" panose="020B0604030504040204" pitchFamily="34" charset="0"/>
              </a:endParaRPr>
            </a:p>
            <a:p>
              <a:pPr eaLnBrk="1" fontAlgn="base" hangingPunct="1"/>
              <a:r>
                <a:rPr lang="zh-CN" altLang="en-US" sz="1600">
                  <a:solidFill>
                    <a:srgbClr val="F8F8F8"/>
                  </a:solidFill>
                  <a:latin typeface="Verdana" panose="020B0604030504040204" pitchFamily="34" charset="0"/>
                  <a:ea typeface="微软雅黑" panose="020B0503020204020204" pitchFamily="34" charset="-122"/>
                  <a:sym typeface="Verdana" panose="020B0604030504040204" pitchFamily="34" charset="0"/>
                </a:rPr>
                <a:t>此处输入文本</a:t>
              </a:r>
              <a:endParaRPr lang="zh-CN" altLang="en-US" sz="1600">
                <a:solidFill>
                  <a:srgbClr val="F8F8F8"/>
                </a:solidFill>
                <a:ea typeface="微软雅黑" panose="020B0503020204020204" pitchFamily="34" charset="-122"/>
              </a:endParaRPr>
            </a:p>
          </p:txBody>
        </p:sp>
      </p:grpSp>
      <p:grpSp>
        <p:nvGrpSpPr>
          <p:cNvPr id="33829" name="Group 37"/>
          <p:cNvGrpSpPr/>
          <p:nvPr/>
        </p:nvGrpSpPr>
        <p:grpSpPr bwMode="auto">
          <a:xfrm>
            <a:off x="5230551" y="1504486"/>
            <a:ext cx="5129217" cy="770229"/>
            <a:chOff x="2471" y="711"/>
            <a:chExt cx="2424" cy="364"/>
          </a:xfrm>
          <a:solidFill>
            <a:schemeClr val="accent1"/>
          </a:solidFill>
        </p:grpSpPr>
        <p:sp>
          <p:nvSpPr>
            <p:cNvPr id="33827" name="Rectangle 4"/>
            <p:cNvSpPr>
              <a:spLocks noChangeArrowheads="1"/>
            </p:cNvSpPr>
            <p:nvPr/>
          </p:nvSpPr>
          <p:spPr bwMode="auto">
            <a:xfrm rot="10800000">
              <a:off x="2471" y="711"/>
              <a:ext cx="2424" cy="364"/>
            </a:xfrm>
            <a:prstGeom prst="rect">
              <a:avLst/>
            </a:prstGeom>
            <a:solidFill>
              <a:srgbClr val="79B84B"/>
            </a:solidFill>
            <a:ln>
              <a:noFill/>
            </a:ln>
            <a:extLst>
              <a:ext uri="{91240B29-F687-4F45-9708-019B960494DF}">
                <a14:hiddenLine xmlns:a14="http://schemas.microsoft.com/office/drawing/2010/main" w="3175">
                  <a:solidFill>
                    <a:srgbClr val="C0C0C0"/>
                  </a:solidFill>
                  <a:miter lim="800000"/>
                  <a:headEnd/>
                  <a:tailEnd/>
                </a14:hiddenLine>
              </a:ext>
            </a:extLst>
          </p:spPr>
          <p:txBody>
            <a:bodyPr rot="10800000" wrap="none" anchor="ctr"/>
            <a:lstStyle/>
            <a:p>
              <a:pPr algn="l" eaLnBrk="1" fontAlgn="base" hangingPunct="1"/>
              <a:endParaRPr lang="zh-CN" altLang="en-US" sz="2400">
                <a:solidFill>
                  <a:srgbClr val="000000"/>
                </a:solidFill>
                <a:latin typeface="Verdana" panose="020B0604030504040204" pitchFamily="34" charset="0"/>
                <a:ea typeface="微软雅黑" panose="020B0503020204020204" pitchFamily="34" charset="-122"/>
                <a:sym typeface="Verdana" panose="020B0604030504040204" pitchFamily="34" charset="0"/>
              </a:endParaRPr>
            </a:p>
          </p:txBody>
        </p:sp>
        <p:sp>
          <p:nvSpPr>
            <p:cNvPr id="33828" name="Rectangle 6"/>
            <p:cNvSpPr>
              <a:spLocks noChangeArrowheads="1"/>
            </p:cNvSpPr>
            <p:nvPr/>
          </p:nvSpPr>
          <p:spPr bwMode="auto">
            <a:xfrm>
              <a:off x="2472" y="722"/>
              <a:ext cx="2404" cy="297"/>
            </a:xfrm>
            <a:prstGeom prst="rect">
              <a:avLst/>
            </a:prstGeom>
            <a:noFill/>
            <a:ln>
              <a:noFill/>
            </a:ln>
            <a:extLst>
              <a:ext uri="{91240B29-F687-4F45-9708-019B960494DF}">
                <a14:hiddenLine xmlns:a14="http://schemas.microsoft.com/office/drawing/2010/main" w="9525">
                  <a:solidFill>
                    <a:srgbClr val="000000"/>
                  </a:solidFill>
                  <a:bevel/>
                </a14:hiddenLine>
              </a:ext>
            </a:extLst>
          </p:spPr>
          <p:txBody>
            <a:bodyPr anchor="ctr"/>
            <a:lstStyle/>
            <a:p>
              <a:pPr eaLnBrk="1" fontAlgn="base" hangingPunct="1"/>
              <a:r>
                <a:rPr lang="zh-CN" altLang="en-US" sz="1600">
                  <a:solidFill>
                    <a:srgbClr val="F8F8F8"/>
                  </a:solidFill>
                  <a:latin typeface="Verdana" panose="020B0604030504040204" pitchFamily="34" charset="0"/>
                  <a:ea typeface="微软雅黑" panose="020B0503020204020204" pitchFamily="34" charset="-122"/>
                  <a:sym typeface="Verdana" panose="020B0604030504040204" pitchFamily="34" charset="0"/>
                </a:rPr>
                <a:t>此处输入文本</a:t>
              </a:r>
              <a:endParaRPr lang="zh-CN" altLang="en-US" sz="1600">
                <a:solidFill>
                  <a:srgbClr val="F8F8F8"/>
                </a:solidFill>
                <a:latin typeface="Verdana" panose="020B0604030504040204" pitchFamily="34" charset="0"/>
                <a:ea typeface="微软雅黑" panose="020B0503020204020204" pitchFamily="34" charset="-122"/>
                <a:sym typeface="Verdana" panose="020B0604030504040204" pitchFamily="34" charset="0"/>
              </a:endParaRPr>
            </a:p>
            <a:p>
              <a:pPr eaLnBrk="1" fontAlgn="base" hangingPunct="1"/>
              <a:r>
                <a:rPr lang="zh-CN" altLang="en-US" sz="1600">
                  <a:solidFill>
                    <a:srgbClr val="F8F8F8"/>
                  </a:solidFill>
                  <a:latin typeface="Verdana" panose="020B0604030504040204" pitchFamily="34" charset="0"/>
                  <a:ea typeface="微软雅黑" panose="020B0503020204020204" pitchFamily="34" charset="-122"/>
                  <a:sym typeface="Verdana" panose="020B0604030504040204" pitchFamily="34" charset="0"/>
                </a:rPr>
                <a:t>更多模板亮亮图文旗舰店：https://liangliangtuwen.tmall.com</a:t>
              </a:r>
              <a:endParaRPr lang="zh-CN" altLang="en-US" sz="1600">
                <a:solidFill>
                  <a:srgbClr val="F8F8F8"/>
                </a:solidFill>
                <a:latin typeface="Verdana" panose="020B0604030504040204" pitchFamily="34" charset="0"/>
                <a:ea typeface="微软雅黑" panose="020B0503020204020204" pitchFamily="34" charset="-122"/>
                <a:sym typeface="Verdana" panose="020B0604030504040204" pitchFamily="34" charset="0"/>
              </a:endParaRPr>
            </a:p>
          </p:txBody>
        </p:sp>
      </p:grpSp>
      <p:cxnSp>
        <p:nvCxnSpPr>
          <p:cNvPr id="23" name="直接连接符 22"/>
          <p:cNvCxnSpPr/>
          <p:nvPr/>
        </p:nvCxnSpPr>
        <p:spPr>
          <a:xfrm>
            <a:off x="145176" y="384520"/>
            <a:ext cx="4937449" cy="0"/>
          </a:xfrm>
          <a:prstGeom prst="line">
            <a:avLst/>
          </a:prstGeom>
          <a:ln>
            <a:solidFill>
              <a:schemeClr val="tx1">
                <a:lumMod val="25000"/>
                <a:lumOff val="75000"/>
              </a:schemeClr>
            </a:solidFill>
          </a:ln>
        </p:spPr>
        <p:style>
          <a:lnRef idx="1">
            <a:schemeClr val="accent1"/>
          </a:lnRef>
          <a:fillRef idx="0">
            <a:schemeClr val="accent1"/>
          </a:fillRef>
          <a:effectRef idx="0">
            <a:schemeClr val="accent1"/>
          </a:effectRef>
          <a:fontRef idx="minor">
            <a:schemeClr val="tx1"/>
          </a:fontRef>
        </p:style>
      </p:cxnSp>
      <p:cxnSp>
        <p:nvCxnSpPr>
          <p:cNvPr id="24" name="直接连接符 23"/>
          <p:cNvCxnSpPr/>
          <p:nvPr/>
        </p:nvCxnSpPr>
        <p:spPr>
          <a:xfrm>
            <a:off x="7013394" y="384520"/>
            <a:ext cx="4937449" cy="0"/>
          </a:xfrm>
          <a:prstGeom prst="line">
            <a:avLst/>
          </a:prstGeom>
          <a:ln>
            <a:solidFill>
              <a:schemeClr val="tx1">
                <a:lumMod val="25000"/>
                <a:lumOff val="75000"/>
              </a:schemeClr>
            </a:solidFill>
          </a:ln>
        </p:spPr>
        <p:style>
          <a:lnRef idx="1">
            <a:schemeClr val="accent1"/>
          </a:lnRef>
          <a:fillRef idx="0">
            <a:schemeClr val="accent1"/>
          </a:fillRef>
          <a:effectRef idx="0">
            <a:schemeClr val="accent1"/>
          </a:effectRef>
          <a:fontRef idx="minor">
            <a:schemeClr val="tx1"/>
          </a:fontRef>
        </p:style>
      </p:cxnSp>
      <p:sp>
        <p:nvSpPr>
          <p:cNvPr id="25" name="KSO_GT1.1.1"/>
          <p:cNvSpPr txBox="1"/>
          <p:nvPr/>
        </p:nvSpPr>
        <p:spPr>
          <a:xfrm>
            <a:off x="5276839" y="219471"/>
            <a:ext cx="1587010" cy="330098"/>
          </a:xfrm>
          <a:prstGeom prst="rect">
            <a:avLst/>
          </a:prstGeom>
          <a:solidFill>
            <a:schemeClr val="tx1">
              <a:lumMod val="75000"/>
              <a:lumOff val="25000"/>
            </a:schemeClr>
          </a:solidFill>
        </p:spPr>
        <p:txBody>
          <a:bodyPr lIns="0" tIns="0" rIns="0" bIns="0"/>
          <a:lstStyle>
            <a:lvl1pPr defTabSz="464820">
              <a:defRPr sz="1400">
                <a:solidFill>
                  <a:schemeClr val="tx1"/>
                </a:solidFill>
                <a:latin typeface="微软雅黑" panose="020B0503020204020204" pitchFamily="34" charset="-122"/>
                <a:ea typeface="微软雅黑" panose="020B0503020204020204" pitchFamily="34" charset="-122"/>
              </a:defRPr>
            </a:lvl1pPr>
            <a:lvl2pPr marL="755650" indent="-290830" defTabSz="464820">
              <a:defRPr sz="1400">
                <a:solidFill>
                  <a:schemeClr val="tx1"/>
                </a:solidFill>
                <a:latin typeface="微软雅黑" panose="020B0503020204020204" pitchFamily="34" charset="-122"/>
                <a:ea typeface="微软雅黑" panose="020B0503020204020204" pitchFamily="34" charset="-122"/>
              </a:defRPr>
            </a:lvl2pPr>
            <a:lvl3pPr marL="1160780" indent="-230505" defTabSz="464820">
              <a:defRPr sz="1400">
                <a:solidFill>
                  <a:schemeClr val="tx1"/>
                </a:solidFill>
                <a:latin typeface="微软雅黑" panose="020B0503020204020204" pitchFamily="34" charset="-122"/>
                <a:ea typeface="微软雅黑" panose="020B0503020204020204" pitchFamily="34" charset="-122"/>
              </a:defRPr>
            </a:lvl3pPr>
            <a:lvl4pPr marL="1625600" indent="-230505" defTabSz="464820">
              <a:defRPr sz="1400">
                <a:solidFill>
                  <a:schemeClr val="tx1"/>
                </a:solidFill>
                <a:latin typeface="微软雅黑" panose="020B0503020204020204" pitchFamily="34" charset="-122"/>
                <a:ea typeface="微软雅黑" panose="020B0503020204020204" pitchFamily="34" charset="-122"/>
              </a:defRPr>
            </a:lvl4pPr>
            <a:lvl5pPr marL="2091055" indent="-231775" defTabSz="464820">
              <a:defRPr sz="1400">
                <a:solidFill>
                  <a:schemeClr val="tx1"/>
                </a:solidFill>
                <a:latin typeface="微软雅黑" panose="020B0503020204020204" pitchFamily="34" charset="-122"/>
                <a:ea typeface="微软雅黑" panose="020B0503020204020204" pitchFamily="34" charset="-122"/>
              </a:defRPr>
            </a:lvl5pPr>
            <a:lvl6pPr marL="2548255" indent="-231775" algn="ctr" defTabSz="464820"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6pPr>
            <a:lvl7pPr marL="3005455" indent="-231775" algn="ctr" defTabSz="464820"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7pPr>
            <a:lvl8pPr marL="3462655" indent="-231775" algn="ctr" defTabSz="464820"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8pPr>
            <a:lvl9pPr marL="3919855" indent="-231775" algn="ctr" defTabSz="464820"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9pPr>
          </a:lstStyle>
          <a:p>
            <a:pPr algn="ctr" eaLnBrk="1" fontAlgn="base" hangingPunct="1">
              <a:lnSpc>
                <a:spcPct val="120000"/>
              </a:lnSpc>
              <a:buClrTx/>
              <a:buSzTx/>
              <a:buFontTx/>
              <a:buNone/>
            </a:pPr>
            <a:r>
              <a:rPr lang="zh-CN" altLang="en-US" sz="2000" dirty="0">
                <a:solidFill>
                  <a:schemeClr val="bg1"/>
                </a:solidFill>
              </a:rPr>
              <a:t>点击修改</a:t>
            </a:r>
            <a:endParaRPr lang="en-US" altLang="zh-CN" sz="2000" dirty="0">
              <a:solidFill>
                <a:schemeClr val="bg1"/>
              </a:solidFill>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Click="0" advTm="0">
        <p15:prstTrans prst="pageCurlDouble"/>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33805"/>
                                        </p:tgtEl>
                                        <p:attrNameLst>
                                          <p:attrName>style.visibility</p:attrName>
                                        </p:attrNameLst>
                                      </p:cBhvr>
                                      <p:to>
                                        <p:strVal val="visible"/>
                                      </p:to>
                                    </p:set>
                                    <p:animEffect transition="in" filter="wipe(down)">
                                      <p:cBhvr>
                                        <p:cTn id="7" dur="142">
                                          <p:stCondLst>
                                            <p:cond delay="0"/>
                                          </p:stCondLst>
                                        </p:cTn>
                                        <p:tgtEl>
                                          <p:spTgt spid="33805"/>
                                        </p:tgtEl>
                                      </p:cBhvr>
                                    </p:animEffect>
                                    <p:anim calcmode="lin" valueType="num">
                                      <p:cBhvr>
                                        <p:cTn id="8" dur="448" tmFilter="0,0; 0.14,0.36; 0.43,0.73; 0.71,0.91; 1.0,1.0">
                                          <p:stCondLst>
                                            <p:cond delay="0"/>
                                          </p:stCondLst>
                                        </p:cTn>
                                        <p:tgtEl>
                                          <p:spTgt spid="33805"/>
                                        </p:tgtEl>
                                        <p:attrNameLst>
                                          <p:attrName>ppt_x</p:attrName>
                                        </p:attrNameLst>
                                      </p:cBhvr>
                                      <p:tavLst>
                                        <p:tav tm="0">
                                          <p:val>
                                            <p:strVal val="#ppt_x-0.25"/>
                                          </p:val>
                                        </p:tav>
                                        <p:tav tm="100000">
                                          <p:val>
                                            <p:strVal val="#ppt_x"/>
                                          </p:val>
                                        </p:tav>
                                      </p:tavLst>
                                    </p:anim>
                                    <p:anim calcmode="lin" valueType="num">
                                      <p:cBhvr>
                                        <p:cTn id="9" dur="164" tmFilter="0.0,0.0; 0.25,0.07; 0.50,0.2; 0.75,0.467; 1.0,1.0">
                                          <p:stCondLst>
                                            <p:cond delay="0"/>
                                          </p:stCondLst>
                                        </p:cTn>
                                        <p:tgtEl>
                                          <p:spTgt spid="33805"/>
                                        </p:tgtEl>
                                        <p:attrNameLst>
                                          <p:attrName>ppt_y</p:attrName>
                                        </p:attrNameLst>
                                      </p:cBhvr>
                                      <p:tavLst>
                                        <p:tav tm="0" fmla="#ppt_y-sin(pi*$)/3">
                                          <p:val>
                                            <p:fltVal val="0.5"/>
                                          </p:val>
                                        </p:tav>
                                        <p:tav tm="100000">
                                          <p:val>
                                            <p:fltVal val="1"/>
                                          </p:val>
                                        </p:tav>
                                      </p:tavLst>
                                    </p:anim>
                                    <p:anim calcmode="lin" valueType="num">
                                      <p:cBhvr>
                                        <p:cTn id="10" dur="164" tmFilter="0, 0; 0.125,0.2665; 0.25,0.4; 0.375,0.465; 0.5,0.5;  0.625,0.535; 0.75,0.6; 0.875,0.7335; 1,1">
                                          <p:stCondLst>
                                            <p:cond delay="164"/>
                                          </p:stCondLst>
                                        </p:cTn>
                                        <p:tgtEl>
                                          <p:spTgt spid="33805"/>
                                        </p:tgtEl>
                                        <p:attrNameLst>
                                          <p:attrName>ppt_y</p:attrName>
                                        </p:attrNameLst>
                                      </p:cBhvr>
                                      <p:tavLst>
                                        <p:tav tm="0" fmla="#ppt_y-sin(pi*$)/9">
                                          <p:val>
                                            <p:fltVal val="0"/>
                                          </p:val>
                                        </p:tav>
                                        <p:tav tm="100000">
                                          <p:val>
                                            <p:fltVal val="1"/>
                                          </p:val>
                                        </p:tav>
                                      </p:tavLst>
                                    </p:anim>
                                    <p:anim calcmode="lin" valueType="num">
                                      <p:cBhvr>
                                        <p:cTn id="11" dur="4" tmFilter="0, 0; 0.125,0.2665; 0.25,0.4; 0.375,0.465; 0.5,0.5;  0.625,0.535; 0.75,0.6; 0.875,0.7335; 1,1">
                                          <p:stCondLst>
                                            <p:cond delay="326"/>
                                          </p:stCondLst>
                                        </p:cTn>
                                        <p:tgtEl>
                                          <p:spTgt spid="33805"/>
                                        </p:tgtEl>
                                        <p:attrNameLst>
                                          <p:attrName>ppt_y</p:attrName>
                                        </p:attrNameLst>
                                      </p:cBhvr>
                                      <p:tavLst>
                                        <p:tav tm="0" fmla="#ppt_y-sin(pi*$)/27">
                                          <p:val>
                                            <p:fltVal val="0"/>
                                          </p:val>
                                        </p:tav>
                                        <p:tav tm="100000">
                                          <p:val>
                                            <p:fltVal val="1"/>
                                          </p:val>
                                        </p:tav>
                                      </p:tavLst>
                                    </p:anim>
                                    <p:anim calcmode="lin" valueType="num">
                                      <p:cBhvr>
                                        <p:cTn id="12" dur="1" tmFilter="0, 0; 0.125,0.2665; 0.25,0.4; 0.375,0.465; 0.5,0.5;  0.625,0.535; 0.75,0.6; 0.875,0.7335; 1,1">
                                          <p:stCondLst>
                                            <p:cond delay="499"/>
                                          </p:stCondLst>
                                        </p:cTn>
                                        <p:tgtEl>
                                          <p:spTgt spid="33805"/>
                                        </p:tgtEl>
                                        <p:attrNameLst>
                                          <p:attrName>ppt_y</p:attrName>
                                        </p:attrNameLst>
                                      </p:cBhvr>
                                      <p:tavLst>
                                        <p:tav tm="0" fmla="#ppt_y-sin(pi*$)/81">
                                          <p:val>
                                            <p:fltVal val="0"/>
                                          </p:val>
                                        </p:tav>
                                        <p:tav tm="100000">
                                          <p:val>
                                            <p:fltVal val="1"/>
                                          </p:val>
                                        </p:tav>
                                      </p:tavLst>
                                    </p:anim>
                                    <p:animScale>
                                      <p:cBhvr>
                                        <p:cTn id="13" dur="1">
                                          <p:stCondLst>
                                            <p:cond delay="160"/>
                                          </p:stCondLst>
                                        </p:cTn>
                                        <p:tgtEl>
                                          <p:spTgt spid="33805"/>
                                        </p:tgtEl>
                                      </p:cBhvr>
                                      <p:to x="100000" y="60000"/>
                                    </p:animScale>
                                    <p:animScale>
                                      <p:cBhvr>
                                        <p:cTn id="14" dur="1" decel="50000">
                                          <p:stCondLst>
                                            <p:cond delay="166"/>
                                          </p:stCondLst>
                                        </p:cTn>
                                        <p:tgtEl>
                                          <p:spTgt spid="33805"/>
                                        </p:tgtEl>
                                      </p:cBhvr>
                                      <p:to x="100000" y="100000"/>
                                    </p:animScale>
                                    <p:animScale>
                                      <p:cBhvr>
                                        <p:cTn id="15" dur="1">
                                          <p:stCondLst>
                                            <p:cond delay="322"/>
                                          </p:stCondLst>
                                        </p:cTn>
                                        <p:tgtEl>
                                          <p:spTgt spid="33805"/>
                                        </p:tgtEl>
                                      </p:cBhvr>
                                      <p:to x="100000" y="80000"/>
                                    </p:animScale>
                                    <p:animScale>
                                      <p:cBhvr>
                                        <p:cTn id="16" dur="1" decel="50000">
                                          <p:stCondLst>
                                            <p:cond delay="328"/>
                                          </p:stCondLst>
                                        </p:cTn>
                                        <p:tgtEl>
                                          <p:spTgt spid="33805"/>
                                        </p:tgtEl>
                                      </p:cBhvr>
                                      <p:to x="100000" y="100000"/>
                                    </p:animScale>
                                    <p:animScale>
                                      <p:cBhvr>
                                        <p:cTn id="17" dur="1">
                                          <p:stCondLst>
                                            <p:cond delay="499"/>
                                          </p:stCondLst>
                                        </p:cTn>
                                        <p:tgtEl>
                                          <p:spTgt spid="33805"/>
                                        </p:tgtEl>
                                      </p:cBhvr>
                                      <p:to x="100000" y="90000"/>
                                    </p:animScale>
                                    <p:animScale>
                                      <p:cBhvr>
                                        <p:cTn id="18" dur="1" decel="50000">
                                          <p:stCondLst>
                                            <p:cond delay="499"/>
                                          </p:stCondLst>
                                        </p:cTn>
                                        <p:tgtEl>
                                          <p:spTgt spid="33805"/>
                                        </p:tgtEl>
                                      </p:cBhvr>
                                      <p:to x="100000" y="100000"/>
                                    </p:animScale>
                                    <p:animScale>
                                      <p:cBhvr>
                                        <p:cTn id="19" dur="1">
                                          <p:stCondLst>
                                            <p:cond delay="499"/>
                                          </p:stCondLst>
                                        </p:cTn>
                                        <p:tgtEl>
                                          <p:spTgt spid="33805"/>
                                        </p:tgtEl>
                                      </p:cBhvr>
                                      <p:to x="100000" y="95000"/>
                                    </p:animScale>
                                    <p:animScale>
                                      <p:cBhvr>
                                        <p:cTn id="20" dur="1" decel="50000">
                                          <p:stCondLst>
                                            <p:cond delay="499"/>
                                          </p:stCondLst>
                                        </p:cTn>
                                        <p:tgtEl>
                                          <p:spTgt spid="33805"/>
                                        </p:tgtEl>
                                      </p:cBhvr>
                                      <p:to x="100000" y="100000"/>
                                    </p:animScale>
                                  </p:childTnLst>
                                </p:cTn>
                              </p:par>
                            </p:childTnLst>
                          </p:cTn>
                        </p:par>
                        <p:par>
                          <p:cTn id="21" fill="hold">
                            <p:stCondLst>
                              <p:cond delay="500"/>
                            </p:stCondLst>
                            <p:childTnLst>
                              <p:par>
                                <p:cTn id="22" presetID="22" presetClass="entr" presetSubtype="8" fill="hold" nodeType="afterEffect">
                                  <p:stCondLst>
                                    <p:cond delay="0"/>
                                  </p:stCondLst>
                                  <p:childTnLst>
                                    <p:set>
                                      <p:cBhvr>
                                        <p:cTn id="23" dur="1" fill="hold">
                                          <p:stCondLst>
                                            <p:cond delay="0"/>
                                          </p:stCondLst>
                                        </p:cTn>
                                        <p:tgtEl>
                                          <p:spTgt spid="33807"/>
                                        </p:tgtEl>
                                        <p:attrNameLst>
                                          <p:attrName>style.visibility</p:attrName>
                                        </p:attrNameLst>
                                      </p:cBhvr>
                                      <p:to>
                                        <p:strVal val="visible"/>
                                      </p:to>
                                    </p:set>
                                    <p:animEffect>
                                      <p:cBhvr>
                                        <p:cTn id="24" dur="500"/>
                                        <p:tgtEl>
                                          <p:spTgt spid="33807"/>
                                        </p:tgtEl>
                                      </p:cBhvr>
                                    </p:animEffect>
                                  </p:childTnLst>
                                </p:cTn>
                              </p:par>
                              <p:par>
                                <p:cTn id="25" presetID="22" presetClass="entr" presetSubtype="8" fill="hold" nodeType="withEffect">
                                  <p:stCondLst>
                                    <p:cond delay="0"/>
                                  </p:stCondLst>
                                  <p:childTnLst>
                                    <p:set>
                                      <p:cBhvr>
                                        <p:cTn id="26" dur="1" fill="hold">
                                          <p:stCondLst>
                                            <p:cond delay="0"/>
                                          </p:stCondLst>
                                        </p:cTn>
                                        <p:tgtEl>
                                          <p:spTgt spid="33808"/>
                                        </p:tgtEl>
                                        <p:attrNameLst>
                                          <p:attrName>style.visibility</p:attrName>
                                        </p:attrNameLst>
                                      </p:cBhvr>
                                      <p:to>
                                        <p:strVal val="visible"/>
                                      </p:to>
                                    </p:set>
                                    <p:animEffect>
                                      <p:cBhvr>
                                        <p:cTn id="27" dur="500"/>
                                        <p:tgtEl>
                                          <p:spTgt spid="33808"/>
                                        </p:tgtEl>
                                      </p:cBhvr>
                                    </p:animEffect>
                                  </p:childTnLst>
                                </p:cTn>
                              </p:par>
                            </p:childTnLst>
                          </p:cTn>
                        </p:par>
                        <p:par>
                          <p:cTn id="28" fill="hold">
                            <p:stCondLst>
                              <p:cond delay="1000"/>
                            </p:stCondLst>
                            <p:childTnLst>
                              <p:par>
                                <p:cTn id="29" presetID="2" presetClass="entr" presetSubtype="8" fill="hold" nodeType="afterEffect">
                                  <p:stCondLst>
                                    <p:cond delay="0"/>
                                  </p:stCondLst>
                                  <p:childTnLst>
                                    <p:set>
                                      <p:cBhvr>
                                        <p:cTn id="30" dur="1" fill="hold">
                                          <p:stCondLst>
                                            <p:cond delay="0"/>
                                          </p:stCondLst>
                                        </p:cTn>
                                        <p:tgtEl>
                                          <p:spTgt spid="33829"/>
                                        </p:tgtEl>
                                        <p:attrNameLst>
                                          <p:attrName>style.visibility</p:attrName>
                                        </p:attrNameLst>
                                      </p:cBhvr>
                                      <p:to>
                                        <p:strVal val="visible"/>
                                      </p:to>
                                    </p:set>
                                    <p:anim calcmode="lin" valueType="num">
                                      <p:cBhvr additive="base">
                                        <p:cTn id="31" dur="250" fill="hold"/>
                                        <p:tgtEl>
                                          <p:spTgt spid="33829"/>
                                        </p:tgtEl>
                                        <p:attrNameLst>
                                          <p:attrName>ppt_x</p:attrName>
                                        </p:attrNameLst>
                                      </p:cBhvr>
                                      <p:tavLst>
                                        <p:tav tm="0">
                                          <p:val>
                                            <p:strVal val="0-#ppt_w/2"/>
                                          </p:val>
                                        </p:tav>
                                        <p:tav tm="100000">
                                          <p:val>
                                            <p:strVal val="#ppt_x"/>
                                          </p:val>
                                        </p:tav>
                                      </p:tavLst>
                                    </p:anim>
                                    <p:anim calcmode="lin" valueType="num">
                                      <p:cBhvr additive="base">
                                        <p:cTn id="32" dur="250" fill="hold"/>
                                        <p:tgtEl>
                                          <p:spTgt spid="33829"/>
                                        </p:tgtEl>
                                        <p:attrNameLst>
                                          <p:attrName>ppt_y</p:attrName>
                                        </p:attrNameLst>
                                      </p:cBhvr>
                                      <p:tavLst>
                                        <p:tav tm="0">
                                          <p:val>
                                            <p:strVal val="#ppt_y"/>
                                          </p:val>
                                        </p:tav>
                                        <p:tav tm="100000">
                                          <p:val>
                                            <p:strVal val="#ppt_y"/>
                                          </p:val>
                                        </p:tav>
                                      </p:tavLst>
                                    </p:anim>
                                  </p:childTnLst>
                                </p:cTn>
                              </p:par>
                            </p:childTnLst>
                          </p:cTn>
                        </p:par>
                        <p:par>
                          <p:cTn id="33" fill="hold">
                            <p:stCondLst>
                              <p:cond delay="1500"/>
                            </p:stCondLst>
                            <p:childTnLst>
                              <p:par>
                                <p:cTn id="34" presetID="2" presetClass="entr" presetSubtype="8" fill="hold" nodeType="afterEffect">
                                  <p:stCondLst>
                                    <p:cond delay="0"/>
                                  </p:stCondLst>
                                  <p:childTnLst>
                                    <p:set>
                                      <p:cBhvr>
                                        <p:cTn id="35" dur="1" fill="hold">
                                          <p:stCondLst>
                                            <p:cond delay="0"/>
                                          </p:stCondLst>
                                        </p:cTn>
                                        <p:tgtEl>
                                          <p:spTgt spid="33830"/>
                                        </p:tgtEl>
                                        <p:attrNameLst>
                                          <p:attrName>style.visibility</p:attrName>
                                        </p:attrNameLst>
                                      </p:cBhvr>
                                      <p:to>
                                        <p:strVal val="visible"/>
                                      </p:to>
                                    </p:set>
                                    <p:anim calcmode="lin" valueType="num">
                                      <p:cBhvr additive="base">
                                        <p:cTn id="36" dur="250" fill="hold"/>
                                        <p:tgtEl>
                                          <p:spTgt spid="33830"/>
                                        </p:tgtEl>
                                        <p:attrNameLst>
                                          <p:attrName>ppt_x</p:attrName>
                                        </p:attrNameLst>
                                      </p:cBhvr>
                                      <p:tavLst>
                                        <p:tav tm="0">
                                          <p:val>
                                            <p:strVal val="0-#ppt_w/2"/>
                                          </p:val>
                                        </p:tav>
                                        <p:tav tm="100000">
                                          <p:val>
                                            <p:strVal val="#ppt_x"/>
                                          </p:val>
                                        </p:tav>
                                      </p:tavLst>
                                    </p:anim>
                                    <p:anim calcmode="lin" valueType="num">
                                      <p:cBhvr additive="base">
                                        <p:cTn id="37" dur="250" fill="hold"/>
                                        <p:tgtEl>
                                          <p:spTgt spid="33830"/>
                                        </p:tgtEl>
                                        <p:attrNameLst>
                                          <p:attrName>ppt_y</p:attrName>
                                        </p:attrNameLst>
                                      </p:cBhvr>
                                      <p:tavLst>
                                        <p:tav tm="0">
                                          <p:val>
                                            <p:strVal val="#ppt_y"/>
                                          </p:val>
                                        </p:tav>
                                        <p:tav tm="100000">
                                          <p:val>
                                            <p:strVal val="#ppt_y"/>
                                          </p:val>
                                        </p:tav>
                                      </p:tavLst>
                                    </p:anim>
                                  </p:childTnLst>
                                </p:cTn>
                              </p:par>
                            </p:childTnLst>
                          </p:cTn>
                        </p:par>
                        <p:par>
                          <p:cTn id="38" fill="hold">
                            <p:stCondLst>
                              <p:cond delay="2000"/>
                            </p:stCondLst>
                            <p:childTnLst>
                              <p:par>
                                <p:cTn id="39" presetID="2" presetClass="entr" presetSubtype="2" fill="hold" nodeType="afterEffect">
                                  <p:stCondLst>
                                    <p:cond delay="0"/>
                                  </p:stCondLst>
                                  <p:childTnLst>
                                    <p:set>
                                      <p:cBhvr>
                                        <p:cTn id="40" dur="1" fill="hold">
                                          <p:stCondLst>
                                            <p:cond delay="0"/>
                                          </p:stCondLst>
                                        </p:cTn>
                                        <p:tgtEl>
                                          <p:spTgt spid="33831"/>
                                        </p:tgtEl>
                                        <p:attrNameLst>
                                          <p:attrName>style.visibility</p:attrName>
                                        </p:attrNameLst>
                                      </p:cBhvr>
                                      <p:to>
                                        <p:strVal val="visible"/>
                                      </p:to>
                                    </p:set>
                                    <p:anim calcmode="lin" valueType="num">
                                      <p:cBhvr additive="base">
                                        <p:cTn id="41" dur="250" fill="hold"/>
                                        <p:tgtEl>
                                          <p:spTgt spid="33831"/>
                                        </p:tgtEl>
                                        <p:attrNameLst>
                                          <p:attrName>ppt_x</p:attrName>
                                        </p:attrNameLst>
                                      </p:cBhvr>
                                      <p:tavLst>
                                        <p:tav tm="0">
                                          <p:val>
                                            <p:strVal val="1+#ppt_w/2"/>
                                          </p:val>
                                        </p:tav>
                                        <p:tav tm="100000">
                                          <p:val>
                                            <p:strVal val="#ppt_x"/>
                                          </p:val>
                                        </p:tav>
                                      </p:tavLst>
                                    </p:anim>
                                    <p:anim calcmode="lin" valueType="num">
                                      <p:cBhvr additive="base">
                                        <p:cTn id="42" dur="250" fill="hold"/>
                                        <p:tgtEl>
                                          <p:spTgt spid="33831"/>
                                        </p:tgtEl>
                                        <p:attrNameLst>
                                          <p:attrName>ppt_y</p:attrName>
                                        </p:attrNameLst>
                                      </p:cBhvr>
                                      <p:tavLst>
                                        <p:tav tm="0">
                                          <p:val>
                                            <p:strVal val="#ppt_y"/>
                                          </p:val>
                                        </p:tav>
                                        <p:tav tm="100000">
                                          <p:val>
                                            <p:strVal val="#ppt_y"/>
                                          </p:val>
                                        </p:tav>
                                      </p:tavLst>
                                    </p:anim>
                                  </p:childTnLst>
                                </p:cTn>
                              </p:par>
                            </p:childTnLst>
                          </p:cTn>
                        </p:par>
                        <p:par>
                          <p:cTn id="43" fill="hold">
                            <p:stCondLst>
                              <p:cond delay="2500"/>
                            </p:stCondLst>
                            <p:childTnLst>
                              <p:par>
                                <p:cTn id="44" presetID="2" presetClass="entr" presetSubtype="8" fill="hold" nodeType="afterEffect">
                                  <p:stCondLst>
                                    <p:cond delay="0"/>
                                  </p:stCondLst>
                                  <p:childTnLst>
                                    <p:set>
                                      <p:cBhvr>
                                        <p:cTn id="45" dur="1" fill="hold">
                                          <p:stCondLst>
                                            <p:cond delay="0"/>
                                          </p:stCondLst>
                                        </p:cTn>
                                        <p:tgtEl>
                                          <p:spTgt spid="33832"/>
                                        </p:tgtEl>
                                        <p:attrNameLst>
                                          <p:attrName>style.visibility</p:attrName>
                                        </p:attrNameLst>
                                      </p:cBhvr>
                                      <p:to>
                                        <p:strVal val="visible"/>
                                      </p:to>
                                    </p:set>
                                    <p:anim calcmode="lin" valueType="num">
                                      <p:cBhvr additive="base">
                                        <p:cTn id="46" dur="250" fill="hold"/>
                                        <p:tgtEl>
                                          <p:spTgt spid="33832"/>
                                        </p:tgtEl>
                                        <p:attrNameLst>
                                          <p:attrName>ppt_x</p:attrName>
                                        </p:attrNameLst>
                                      </p:cBhvr>
                                      <p:tavLst>
                                        <p:tav tm="0">
                                          <p:val>
                                            <p:strVal val="0-#ppt_w/2"/>
                                          </p:val>
                                        </p:tav>
                                        <p:tav tm="100000">
                                          <p:val>
                                            <p:strVal val="#ppt_x"/>
                                          </p:val>
                                        </p:tav>
                                      </p:tavLst>
                                    </p:anim>
                                    <p:anim calcmode="lin" valueType="num">
                                      <p:cBhvr additive="base">
                                        <p:cTn id="47" dur="250" fill="hold"/>
                                        <p:tgtEl>
                                          <p:spTgt spid="3383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80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4294967295"/>
          </p:nvPr>
        </p:nvSpPr>
        <p:spPr>
          <a:xfrm>
            <a:off x="9448800" y="6356350"/>
            <a:ext cx="2743200" cy="365125"/>
          </a:xfrm>
          <a:prstGeom prst="rect">
            <a:avLst/>
          </a:prstGeom>
        </p:spPr>
        <p:txBody>
          <a:bodyPr/>
          <a:lstStyle/>
          <a:p>
            <a:fld id="{06181F3E-5A67-4CEB-8702-90A927822EB0}" type="slidenum">
              <a:rPr lang="zh-CN" altLang="en-US" smtClean="0">
                <a:solidFill>
                  <a:srgbClr val="969696"/>
                </a:solidFill>
              </a:rPr>
            </a:fld>
            <a:endParaRPr lang="zh-CN" altLang="en-US" dirty="0">
              <a:solidFill>
                <a:srgbClr val="969696"/>
              </a:solidFill>
            </a:endParaRPr>
          </a:p>
        </p:txBody>
      </p:sp>
      <p:sp>
        <p:nvSpPr>
          <p:cNvPr id="30" name="Freeform 37"/>
          <p:cNvSpPr/>
          <p:nvPr/>
        </p:nvSpPr>
        <p:spPr bwMode="auto">
          <a:xfrm>
            <a:off x="3266295" y="1481713"/>
            <a:ext cx="2501011" cy="2136434"/>
          </a:xfrm>
          <a:custGeom>
            <a:avLst/>
            <a:gdLst>
              <a:gd name="T0" fmla="*/ 1992 w 2157"/>
              <a:gd name="T1" fmla="*/ 165 h 1842"/>
              <a:gd name="T2" fmla="*/ 1909 w 2157"/>
              <a:gd name="T3" fmla="*/ 177 h 1842"/>
              <a:gd name="T4" fmla="*/ 1839 w 2157"/>
              <a:gd name="T5" fmla="*/ 87 h 1842"/>
              <a:gd name="T6" fmla="*/ 1766 w 2157"/>
              <a:gd name="T7" fmla="*/ 90 h 1842"/>
              <a:gd name="T8" fmla="*/ 1763 w 2157"/>
              <a:gd name="T9" fmla="*/ 24 h 1842"/>
              <a:gd name="T10" fmla="*/ 1704 w 2157"/>
              <a:gd name="T11" fmla="*/ 33 h 1842"/>
              <a:gd name="T12" fmla="*/ 1729 w 2157"/>
              <a:gd name="T13" fmla="*/ 98 h 1842"/>
              <a:gd name="T14" fmla="*/ 1683 w 2157"/>
              <a:gd name="T15" fmla="*/ 292 h 1842"/>
              <a:gd name="T16" fmla="*/ 1660 w 2157"/>
              <a:gd name="T17" fmla="*/ 378 h 1842"/>
              <a:gd name="T18" fmla="*/ 1533 w 2157"/>
              <a:gd name="T19" fmla="*/ 424 h 1842"/>
              <a:gd name="T20" fmla="*/ 1463 w 2157"/>
              <a:gd name="T21" fmla="*/ 666 h 1842"/>
              <a:gd name="T22" fmla="*/ 1672 w 2157"/>
              <a:gd name="T23" fmla="*/ 606 h 1842"/>
              <a:gd name="T24" fmla="*/ 1782 w 2157"/>
              <a:gd name="T25" fmla="*/ 692 h 1842"/>
              <a:gd name="T26" fmla="*/ 1782 w 2157"/>
              <a:gd name="T27" fmla="*/ 753 h 1842"/>
              <a:gd name="T28" fmla="*/ 1584 w 2157"/>
              <a:gd name="T29" fmla="*/ 809 h 1842"/>
              <a:gd name="T30" fmla="*/ 1497 w 2157"/>
              <a:gd name="T31" fmla="*/ 924 h 1842"/>
              <a:gd name="T32" fmla="*/ 1376 w 2157"/>
              <a:gd name="T33" fmla="*/ 1005 h 1842"/>
              <a:gd name="T34" fmla="*/ 1206 w 2157"/>
              <a:gd name="T35" fmla="*/ 998 h 1842"/>
              <a:gd name="T36" fmla="*/ 1174 w 2157"/>
              <a:gd name="T37" fmla="*/ 1085 h 1842"/>
              <a:gd name="T38" fmla="*/ 1186 w 2157"/>
              <a:gd name="T39" fmla="*/ 1163 h 1842"/>
              <a:gd name="T40" fmla="*/ 1069 w 2157"/>
              <a:gd name="T41" fmla="*/ 1278 h 1842"/>
              <a:gd name="T42" fmla="*/ 1026 w 2157"/>
              <a:gd name="T43" fmla="*/ 1314 h 1842"/>
              <a:gd name="T44" fmla="*/ 737 w 2157"/>
              <a:gd name="T45" fmla="*/ 1345 h 1842"/>
              <a:gd name="T46" fmla="*/ 603 w 2157"/>
              <a:gd name="T47" fmla="*/ 1413 h 1842"/>
              <a:gd name="T48" fmla="*/ 460 w 2157"/>
              <a:gd name="T49" fmla="*/ 1374 h 1842"/>
              <a:gd name="T50" fmla="*/ 223 w 2157"/>
              <a:gd name="T51" fmla="*/ 1294 h 1842"/>
              <a:gd name="T52" fmla="*/ 2 w 2157"/>
              <a:gd name="T53" fmla="*/ 1275 h 1842"/>
              <a:gd name="T54" fmla="*/ 38 w 2157"/>
              <a:gd name="T55" fmla="*/ 1407 h 1842"/>
              <a:gd name="T56" fmla="*/ 90 w 2157"/>
              <a:gd name="T57" fmla="*/ 1497 h 1842"/>
              <a:gd name="T58" fmla="*/ 229 w 2157"/>
              <a:gd name="T59" fmla="*/ 1488 h 1842"/>
              <a:gd name="T60" fmla="*/ 230 w 2157"/>
              <a:gd name="T61" fmla="*/ 1596 h 1842"/>
              <a:gd name="T62" fmla="*/ 287 w 2157"/>
              <a:gd name="T63" fmla="*/ 1638 h 1842"/>
              <a:gd name="T64" fmla="*/ 382 w 2157"/>
              <a:gd name="T65" fmla="*/ 1710 h 1842"/>
              <a:gd name="T66" fmla="*/ 506 w 2157"/>
              <a:gd name="T67" fmla="*/ 1634 h 1842"/>
              <a:gd name="T68" fmla="*/ 567 w 2157"/>
              <a:gd name="T69" fmla="*/ 1628 h 1842"/>
              <a:gd name="T70" fmla="*/ 576 w 2157"/>
              <a:gd name="T71" fmla="*/ 1702 h 1842"/>
              <a:gd name="T72" fmla="*/ 626 w 2157"/>
              <a:gd name="T73" fmla="*/ 1836 h 1842"/>
              <a:gd name="T74" fmla="*/ 679 w 2157"/>
              <a:gd name="T75" fmla="*/ 1803 h 1842"/>
              <a:gd name="T76" fmla="*/ 790 w 2157"/>
              <a:gd name="T77" fmla="*/ 1651 h 1842"/>
              <a:gd name="T78" fmla="*/ 813 w 2157"/>
              <a:gd name="T79" fmla="*/ 1784 h 1842"/>
              <a:gd name="T80" fmla="*/ 909 w 2157"/>
              <a:gd name="T81" fmla="*/ 1834 h 1842"/>
              <a:gd name="T82" fmla="*/ 1044 w 2157"/>
              <a:gd name="T83" fmla="*/ 1675 h 1842"/>
              <a:gd name="T84" fmla="*/ 1136 w 2157"/>
              <a:gd name="T85" fmla="*/ 1610 h 1842"/>
              <a:gd name="T86" fmla="*/ 1248 w 2157"/>
              <a:gd name="T87" fmla="*/ 1536 h 1842"/>
              <a:gd name="T88" fmla="*/ 1324 w 2157"/>
              <a:gd name="T89" fmla="*/ 1492 h 1842"/>
              <a:gd name="T90" fmla="*/ 1382 w 2157"/>
              <a:gd name="T91" fmla="*/ 1421 h 1842"/>
              <a:gd name="T92" fmla="*/ 1429 w 2157"/>
              <a:gd name="T93" fmla="*/ 1308 h 1842"/>
              <a:gd name="T94" fmla="*/ 1498 w 2157"/>
              <a:gd name="T95" fmla="*/ 1357 h 1842"/>
              <a:gd name="T96" fmla="*/ 1613 w 2157"/>
              <a:gd name="T97" fmla="*/ 1258 h 1842"/>
              <a:gd name="T98" fmla="*/ 1713 w 2157"/>
              <a:gd name="T99" fmla="*/ 1223 h 1842"/>
              <a:gd name="T100" fmla="*/ 1758 w 2157"/>
              <a:gd name="T101" fmla="*/ 1271 h 1842"/>
              <a:gd name="T102" fmla="*/ 1840 w 2157"/>
              <a:gd name="T103" fmla="*/ 1330 h 1842"/>
              <a:gd name="T104" fmla="*/ 1964 w 2157"/>
              <a:gd name="T105" fmla="*/ 1203 h 1842"/>
              <a:gd name="T106" fmla="*/ 2099 w 2157"/>
              <a:gd name="T107" fmla="*/ 1123 h 1842"/>
              <a:gd name="T108" fmla="*/ 2114 w 2157"/>
              <a:gd name="T109" fmla="*/ 980 h 1842"/>
              <a:gd name="T110" fmla="*/ 2007 w 2157"/>
              <a:gd name="T111" fmla="*/ 952 h 1842"/>
              <a:gd name="T112" fmla="*/ 1925 w 2157"/>
              <a:gd name="T113" fmla="*/ 795 h 1842"/>
              <a:gd name="T114" fmla="*/ 1983 w 2157"/>
              <a:gd name="T115" fmla="*/ 773 h 1842"/>
              <a:gd name="T116" fmla="*/ 1963 w 2157"/>
              <a:gd name="T117" fmla="*/ 614 h 1842"/>
              <a:gd name="T118" fmla="*/ 2031 w 2157"/>
              <a:gd name="T119" fmla="*/ 510 h 1842"/>
              <a:gd name="T120" fmla="*/ 2093 w 2157"/>
              <a:gd name="T121" fmla="*/ 430 h 1842"/>
              <a:gd name="T122" fmla="*/ 2112 w 2157"/>
              <a:gd name="T123" fmla="*/ 310 h 18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157" h="1842">
                <a:moveTo>
                  <a:pt x="2114" y="196"/>
                </a:moveTo>
                <a:lnTo>
                  <a:pt x="2106" y="168"/>
                </a:lnTo>
                <a:lnTo>
                  <a:pt x="2084" y="132"/>
                </a:lnTo>
                <a:lnTo>
                  <a:pt x="2066" y="121"/>
                </a:lnTo>
                <a:lnTo>
                  <a:pt x="2047" y="132"/>
                </a:lnTo>
                <a:lnTo>
                  <a:pt x="2036" y="153"/>
                </a:lnTo>
                <a:lnTo>
                  <a:pt x="2035" y="156"/>
                </a:lnTo>
                <a:lnTo>
                  <a:pt x="2032" y="156"/>
                </a:lnTo>
                <a:lnTo>
                  <a:pt x="2031" y="156"/>
                </a:lnTo>
                <a:lnTo>
                  <a:pt x="1998" y="161"/>
                </a:lnTo>
                <a:lnTo>
                  <a:pt x="1998" y="161"/>
                </a:lnTo>
                <a:lnTo>
                  <a:pt x="1992" y="165"/>
                </a:lnTo>
                <a:lnTo>
                  <a:pt x="1990" y="166"/>
                </a:lnTo>
                <a:lnTo>
                  <a:pt x="1988" y="168"/>
                </a:lnTo>
                <a:lnTo>
                  <a:pt x="1981" y="177"/>
                </a:lnTo>
                <a:lnTo>
                  <a:pt x="1963" y="191"/>
                </a:lnTo>
                <a:lnTo>
                  <a:pt x="1958" y="195"/>
                </a:lnTo>
                <a:lnTo>
                  <a:pt x="1942" y="197"/>
                </a:lnTo>
                <a:lnTo>
                  <a:pt x="1942" y="197"/>
                </a:lnTo>
                <a:lnTo>
                  <a:pt x="1936" y="195"/>
                </a:lnTo>
                <a:lnTo>
                  <a:pt x="1928" y="191"/>
                </a:lnTo>
                <a:lnTo>
                  <a:pt x="1919" y="186"/>
                </a:lnTo>
                <a:lnTo>
                  <a:pt x="1910" y="179"/>
                </a:lnTo>
                <a:lnTo>
                  <a:pt x="1909" y="177"/>
                </a:lnTo>
                <a:lnTo>
                  <a:pt x="1909" y="177"/>
                </a:lnTo>
                <a:lnTo>
                  <a:pt x="1893" y="160"/>
                </a:lnTo>
                <a:lnTo>
                  <a:pt x="1881" y="147"/>
                </a:lnTo>
                <a:lnTo>
                  <a:pt x="1874" y="135"/>
                </a:lnTo>
                <a:lnTo>
                  <a:pt x="1872" y="131"/>
                </a:lnTo>
                <a:lnTo>
                  <a:pt x="1872" y="126"/>
                </a:lnTo>
                <a:lnTo>
                  <a:pt x="1872" y="95"/>
                </a:lnTo>
                <a:lnTo>
                  <a:pt x="1872" y="94"/>
                </a:lnTo>
                <a:lnTo>
                  <a:pt x="1872" y="93"/>
                </a:lnTo>
                <a:lnTo>
                  <a:pt x="1876" y="87"/>
                </a:lnTo>
                <a:lnTo>
                  <a:pt x="1840" y="74"/>
                </a:lnTo>
                <a:lnTo>
                  <a:pt x="1839" y="87"/>
                </a:lnTo>
                <a:lnTo>
                  <a:pt x="1839" y="87"/>
                </a:lnTo>
                <a:lnTo>
                  <a:pt x="1839" y="89"/>
                </a:lnTo>
                <a:lnTo>
                  <a:pt x="1837" y="93"/>
                </a:lnTo>
                <a:lnTo>
                  <a:pt x="1833" y="96"/>
                </a:lnTo>
                <a:lnTo>
                  <a:pt x="1830" y="98"/>
                </a:lnTo>
                <a:lnTo>
                  <a:pt x="1817" y="103"/>
                </a:lnTo>
                <a:lnTo>
                  <a:pt x="1813" y="102"/>
                </a:lnTo>
                <a:lnTo>
                  <a:pt x="1813" y="101"/>
                </a:lnTo>
                <a:lnTo>
                  <a:pt x="1794" y="97"/>
                </a:lnTo>
                <a:lnTo>
                  <a:pt x="1798" y="111"/>
                </a:lnTo>
                <a:lnTo>
                  <a:pt x="1767" y="90"/>
                </a:lnTo>
                <a:lnTo>
                  <a:pt x="1766" y="90"/>
                </a:lnTo>
                <a:lnTo>
                  <a:pt x="1765" y="89"/>
                </a:lnTo>
                <a:lnTo>
                  <a:pt x="1765" y="89"/>
                </a:lnTo>
                <a:lnTo>
                  <a:pt x="1765" y="89"/>
                </a:lnTo>
                <a:lnTo>
                  <a:pt x="1761" y="79"/>
                </a:lnTo>
                <a:lnTo>
                  <a:pt x="1759" y="69"/>
                </a:lnTo>
                <a:lnTo>
                  <a:pt x="1758" y="58"/>
                </a:lnTo>
                <a:lnTo>
                  <a:pt x="1758" y="48"/>
                </a:lnTo>
                <a:lnTo>
                  <a:pt x="1758" y="48"/>
                </a:lnTo>
                <a:lnTo>
                  <a:pt x="1758" y="40"/>
                </a:lnTo>
                <a:lnTo>
                  <a:pt x="1759" y="33"/>
                </a:lnTo>
                <a:lnTo>
                  <a:pt x="1760" y="27"/>
                </a:lnTo>
                <a:lnTo>
                  <a:pt x="1763" y="24"/>
                </a:lnTo>
                <a:lnTo>
                  <a:pt x="1770" y="10"/>
                </a:lnTo>
                <a:lnTo>
                  <a:pt x="1768" y="0"/>
                </a:lnTo>
                <a:lnTo>
                  <a:pt x="1737" y="4"/>
                </a:lnTo>
                <a:lnTo>
                  <a:pt x="1737" y="4"/>
                </a:lnTo>
                <a:lnTo>
                  <a:pt x="1731" y="6"/>
                </a:lnTo>
                <a:lnTo>
                  <a:pt x="1726" y="7"/>
                </a:lnTo>
                <a:lnTo>
                  <a:pt x="1721" y="9"/>
                </a:lnTo>
                <a:lnTo>
                  <a:pt x="1716" y="12"/>
                </a:lnTo>
                <a:lnTo>
                  <a:pt x="1713" y="17"/>
                </a:lnTo>
                <a:lnTo>
                  <a:pt x="1710" y="22"/>
                </a:lnTo>
                <a:lnTo>
                  <a:pt x="1706" y="27"/>
                </a:lnTo>
                <a:lnTo>
                  <a:pt x="1704" y="33"/>
                </a:lnTo>
                <a:lnTo>
                  <a:pt x="1704" y="34"/>
                </a:lnTo>
                <a:lnTo>
                  <a:pt x="1704" y="34"/>
                </a:lnTo>
                <a:lnTo>
                  <a:pt x="1686" y="63"/>
                </a:lnTo>
                <a:lnTo>
                  <a:pt x="1704" y="61"/>
                </a:lnTo>
                <a:lnTo>
                  <a:pt x="1705" y="61"/>
                </a:lnTo>
                <a:lnTo>
                  <a:pt x="1706" y="59"/>
                </a:lnTo>
                <a:lnTo>
                  <a:pt x="1707" y="63"/>
                </a:lnTo>
                <a:lnTo>
                  <a:pt x="1722" y="69"/>
                </a:lnTo>
                <a:lnTo>
                  <a:pt x="1724" y="69"/>
                </a:lnTo>
                <a:lnTo>
                  <a:pt x="1727" y="70"/>
                </a:lnTo>
                <a:lnTo>
                  <a:pt x="1727" y="73"/>
                </a:lnTo>
                <a:lnTo>
                  <a:pt x="1729" y="98"/>
                </a:lnTo>
                <a:lnTo>
                  <a:pt x="1737" y="122"/>
                </a:lnTo>
                <a:lnTo>
                  <a:pt x="1737" y="124"/>
                </a:lnTo>
                <a:lnTo>
                  <a:pt x="1737" y="125"/>
                </a:lnTo>
                <a:lnTo>
                  <a:pt x="1737" y="126"/>
                </a:lnTo>
                <a:lnTo>
                  <a:pt x="1697" y="205"/>
                </a:lnTo>
                <a:lnTo>
                  <a:pt x="1697" y="205"/>
                </a:lnTo>
                <a:lnTo>
                  <a:pt x="1695" y="210"/>
                </a:lnTo>
                <a:lnTo>
                  <a:pt x="1692" y="216"/>
                </a:lnTo>
                <a:lnTo>
                  <a:pt x="1688" y="235"/>
                </a:lnTo>
                <a:lnTo>
                  <a:pt x="1686" y="259"/>
                </a:lnTo>
                <a:lnTo>
                  <a:pt x="1683" y="289"/>
                </a:lnTo>
                <a:lnTo>
                  <a:pt x="1683" y="292"/>
                </a:lnTo>
                <a:lnTo>
                  <a:pt x="1668" y="322"/>
                </a:lnTo>
                <a:lnTo>
                  <a:pt x="1679" y="335"/>
                </a:lnTo>
                <a:lnTo>
                  <a:pt x="1679" y="337"/>
                </a:lnTo>
                <a:lnTo>
                  <a:pt x="1679" y="337"/>
                </a:lnTo>
                <a:lnTo>
                  <a:pt x="1679" y="349"/>
                </a:lnTo>
                <a:lnTo>
                  <a:pt x="1679" y="359"/>
                </a:lnTo>
                <a:lnTo>
                  <a:pt x="1676" y="365"/>
                </a:lnTo>
                <a:lnTo>
                  <a:pt x="1675" y="367"/>
                </a:lnTo>
                <a:lnTo>
                  <a:pt x="1674" y="369"/>
                </a:lnTo>
                <a:lnTo>
                  <a:pt x="1671" y="370"/>
                </a:lnTo>
                <a:lnTo>
                  <a:pt x="1671" y="370"/>
                </a:lnTo>
                <a:lnTo>
                  <a:pt x="1660" y="378"/>
                </a:lnTo>
                <a:lnTo>
                  <a:pt x="1643" y="395"/>
                </a:lnTo>
                <a:lnTo>
                  <a:pt x="1619" y="422"/>
                </a:lnTo>
                <a:lnTo>
                  <a:pt x="1589" y="458"/>
                </a:lnTo>
                <a:lnTo>
                  <a:pt x="1586" y="462"/>
                </a:lnTo>
                <a:lnTo>
                  <a:pt x="1584" y="461"/>
                </a:lnTo>
                <a:lnTo>
                  <a:pt x="1579" y="458"/>
                </a:lnTo>
                <a:lnTo>
                  <a:pt x="1579" y="458"/>
                </a:lnTo>
                <a:lnTo>
                  <a:pt x="1557" y="442"/>
                </a:lnTo>
                <a:lnTo>
                  <a:pt x="1548" y="435"/>
                </a:lnTo>
                <a:lnTo>
                  <a:pt x="1541" y="427"/>
                </a:lnTo>
                <a:lnTo>
                  <a:pt x="1541" y="427"/>
                </a:lnTo>
                <a:lnTo>
                  <a:pt x="1533" y="424"/>
                </a:lnTo>
                <a:lnTo>
                  <a:pt x="1522" y="422"/>
                </a:lnTo>
                <a:lnTo>
                  <a:pt x="1506" y="419"/>
                </a:lnTo>
                <a:lnTo>
                  <a:pt x="1485" y="419"/>
                </a:lnTo>
                <a:lnTo>
                  <a:pt x="1484" y="474"/>
                </a:lnTo>
                <a:lnTo>
                  <a:pt x="1483" y="475"/>
                </a:lnTo>
                <a:lnTo>
                  <a:pt x="1461" y="581"/>
                </a:lnTo>
                <a:lnTo>
                  <a:pt x="1461" y="581"/>
                </a:lnTo>
                <a:lnTo>
                  <a:pt x="1458" y="594"/>
                </a:lnTo>
                <a:lnTo>
                  <a:pt x="1456" y="610"/>
                </a:lnTo>
                <a:lnTo>
                  <a:pt x="1455" y="630"/>
                </a:lnTo>
                <a:lnTo>
                  <a:pt x="1455" y="655"/>
                </a:lnTo>
                <a:lnTo>
                  <a:pt x="1463" y="666"/>
                </a:lnTo>
                <a:lnTo>
                  <a:pt x="1470" y="652"/>
                </a:lnTo>
                <a:lnTo>
                  <a:pt x="1473" y="652"/>
                </a:lnTo>
                <a:lnTo>
                  <a:pt x="1474" y="649"/>
                </a:lnTo>
                <a:lnTo>
                  <a:pt x="1501" y="635"/>
                </a:lnTo>
                <a:lnTo>
                  <a:pt x="1578" y="646"/>
                </a:lnTo>
                <a:lnTo>
                  <a:pt x="1587" y="637"/>
                </a:lnTo>
                <a:lnTo>
                  <a:pt x="1597" y="618"/>
                </a:lnTo>
                <a:lnTo>
                  <a:pt x="1600" y="616"/>
                </a:lnTo>
                <a:lnTo>
                  <a:pt x="1600" y="616"/>
                </a:lnTo>
                <a:lnTo>
                  <a:pt x="1601" y="615"/>
                </a:lnTo>
                <a:lnTo>
                  <a:pt x="1632" y="610"/>
                </a:lnTo>
                <a:lnTo>
                  <a:pt x="1672" y="606"/>
                </a:lnTo>
                <a:lnTo>
                  <a:pt x="1672" y="606"/>
                </a:lnTo>
                <a:lnTo>
                  <a:pt x="1676" y="608"/>
                </a:lnTo>
                <a:lnTo>
                  <a:pt x="1681" y="611"/>
                </a:lnTo>
                <a:lnTo>
                  <a:pt x="1691" y="620"/>
                </a:lnTo>
                <a:lnTo>
                  <a:pt x="1703" y="633"/>
                </a:lnTo>
                <a:lnTo>
                  <a:pt x="1716" y="649"/>
                </a:lnTo>
                <a:lnTo>
                  <a:pt x="1716" y="649"/>
                </a:lnTo>
                <a:lnTo>
                  <a:pt x="1734" y="658"/>
                </a:lnTo>
                <a:lnTo>
                  <a:pt x="1748" y="667"/>
                </a:lnTo>
                <a:lnTo>
                  <a:pt x="1761" y="675"/>
                </a:lnTo>
                <a:lnTo>
                  <a:pt x="1773" y="683"/>
                </a:lnTo>
                <a:lnTo>
                  <a:pt x="1782" y="692"/>
                </a:lnTo>
                <a:lnTo>
                  <a:pt x="1789" y="699"/>
                </a:lnTo>
                <a:lnTo>
                  <a:pt x="1794" y="707"/>
                </a:lnTo>
                <a:lnTo>
                  <a:pt x="1797" y="714"/>
                </a:lnTo>
                <a:lnTo>
                  <a:pt x="1797" y="714"/>
                </a:lnTo>
                <a:lnTo>
                  <a:pt x="1799" y="721"/>
                </a:lnTo>
                <a:lnTo>
                  <a:pt x="1800" y="728"/>
                </a:lnTo>
                <a:lnTo>
                  <a:pt x="1799" y="733"/>
                </a:lnTo>
                <a:lnTo>
                  <a:pt x="1797" y="740"/>
                </a:lnTo>
                <a:lnTo>
                  <a:pt x="1797" y="740"/>
                </a:lnTo>
                <a:lnTo>
                  <a:pt x="1793" y="746"/>
                </a:lnTo>
                <a:lnTo>
                  <a:pt x="1789" y="749"/>
                </a:lnTo>
                <a:lnTo>
                  <a:pt x="1782" y="753"/>
                </a:lnTo>
                <a:lnTo>
                  <a:pt x="1773" y="754"/>
                </a:lnTo>
                <a:lnTo>
                  <a:pt x="1771" y="754"/>
                </a:lnTo>
                <a:lnTo>
                  <a:pt x="1771" y="754"/>
                </a:lnTo>
                <a:lnTo>
                  <a:pt x="1732" y="753"/>
                </a:lnTo>
                <a:lnTo>
                  <a:pt x="1702" y="753"/>
                </a:lnTo>
                <a:lnTo>
                  <a:pt x="1680" y="753"/>
                </a:lnTo>
                <a:lnTo>
                  <a:pt x="1666" y="755"/>
                </a:lnTo>
                <a:lnTo>
                  <a:pt x="1637" y="775"/>
                </a:lnTo>
                <a:lnTo>
                  <a:pt x="1637" y="775"/>
                </a:lnTo>
                <a:lnTo>
                  <a:pt x="1612" y="792"/>
                </a:lnTo>
                <a:lnTo>
                  <a:pt x="1592" y="804"/>
                </a:lnTo>
                <a:lnTo>
                  <a:pt x="1584" y="809"/>
                </a:lnTo>
                <a:lnTo>
                  <a:pt x="1576" y="812"/>
                </a:lnTo>
                <a:lnTo>
                  <a:pt x="1570" y="814"/>
                </a:lnTo>
                <a:lnTo>
                  <a:pt x="1564" y="815"/>
                </a:lnTo>
                <a:lnTo>
                  <a:pt x="1540" y="818"/>
                </a:lnTo>
                <a:lnTo>
                  <a:pt x="1525" y="879"/>
                </a:lnTo>
                <a:lnTo>
                  <a:pt x="1525" y="879"/>
                </a:lnTo>
                <a:lnTo>
                  <a:pt x="1522" y="892"/>
                </a:lnTo>
                <a:lnTo>
                  <a:pt x="1517" y="902"/>
                </a:lnTo>
                <a:lnTo>
                  <a:pt x="1511" y="911"/>
                </a:lnTo>
                <a:lnTo>
                  <a:pt x="1505" y="918"/>
                </a:lnTo>
                <a:lnTo>
                  <a:pt x="1505" y="918"/>
                </a:lnTo>
                <a:lnTo>
                  <a:pt x="1497" y="924"/>
                </a:lnTo>
                <a:lnTo>
                  <a:pt x="1486" y="929"/>
                </a:lnTo>
                <a:lnTo>
                  <a:pt x="1475" y="934"/>
                </a:lnTo>
                <a:lnTo>
                  <a:pt x="1461" y="937"/>
                </a:lnTo>
                <a:lnTo>
                  <a:pt x="1461" y="937"/>
                </a:lnTo>
                <a:lnTo>
                  <a:pt x="1445" y="941"/>
                </a:lnTo>
                <a:lnTo>
                  <a:pt x="1429" y="945"/>
                </a:lnTo>
                <a:lnTo>
                  <a:pt x="1414" y="952"/>
                </a:lnTo>
                <a:lnTo>
                  <a:pt x="1400" y="960"/>
                </a:lnTo>
                <a:lnTo>
                  <a:pt x="1380" y="1004"/>
                </a:lnTo>
                <a:lnTo>
                  <a:pt x="1379" y="1005"/>
                </a:lnTo>
                <a:lnTo>
                  <a:pt x="1377" y="1005"/>
                </a:lnTo>
                <a:lnTo>
                  <a:pt x="1376" y="1005"/>
                </a:lnTo>
                <a:lnTo>
                  <a:pt x="1321" y="1028"/>
                </a:lnTo>
                <a:lnTo>
                  <a:pt x="1317" y="1028"/>
                </a:lnTo>
                <a:lnTo>
                  <a:pt x="1289" y="1021"/>
                </a:lnTo>
                <a:lnTo>
                  <a:pt x="1289" y="1021"/>
                </a:lnTo>
                <a:lnTo>
                  <a:pt x="1274" y="1019"/>
                </a:lnTo>
                <a:lnTo>
                  <a:pt x="1261" y="1014"/>
                </a:lnTo>
                <a:lnTo>
                  <a:pt x="1249" y="1010"/>
                </a:lnTo>
                <a:lnTo>
                  <a:pt x="1240" y="1005"/>
                </a:lnTo>
                <a:lnTo>
                  <a:pt x="1240" y="1005"/>
                </a:lnTo>
                <a:lnTo>
                  <a:pt x="1229" y="1000"/>
                </a:lnTo>
                <a:lnTo>
                  <a:pt x="1217" y="998"/>
                </a:lnTo>
                <a:lnTo>
                  <a:pt x="1206" y="998"/>
                </a:lnTo>
                <a:lnTo>
                  <a:pt x="1193" y="1002"/>
                </a:lnTo>
                <a:lnTo>
                  <a:pt x="1193" y="1002"/>
                </a:lnTo>
                <a:lnTo>
                  <a:pt x="1187" y="1008"/>
                </a:lnTo>
                <a:lnTo>
                  <a:pt x="1183" y="1018"/>
                </a:lnTo>
                <a:lnTo>
                  <a:pt x="1179" y="1026"/>
                </a:lnTo>
                <a:lnTo>
                  <a:pt x="1177" y="1035"/>
                </a:lnTo>
                <a:lnTo>
                  <a:pt x="1175" y="1045"/>
                </a:lnTo>
                <a:lnTo>
                  <a:pt x="1172" y="1054"/>
                </a:lnTo>
                <a:lnTo>
                  <a:pt x="1172" y="1065"/>
                </a:lnTo>
                <a:lnTo>
                  <a:pt x="1172" y="1075"/>
                </a:lnTo>
                <a:lnTo>
                  <a:pt x="1172" y="1075"/>
                </a:lnTo>
                <a:lnTo>
                  <a:pt x="1174" y="1085"/>
                </a:lnTo>
                <a:lnTo>
                  <a:pt x="1176" y="1092"/>
                </a:lnTo>
                <a:lnTo>
                  <a:pt x="1178" y="1098"/>
                </a:lnTo>
                <a:lnTo>
                  <a:pt x="1181" y="1101"/>
                </a:lnTo>
                <a:lnTo>
                  <a:pt x="1190" y="1100"/>
                </a:lnTo>
                <a:lnTo>
                  <a:pt x="1199" y="1094"/>
                </a:lnTo>
                <a:lnTo>
                  <a:pt x="1201" y="1133"/>
                </a:lnTo>
                <a:lnTo>
                  <a:pt x="1201" y="1133"/>
                </a:lnTo>
                <a:lnTo>
                  <a:pt x="1200" y="1143"/>
                </a:lnTo>
                <a:lnTo>
                  <a:pt x="1198" y="1151"/>
                </a:lnTo>
                <a:lnTo>
                  <a:pt x="1193" y="1157"/>
                </a:lnTo>
                <a:lnTo>
                  <a:pt x="1186" y="1163"/>
                </a:lnTo>
                <a:lnTo>
                  <a:pt x="1186" y="1163"/>
                </a:lnTo>
                <a:lnTo>
                  <a:pt x="1182" y="1167"/>
                </a:lnTo>
                <a:lnTo>
                  <a:pt x="1174" y="1170"/>
                </a:lnTo>
                <a:lnTo>
                  <a:pt x="1154" y="1178"/>
                </a:lnTo>
                <a:lnTo>
                  <a:pt x="1145" y="1180"/>
                </a:lnTo>
                <a:lnTo>
                  <a:pt x="1145" y="1180"/>
                </a:lnTo>
                <a:lnTo>
                  <a:pt x="1139" y="1183"/>
                </a:lnTo>
                <a:lnTo>
                  <a:pt x="1132" y="1188"/>
                </a:lnTo>
                <a:lnTo>
                  <a:pt x="1126" y="1198"/>
                </a:lnTo>
                <a:lnTo>
                  <a:pt x="1116" y="1208"/>
                </a:lnTo>
                <a:lnTo>
                  <a:pt x="1096" y="1238"/>
                </a:lnTo>
                <a:lnTo>
                  <a:pt x="1069" y="1277"/>
                </a:lnTo>
                <a:lnTo>
                  <a:pt x="1069" y="1278"/>
                </a:lnTo>
                <a:lnTo>
                  <a:pt x="1068" y="1278"/>
                </a:lnTo>
                <a:lnTo>
                  <a:pt x="1032" y="1300"/>
                </a:lnTo>
                <a:lnTo>
                  <a:pt x="1032" y="1300"/>
                </a:lnTo>
                <a:lnTo>
                  <a:pt x="1036" y="1301"/>
                </a:lnTo>
                <a:lnTo>
                  <a:pt x="1039" y="1302"/>
                </a:lnTo>
                <a:lnTo>
                  <a:pt x="1041" y="1304"/>
                </a:lnTo>
                <a:lnTo>
                  <a:pt x="1041" y="1308"/>
                </a:lnTo>
                <a:lnTo>
                  <a:pt x="1041" y="1308"/>
                </a:lnTo>
                <a:lnTo>
                  <a:pt x="1040" y="1310"/>
                </a:lnTo>
                <a:lnTo>
                  <a:pt x="1036" y="1312"/>
                </a:lnTo>
                <a:lnTo>
                  <a:pt x="1032" y="1313"/>
                </a:lnTo>
                <a:lnTo>
                  <a:pt x="1026" y="1314"/>
                </a:lnTo>
                <a:lnTo>
                  <a:pt x="923" y="1312"/>
                </a:lnTo>
                <a:lnTo>
                  <a:pt x="923" y="1312"/>
                </a:lnTo>
                <a:lnTo>
                  <a:pt x="902" y="1312"/>
                </a:lnTo>
                <a:lnTo>
                  <a:pt x="882" y="1312"/>
                </a:lnTo>
                <a:lnTo>
                  <a:pt x="861" y="1313"/>
                </a:lnTo>
                <a:lnTo>
                  <a:pt x="842" y="1316"/>
                </a:lnTo>
                <a:lnTo>
                  <a:pt x="823" y="1319"/>
                </a:lnTo>
                <a:lnTo>
                  <a:pt x="805" y="1322"/>
                </a:lnTo>
                <a:lnTo>
                  <a:pt x="788" y="1327"/>
                </a:lnTo>
                <a:lnTo>
                  <a:pt x="771" y="1333"/>
                </a:lnTo>
                <a:lnTo>
                  <a:pt x="753" y="1339"/>
                </a:lnTo>
                <a:lnTo>
                  <a:pt x="737" y="1345"/>
                </a:lnTo>
                <a:lnTo>
                  <a:pt x="722" y="1353"/>
                </a:lnTo>
                <a:lnTo>
                  <a:pt x="708" y="1363"/>
                </a:lnTo>
                <a:lnTo>
                  <a:pt x="694" y="1372"/>
                </a:lnTo>
                <a:lnTo>
                  <a:pt x="680" y="1382"/>
                </a:lnTo>
                <a:lnTo>
                  <a:pt x="667" y="1394"/>
                </a:lnTo>
                <a:lnTo>
                  <a:pt x="655" y="1405"/>
                </a:lnTo>
                <a:lnTo>
                  <a:pt x="654" y="1406"/>
                </a:lnTo>
                <a:lnTo>
                  <a:pt x="651" y="1407"/>
                </a:lnTo>
                <a:lnTo>
                  <a:pt x="650" y="1407"/>
                </a:lnTo>
                <a:lnTo>
                  <a:pt x="608" y="1412"/>
                </a:lnTo>
                <a:lnTo>
                  <a:pt x="606" y="1413"/>
                </a:lnTo>
                <a:lnTo>
                  <a:pt x="603" y="1413"/>
                </a:lnTo>
                <a:lnTo>
                  <a:pt x="591" y="1384"/>
                </a:lnTo>
                <a:lnTo>
                  <a:pt x="547" y="1396"/>
                </a:lnTo>
                <a:lnTo>
                  <a:pt x="547" y="1396"/>
                </a:lnTo>
                <a:lnTo>
                  <a:pt x="538" y="1396"/>
                </a:lnTo>
                <a:lnTo>
                  <a:pt x="529" y="1395"/>
                </a:lnTo>
                <a:lnTo>
                  <a:pt x="519" y="1394"/>
                </a:lnTo>
                <a:lnTo>
                  <a:pt x="508" y="1391"/>
                </a:lnTo>
                <a:lnTo>
                  <a:pt x="497" y="1388"/>
                </a:lnTo>
                <a:lnTo>
                  <a:pt x="485" y="1384"/>
                </a:lnTo>
                <a:lnTo>
                  <a:pt x="473" y="1380"/>
                </a:lnTo>
                <a:lnTo>
                  <a:pt x="460" y="1374"/>
                </a:lnTo>
                <a:lnTo>
                  <a:pt x="460" y="1374"/>
                </a:lnTo>
                <a:lnTo>
                  <a:pt x="437" y="1363"/>
                </a:lnTo>
                <a:lnTo>
                  <a:pt x="416" y="1350"/>
                </a:lnTo>
                <a:lnTo>
                  <a:pt x="394" y="1336"/>
                </a:lnTo>
                <a:lnTo>
                  <a:pt x="373" y="1320"/>
                </a:lnTo>
                <a:lnTo>
                  <a:pt x="373" y="1320"/>
                </a:lnTo>
                <a:lnTo>
                  <a:pt x="359" y="1310"/>
                </a:lnTo>
                <a:lnTo>
                  <a:pt x="342" y="1302"/>
                </a:lnTo>
                <a:lnTo>
                  <a:pt x="325" y="1296"/>
                </a:lnTo>
                <a:lnTo>
                  <a:pt x="306" y="1292"/>
                </a:lnTo>
                <a:lnTo>
                  <a:pt x="267" y="1288"/>
                </a:lnTo>
                <a:lnTo>
                  <a:pt x="223" y="1294"/>
                </a:lnTo>
                <a:lnTo>
                  <a:pt x="223" y="1294"/>
                </a:lnTo>
                <a:lnTo>
                  <a:pt x="200" y="1296"/>
                </a:lnTo>
                <a:lnTo>
                  <a:pt x="176" y="1297"/>
                </a:lnTo>
                <a:lnTo>
                  <a:pt x="153" y="1297"/>
                </a:lnTo>
                <a:lnTo>
                  <a:pt x="132" y="1296"/>
                </a:lnTo>
                <a:lnTo>
                  <a:pt x="132" y="1296"/>
                </a:lnTo>
                <a:lnTo>
                  <a:pt x="104" y="1293"/>
                </a:lnTo>
                <a:lnTo>
                  <a:pt x="73" y="1287"/>
                </a:lnTo>
                <a:lnTo>
                  <a:pt x="40" y="1279"/>
                </a:lnTo>
                <a:lnTo>
                  <a:pt x="3" y="1269"/>
                </a:lnTo>
                <a:lnTo>
                  <a:pt x="0" y="1275"/>
                </a:lnTo>
                <a:lnTo>
                  <a:pt x="1" y="1275"/>
                </a:lnTo>
                <a:lnTo>
                  <a:pt x="2" y="1275"/>
                </a:lnTo>
                <a:lnTo>
                  <a:pt x="3" y="1277"/>
                </a:lnTo>
                <a:lnTo>
                  <a:pt x="3" y="1278"/>
                </a:lnTo>
                <a:lnTo>
                  <a:pt x="4" y="1290"/>
                </a:lnTo>
                <a:lnTo>
                  <a:pt x="16" y="1313"/>
                </a:lnTo>
                <a:lnTo>
                  <a:pt x="41" y="1344"/>
                </a:lnTo>
                <a:lnTo>
                  <a:pt x="42" y="1348"/>
                </a:lnTo>
                <a:lnTo>
                  <a:pt x="38" y="1371"/>
                </a:lnTo>
                <a:lnTo>
                  <a:pt x="38" y="1373"/>
                </a:lnTo>
                <a:lnTo>
                  <a:pt x="36" y="1373"/>
                </a:lnTo>
                <a:lnTo>
                  <a:pt x="22" y="1391"/>
                </a:lnTo>
                <a:lnTo>
                  <a:pt x="38" y="1407"/>
                </a:lnTo>
                <a:lnTo>
                  <a:pt x="38" y="1407"/>
                </a:lnTo>
                <a:lnTo>
                  <a:pt x="45" y="1415"/>
                </a:lnTo>
                <a:lnTo>
                  <a:pt x="47" y="1420"/>
                </a:lnTo>
                <a:lnTo>
                  <a:pt x="47" y="1423"/>
                </a:lnTo>
                <a:lnTo>
                  <a:pt x="50" y="1446"/>
                </a:lnTo>
                <a:lnTo>
                  <a:pt x="69" y="1465"/>
                </a:lnTo>
                <a:lnTo>
                  <a:pt x="69" y="1467"/>
                </a:lnTo>
                <a:lnTo>
                  <a:pt x="71" y="1483"/>
                </a:lnTo>
                <a:lnTo>
                  <a:pt x="71" y="1494"/>
                </a:lnTo>
                <a:lnTo>
                  <a:pt x="82" y="1504"/>
                </a:lnTo>
                <a:lnTo>
                  <a:pt x="89" y="1500"/>
                </a:lnTo>
                <a:lnTo>
                  <a:pt x="90" y="1497"/>
                </a:lnTo>
                <a:lnTo>
                  <a:pt x="90" y="1497"/>
                </a:lnTo>
                <a:lnTo>
                  <a:pt x="94" y="1491"/>
                </a:lnTo>
                <a:lnTo>
                  <a:pt x="98" y="1486"/>
                </a:lnTo>
                <a:lnTo>
                  <a:pt x="103" y="1483"/>
                </a:lnTo>
                <a:lnTo>
                  <a:pt x="109" y="1482"/>
                </a:lnTo>
                <a:lnTo>
                  <a:pt x="118" y="1477"/>
                </a:lnTo>
                <a:lnTo>
                  <a:pt x="182" y="1471"/>
                </a:lnTo>
                <a:lnTo>
                  <a:pt x="208" y="1462"/>
                </a:lnTo>
                <a:lnTo>
                  <a:pt x="211" y="1461"/>
                </a:lnTo>
                <a:lnTo>
                  <a:pt x="214" y="1458"/>
                </a:lnTo>
                <a:lnTo>
                  <a:pt x="227" y="1488"/>
                </a:lnTo>
                <a:lnTo>
                  <a:pt x="229" y="1488"/>
                </a:lnTo>
                <a:lnTo>
                  <a:pt x="229" y="1488"/>
                </a:lnTo>
                <a:lnTo>
                  <a:pt x="229" y="1488"/>
                </a:lnTo>
                <a:lnTo>
                  <a:pt x="229" y="1492"/>
                </a:lnTo>
                <a:lnTo>
                  <a:pt x="229" y="1498"/>
                </a:lnTo>
                <a:lnTo>
                  <a:pt x="227" y="1502"/>
                </a:lnTo>
                <a:lnTo>
                  <a:pt x="224" y="1507"/>
                </a:lnTo>
                <a:lnTo>
                  <a:pt x="190" y="1556"/>
                </a:lnTo>
                <a:lnTo>
                  <a:pt x="192" y="1564"/>
                </a:lnTo>
                <a:lnTo>
                  <a:pt x="208" y="1580"/>
                </a:lnTo>
                <a:lnTo>
                  <a:pt x="223" y="1591"/>
                </a:lnTo>
                <a:lnTo>
                  <a:pt x="224" y="1591"/>
                </a:lnTo>
                <a:lnTo>
                  <a:pt x="224" y="1591"/>
                </a:lnTo>
                <a:lnTo>
                  <a:pt x="230" y="1596"/>
                </a:lnTo>
                <a:lnTo>
                  <a:pt x="235" y="1602"/>
                </a:lnTo>
                <a:lnTo>
                  <a:pt x="240" y="1606"/>
                </a:lnTo>
                <a:lnTo>
                  <a:pt x="245" y="1608"/>
                </a:lnTo>
                <a:lnTo>
                  <a:pt x="245" y="1608"/>
                </a:lnTo>
                <a:lnTo>
                  <a:pt x="252" y="1611"/>
                </a:lnTo>
                <a:lnTo>
                  <a:pt x="258" y="1615"/>
                </a:lnTo>
                <a:lnTo>
                  <a:pt x="263" y="1620"/>
                </a:lnTo>
                <a:lnTo>
                  <a:pt x="269" y="1627"/>
                </a:lnTo>
                <a:lnTo>
                  <a:pt x="270" y="1631"/>
                </a:lnTo>
                <a:lnTo>
                  <a:pt x="283" y="1636"/>
                </a:lnTo>
                <a:lnTo>
                  <a:pt x="286" y="1638"/>
                </a:lnTo>
                <a:lnTo>
                  <a:pt x="287" y="1638"/>
                </a:lnTo>
                <a:lnTo>
                  <a:pt x="291" y="1650"/>
                </a:lnTo>
                <a:lnTo>
                  <a:pt x="291" y="1650"/>
                </a:lnTo>
                <a:lnTo>
                  <a:pt x="292" y="1664"/>
                </a:lnTo>
                <a:lnTo>
                  <a:pt x="298" y="1683"/>
                </a:lnTo>
                <a:lnTo>
                  <a:pt x="327" y="1688"/>
                </a:lnTo>
                <a:lnTo>
                  <a:pt x="330" y="1688"/>
                </a:lnTo>
                <a:lnTo>
                  <a:pt x="331" y="1689"/>
                </a:lnTo>
                <a:lnTo>
                  <a:pt x="331" y="1690"/>
                </a:lnTo>
                <a:lnTo>
                  <a:pt x="332" y="1693"/>
                </a:lnTo>
                <a:lnTo>
                  <a:pt x="341" y="1710"/>
                </a:lnTo>
                <a:lnTo>
                  <a:pt x="365" y="1718"/>
                </a:lnTo>
                <a:lnTo>
                  <a:pt x="382" y="1710"/>
                </a:lnTo>
                <a:lnTo>
                  <a:pt x="379" y="1701"/>
                </a:lnTo>
                <a:lnTo>
                  <a:pt x="364" y="1686"/>
                </a:lnTo>
                <a:lnTo>
                  <a:pt x="366" y="1683"/>
                </a:lnTo>
                <a:lnTo>
                  <a:pt x="366" y="1681"/>
                </a:lnTo>
                <a:lnTo>
                  <a:pt x="379" y="1656"/>
                </a:lnTo>
                <a:lnTo>
                  <a:pt x="409" y="1656"/>
                </a:lnTo>
                <a:lnTo>
                  <a:pt x="410" y="1657"/>
                </a:lnTo>
                <a:lnTo>
                  <a:pt x="451" y="1671"/>
                </a:lnTo>
                <a:lnTo>
                  <a:pt x="474" y="1667"/>
                </a:lnTo>
                <a:lnTo>
                  <a:pt x="492" y="1650"/>
                </a:lnTo>
                <a:lnTo>
                  <a:pt x="492" y="1650"/>
                </a:lnTo>
                <a:lnTo>
                  <a:pt x="506" y="1634"/>
                </a:lnTo>
                <a:lnTo>
                  <a:pt x="517" y="1624"/>
                </a:lnTo>
                <a:lnTo>
                  <a:pt x="522" y="1620"/>
                </a:lnTo>
                <a:lnTo>
                  <a:pt x="527" y="1619"/>
                </a:lnTo>
                <a:lnTo>
                  <a:pt x="531" y="1619"/>
                </a:lnTo>
                <a:lnTo>
                  <a:pt x="535" y="1620"/>
                </a:lnTo>
                <a:lnTo>
                  <a:pt x="544" y="1619"/>
                </a:lnTo>
                <a:lnTo>
                  <a:pt x="544" y="1619"/>
                </a:lnTo>
                <a:lnTo>
                  <a:pt x="556" y="1620"/>
                </a:lnTo>
                <a:lnTo>
                  <a:pt x="564" y="1622"/>
                </a:lnTo>
                <a:lnTo>
                  <a:pt x="564" y="1622"/>
                </a:lnTo>
                <a:lnTo>
                  <a:pt x="566" y="1625"/>
                </a:lnTo>
                <a:lnTo>
                  <a:pt x="567" y="1628"/>
                </a:lnTo>
                <a:lnTo>
                  <a:pt x="567" y="1628"/>
                </a:lnTo>
                <a:lnTo>
                  <a:pt x="568" y="1633"/>
                </a:lnTo>
                <a:lnTo>
                  <a:pt x="570" y="1640"/>
                </a:lnTo>
                <a:lnTo>
                  <a:pt x="579" y="1657"/>
                </a:lnTo>
                <a:lnTo>
                  <a:pt x="579" y="1658"/>
                </a:lnTo>
                <a:lnTo>
                  <a:pt x="579" y="1659"/>
                </a:lnTo>
                <a:lnTo>
                  <a:pt x="583" y="1675"/>
                </a:lnTo>
                <a:lnTo>
                  <a:pt x="583" y="1680"/>
                </a:lnTo>
                <a:lnTo>
                  <a:pt x="578" y="1700"/>
                </a:lnTo>
                <a:lnTo>
                  <a:pt x="578" y="1700"/>
                </a:lnTo>
                <a:lnTo>
                  <a:pt x="578" y="1701"/>
                </a:lnTo>
                <a:lnTo>
                  <a:pt x="576" y="1702"/>
                </a:lnTo>
                <a:lnTo>
                  <a:pt x="556" y="1726"/>
                </a:lnTo>
                <a:lnTo>
                  <a:pt x="554" y="1727"/>
                </a:lnTo>
                <a:lnTo>
                  <a:pt x="554" y="1727"/>
                </a:lnTo>
                <a:lnTo>
                  <a:pt x="511" y="1747"/>
                </a:lnTo>
                <a:lnTo>
                  <a:pt x="505" y="1758"/>
                </a:lnTo>
                <a:lnTo>
                  <a:pt x="499" y="1794"/>
                </a:lnTo>
                <a:lnTo>
                  <a:pt x="503" y="1811"/>
                </a:lnTo>
                <a:lnTo>
                  <a:pt x="514" y="1828"/>
                </a:lnTo>
                <a:lnTo>
                  <a:pt x="519" y="1832"/>
                </a:lnTo>
                <a:lnTo>
                  <a:pt x="532" y="1842"/>
                </a:lnTo>
                <a:lnTo>
                  <a:pt x="584" y="1842"/>
                </a:lnTo>
                <a:lnTo>
                  <a:pt x="626" y="1836"/>
                </a:lnTo>
                <a:lnTo>
                  <a:pt x="632" y="1829"/>
                </a:lnTo>
                <a:lnTo>
                  <a:pt x="632" y="1829"/>
                </a:lnTo>
                <a:lnTo>
                  <a:pt x="637" y="1826"/>
                </a:lnTo>
                <a:lnTo>
                  <a:pt x="641" y="1822"/>
                </a:lnTo>
                <a:lnTo>
                  <a:pt x="645" y="1820"/>
                </a:lnTo>
                <a:lnTo>
                  <a:pt x="648" y="1820"/>
                </a:lnTo>
                <a:lnTo>
                  <a:pt x="677" y="1824"/>
                </a:lnTo>
                <a:lnTo>
                  <a:pt x="679" y="1820"/>
                </a:lnTo>
                <a:lnTo>
                  <a:pt x="679" y="1820"/>
                </a:lnTo>
                <a:lnTo>
                  <a:pt x="678" y="1814"/>
                </a:lnTo>
                <a:lnTo>
                  <a:pt x="678" y="1808"/>
                </a:lnTo>
                <a:lnTo>
                  <a:pt x="679" y="1803"/>
                </a:lnTo>
                <a:lnTo>
                  <a:pt x="681" y="1797"/>
                </a:lnTo>
                <a:lnTo>
                  <a:pt x="694" y="1776"/>
                </a:lnTo>
                <a:lnTo>
                  <a:pt x="694" y="1737"/>
                </a:lnTo>
                <a:lnTo>
                  <a:pt x="694" y="1736"/>
                </a:lnTo>
                <a:lnTo>
                  <a:pt x="716" y="1673"/>
                </a:lnTo>
                <a:lnTo>
                  <a:pt x="717" y="1672"/>
                </a:lnTo>
                <a:lnTo>
                  <a:pt x="717" y="1671"/>
                </a:lnTo>
                <a:lnTo>
                  <a:pt x="718" y="1671"/>
                </a:lnTo>
                <a:lnTo>
                  <a:pt x="718" y="1670"/>
                </a:lnTo>
                <a:lnTo>
                  <a:pt x="756" y="1640"/>
                </a:lnTo>
                <a:lnTo>
                  <a:pt x="758" y="1638"/>
                </a:lnTo>
                <a:lnTo>
                  <a:pt x="790" y="1651"/>
                </a:lnTo>
                <a:lnTo>
                  <a:pt x="790" y="1651"/>
                </a:lnTo>
                <a:lnTo>
                  <a:pt x="790" y="1651"/>
                </a:lnTo>
                <a:lnTo>
                  <a:pt x="801" y="1661"/>
                </a:lnTo>
                <a:lnTo>
                  <a:pt x="809" y="1667"/>
                </a:lnTo>
                <a:lnTo>
                  <a:pt x="814" y="1674"/>
                </a:lnTo>
                <a:lnTo>
                  <a:pt x="815" y="1680"/>
                </a:lnTo>
                <a:lnTo>
                  <a:pt x="813" y="1706"/>
                </a:lnTo>
                <a:lnTo>
                  <a:pt x="803" y="1724"/>
                </a:lnTo>
                <a:lnTo>
                  <a:pt x="793" y="1748"/>
                </a:lnTo>
                <a:lnTo>
                  <a:pt x="793" y="1774"/>
                </a:lnTo>
                <a:lnTo>
                  <a:pt x="803" y="1787"/>
                </a:lnTo>
                <a:lnTo>
                  <a:pt x="813" y="1784"/>
                </a:lnTo>
                <a:lnTo>
                  <a:pt x="815" y="1783"/>
                </a:lnTo>
                <a:lnTo>
                  <a:pt x="834" y="1784"/>
                </a:lnTo>
                <a:lnTo>
                  <a:pt x="834" y="1784"/>
                </a:lnTo>
                <a:lnTo>
                  <a:pt x="840" y="1789"/>
                </a:lnTo>
                <a:lnTo>
                  <a:pt x="846" y="1795"/>
                </a:lnTo>
                <a:lnTo>
                  <a:pt x="851" y="1802"/>
                </a:lnTo>
                <a:lnTo>
                  <a:pt x="854" y="1811"/>
                </a:lnTo>
                <a:lnTo>
                  <a:pt x="866" y="1814"/>
                </a:lnTo>
                <a:lnTo>
                  <a:pt x="867" y="1814"/>
                </a:lnTo>
                <a:lnTo>
                  <a:pt x="867" y="1814"/>
                </a:lnTo>
                <a:lnTo>
                  <a:pt x="868" y="1814"/>
                </a:lnTo>
                <a:lnTo>
                  <a:pt x="909" y="1834"/>
                </a:lnTo>
                <a:lnTo>
                  <a:pt x="927" y="1839"/>
                </a:lnTo>
                <a:lnTo>
                  <a:pt x="953" y="1836"/>
                </a:lnTo>
                <a:lnTo>
                  <a:pt x="963" y="1821"/>
                </a:lnTo>
                <a:lnTo>
                  <a:pt x="978" y="1761"/>
                </a:lnTo>
                <a:lnTo>
                  <a:pt x="979" y="1729"/>
                </a:lnTo>
                <a:lnTo>
                  <a:pt x="979" y="1727"/>
                </a:lnTo>
                <a:lnTo>
                  <a:pt x="981" y="1726"/>
                </a:lnTo>
                <a:lnTo>
                  <a:pt x="982" y="1725"/>
                </a:lnTo>
                <a:lnTo>
                  <a:pt x="1005" y="1705"/>
                </a:lnTo>
                <a:lnTo>
                  <a:pt x="1019" y="1688"/>
                </a:lnTo>
                <a:lnTo>
                  <a:pt x="1020" y="1687"/>
                </a:lnTo>
                <a:lnTo>
                  <a:pt x="1044" y="1675"/>
                </a:lnTo>
                <a:lnTo>
                  <a:pt x="1059" y="1667"/>
                </a:lnTo>
                <a:lnTo>
                  <a:pt x="1076" y="1661"/>
                </a:lnTo>
                <a:lnTo>
                  <a:pt x="1067" y="1624"/>
                </a:lnTo>
                <a:lnTo>
                  <a:pt x="1108" y="1628"/>
                </a:lnTo>
                <a:lnTo>
                  <a:pt x="1108" y="1628"/>
                </a:lnTo>
                <a:lnTo>
                  <a:pt x="1108" y="1630"/>
                </a:lnTo>
                <a:lnTo>
                  <a:pt x="1108" y="1630"/>
                </a:lnTo>
                <a:lnTo>
                  <a:pt x="1130" y="1639"/>
                </a:lnTo>
                <a:lnTo>
                  <a:pt x="1130" y="1639"/>
                </a:lnTo>
                <a:lnTo>
                  <a:pt x="1130" y="1638"/>
                </a:lnTo>
                <a:lnTo>
                  <a:pt x="1136" y="1615"/>
                </a:lnTo>
                <a:lnTo>
                  <a:pt x="1136" y="1610"/>
                </a:lnTo>
                <a:lnTo>
                  <a:pt x="1139" y="1612"/>
                </a:lnTo>
                <a:lnTo>
                  <a:pt x="1142" y="1612"/>
                </a:lnTo>
                <a:lnTo>
                  <a:pt x="1161" y="1617"/>
                </a:lnTo>
                <a:lnTo>
                  <a:pt x="1171" y="1617"/>
                </a:lnTo>
                <a:lnTo>
                  <a:pt x="1190" y="1596"/>
                </a:lnTo>
                <a:lnTo>
                  <a:pt x="1191" y="1596"/>
                </a:lnTo>
                <a:lnTo>
                  <a:pt x="1192" y="1595"/>
                </a:lnTo>
                <a:lnTo>
                  <a:pt x="1193" y="1595"/>
                </a:lnTo>
                <a:lnTo>
                  <a:pt x="1217" y="1591"/>
                </a:lnTo>
                <a:lnTo>
                  <a:pt x="1238" y="1571"/>
                </a:lnTo>
                <a:lnTo>
                  <a:pt x="1248" y="1555"/>
                </a:lnTo>
                <a:lnTo>
                  <a:pt x="1248" y="1536"/>
                </a:lnTo>
                <a:lnTo>
                  <a:pt x="1248" y="1536"/>
                </a:lnTo>
                <a:lnTo>
                  <a:pt x="1249" y="1531"/>
                </a:lnTo>
                <a:lnTo>
                  <a:pt x="1251" y="1526"/>
                </a:lnTo>
                <a:lnTo>
                  <a:pt x="1255" y="1523"/>
                </a:lnTo>
                <a:lnTo>
                  <a:pt x="1260" y="1520"/>
                </a:lnTo>
                <a:lnTo>
                  <a:pt x="1260" y="1520"/>
                </a:lnTo>
                <a:lnTo>
                  <a:pt x="1262" y="1520"/>
                </a:lnTo>
                <a:lnTo>
                  <a:pt x="1263" y="1520"/>
                </a:lnTo>
                <a:lnTo>
                  <a:pt x="1286" y="1522"/>
                </a:lnTo>
                <a:lnTo>
                  <a:pt x="1295" y="1516"/>
                </a:lnTo>
                <a:lnTo>
                  <a:pt x="1300" y="1499"/>
                </a:lnTo>
                <a:lnTo>
                  <a:pt x="1324" y="1492"/>
                </a:lnTo>
                <a:lnTo>
                  <a:pt x="1325" y="1492"/>
                </a:lnTo>
                <a:lnTo>
                  <a:pt x="1326" y="1492"/>
                </a:lnTo>
                <a:lnTo>
                  <a:pt x="1326" y="1492"/>
                </a:lnTo>
                <a:lnTo>
                  <a:pt x="1356" y="1496"/>
                </a:lnTo>
                <a:lnTo>
                  <a:pt x="1380" y="1490"/>
                </a:lnTo>
                <a:lnTo>
                  <a:pt x="1395" y="1475"/>
                </a:lnTo>
                <a:lnTo>
                  <a:pt x="1404" y="1455"/>
                </a:lnTo>
                <a:lnTo>
                  <a:pt x="1387" y="1436"/>
                </a:lnTo>
                <a:lnTo>
                  <a:pt x="1387" y="1435"/>
                </a:lnTo>
                <a:lnTo>
                  <a:pt x="1387" y="1435"/>
                </a:lnTo>
                <a:lnTo>
                  <a:pt x="1382" y="1421"/>
                </a:lnTo>
                <a:lnTo>
                  <a:pt x="1382" y="1421"/>
                </a:lnTo>
                <a:lnTo>
                  <a:pt x="1377" y="1399"/>
                </a:lnTo>
                <a:lnTo>
                  <a:pt x="1377" y="1398"/>
                </a:lnTo>
                <a:lnTo>
                  <a:pt x="1389" y="1379"/>
                </a:lnTo>
                <a:lnTo>
                  <a:pt x="1389" y="1379"/>
                </a:lnTo>
                <a:lnTo>
                  <a:pt x="1389" y="1373"/>
                </a:lnTo>
                <a:lnTo>
                  <a:pt x="1391" y="1367"/>
                </a:lnTo>
                <a:lnTo>
                  <a:pt x="1396" y="1361"/>
                </a:lnTo>
                <a:lnTo>
                  <a:pt x="1402" y="1355"/>
                </a:lnTo>
                <a:lnTo>
                  <a:pt x="1415" y="1328"/>
                </a:lnTo>
                <a:lnTo>
                  <a:pt x="1415" y="1326"/>
                </a:lnTo>
                <a:lnTo>
                  <a:pt x="1416" y="1326"/>
                </a:lnTo>
                <a:lnTo>
                  <a:pt x="1429" y="1308"/>
                </a:lnTo>
                <a:lnTo>
                  <a:pt x="1446" y="1271"/>
                </a:lnTo>
                <a:lnTo>
                  <a:pt x="1463" y="1295"/>
                </a:lnTo>
                <a:lnTo>
                  <a:pt x="1464" y="1296"/>
                </a:lnTo>
                <a:lnTo>
                  <a:pt x="1464" y="1297"/>
                </a:lnTo>
                <a:lnTo>
                  <a:pt x="1470" y="1321"/>
                </a:lnTo>
                <a:lnTo>
                  <a:pt x="1470" y="1322"/>
                </a:lnTo>
                <a:lnTo>
                  <a:pt x="1475" y="1347"/>
                </a:lnTo>
                <a:lnTo>
                  <a:pt x="1491" y="1355"/>
                </a:lnTo>
                <a:lnTo>
                  <a:pt x="1492" y="1355"/>
                </a:lnTo>
                <a:lnTo>
                  <a:pt x="1492" y="1355"/>
                </a:lnTo>
                <a:lnTo>
                  <a:pt x="1492" y="1355"/>
                </a:lnTo>
                <a:lnTo>
                  <a:pt x="1498" y="1357"/>
                </a:lnTo>
                <a:lnTo>
                  <a:pt x="1499" y="1356"/>
                </a:lnTo>
                <a:lnTo>
                  <a:pt x="1513" y="1330"/>
                </a:lnTo>
                <a:lnTo>
                  <a:pt x="1522" y="1306"/>
                </a:lnTo>
                <a:lnTo>
                  <a:pt x="1525" y="1308"/>
                </a:lnTo>
                <a:lnTo>
                  <a:pt x="1529" y="1309"/>
                </a:lnTo>
                <a:lnTo>
                  <a:pt x="1564" y="1320"/>
                </a:lnTo>
                <a:lnTo>
                  <a:pt x="1581" y="1308"/>
                </a:lnTo>
                <a:lnTo>
                  <a:pt x="1582" y="1306"/>
                </a:lnTo>
                <a:lnTo>
                  <a:pt x="1585" y="1306"/>
                </a:lnTo>
                <a:lnTo>
                  <a:pt x="1601" y="1304"/>
                </a:lnTo>
                <a:lnTo>
                  <a:pt x="1613" y="1285"/>
                </a:lnTo>
                <a:lnTo>
                  <a:pt x="1613" y="1258"/>
                </a:lnTo>
                <a:lnTo>
                  <a:pt x="1621" y="1220"/>
                </a:lnTo>
                <a:lnTo>
                  <a:pt x="1625" y="1222"/>
                </a:lnTo>
                <a:lnTo>
                  <a:pt x="1628" y="1222"/>
                </a:lnTo>
                <a:lnTo>
                  <a:pt x="1655" y="1227"/>
                </a:lnTo>
                <a:lnTo>
                  <a:pt x="1666" y="1206"/>
                </a:lnTo>
                <a:lnTo>
                  <a:pt x="1668" y="1206"/>
                </a:lnTo>
                <a:lnTo>
                  <a:pt x="1671" y="1206"/>
                </a:lnTo>
                <a:lnTo>
                  <a:pt x="1695" y="1203"/>
                </a:lnTo>
                <a:lnTo>
                  <a:pt x="1698" y="1203"/>
                </a:lnTo>
                <a:lnTo>
                  <a:pt x="1698" y="1204"/>
                </a:lnTo>
                <a:lnTo>
                  <a:pt x="1700" y="1206"/>
                </a:lnTo>
                <a:lnTo>
                  <a:pt x="1713" y="1223"/>
                </a:lnTo>
                <a:lnTo>
                  <a:pt x="1713" y="1224"/>
                </a:lnTo>
                <a:lnTo>
                  <a:pt x="1714" y="1225"/>
                </a:lnTo>
                <a:lnTo>
                  <a:pt x="1714" y="1227"/>
                </a:lnTo>
                <a:lnTo>
                  <a:pt x="1716" y="1251"/>
                </a:lnTo>
                <a:lnTo>
                  <a:pt x="1728" y="1263"/>
                </a:lnTo>
                <a:lnTo>
                  <a:pt x="1745" y="1247"/>
                </a:lnTo>
                <a:lnTo>
                  <a:pt x="1748" y="1251"/>
                </a:lnTo>
                <a:lnTo>
                  <a:pt x="1748" y="1251"/>
                </a:lnTo>
                <a:lnTo>
                  <a:pt x="1753" y="1256"/>
                </a:lnTo>
                <a:lnTo>
                  <a:pt x="1755" y="1261"/>
                </a:lnTo>
                <a:lnTo>
                  <a:pt x="1757" y="1265"/>
                </a:lnTo>
                <a:lnTo>
                  <a:pt x="1758" y="1271"/>
                </a:lnTo>
                <a:lnTo>
                  <a:pt x="1758" y="1293"/>
                </a:lnTo>
                <a:lnTo>
                  <a:pt x="1748" y="1314"/>
                </a:lnTo>
                <a:lnTo>
                  <a:pt x="1755" y="1324"/>
                </a:lnTo>
                <a:lnTo>
                  <a:pt x="1767" y="1337"/>
                </a:lnTo>
                <a:lnTo>
                  <a:pt x="1817" y="1344"/>
                </a:lnTo>
                <a:lnTo>
                  <a:pt x="1818" y="1345"/>
                </a:lnTo>
                <a:lnTo>
                  <a:pt x="1818" y="1345"/>
                </a:lnTo>
                <a:lnTo>
                  <a:pt x="1822" y="1347"/>
                </a:lnTo>
                <a:lnTo>
                  <a:pt x="1822" y="1347"/>
                </a:lnTo>
                <a:lnTo>
                  <a:pt x="1825" y="1351"/>
                </a:lnTo>
                <a:lnTo>
                  <a:pt x="1839" y="1330"/>
                </a:lnTo>
                <a:lnTo>
                  <a:pt x="1840" y="1330"/>
                </a:lnTo>
                <a:lnTo>
                  <a:pt x="1853" y="1318"/>
                </a:lnTo>
                <a:lnTo>
                  <a:pt x="1848" y="1300"/>
                </a:lnTo>
                <a:lnTo>
                  <a:pt x="1834" y="1223"/>
                </a:lnTo>
                <a:lnTo>
                  <a:pt x="1870" y="1239"/>
                </a:lnTo>
                <a:lnTo>
                  <a:pt x="1871" y="1239"/>
                </a:lnTo>
                <a:lnTo>
                  <a:pt x="1872" y="1239"/>
                </a:lnTo>
                <a:lnTo>
                  <a:pt x="1888" y="1258"/>
                </a:lnTo>
                <a:lnTo>
                  <a:pt x="1897" y="1269"/>
                </a:lnTo>
                <a:lnTo>
                  <a:pt x="1912" y="1258"/>
                </a:lnTo>
                <a:lnTo>
                  <a:pt x="1963" y="1203"/>
                </a:lnTo>
                <a:lnTo>
                  <a:pt x="1963" y="1203"/>
                </a:lnTo>
                <a:lnTo>
                  <a:pt x="1964" y="1203"/>
                </a:lnTo>
                <a:lnTo>
                  <a:pt x="1982" y="1190"/>
                </a:lnTo>
                <a:lnTo>
                  <a:pt x="2003" y="1161"/>
                </a:lnTo>
                <a:lnTo>
                  <a:pt x="2004" y="1159"/>
                </a:lnTo>
                <a:lnTo>
                  <a:pt x="2031" y="1165"/>
                </a:lnTo>
                <a:lnTo>
                  <a:pt x="2045" y="1165"/>
                </a:lnTo>
                <a:lnTo>
                  <a:pt x="2045" y="1165"/>
                </a:lnTo>
                <a:lnTo>
                  <a:pt x="2045" y="1159"/>
                </a:lnTo>
                <a:lnTo>
                  <a:pt x="2046" y="1152"/>
                </a:lnTo>
                <a:lnTo>
                  <a:pt x="2049" y="1143"/>
                </a:lnTo>
                <a:lnTo>
                  <a:pt x="2069" y="1118"/>
                </a:lnTo>
                <a:lnTo>
                  <a:pt x="2075" y="1115"/>
                </a:lnTo>
                <a:lnTo>
                  <a:pt x="2099" y="1123"/>
                </a:lnTo>
                <a:lnTo>
                  <a:pt x="2129" y="1120"/>
                </a:lnTo>
                <a:lnTo>
                  <a:pt x="2148" y="1099"/>
                </a:lnTo>
                <a:lnTo>
                  <a:pt x="2157" y="1081"/>
                </a:lnTo>
                <a:lnTo>
                  <a:pt x="2152" y="1071"/>
                </a:lnTo>
                <a:lnTo>
                  <a:pt x="2134" y="1079"/>
                </a:lnTo>
                <a:lnTo>
                  <a:pt x="2133" y="1078"/>
                </a:lnTo>
                <a:lnTo>
                  <a:pt x="2132" y="1077"/>
                </a:lnTo>
                <a:lnTo>
                  <a:pt x="2110" y="1058"/>
                </a:lnTo>
                <a:lnTo>
                  <a:pt x="2109" y="1057"/>
                </a:lnTo>
                <a:lnTo>
                  <a:pt x="2117" y="1024"/>
                </a:lnTo>
                <a:lnTo>
                  <a:pt x="2120" y="999"/>
                </a:lnTo>
                <a:lnTo>
                  <a:pt x="2114" y="980"/>
                </a:lnTo>
                <a:lnTo>
                  <a:pt x="2097" y="973"/>
                </a:lnTo>
                <a:lnTo>
                  <a:pt x="2097" y="972"/>
                </a:lnTo>
                <a:lnTo>
                  <a:pt x="2095" y="971"/>
                </a:lnTo>
                <a:lnTo>
                  <a:pt x="2094" y="969"/>
                </a:lnTo>
                <a:lnTo>
                  <a:pt x="2079" y="941"/>
                </a:lnTo>
                <a:lnTo>
                  <a:pt x="2077" y="937"/>
                </a:lnTo>
                <a:lnTo>
                  <a:pt x="2057" y="961"/>
                </a:lnTo>
                <a:lnTo>
                  <a:pt x="2036" y="974"/>
                </a:lnTo>
                <a:lnTo>
                  <a:pt x="2031" y="976"/>
                </a:lnTo>
                <a:lnTo>
                  <a:pt x="2030" y="975"/>
                </a:lnTo>
                <a:lnTo>
                  <a:pt x="2029" y="973"/>
                </a:lnTo>
                <a:lnTo>
                  <a:pt x="2007" y="952"/>
                </a:lnTo>
                <a:lnTo>
                  <a:pt x="2007" y="951"/>
                </a:lnTo>
                <a:lnTo>
                  <a:pt x="1991" y="918"/>
                </a:lnTo>
                <a:lnTo>
                  <a:pt x="1991" y="917"/>
                </a:lnTo>
                <a:lnTo>
                  <a:pt x="1984" y="893"/>
                </a:lnTo>
                <a:lnTo>
                  <a:pt x="1984" y="892"/>
                </a:lnTo>
                <a:lnTo>
                  <a:pt x="1984" y="892"/>
                </a:lnTo>
                <a:lnTo>
                  <a:pt x="1984" y="855"/>
                </a:lnTo>
                <a:lnTo>
                  <a:pt x="1982" y="833"/>
                </a:lnTo>
                <a:lnTo>
                  <a:pt x="1965" y="827"/>
                </a:lnTo>
                <a:lnTo>
                  <a:pt x="1964" y="827"/>
                </a:lnTo>
                <a:lnTo>
                  <a:pt x="1964" y="826"/>
                </a:lnTo>
                <a:lnTo>
                  <a:pt x="1925" y="795"/>
                </a:lnTo>
                <a:lnTo>
                  <a:pt x="1927" y="792"/>
                </a:lnTo>
                <a:lnTo>
                  <a:pt x="1945" y="772"/>
                </a:lnTo>
                <a:lnTo>
                  <a:pt x="1945" y="771"/>
                </a:lnTo>
                <a:lnTo>
                  <a:pt x="1945" y="770"/>
                </a:lnTo>
                <a:lnTo>
                  <a:pt x="1948" y="770"/>
                </a:lnTo>
                <a:lnTo>
                  <a:pt x="1948" y="770"/>
                </a:lnTo>
                <a:lnTo>
                  <a:pt x="1968" y="768"/>
                </a:lnTo>
                <a:lnTo>
                  <a:pt x="1970" y="768"/>
                </a:lnTo>
                <a:lnTo>
                  <a:pt x="1970" y="768"/>
                </a:lnTo>
                <a:lnTo>
                  <a:pt x="1974" y="768"/>
                </a:lnTo>
                <a:lnTo>
                  <a:pt x="1979" y="770"/>
                </a:lnTo>
                <a:lnTo>
                  <a:pt x="1983" y="773"/>
                </a:lnTo>
                <a:lnTo>
                  <a:pt x="1987" y="777"/>
                </a:lnTo>
                <a:lnTo>
                  <a:pt x="2004" y="791"/>
                </a:lnTo>
                <a:lnTo>
                  <a:pt x="2022" y="776"/>
                </a:lnTo>
                <a:lnTo>
                  <a:pt x="2035" y="757"/>
                </a:lnTo>
                <a:lnTo>
                  <a:pt x="2035" y="743"/>
                </a:lnTo>
                <a:lnTo>
                  <a:pt x="2030" y="704"/>
                </a:lnTo>
                <a:lnTo>
                  <a:pt x="2027" y="688"/>
                </a:lnTo>
                <a:lnTo>
                  <a:pt x="2000" y="683"/>
                </a:lnTo>
                <a:lnTo>
                  <a:pt x="2000" y="667"/>
                </a:lnTo>
                <a:lnTo>
                  <a:pt x="1976" y="637"/>
                </a:lnTo>
                <a:lnTo>
                  <a:pt x="1975" y="636"/>
                </a:lnTo>
                <a:lnTo>
                  <a:pt x="1963" y="614"/>
                </a:lnTo>
                <a:lnTo>
                  <a:pt x="1960" y="612"/>
                </a:lnTo>
                <a:lnTo>
                  <a:pt x="1960" y="610"/>
                </a:lnTo>
                <a:lnTo>
                  <a:pt x="1960" y="610"/>
                </a:lnTo>
                <a:lnTo>
                  <a:pt x="1987" y="574"/>
                </a:lnTo>
                <a:lnTo>
                  <a:pt x="1987" y="573"/>
                </a:lnTo>
                <a:lnTo>
                  <a:pt x="1988" y="572"/>
                </a:lnTo>
                <a:lnTo>
                  <a:pt x="1988" y="571"/>
                </a:lnTo>
                <a:lnTo>
                  <a:pt x="1990" y="571"/>
                </a:lnTo>
                <a:lnTo>
                  <a:pt x="2002" y="569"/>
                </a:lnTo>
                <a:lnTo>
                  <a:pt x="2014" y="558"/>
                </a:lnTo>
                <a:lnTo>
                  <a:pt x="2030" y="510"/>
                </a:lnTo>
                <a:lnTo>
                  <a:pt x="2031" y="510"/>
                </a:lnTo>
                <a:lnTo>
                  <a:pt x="2031" y="509"/>
                </a:lnTo>
                <a:lnTo>
                  <a:pt x="2051" y="487"/>
                </a:lnTo>
                <a:lnTo>
                  <a:pt x="2051" y="486"/>
                </a:lnTo>
                <a:lnTo>
                  <a:pt x="2052" y="486"/>
                </a:lnTo>
                <a:lnTo>
                  <a:pt x="2053" y="486"/>
                </a:lnTo>
                <a:lnTo>
                  <a:pt x="2075" y="480"/>
                </a:lnTo>
                <a:lnTo>
                  <a:pt x="2075" y="482"/>
                </a:lnTo>
                <a:lnTo>
                  <a:pt x="2090" y="494"/>
                </a:lnTo>
                <a:lnTo>
                  <a:pt x="2094" y="495"/>
                </a:lnTo>
                <a:lnTo>
                  <a:pt x="2102" y="458"/>
                </a:lnTo>
                <a:lnTo>
                  <a:pt x="2094" y="431"/>
                </a:lnTo>
                <a:lnTo>
                  <a:pt x="2093" y="430"/>
                </a:lnTo>
                <a:lnTo>
                  <a:pt x="2093" y="427"/>
                </a:lnTo>
                <a:lnTo>
                  <a:pt x="2097" y="398"/>
                </a:lnTo>
                <a:lnTo>
                  <a:pt x="2097" y="395"/>
                </a:lnTo>
                <a:lnTo>
                  <a:pt x="2112" y="379"/>
                </a:lnTo>
                <a:lnTo>
                  <a:pt x="2121" y="362"/>
                </a:lnTo>
                <a:lnTo>
                  <a:pt x="2122" y="348"/>
                </a:lnTo>
                <a:lnTo>
                  <a:pt x="2122" y="348"/>
                </a:lnTo>
                <a:lnTo>
                  <a:pt x="2122" y="341"/>
                </a:lnTo>
                <a:lnTo>
                  <a:pt x="2120" y="333"/>
                </a:lnTo>
                <a:lnTo>
                  <a:pt x="2112" y="310"/>
                </a:lnTo>
                <a:lnTo>
                  <a:pt x="2112" y="310"/>
                </a:lnTo>
                <a:lnTo>
                  <a:pt x="2112" y="310"/>
                </a:lnTo>
                <a:lnTo>
                  <a:pt x="2112" y="282"/>
                </a:lnTo>
                <a:lnTo>
                  <a:pt x="2112" y="281"/>
                </a:lnTo>
                <a:lnTo>
                  <a:pt x="2117" y="254"/>
                </a:lnTo>
                <a:lnTo>
                  <a:pt x="2117" y="254"/>
                </a:lnTo>
                <a:lnTo>
                  <a:pt x="2112" y="241"/>
                </a:lnTo>
                <a:lnTo>
                  <a:pt x="2109" y="235"/>
                </a:lnTo>
                <a:lnTo>
                  <a:pt x="2109" y="229"/>
                </a:lnTo>
                <a:lnTo>
                  <a:pt x="2114" y="196"/>
                </a:lnTo>
                <a:close/>
              </a:path>
            </a:pathLst>
          </a:custGeom>
          <a:solidFill>
            <a:srgbClr val="2F4054"/>
          </a:solidFill>
          <a:ln>
            <a:noFill/>
          </a:ln>
        </p:spPr>
        <p:txBody>
          <a:bodyPr vert="horz" wrap="square" lIns="121882" tIns="60941" rIns="121882" bIns="60941" numCol="1" anchor="t" anchorCtr="0" compatLnSpc="1"/>
          <a:lstStyle/>
          <a:p>
            <a:endParaRPr lang="zh-CN" altLang="en-US" sz="2400">
              <a:solidFill>
                <a:srgbClr val="969696"/>
              </a:solidFill>
            </a:endParaRPr>
          </a:p>
        </p:txBody>
      </p:sp>
      <p:sp>
        <p:nvSpPr>
          <p:cNvPr id="31" name="Freeform 38"/>
          <p:cNvSpPr/>
          <p:nvPr/>
        </p:nvSpPr>
        <p:spPr bwMode="auto">
          <a:xfrm>
            <a:off x="2786267" y="2929200"/>
            <a:ext cx="1596611" cy="1353537"/>
          </a:xfrm>
          <a:custGeom>
            <a:avLst/>
            <a:gdLst>
              <a:gd name="T0" fmla="*/ 809 w 1377"/>
              <a:gd name="T1" fmla="*/ 465 h 1167"/>
              <a:gd name="T2" fmla="*/ 777 w 1377"/>
              <a:gd name="T3" fmla="*/ 485 h 1167"/>
              <a:gd name="T4" fmla="*/ 689 w 1377"/>
              <a:gd name="T5" fmla="*/ 400 h 1167"/>
              <a:gd name="T6" fmla="*/ 666 w 1377"/>
              <a:gd name="T7" fmla="*/ 383 h 1167"/>
              <a:gd name="T8" fmla="*/ 627 w 1377"/>
              <a:gd name="T9" fmla="*/ 352 h 1167"/>
              <a:gd name="T10" fmla="*/ 587 w 1377"/>
              <a:gd name="T11" fmla="*/ 306 h 1167"/>
              <a:gd name="T12" fmla="*/ 599 w 1377"/>
              <a:gd name="T13" fmla="*/ 237 h 1167"/>
              <a:gd name="T14" fmla="*/ 508 w 1377"/>
              <a:gd name="T15" fmla="*/ 265 h 1167"/>
              <a:gd name="T16" fmla="*/ 469 w 1377"/>
              <a:gd name="T17" fmla="*/ 223 h 1167"/>
              <a:gd name="T18" fmla="*/ 414 w 1377"/>
              <a:gd name="T19" fmla="*/ 148 h 1167"/>
              <a:gd name="T20" fmla="*/ 405 w 1377"/>
              <a:gd name="T21" fmla="*/ 47 h 1167"/>
              <a:gd name="T22" fmla="*/ 324 w 1377"/>
              <a:gd name="T23" fmla="*/ 7 h 1167"/>
              <a:gd name="T24" fmla="*/ 289 w 1377"/>
              <a:gd name="T25" fmla="*/ 94 h 1167"/>
              <a:gd name="T26" fmla="*/ 187 w 1377"/>
              <a:gd name="T27" fmla="*/ 104 h 1167"/>
              <a:gd name="T28" fmla="*/ 108 w 1377"/>
              <a:gd name="T29" fmla="*/ 175 h 1167"/>
              <a:gd name="T30" fmla="*/ 75 w 1377"/>
              <a:gd name="T31" fmla="*/ 220 h 1167"/>
              <a:gd name="T32" fmla="*/ 0 w 1377"/>
              <a:gd name="T33" fmla="*/ 259 h 1167"/>
              <a:gd name="T34" fmla="*/ 98 w 1377"/>
              <a:gd name="T35" fmla="*/ 360 h 1167"/>
              <a:gd name="T36" fmla="*/ 206 w 1377"/>
              <a:gd name="T37" fmla="*/ 396 h 1167"/>
              <a:gd name="T38" fmla="*/ 332 w 1377"/>
              <a:gd name="T39" fmla="*/ 419 h 1167"/>
              <a:gd name="T40" fmla="*/ 438 w 1377"/>
              <a:gd name="T41" fmla="*/ 438 h 1167"/>
              <a:gd name="T42" fmla="*/ 533 w 1377"/>
              <a:gd name="T43" fmla="*/ 449 h 1167"/>
              <a:gd name="T44" fmla="*/ 610 w 1377"/>
              <a:gd name="T45" fmla="*/ 511 h 1167"/>
              <a:gd name="T46" fmla="*/ 724 w 1377"/>
              <a:gd name="T47" fmla="*/ 573 h 1167"/>
              <a:gd name="T48" fmla="*/ 828 w 1377"/>
              <a:gd name="T49" fmla="*/ 661 h 1167"/>
              <a:gd name="T50" fmla="*/ 820 w 1377"/>
              <a:gd name="T51" fmla="*/ 870 h 1167"/>
              <a:gd name="T52" fmla="*/ 754 w 1377"/>
              <a:gd name="T53" fmla="*/ 941 h 1167"/>
              <a:gd name="T54" fmla="*/ 761 w 1377"/>
              <a:gd name="T55" fmla="*/ 971 h 1167"/>
              <a:gd name="T56" fmla="*/ 676 w 1377"/>
              <a:gd name="T57" fmla="*/ 1007 h 1167"/>
              <a:gd name="T58" fmla="*/ 754 w 1377"/>
              <a:gd name="T59" fmla="*/ 1068 h 1167"/>
              <a:gd name="T60" fmla="*/ 784 w 1377"/>
              <a:gd name="T61" fmla="*/ 1027 h 1167"/>
              <a:gd name="T62" fmla="*/ 797 w 1377"/>
              <a:gd name="T63" fmla="*/ 1008 h 1167"/>
              <a:gd name="T64" fmla="*/ 862 w 1377"/>
              <a:gd name="T65" fmla="*/ 967 h 1167"/>
              <a:gd name="T66" fmla="*/ 966 w 1377"/>
              <a:gd name="T67" fmla="*/ 1038 h 1167"/>
              <a:gd name="T68" fmla="*/ 1006 w 1377"/>
              <a:gd name="T69" fmla="*/ 1094 h 1167"/>
              <a:gd name="T70" fmla="*/ 1018 w 1377"/>
              <a:gd name="T71" fmla="*/ 1148 h 1167"/>
              <a:gd name="T72" fmla="*/ 1102 w 1377"/>
              <a:gd name="T73" fmla="*/ 1123 h 1167"/>
              <a:gd name="T74" fmla="*/ 1100 w 1377"/>
              <a:gd name="T75" fmla="*/ 1075 h 1167"/>
              <a:gd name="T76" fmla="*/ 1177 w 1377"/>
              <a:gd name="T77" fmla="*/ 1040 h 1167"/>
              <a:gd name="T78" fmla="*/ 1155 w 1377"/>
              <a:gd name="T79" fmla="*/ 947 h 1167"/>
              <a:gd name="T80" fmla="*/ 1201 w 1377"/>
              <a:gd name="T81" fmla="*/ 878 h 1167"/>
              <a:gd name="T82" fmla="*/ 1265 w 1377"/>
              <a:gd name="T83" fmla="*/ 885 h 1167"/>
              <a:gd name="T84" fmla="*/ 1299 w 1377"/>
              <a:gd name="T85" fmla="*/ 848 h 1167"/>
              <a:gd name="T86" fmla="*/ 1366 w 1377"/>
              <a:gd name="T87" fmla="*/ 811 h 1167"/>
              <a:gd name="T88" fmla="*/ 1352 w 1377"/>
              <a:gd name="T89" fmla="*/ 726 h 1167"/>
              <a:gd name="T90" fmla="*/ 1267 w 1377"/>
              <a:gd name="T91" fmla="*/ 687 h 1167"/>
              <a:gd name="T92" fmla="*/ 1191 w 1377"/>
              <a:gd name="T93" fmla="*/ 721 h 1167"/>
              <a:gd name="T94" fmla="*/ 1231 w 1377"/>
              <a:gd name="T95" fmla="*/ 771 h 1167"/>
              <a:gd name="T96" fmla="*/ 1224 w 1377"/>
              <a:gd name="T97" fmla="*/ 816 h 1167"/>
              <a:gd name="T98" fmla="*/ 1175 w 1377"/>
              <a:gd name="T99" fmla="*/ 834 h 1167"/>
              <a:gd name="T100" fmla="*/ 1157 w 1377"/>
              <a:gd name="T101" fmla="*/ 877 h 1167"/>
              <a:gd name="T102" fmla="*/ 1126 w 1377"/>
              <a:gd name="T103" fmla="*/ 856 h 1167"/>
              <a:gd name="T104" fmla="*/ 1075 w 1377"/>
              <a:gd name="T105" fmla="*/ 814 h 1167"/>
              <a:gd name="T106" fmla="*/ 1082 w 1377"/>
              <a:gd name="T107" fmla="*/ 765 h 1167"/>
              <a:gd name="T108" fmla="*/ 1038 w 1377"/>
              <a:gd name="T109" fmla="*/ 657 h 1167"/>
              <a:gd name="T110" fmla="*/ 962 w 1377"/>
              <a:gd name="T111" fmla="*/ 608 h 1167"/>
              <a:gd name="T112" fmla="*/ 917 w 1377"/>
              <a:gd name="T113" fmla="*/ 590 h 1167"/>
              <a:gd name="T114" fmla="*/ 897 w 1377"/>
              <a:gd name="T115" fmla="*/ 545 h 1167"/>
              <a:gd name="T116" fmla="*/ 959 w 1377"/>
              <a:gd name="T117" fmla="*/ 469 h 1167"/>
              <a:gd name="T118" fmla="*/ 957 w 1377"/>
              <a:gd name="T119" fmla="*/ 385 h 1167"/>
              <a:gd name="T120" fmla="*/ 891 w 1377"/>
              <a:gd name="T121" fmla="*/ 433 h 1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377" h="1167">
                <a:moveTo>
                  <a:pt x="818" y="422"/>
                </a:moveTo>
                <a:lnTo>
                  <a:pt x="799" y="422"/>
                </a:lnTo>
                <a:lnTo>
                  <a:pt x="792" y="435"/>
                </a:lnTo>
                <a:lnTo>
                  <a:pt x="803" y="446"/>
                </a:lnTo>
                <a:lnTo>
                  <a:pt x="803" y="447"/>
                </a:lnTo>
                <a:lnTo>
                  <a:pt x="803" y="448"/>
                </a:lnTo>
                <a:lnTo>
                  <a:pt x="808" y="464"/>
                </a:lnTo>
                <a:lnTo>
                  <a:pt x="809" y="465"/>
                </a:lnTo>
                <a:lnTo>
                  <a:pt x="809" y="469"/>
                </a:lnTo>
                <a:lnTo>
                  <a:pt x="807" y="470"/>
                </a:lnTo>
                <a:lnTo>
                  <a:pt x="781" y="483"/>
                </a:lnTo>
                <a:lnTo>
                  <a:pt x="779" y="485"/>
                </a:lnTo>
                <a:lnTo>
                  <a:pt x="779" y="485"/>
                </a:lnTo>
                <a:lnTo>
                  <a:pt x="778" y="485"/>
                </a:lnTo>
                <a:lnTo>
                  <a:pt x="777" y="485"/>
                </a:lnTo>
                <a:lnTo>
                  <a:pt x="777" y="485"/>
                </a:lnTo>
                <a:lnTo>
                  <a:pt x="763" y="482"/>
                </a:lnTo>
                <a:lnTo>
                  <a:pt x="753" y="479"/>
                </a:lnTo>
                <a:lnTo>
                  <a:pt x="746" y="473"/>
                </a:lnTo>
                <a:lnTo>
                  <a:pt x="744" y="471"/>
                </a:lnTo>
                <a:lnTo>
                  <a:pt x="742" y="467"/>
                </a:lnTo>
                <a:lnTo>
                  <a:pt x="735" y="454"/>
                </a:lnTo>
                <a:lnTo>
                  <a:pt x="698" y="446"/>
                </a:lnTo>
                <a:lnTo>
                  <a:pt x="689" y="400"/>
                </a:lnTo>
                <a:lnTo>
                  <a:pt x="689" y="400"/>
                </a:lnTo>
                <a:lnTo>
                  <a:pt x="683" y="399"/>
                </a:lnTo>
                <a:lnTo>
                  <a:pt x="679" y="396"/>
                </a:lnTo>
                <a:lnTo>
                  <a:pt x="675" y="394"/>
                </a:lnTo>
                <a:lnTo>
                  <a:pt x="672" y="391"/>
                </a:lnTo>
                <a:lnTo>
                  <a:pt x="671" y="388"/>
                </a:lnTo>
                <a:lnTo>
                  <a:pt x="671" y="388"/>
                </a:lnTo>
                <a:lnTo>
                  <a:pt x="666" y="383"/>
                </a:lnTo>
                <a:lnTo>
                  <a:pt x="661" y="378"/>
                </a:lnTo>
                <a:lnTo>
                  <a:pt x="657" y="375"/>
                </a:lnTo>
                <a:lnTo>
                  <a:pt x="652" y="373"/>
                </a:lnTo>
                <a:lnTo>
                  <a:pt x="652" y="373"/>
                </a:lnTo>
                <a:lnTo>
                  <a:pt x="645" y="370"/>
                </a:lnTo>
                <a:lnTo>
                  <a:pt x="639" y="365"/>
                </a:lnTo>
                <a:lnTo>
                  <a:pt x="633" y="359"/>
                </a:lnTo>
                <a:lnTo>
                  <a:pt x="627" y="352"/>
                </a:lnTo>
                <a:lnTo>
                  <a:pt x="612" y="344"/>
                </a:lnTo>
                <a:lnTo>
                  <a:pt x="611" y="344"/>
                </a:lnTo>
                <a:lnTo>
                  <a:pt x="611" y="344"/>
                </a:lnTo>
                <a:lnTo>
                  <a:pt x="611" y="344"/>
                </a:lnTo>
                <a:lnTo>
                  <a:pt x="592" y="324"/>
                </a:lnTo>
                <a:lnTo>
                  <a:pt x="592" y="324"/>
                </a:lnTo>
                <a:lnTo>
                  <a:pt x="587" y="307"/>
                </a:lnTo>
                <a:lnTo>
                  <a:pt x="587" y="306"/>
                </a:lnTo>
                <a:lnTo>
                  <a:pt x="626" y="252"/>
                </a:lnTo>
                <a:lnTo>
                  <a:pt x="626" y="252"/>
                </a:lnTo>
                <a:lnTo>
                  <a:pt x="627" y="247"/>
                </a:lnTo>
                <a:lnTo>
                  <a:pt x="627" y="246"/>
                </a:lnTo>
                <a:lnTo>
                  <a:pt x="627" y="245"/>
                </a:lnTo>
                <a:lnTo>
                  <a:pt x="620" y="228"/>
                </a:lnTo>
                <a:lnTo>
                  <a:pt x="600" y="237"/>
                </a:lnTo>
                <a:lnTo>
                  <a:pt x="599" y="237"/>
                </a:lnTo>
                <a:lnTo>
                  <a:pt x="599" y="238"/>
                </a:lnTo>
                <a:lnTo>
                  <a:pt x="597" y="238"/>
                </a:lnTo>
                <a:lnTo>
                  <a:pt x="544" y="242"/>
                </a:lnTo>
                <a:lnTo>
                  <a:pt x="523" y="246"/>
                </a:lnTo>
                <a:lnTo>
                  <a:pt x="516" y="253"/>
                </a:lnTo>
                <a:lnTo>
                  <a:pt x="513" y="261"/>
                </a:lnTo>
                <a:lnTo>
                  <a:pt x="513" y="261"/>
                </a:lnTo>
                <a:lnTo>
                  <a:pt x="508" y="265"/>
                </a:lnTo>
                <a:lnTo>
                  <a:pt x="503" y="268"/>
                </a:lnTo>
                <a:lnTo>
                  <a:pt x="497" y="269"/>
                </a:lnTo>
                <a:lnTo>
                  <a:pt x="490" y="268"/>
                </a:lnTo>
                <a:lnTo>
                  <a:pt x="490" y="268"/>
                </a:lnTo>
                <a:lnTo>
                  <a:pt x="489" y="267"/>
                </a:lnTo>
                <a:lnTo>
                  <a:pt x="470" y="253"/>
                </a:lnTo>
                <a:lnTo>
                  <a:pt x="469" y="223"/>
                </a:lnTo>
                <a:lnTo>
                  <a:pt x="469" y="223"/>
                </a:lnTo>
                <a:lnTo>
                  <a:pt x="462" y="218"/>
                </a:lnTo>
                <a:lnTo>
                  <a:pt x="457" y="213"/>
                </a:lnTo>
                <a:lnTo>
                  <a:pt x="453" y="207"/>
                </a:lnTo>
                <a:lnTo>
                  <a:pt x="451" y="203"/>
                </a:lnTo>
                <a:lnTo>
                  <a:pt x="446" y="176"/>
                </a:lnTo>
                <a:lnTo>
                  <a:pt x="434" y="161"/>
                </a:lnTo>
                <a:lnTo>
                  <a:pt x="420" y="151"/>
                </a:lnTo>
                <a:lnTo>
                  <a:pt x="414" y="148"/>
                </a:lnTo>
                <a:lnTo>
                  <a:pt x="436" y="119"/>
                </a:lnTo>
                <a:lnTo>
                  <a:pt x="440" y="104"/>
                </a:lnTo>
                <a:lnTo>
                  <a:pt x="416" y="73"/>
                </a:lnTo>
                <a:lnTo>
                  <a:pt x="415" y="73"/>
                </a:lnTo>
                <a:lnTo>
                  <a:pt x="415" y="72"/>
                </a:lnTo>
                <a:lnTo>
                  <a:pt x="405" y="48"/>
                </a:lnTo>
                <a:lnTo>
                  <a:pt x="405" y="47"/>
                </a:lnTo>
                <a:lnTo>
                  <a:pt x="405" y="47"/>
                </a:lnTo>
                <a:lnTo>
                  <a:pt x="403" y="34"/>
                </a:lnTo>
                <a:lnTo>
                  <a:pt x="387" y="23"/>
                </a:lnTo>
                <a:lnTo>
                  <a:pt x="387" y="22"/>
                </a:lnTo>
                <a:lnTo>
                  <a:pt x="387" y="22"/>
                </a:lnTo>
                <a:lnTo>
                  <a:pt x="387" y="22"/>
                </a:lnTo>
                <a:lnTo>
                  <a:pt x="369" y="3"/>
                </a:lnTo>
                <a:lnTo>
                  <a:pt x="348" y="0"/>
                </a:lnTo>
                <a:lnTo>
                  <a:pt x="324" y="7"/>
                </a:lnTo>
                <a:lnTo>
                  <a:pt x="320" y="11"/>
                </a:lnTo>
                <a:lnTo>
                  <a:pt x="317" y="46"/>
                </a:lnTo>
                <a:lnTo>
                  <a:pt x="317" y="83"/>
                </a:lnTo>
                <a:lnTo>
                  <a:pt x="312" y="85"/>
                </a:lnTo>
                <a:lnTo>
                  <a:pt x="289" y="93"/>
                </a:lnTo>
                <a:lnTo>
                  <a:pt x="289" y="93"/>
                </a:lnTo>
                <a:lnTo>
                  <a:pt x="289" y="94"/>
                </a:lnTo>
                <a:lnTo>
                  <a:pt x="289" y="94"/>
                </a:lnTo>
                <a:lnTo>
                  <a:pt x="268" y="95"/>
                </a:lnTo>
                <a:lnTo>
                  <a:pt x="268" y="95"/>
                </a:lnTo>
                <a:lnTo>
                  <a:pt x="250" y="104"/>
                </a:lnTo>
                <a:lnTo>
                  <a:pt x="232" y="112"/>
                </a:lnTo>
                <a:lnTo>
                  <a:pt x="230" y="113"/>
                </a:lnTo>
                <a:lnTo>
                  <a:pt x="230" y="113"/>
                </a:lnTo>
                <a:lnTo>
                  <a:pt x="229" y="113"/>
                </a:lnTo>
                <a:lnTo>
                  <a:pt x="187" y="104"/>
                </a:lnTo>
                <a:lnTo>
                  <a:pt x="170" y="121"/>
                </a:lnTo>
                <a:lnTo>
                  <a:pt x="170" y="121"/>
                </a:lnTo>
                <a:lnTo>
                  <a:pt x="167" y="126"/>
                </a:lnTo>
                <a:lnTo>
                  <a:pt x="161" y="128"/>
                </a:lnTo>
                <a:lnTo>
                  <a:pt x="155" y="132"/>
                </a:lnTo>
                <a:lnTo>
                  <a:pt x="147" y="134"/>
                </a:lnTo>
                <a:lnTo>
                  <a:pt x="122" y="155"/>
                </a:lnTo>
                <a:lnTo>
                  <a:pt x="108" y="175"/>
                </a:lnTo>
                <a:lnTo>
                  <a:pt x="108" y="176"/>
                </a:lnTo>
                <a:lnTo>
                  <a:pt x="107" y="177"/>
                </a:lnTo>
                <a:lnTo>
                  <a:pt x="107" y="177"/>
                </a:lnTo>
                <a:lnTo>
                  <a:pt x="97" y="191"/>
                </a:lnTo>
                <a:lnTo>
                  <a:pt x="93" y="197"/>
                </a:lnTo>
                <a:lnTo>
                  <a:pt x="89" y="200"/>
                </a:lnTo>
                <a:lnTo>
                  <a:pt x="75" y="219"/>
                </a:lnTo>
                <a:lnTo>
                  <a:pt x="75" y="220"/>
                </a:lnTo>
                <a:lnTo>
                  <a:pt x="74" y="221"/>
                </a:lnTo>
                <a:lnTo>
                  <a:pt x="65" y="227"/>
                </a:lnTo>
                <a:lnTo>
                  <a:pt x="65" y="227"/>
                </a:lnTo>
                <a:lnTo>
                  <a:pt x="56" y="230"/>
                </a:lnTo>
                <a:lnTo>
                  <a:pt x="48" y="230"/>
                </a:lnTo>
                <a:lnTo>
                  <a:pt x="18" y="228"/>
                </a:lnTo>
                <a:lnTo>
                  <a:pt x="11" y="239"/>
                </a:lnTo>
                <a:lnTo>
                  <a:pt x="0" y="259"/>
                </a:lnTo>
                <a:lnTo>
                  <a:pt x="4" y="278"/>
                </a:lnTo>
                <a:lnTo>
                  <a:pt x="2" y="325"/>
                </a:lnTo>
                <a:lnTo>
                  <a:pt x="11" y="339"/>
                </a:lnTo>
                <a:lnTo>
                  <a:pt x="11" y="340"/>
                </a:lnTo>
                <a:lnTo>
                  <a:pt x="14" y="352"/>
                </a:lnTo>
                <a:lnTo>
                  <a:pt x="32" y="352"/>
                </a:lnTo>
                <a:lnTo>
                  <a:pt x="60" y="357"/>
                </a:lnTo>
                <a:lnTo>
                  <a:pt x="98" y="360"/>
                </a:lnTo>
                <a:lnTo>
                  <a:pt x="114" y="357"/>
                </a:lnTo>
                <a:lnTo>
                  <a:pt x="118" y="357"/>
                </a:lnTo>
                <a:lnTo>
                  <a:pt x="119" y="357"/>
                </a:lnTo>
                <a:lnTo>
                  <a:pt x="151" y="370"/>
                </a:lnTo>
                <a:lnTo>
                  <a:pt x="151" y="370"/>
                </a:lnTo>
                <a:lnTo>
                  <a:pt x="152" y="370"/>
                </a:lnTo>
                <a:lnTo>
                  <a:pt x="169" y="383"/>
                </a:lnTo>
                <a:lnTo>
                  <a:pt x="206" y="396"/>
                </a:lnTo>
                <a:lnTo>
                  <a:pt x="207" y="396"/>
                </a:lnTo>
                <a:lnTo>
                  <a:pt x="231" y="411"/>
                </a:lnTo>
                <a:lnTo>
                  <a:pt x="289" y="465"/>
                </a:lnTo>
                <a:lnTo>
                  <a:pt x="317" y="478"/>
                </a:lnTo>
                <a:lnTo>
                  <a:pt x="327" y="472"/>
                </a:lnTo>
                <a:lnTo>
                  <a:pt x="339" y="453"/>
                </a:lnTo>
                <a:lnTo>
                  <a:pt x="332" y="419"/>
                </a:lnTo>
                <a:lnTo>
                  <a:pt x="332" y="419"/>
                </a:lnTo>
                <a:lnTo>
                  <a:pt x="333" y="416"/>
                </a:lnTo>
                <a:lnTo>
                  <a:pt x="334" y="412"/>
                </a:lnTo>
                <a:lnTo>
                  <a:pt x="337" y="407"/>
                </a:lnTo>
                <a:lnTo>
                  <a:pt x="344" y="402"/>
                </a:lnTo>
                <a:lnTo>
                  <a:pt x="353" y="398"/>
                </a:lnTo>
                <a:lnTo>
                  <a:pt x="356" y="396"/>
                </a:lnTo>
                <a:lnTo>
                  <a:pt x="430" y="440"/>
                </a:lnTo>
                <a:lnTo>
                  <a:pt x="438" y="438"/>
                </a:lnTo>
                <a:lnTo>
                  <a:pt x="455" y="427"/>
                </a:lnTo>
                <a:lnTo>
                  <a:pt x="458" y="427"/>
                </a:lnTo>
                <a:lnTo>
                  <a:pt x="468" y="428"/>
                </a:lnTo>
                <a:lnTo>
                  <a:pt x="482" y="417"/>
                </a:lnTo>
                <a:lnTo>
                  <a:pt x="484" y="416"/>
                </a:lnTo>
                <a:lnTo>
                  <a:pt x="489" y="418"/>
                </a:lnTo>
                <a:lnTo>
                  <a:pt x="532" y="448"/>
                </a:lnTo>
                <a:lnTo>
                  <a:pt x="533" y="449"/>
                </a:lnTo>
                <a:lnTo>
                  <a:pt x="561" y="472"/>
                </a:lnTo>
                <a:lnTo>
                  <a:pt x="561" y="472"/>
                </a:lnTo>
                <a:lnTo>
                  <a:pt x="566" y="477"/>
                </a:lnTo>
                <a:lnTo>
                  <a:pt x="573" y="482"/>
                </a:lnTo>
                <a:lnTo>
                  <a:pt x="579" y="489"/>
                </a:lnTo>
                <a:lnTo>
                  <a:pt x="586" y="498"/>
                </a:lnTo>
                <a:lnTo>
                  <a:pt x="600" y="512"/>
                </a:lnTo>
                <a:lnTo>
                  <a:pt x="610" y="511"/>
                </a:lnTo>
                <a:lnTo>
                  <a:pt x="623" y="488"/>
                </a:lnTo>
                <a:lnTo>
                  <a:pt x="648" y="506"/>
                </a:lnTo>
                <a:lnTo>
                  <a:pt x="649" y="506"/>
                </a:lnTo>
                <a:lnTo>
                  <a:pt x="650" y="506"/>
                </a:lnTo>
                <a:lnTo>
                  <a:pt x="650" y="506"/>
                </a:lnTo>
                <a:lnTo>
                  <a:pt x="671" y="532"/>
                </a:lnTo>
                <a:lnTo>
                  <a:pt x="724" y="573"/>
                </a:lnTo>
                <a:lnTo>
                  <a:pt x="724" y="573"/>
                </a:lnTo>
                <a:lnTo>
                  <a:pt x="741" y="591"/>
                </a:lnTo>
                <a:lnTo>
                  <a:pt x="787" y="577"/>
                </a:lnTo>
                <a:lnTo>
                  <a:pt x="790" y="613"/>
                </a:lnTo>
                <a:lnTo>
                  <a:pt x="810" y="634"/>
                </a:lnTo>
                <a:lnTo>
                  <a:pt x="810" y="634"/>
                </a:lnTo>
                <a:lnTo>
                  <a:pt x="810" y="635"/>
                </a:lnTo>
                <a:lnTo>
                  <a:pt x="828" y="660"/>
                </a:lnTo>
                <a:lnTo>
                  <a:pt x="828" y="661"/>
                </a:lnTo>
                <a:lnTo>
                  <a:pt x="828" y="662"/>
                </a:lnTo>
                <a:lnTo>
                  <a:pt x="828" y="663"/>
                </a:lnTo>
                <a:lnTo>
                  <a:pt x="846" y="747"/>
                </a:lnTo>
                <a:lnTo>
                  <a:pt x="864" y="781"/>
                </a:lnTo>
                <a:lnTo>
                  <a:pt x="840" y="842"/>
                </a:lnTo>
                <a:lnTo>
                  <a:pt x="840" y="847"/>
                </a:lnTo>
                <a:lnTo>
                  <a:pt x="820" y="851"/>
                </a:lnTo>
                <a:lnTo>
                  <a:pt x="820" y="870"/>
                </a:lnTo>
                <a:lnTo>
                  <a:pt x="818" y="871"/>
                </a:lnTo>
                <a:lnTo>
                  <a:pt x="798" y="904"/>
                </a:lnTo>
                <a:lnTo>
                  <a:pt x="795" y="904"/>
                </a:lnTo>
                <a:lnTo>
                  <a:pt x="766" y="906"/>
                </a:lnTo>
                <a:lnTo>
                  <a:pt x="737" y="930"/>
                </a:lnTo>
                <a:lnTo>
                  <a:pt x="737" y="930"/>
                </a:lnTo>
                <a:lnTo>
                  <a:pt x="744" y="936"/>
                </a:lnTo>
                <a:lnTo>
                  <a:pt x="754" y="941"/>
                </a:lnTo>
                <a:lnTo>
                  <a:pt x="754" y="941"/>
                </a:lnTo>
                <a:lnTo>
                  <a:pt x="758" y="942"/>
                </a:lnTo>
                <a:lnTo>
                  <a:pt x="761" y="944"/>
                </a:lnTo>
                <a:lnTo>
                  <a:pt x="763" y="948"/>
                </a:lnTo>
                <a:lnTo>
                  <a:pt x="765" y="951"/>
                </a:lnTo>
                <a:lnTo>
                  <a:pt x="765" y="955"/>
                </a:lnTo>
                <a:lnTo>
                  <a:pt x="765" y="959"/>
                </a:lnTo>
                <a:lnTo>
                  <a:pt x="761" y="971"/>
                </a:lnTo>
                <a:lnTo>
                  <a:pt x="761" y="972"/>
                </a:lnTo>
                <a:lnTo>
                  <a:pt x="741" y="992"/>
                </a:lnTo>
                <a:lnTo>
                  <a:pt x="739" y="992"/>
                </a:lnTo>
                <a:lnTo>
                  <a:pt x="738" y="995"/>
                </a:lnTo>
                <a:lnTo>
                  <a:pt x="737" y="995"/>
                </a:lnTo>
                <a:lnTo>
                  <a:pt x="736" y="995"/>
                </a:lnTo>
                <a:lnTo>
                  <a:pt x="678" y="987"/>
                </a:lnTo>
                <a:lnTo>
                  <a:pt x="676" y="1007"/>
                </a:lnTo>
                <a:lnTo>
                  <a:pt x="682" y="1051"/>
                </a:lnTo>
                <a:lnTo>
                  <a:pt x="731" y="1071"/>
                </a:lnTo>
                <a:lnTo>
                  <a:pt x="731" y="1074"/>
                </a:lnTo>
                <a:lnTo>
                  <a:pt x="731" y="1074"/>
                </a:lnTo>
                <a:lnTo>
                  <a:pt x="749" y="1068"/>
                </a:lnTo>
                <a:lnTo>
                  <a:pt x="751" y="1067"/>
                </a:lnTo>
                <a:lnTo>
                  <a:pt x="753" y="1066"/>
                </a:lnTo>
                <a:lnTo>
                  <a:pt x="754" y="1068"/>
                </a:lnTo>
                <a:lnTo>
                  <a:pt x="755" y="1068"/>
                </a:lnTo>
                <a:lnTo>
                  <a:pt x="768" y="1075"/>
                </a:lnTo>
                <a:lnTo>
                  <a:pt x="789" y="1075"/>
                </a:lnTo>
                <a:lnTo>
                  <a:pt x="797" y="1074"/>
                </a:lnTo>
                <a:lnTo>
                  <a:pt x="789" y="1051"/>
                </a:lnTo>
                <a:lnTo>
                  <a:pt x="789" y="1051"/>
                </a:lnTo>
                <a:lnTo>
                  <a:pt x="789" y="1051"/>
                </a:lnTo>
                <a:lnTo>
                  <a:pt x="784" y="1027"/>
                </a:lnTo>
                <a:lnTo>
                  <a:pt x="784" y="1026"/>
                </a:lnTo>
                <a:lnTo>
                  <a:pt x="784" y="1023"/>
                </a:lnTo>
                <a:lnTo>
                  <a:pt x="785" y="1022"/>
                </a:lnTo>
                <a:lnTo>
                  <a:pt x="785" y="1021"/>
                </a:lnTo>
                <a:lnTo>
                  <a:pt x="792" y="1012"/>
                </a:lnTo>
                <a:lnTo>
                  <a:pt x="795" y="1010"/>
                </a:lnTo>
                <a:lnTo>
                  <a:pt x="795" y="1010"/>
                </a:lnTo>
                <a:lnTo>
                  <a:pt x="797" y="1008"/>
                </a:lnTo>
                <a:lnTo>
                  <a:pt x="809" y="990"/>
                </a:lnTo>
                <a:lnTo>
                  <a:pt x="810" y="989"/>
                </a:lnTo>
                <a:lnTo>
                  <a:pt x="832" y="972"/>
                </a:lnTo>
                <a:lnTo>
                  <a:pt x="833" y="972"/>
                </a:lnTo>
                <a:lnTo>
                  <a:pt x="833" y="971"/>
                </a:lnTo>
                <a:lnTo>
                  <a:pt x="834" y="971"/>
                </a:lnTo>
                <a:lnTo>
                  <a:pt x="834" y="971"/>
                </a:lnTo>
                <a:lnTo>
                  <a:pt x="862" y="967"/>
                </a:lnTo>
                <a:lnTo>
                  <a:pt x="862" y="974"/>
                </a:lnTo>
                <a:lnTo>
                  <a:pt x="862" y="974"/>
                </a:lnTo>
                <a:lnTo>
                  <a:pt x="862" y="985"/>
                </a:lnTo>
                <a:lnTo>
                  <a:pt x="864" y="992"/>
                </a:lnTo>
                <a:lnTo>
                  <a:pt x="869" y="1004"/>
                </a:lnTo>
                <a:lnTo>
                  <a:pt x="876" y="1019"/>
                </a:lnTo>
                <a:lnTo>
                  <a:pt x="900" y="1032"/>
                </a:lnTo>
                <a:lnTo>
                  <a:pt x="966" y="1038"/>
                </a:lnTo>
                <a:lnTo>
                  <a:pt x="970" y="1038"/>
                </a:lnTo>
                <a:lnTo>
                  <a:pt x="973" y="1038"/>
                </a:lnTo>
                <a:lnTo>
                  <a:pt x="973" y="1043"/>
                </a:lnTo>
                <a:lnTo>
                  <a:pt x="973" y="1045"/>
                </a:lnTo>
                <a:lnTo>
                  <a:pt x="971" y="1067"/>
                </a:lnTo>
                <a:lnTo>
                  <a:pt x="990" y="1087"/>
                </a:lnTo>
                <a:lnTo>
                  <a:pt x="1004" y="1093"/>
                </a:lnTo>
                <a:lnTo>
                  <a:pt x="1006" y="1094"/>
                </a:lnTo>
                <a:lnTo>
                  <a:pt x="1006" y="1096"/>
                </a:lnTo>
                <a:lnTo>
                  <a:pt x="1007" y="1098"/>
                </a:lnTo>
                <a:lnTo>
                  <a:pt x="1007" y="1106"/>
                </a:lnTo>
                <a:lnTo>
                  <a:pt x="1007" y="1118"/>
                </a:lnTo>
                <a:lnTo>
                  <a:pt x="1002" y="1142"/>
                </a:lnTo>
                <a:lnTo>
                  <a:pt x="1010" y="1148"/>
                </a:lnTo>
                <a:lnTo>
                  <a:pt x="1010" y="1148"/>
                </a:lnTo>
                <a:lnTo>
                  <a:pt x="1018" y="1148"/>
                </a:lnTo>
                <a:lnTo>
                  <a:pt x="1023" y="1148"/>
                </a:lnTo>
                <a:lnTo>
                  <a:pt x="1030" y="1151"/>
                </a:lnTo>
                <a:lnTo>
                  <a:pt x="1037" y="1154"/>
                </a:lnTo>
                <a:lnTo>
                  <a:pt x="1065" y="1167"/>
                </a:lnTo>
                <a:lnTo>
                  <a:pt x="1082" y="1154"/>
                </a:lnTo>
                <a:lnTo>
                  <a:pt x="1100" y="1134"/>
                </a:lnTo>
                <a:lnTo>
                  <a:pt x="1101" y="1125"/>
                </a:lnTo>
                <a:lnTo>
                  <a:pt x="1102" y="1123"/>
                </a:lnTo>
                <a:lnTo>
                  <a:pt x="1105" y="1122"/>
                </a:lnTo>
                <a:lnTo>
                  <a:pt x="1107" y="1120"/>
                </a:lnTo>
                <a:lnTo>
                  <a:pt x="1107" y="1117"/>
                </a:lnTo>
                <a:lnTo>
                  <a:pt x="1101" y="1092"/>
                </a:lnTo>
                <a:lnTo>
                  <a:pt x="1100" y="1078"/>
                </a:lnTo>
                <a:lnTo>
                  <a:pt x="1099" y="1077"/>
                </a:lnTo>
                <a:lnTo>
                  <a:pt x="1099" y="1076"/>
                </a:lnTo>
                <a:lnTo>
                  <a:pt x="1100" y="1075"/>
                </a:lnTo>
                <a:lnTo>
                  <a:pt x="1100" y="1074"/>
                </a:lnTo>
                <a:lnTo>
                  <a:pt x="1109" y="1058"/>
                </a:lnTo>
                <a:lnTo>
                  <a:pt x="1110" y="1057"/>
                </a:lnTo>
                <a:lnTo>
                  <a:pt x="1110" y="1057"/>
                </a:lnTo>
                <a:lnTo>
                  <a:pt x="1130" y="1044"/>
                </a:lnTo>
                <a:lnTo>
                  <a:pt x="1131" y="1044"/>
                </a:lnTo>
                <a:lnTo>
                  <a:pt x="1171" y="1044"/>
                </a:lnTo>
                <a:lnTo>
                  <a:pt x="1177" y="1040"/>
                </a:lnTo>
                <a:lnTo>
                  <a:pt x="1176" y="1021"/>
                </a:lnTo>
                <a:lnTo>
                  <a:pt x="1170" y="1003"/>
                </a:lnTo>
                <a:lnTo>
                  <a:pt x="1156" y="981"/>
                </a:lnTo>
                <a:lnTo>
                  <a:pt x="1155" y="980"/>
                </a:lnTo>
                <a:lnTo>
                  <a:pt x="1155" y="979"/>
                </a:lnTo>
                <a:lnTo>
                  <a:pt x="1155" y="948"/>
                </a:lnTo>
                <a:lnTo>
                  <a:pt x="1155" y="947"/>
                </a:lnTo>
                <a:lnTo>
                  <a:pt x="1155" y="947"/>
                </a:lnTo>
                <a:lnTo>
                  <a:pt x="1162" y="928"/>
                </a:lnTo>
                <a:lnTo>
                  <a:pt x="1162" y="928"/>
                </a:lnTo>
                <a:lnTo>
                  <a:pt x="1164" y="927"/>
                </a:lnTo>
                <a:lnTo>
                  <a:pt x="1164" y="927"/>
                </a:lnTo>
                <a:lnTo>
                  <a:pt x="1196" y="880"/>
                </a:lnTo>
                <a:lnTo>
                  <a:pt x="1197" y="879"/>
                </a:lnTo>
                <a:lnTo>
                  <a:pt x="1199" y="879"/>
                </a:lnTo>
                <a:lnTo>
                  <a:pt x="1201" y="878"/>
                </a:lnTo>
                <a:lnTo>
                  <a:pt x="1209" y="878"/>
                </a:lnTo>
                <a:lnTo>
                  <a:pt x="1220" y="879"/>
                </a:lnTo>
                <a:lnTo>
                  <a:pt x="1248" y="895"/>
                </a:lnTo>
                <a:lnTo>
                  <a:pt x="1266" y="900"/>
                </a:lnTo>
                <a:lnTo>
                  <a:pt x="1268" y="891"/>
                </a:lnTo>
                <a:lnTo>
                  <a:pt x="1265" y="889"/>
                </a:lnTo>
                <a:lnTo>
                  <a:pt x="1265" y="885"/>
                </a:lnTo>
                <a:lnTo>
                  <a:pt x="1265" y="885"/>
                </a:lnTo>
                <a:lnTo>
                  <a:pt x="1266" y="880"/>
                </a:lnTo>
                <a:lnTo>
                  <a:pt x="1268" y="875"/>
                </a:lnTo>
                <a:lnTo>
                  <a:pt x="1272" y="870"/>
                </a:lnTo>
                <a:lnTo>
                  <a:pt x="1276" y="865"/>
                </a:lnTo>
                <a:lnTo>
                  <a:pt x="1298" y="850"/>
                </a:lnTo>
                <a:lnTo>
                  <a:pt x="1299" y="849"/>
                </a:lnTo>
                <a:lnTo>
                  <a:pt x="1299" y="849"/>
                </a:lnTo>
                <a:lnTo>
                  <a:pt x="1299" y="848"/>
                </a:lnTo>
                <a:lnTo>
                  <a:pt x="1299" y="848"/>
                </a:lnTo>
                <a:lnTo>
                  <a:pt x="1314" y="843"/>
                </a:lnTo>
                <a:lnTo>
                  <a:pt x="1323" y="841"/>
                </a:lnTo>
                <a:lnTo>
                  <a:pt x="1343" y="839"/>
                </a:lnTo>
                <a:lnTo>
                  <a:pt x="1345" y="839"/>
                </a:lnTo>
                <a:lnTo>
                  <a:pt x="1345" y="839"/>
                </a:lnTo>
                <a:lnTo>
                  <a:pt x="1357" y="841"/>
                </a:lnTo>
                <a:lnTo>
                  <a:pt x="1366" y="811"/>
                </a:lnTo>
                <a:lnTo>
                  <a:pt x="1366" y="791"/>
                </a:lnTo>
                <a:lnTo>
                  <a:pt x="1366" y="791"/>
                </a:lnTo>
                <a:lnTo>
                  <a:pt x="1366" y="775"/>
                </a:lnTo>
                <a:lnTo>
                  <a:pt x="1367" y="769"/>
                </a:lnTo>
                <a:lnTo>
                  <a:pt x="1369" y="767"/>
                </a:lnTo>
                <a:lnTo>
                  <a:pt x="1377" y="751"/>
                </a:lnTo>
                <a:lnTo>
                  <a:pt x="1367" y="737"/>
                </a:lnTo>
                <a:lnTo>
                  <a:pt x="1352" y="726"/>
                </a:lnTo>
                <a:lnTo>
                  <a:pt x="1322" y="718"/>
                </a:lnTo>
                <a:lnTo>
                  <a:pt x="1322" y="718"/>
                </a:lnTo>
                <a:lnTo>
                  <a:pt x="1317" y="717"/>
                </a:lnTo>
                <a:lnTo>
                  <a:pt x="1309" y="713"/>
                </a:lnTo>
                <a:lnTo>
                  <a:pt x="1299" y="706"/>
                </a:lnTo>
                <a:lnTo>
                  <a:pt x="1287" y="697"/>
                </a:lnTo>
                <a:lnTo>
                  <a:pt x="1268" y="687"/>
                </a:lnTo>
                <a:lnTo>
                  <a:pt x="1267" y="687"/>
                </a:lnTo>
                <a:lnTo>
                  <a:pt x="1266" y="686"/>
                </a:lnTo>
                <a:lnTo>
                  <a:pt x="1244" y="660"/>
                </a:lnTo>
                <a:lnTo>
                  <a:pt x="1224" y="660"/>
                </a:lnTo>
                <a:lnTo>
                  <a:pt x="1223" y="659"/>
                </a:lnTo>
                <a:lnTo>
                  <a:pt x="1221" y="659"/>
                </a:lnTo>
                <a:lnTo>
                  <a:pt x="1203" y="650"/>
                </a:lnTo>
                <a:lnTo>
                  <a:pt x="1193" y="663"/>
                </a:lnTo>
                <a:lnTo>
                  <a:pt x="1191" y="721"/>
                </a:lnTo>
                <a:lnTo>
                  <a:pt x="1194" y="743"/>
                </a:lnTo>
                <a:lnTo>
                  <a:pt x="1202" y="743"/>
                </a:lnTo>
                <a:lnTo>
                  <a:pt x="1203" y="744"/>
                </a:lnTo>
                <a:lnTo>
                  <a:pt x="1220" y="748"/>
                </a:lnTo>
                <a:lnTo>
                  <a:pt x="1220" y="749"/>
                </a:lnTo>
                <a:lnTo>
                  <a:pt x="1220" y="751"/>
                </a:lnTo>
                <a:lnTo>
                  <a:pt x="1228" y="771"/>
                </a:lnTo>
                <a:lnTo>
                  <a:pt x="1231" y="771"/>
                </a:lnTo>
                <a:lnTo>
                  <a:pt x="1231" y="772"/>
                </a:lnTo>
                <a:lnTo>
                  <a:pt x="1231" y="772"/>
                </a:lnTo>
                <a:lnTo>
                  <a:pt x="1231" y="773"/>
                </a:lnTo>
                <a:lnTo>
                  <a:pt x="1225" y="811"/>
                </a:lnTo>
                <a:lnTo>
                  <a:pt x="1225" y="814"/>
                </a:lnTo>
                <a:lnTo>
                  <a:pt x="1225" y="815"/>
                </a:lnTo>
                <a:lnTo>
                  <a:pt x="1224" y="816"/>
                </a:lnTo>
                <a:lnTo>
                  <a:pt x="1224" y="816"/>
                </a:lnTo>
                <a:lnTo>
                  <a:pt x="1208" y="826"/>
                </a:lnTo>
                <a:lnTo>
                  <a:pt x="1204" y="827"/>
                </a:lnTo>
                <a:lnTo>
                  <a:pt x="1203" y="826"/>
                </a:lnTo>
                <a:lnTo>
                  <a:pt x="1202" y="826"/>
                </a:lnTo>
                <a:lnTo>
                  <a:pt x="1194" y="824"/>
                </a:lnTo>
                <a:lnTo>
                  <a:pt x="1175" y="831"/>
                </a:lnTo>
                <a:lnTo>
                  <a:pt x="1173" y="831"/>
                </a:lnTo>
                <a:lnTo>
                  <a:pt x="1175" y="834"/>
                </a:lnTo>
                <a:lnTo>
                  <a:pt x="1176" y="835"/>
                </a:lnTo>
                <a:lnTo>
                  <a:pt x="1179" y="869"/>
                </a:lnTo>
                <a:lnTo>
                  <a:pt x="1179" y="869"/>
                </a:lnTo>
                <a:lnTo>
                  <a:pt x="1179" y="871"/>
                </a:lnTo>
                <a:lnTo>
                  <a:pt x="1178" y="873"/>
                </a:lnTo>
                <a:lnTo>
                  <a:pt x="1176" y="875"/>
                </a:lnTo>
                <a:lnTo>
                  <a:pt x="1172" y="877"/>
                </a:lnTo>
                <a:lnTo>
                  <a:pt x="1157" y="877"/>
                </a:lnTo>
                <a:lnTo>
                  <a:pt x="1157" y="877"/>
                </a:lnTo>
                <a:lnTo>
                  <a:pt x="1153" y="875"/>
                </a:lnTo>
                <a:lnTo>
                  <a:pt x="1149" y="874"/>
                </a:lnTo>
                <a:lnTo>
                  <a:pt x="1144" y="870"/>
                </a:lnTo>
                <a:lnTo>
                  <a:pt x="1129" y="858"/>
                </a:lnTo>
                <a:lnTo>
                  <a:pt x="1128" y="857"/>
                </a:lnTo>
                <a:lnTo>
                  <a:pt x="1126" y="857"/>
                </a:lnTo>
                <a:lnTo>
                  <a:pt x="1126" y="856"/>
                </a:lnTo>
                <a:lnTo>
                  <a:pt x="1117" y="835"/>
                </a:lnTo>
                <a:lnTo>
                  <a:pt x="1117" y="835"/>
                </a:lnTo>
                <a:lnTo>
                  <a:pt x="1112" y="831"/>
                </a:lnTo>
                <a:lnTo>
                  <a:pt x="1097" y="826"/>
                </a:lnTo>
                <a:lnTo>
                  <a:pt x="1096" y="826"/>
                </a:lnTo>
                <a:lnTo>
                  <a:pt x="1094" y="826"/>
                </a:lnTo>
                <a:lnTo>
                  <a:pt x="1078" y="814"/>
                </a:lnTo>
                <a:lnTo>
                  <a:pt x="1075" y="814"/>
                </a:lnTo>
                <a:lnTo>
                  <a:pt x="1075" y="811"/>
                </a:lnTo>
                <a:lnTo>
                  <a:pt x="1075" y="811"/>
                </a:lnTo>
                <a:lnTo>
                  <a:pt x="1070" y="791"/>
                </a:lnTo>
                <a:lnTo>
                  <a:pt x="1073" y="775"/>
                </a:lnTo>
                <a:lnTo>
                  <a:pt x="1074" y="775"/>
                </a:lnTo>
                <a:lnTo>
                  <a:pt x="1074" y="773"/>
                </a:lnTo>
                <a:lnTo>
                  <a:pt x="1074" y="773"/>
                </a:lnTo>
                <a:lnTo>
                  <a:pt x="1082" y="765"/>
                </a:lnTo>
                <a:lnTo>
                  <a:pt x="1082" y="760"/>
                </a:lnTo>
                <a:lnTo>
                  <a:pt x="1074" y="738"/>
                </a:lnTo>
                <a:lnTo>
                  <a:pt x="1058" y="722"/>
                </a:lnTo>
                <a:lnTo>
                  <a:pt x="1058" y="720"/>
                </a:lnTo>
                <a:lnTo>
                  <a:pt x="1052" y="669"/>
                </a:lnTo>
                <a:lnTo>
                  <a:pt x="1041" y="658"/>
                </a:lnTo>
                <a:lnTo>
                  <a:pt x="1039" y="658"/>
                </a:lnTo>
                <a:lnTo>
                  <a:pt x="1038" y="657"/>
                </a:lnTo>
                <a:lnTo>
                  <a:pt x="1038" y="657"/>
                </a:lnTo>
                <a:lnTo>
                  <a:pt x="1028" y="634"/>
                </a:lnTo>
                <a:lnTo>
                  <a:pt x="984" y="629"/>
                </a:lnTo>
                <a:lnTo>
                  <a:pt x="984" y="629"/>
                </a:lnTo>
                <a:lnTo>
                  <a:pt x="978" y="626"/>
                </a:lnTo>
                <a:lnTo>
                  <a:pt x="971" y="621"/>
                </a:lnTo>
                <a:lnTo>
                  <a:pt x="966" y="615"/>
                </a:lnTo>
                <a:lnTo>
                  <a:pt x="962" y="608"/>
                </a:lnTo>
                <a:lnTo>
                  <a:pt x="942" y="608"/>
                </a:lnTo>
                <a:lnTo>
                  <a:pt x="942" y="608"/>
                </a:lnTo>
                <a:lnTo>
                  <a:pt x="937" y="606"/>
                </a:lnTo>
                <a:lnTo>
                  <a:pt x="932" y="603"/>
                </a:lnTo>
                <a:lnTo>
                  <a:pt x="926" y="598"/>
                </a:lnTo>
                <a:lnTo>
                  <a:pt x="919" y="592"/>
                </a:lnTo>
                <a:lnTo>
                  <a:pt x="917" y="590"/>
                </a:lnTo>
                <a:lnTo>
                  <a:pt x="917" y="590"/>
                </a:lnTo>
                <a:lnTo>
                  <a:pt x="910" y="581"/>
                </a:lnTo>
                <a:lnTo>
                  <a:pt x="903" y="568"/>
                </a:lnTo>
                <a:lnTo>
                  <a:pt x="903" y="568"/>
                </a:lnTo>
                <a:lnTo>
                  <a:pt x="901" y="567"/>
                </a:lnTo>
                <a:lnTo>
                  <a:pt x="897" y="548"/>
                </a:lnTo>
                <a:lnTo>
                  <a:pt x="897" y="548"/>
                </a:lnTo>
                <a:lnTo>
                  <a:pt x="897" y="547"/>
                </a:lnTo>
                <a:lnTo>
                  <a:pt x="897" y="545"/>
                </a:lnTo>
                <a:lnTo>
                  <a:pt x="897" y="545"/>
                </a:lnTo>
                <a:lnTo>
                  <a:pt x="905" y="508"/>
                </a:lnTo>
                <a:lnTo>
                  <a:pt x="905" y="506"/>
                </a:lnTo>
                <a:lnTo>
                  <a:pt x="912" y="490"/>
                </a:lnTo>
                <a:lnTo>
                  <a:pt x="912" y="489"/>
                </a:lnTo>
                <a:lnTo>
                  <a:pt x="912" y="488"/>
                </a:lnTo>
                <a:lnTo>
                  <a:pt x="913" y="488"/>
                </a:lnTo>
                <a:lnTo>
                  <a:pt x="959" y="469"/>
                </a:lnTo>
                <a:lnTo>
                  <a:pt x="978" y="447"/>
                </a:lnTo>
                <a:lnTo>
                  <a:pt x="981" y="428"/>
                </a:lnTo>
                <a:lnTo>
                  <a:pt x="979" y="416"/>
                </a:lnTo>
                <a:lnTo>
                  <a:pt x="979" y="416"/>
                </a:lnTo>
                <a:lnTo>
                  <a:pt x="970" y="396"/>
                </a:lnTo>
                <a:lnTo>
                  <a:pt x="967" y="389"/>
                </a:lnTo>
                <a:lnTo>
                  <a:pt x="966" y="384"/>
                </a:lnTo>
                <a:lnTo>
                  <a:pt x="957" y="385"/>
                </a:lnTo>
                <a:lnTo>
                  <a:pt x="940" y="384"/>
                </a:lnTo>
                <a:lnTo>
                  <a:pt x="940" y="384"/>
                </a:lnTo>
                <a:lnTo>
                  <a:pt x="936" y="387"/>
                </a:lnTo>
                <a:lnTo>
                  <a:pt x="931" y="393"/>
                </a:lnTo>
                <a:lnTo>
                  <a:pt x="913" y="412"/>
                </a:lnTo>
                <a:lnTo>
                  <a:pt x="893" y="432"/>
                </a:lnTo>
                <a:lnTo>
                  <a:pt x="892" y="432"/>
                </a:lnTo>
                <a:lnTo>
                  <a:pt x="891" y="433"/>
                </a:lnTo>
                <a:lnTo>
                  <a:pt x="891" y="433"/>
                </a:lnTo>
                <a:lnTo>
                  <a:pt x="871" y="436"/>
                </a:lnTo>
                <a:lnTo>
                  <a:pt x="863" y="438"/>
                </a:lnTo>
                <a:lnTo>
                  <a:pt x="857" y="436"/>
                </a:lnTo>
                <a:lnTo>
                  <a:pt x="818" y="422"/>
                </a:lnTo>
                <a:close/>
              </a:path>
            </a:pathLst>
          </a:custGeom>
          <a:solidFill>
            <a:srgbClr val="2F4054"/>
          </a:solidFill>
          <a:ln>
            <a:noFill/>
          </a:ln>
        </p:spPr>
        <p:txBody>
          <a:bodyPr vert="horz" wrap="square" lIns="121882" tIns="60941" rIns="121882" bIns="60941" numCol="1" anchor="t" anchorCtr="0" compatLnSpc="1"/>
          <a:lstStyle/>
          <a:p>
            <a:endParaRPr lang="zh-CN" altLang="en-US" sz="2400">
              <a:solidFill>
                <a:srgbClr val="969696"/>
              </a:solidFill>
            </a:endParaRPr>
          </a:p>
        </p:txBody>
      </p:sp>
      <p:sp>
        <p:nvSpPr>
          <p:cNvPr id="32" name="Freeform 39"/>
          <p:cNvSpPr/>
          <p:nvPr/>
        </p:nvSpPr>
        <p:spPr bwMode="auto">
          <a:xfrm>
            <a:off x="3920247" y="3398936"/>
            <a:ext cx="323496" cy="532368"/>
          </a:xfrm>
          <a:custGeom>
            <a:avLst/>
            <a:gdLst>
              <a:gd name="T0" fmla="*/ 139 w 277"/>
              <a:gd name="T1" fmla="*/ 89 h 461"/>
              <a:gd name="T2" fmla="*/ 139 w 277"/>
              <a:gd name="T3" fmla="*/ 130 h 461"/>
              <a:gd name="T4" fmla="*/ 126 w 277"/>
              <a:gd name="T5" fmla="*/ 165 h 461"/>
              <a:gd name="T6" fmla="*/ 126 w 277"/>
              <a:gd name="T7" fmla="*/ 171 h 461"/>
              <a:gd name="T8" fmla="*/ 121 w 277"/>
              <a:gd name="T9" fmla="*/ 181 h 461"/>
              <a:gd name="T10" fmla="*/ 113 w 277"/>
              <a:gd name="T11" fmla="*/ 187 h 461"/>
              <a:gd name="T12" fmla="*/ 111 w 277"/>
              <a:gd name="T13" fmla="*/ 186 h 461"/>
              <a:gd name="T14" fmla="*/ 65 w 277"/>
              <a:gd name="T15" fmla="*/ 196 h 461"/>
              <a:gd name="T16" fmla="*/ 19 w 277"/>
              <a:gd name="T17" fmla="*/ 204 h 461"/>
              <a:gd name="T18" fmla="*/ 12 w 277"/>
              <a:gd name="T19" fmla="*/ 212 h 461"/>
              <a:gd name="T20" fmla="*/ 58 w 277"/>
              <a:gd name="T21" fmla="*/ 217 h 461"/>
              <a:gd name="T22" fmla="*/ 61 w 277"/>
              <a:gd name="T23" fmla="*/ 218 h 461"/>
              <a:gd name="T24" fmla="*/ 72 w 277"/>
              <a:gd name="T25" fmla="*/ 247 h 461"/>
              <a:gd name="T26" fmla="*/ 84 w 277"/>
              <a:gd name="T27" fmla="*/ 255 h 461"/>
              <a:gd name="T28" fmla="*/ 89 w 277"/>
              <a:gd name="T29" fmla="*/ 264 h 461"/>
              <a:gd name="T30" fmla="*/ 90 w 277"/>
              <a:gd name="T31" fmla="*/ 280 h 461"/>
              <a:gd name="T32" fmla="*/ 106 w 277"/>
              <a:gd name="T33" fmla="*/ 326 h 461"/>
              <a:gd name="T34" fmla="*/ 107 w 277"/>
              <a:gd name="T35" fmla="*/ 327 h 461"/>
              <a:gd name="T36" fmla="*/ 115 w 277"/>
              <a:gd name="T37" fmla="*/ 351 h 461"/>
              <a:gd name="T38" fmla="*/ 107 w 277"/>
              <a:gd name="T39" fmla="*/ 377 h 461"/>
              <a:gd name="T40" fmla="*/ 108 w 277"/>
              <a:gd name="T41" fmla="*/ 400 h 461"/>
              <a:gd name="T42" fmla="*/ 123 w 277"/>
              <a:gd name="T43" fmla="*/ 410 h 461"/>
              <a:gd name="T44" fmla="*/ 147 w 277"/>
              <a:gd name="T45" fmla="*/ 421 h 461"/>
              <a:gd name="T46" fmla="*/ 159 w 277"/>
              <a:gd name="T47" fmla="*/ 444 h 461"/>
              <a:gd name="T48" fmla="*/ 166 w 277"/>
              <a:gd name="T49" fmla="*/ 447 h 461"/>
              <a:gd name="T50" fmla="*/ 174 w 277"/>
              <a:gd name="T51" fmla="*/ 454 h 461"/>
              <a:gd name="T52" fmla="*/ 187 w 277"/>
              <a:gd name="T53" fmla="*/ 461 h 461"/>
              <a:gd name="T54" fmla="*/ 183 w 277"/>
              <a:gd name="T55" fmla="*/ 435 h 461"/>
              <a:gd name="T56" fmla="*/ 183 w 277"/>
              <a:gd name="T57" fmla="*/ 427 h 461"/>
              <a:gd name="T58" fmla="*/ 184 w 277"/>
              <a:gd name="T59" fmla="*/ 421 h 461"/>
              <a:gd name="T60" fmla="*/ 189 w 277"/>
              <a:gd name="T61" fmla="*/ 416 h 461"/>
              <a:gd name="T62" fmla="*/ 194 w 277"/>
              <a:gd name="T63" fmla="*/ 413 h 461"/>
              <a:gd name="T64" fmla="*/ 213 w 277"/>
              <a:gd name="T65" fmla="*/ 407 h 461"/>
              <a:gd name="T66" fmla="*/ 215 w 277"/>
              <a:gd name="T67" fmla="*/ 406 h 461"/>
              <a:gd name="T68" fmla="*/ 224 w 277"/>
              <a:gd name="T69" fmla="*/ 410 h 461"/>
              <a:gd name="T70" fmla="*/ 235 w 277"/>
              <a:gd name="T71" fmla="*/ 402 h 461"/>
              <a:gd name="T72" fmla="*/ 232 w 277"/>
              <a:gd name="T73" fmla="*/ 357 h 461"/>
              <a:gd name="T74" fmla="*/ 210 w 277"/>
              <a:gd name="T75" fmla="*/ 350 h 461"/>
              <a:gd name="T76" fmla="*/ 205 w 277"/>
              <a:gd name="T77" fmla="*/ 349 h 461"/>
              <a:gd name="T78" fmla="*/ 201 w 277"/>
              <a:gd name="T79" fmla="*/ 256 h 461"/>
              <a:gd name="T80" fmla="*/ 222 w 277"/>
              <a:gd name="T81" fmla="*/ 228 h 461"/>
              <a:gd name="T82" fmla="*/ 264 w 277"/>
              <a:gd name="T83" fmla="*/ 242 h 461"/>
              <a:gd name="T84" fmla="*/ 277 w 277"/>
              <a:gd name="T85" fmla="*/ 164 h 461"/>
              <a:gd name="T86" fmla="*/ 271 w 277"/>
              <a:gd name="T87" fmla="*/ 153 h 461"/>
              <a:gd name="T88" fmla="*/ 262 w 277"/>
              <a:gd name="T89" fmla="*/ 146 h 461"/>
              <a:gd name="T90" fmla="*/ 255 w 277"/>
              <a:gd name="T91" fmla="*/ 146 h 461"/>
              <a:gd name="T92" fmla="*/ 232 w 277"/>
              <a:gd name="T93" fmla="*/ 149 h 461"/>
              <a:gd name="T94" fmla="*/ 230 w 277"/>
              <a:gd name="T95" fmla="*/ 146 h 461"/>
              <a:gd name="T96" fmla="*/ 216 w 277"/>
              <a:gd name="T97" fmla="*/ 128 h 461"/>
              <a:gd name="T98" fmla="*/ 215 w 277"/>
              <a:gd name="T99" fmla="*/ 97 h 461"/>
              <a:gd name="T100" fmla="*/ 224 w 277"/>
              <a:gd name="T101" fmla="*/ 73 h 461"/>
              <a:gd name="T102" fmla="*/ 225 w 277"/>
              <a:gd name="T103" fmla="*/ 68 h 461"/>
              <a:gd name="T104" fmla="*/ 227 w 277"/>
              <a:gd name="T105" fmla="*/ 61 h 461"/>
              <a:gd name="T106" fmla="*/ 235 w 277"/>
              <a:gd name="T107" fmla="*/ 51 h 461"/>
              <a:gd name="T108" fmla="*/ 218 w 277"/>
              <a:gd name="T109" fmla="*/ 13 h 461"/>
              <a:gd name="T110" fmla="*/ 161 w 277"/>
              <a:gd name="T111" fmla="*/ 29 h 4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77" h="461">
                <a:moveTo>
                  <a:pt x="161" y="29"/>
                </a:moveTo>
                <a:lnTo>
                  <a:pt x="139" y="89"/>
                </a:lnTo>
                <a:lnTo>
                  <a:pt x="139" y="129"/>
                </a:lnTo>
                <a:lnTo>
                  <a:pt x="139" y="130"/>
                </a:lnTo>
                <a:lnTo>
                  <a:pt x="128" y="151"/>
                </a:lnTo>
                <a:lnTo>
                  <a:pt x="126" y="165"/>
                </a:lnTo>
                <a:lnTo>
                  <a:pt x="126" y="165"/>
                </a:lnTo>
                <a:lnTo>
                  <a:pt x="126" y="171"/>
                </a:lnTo>
                <a:lnTo>
                  <a:pt x="124" y="177"/>
                </a:lnTo>
                <a:lnTo>
                  <a:pt x="121" y="181"/>
                </a:lnTo>
                <a:lnTo>
                  <a:pt x="115" y="186"/>
                </a:lnTo>
                <a:lnTo>
                  <a:pt x="113" y="187"/>
                </a:lnTo>
                <a:lnTo>
                  <a:pt x="112" y="187"/>
                </a:lnTo>
                <a:lnTo>
                  <a:pt x="111" y="186"/>
                </a:lnTo>
                <a:lnTo>
                  <a:pt x="81" y="183"/>
                </a:lnTo>
                <a:lnTo>
                  <a:pt x="65" y="196"/>
                </a:lnTo>
                <a:lnTo>
                  <a:pt x="19" y="204"/>
                </a:lnTo>
                <a:lnTo>
                  <a:pt x="19" y="204"/>
                </a:lnTo>
                <a:lnTo>
                  <a:pt x="0" y="204"/>
                </a:lnTo>
                <a:lnTo>
                  <a:pt x="12" y="212"/>
                </a:lnTo>
                <a:lnTo>
                  <a:pt x="56" y="217"/>
                </a:lnTo>
                <a:lnTo>
                  <a:pt x="58" y="217"/>
                </a:lnTo>
                <a:lnTo>
                  <a:pt x="60" y="217"/>
                </a:lnTo>
                <a:lnTo>
                  <a:pt x="61" y="218"/>
                </a:lnTo>
                <a:lnTo>
                  <a:pt x="61" y="219"/>
                </a:lnTo>
                <a:lnTo>
                  <a:pt x="72" y="247"/>
                </a:lnTo>
                <a:lnTo>
                  <a:pt x="84" y="255"/>
                </a:lnTo>
                <a:lnTo>
                  <a:pt x="84" y="255"/>
                </a:lnTo>
                <a:lnTo>
                  <a:pt x="87" y="259"/>
                </a:lnTo>
                <a:lnTo>
                  <a:pt x="89" y="264"/>
                </a:lnTo>
                <a:lnTo>
                  <a:pt x="90" y="271"/>
                </a:lnTo>
                <a:lnTo>
                  <a:pt x="90" y="280"/>
                </a:lnTo>
                <a:lnTo>
                  <a:pt x="91" y="313"/>
                </a:lnTo>
                <a:lnTo>
                  <a:pt x="106" y="326"/>
                </a:lnTo>
                <a:lnTo>
                  <a:pt x="107" y="326"/>
                </a:lnTo>
                <a:lnTo>
                  <a:pt x="107" y="327"/>
                </a:lnTo>
                <a:lnTo>
                  <a:pt x="108" y="327"/>
                </a:lnTo>
                <a:lnTo>
                  <a:pt x="115" y="351"/>
                </a:lnTo>
                <a:lnTo>
                  <a:pt x="115" y="365"/>
                </a:lnTo>
                <a:lnTo>
                  <a:pt x="107" y="377"/>
                </a:lnTo>
                <a:lnTo>
                  <a:pt x="105" y="388"/>
                </a:lnTo>
                <a:lnTo>
                  <a:pt x="108" y="400"/>
                </a:lnTo>
                <a:lnTo>
                  <a:pt x="123" y="410"/>
                </a:lnTo>
                <a:lnTo>
                  <a:pt x="123" y="410"/>
                </a:lnTo>
                <a:lnTo>
                  <a:pt x="142" y="418"/>
                </a:lnTo>
                <a:lnTo>
                  <a:pt x="147" y="421"/>
                </a:lnTo>
                <a:lnTo>
                  <a:pt x="151" y="426"/>
                </a:lnTo>
                <a:lnTo>
                  <a:pt x="159" y="444"/>
                </a:lnTo>
                <a:lnTo>
                  <a:pt x="159" y="444"/>
                </a:lnTo>
                <a:lnTo>
                  <a:pt x="166" y="447"/>
                </a:lnTo>
                <a:lnTo>
                  <a:pt x="170" y="451"/>
                </a:lnTo>
                <a:lnTo>
                  <a:pt x="174" y="454"/>
                </a:lnTo>
                <a:lnTo>
                  <a:pt x="176" y="458"/>
                </a:lnTo>
                <a:lnTo>
                  <a:pt x="187" y="461"/>
                </a:lnTo>
                <a:lnTo>
                  <a:pt x="189" y="461"/>
                </a:lnTo>
                <a:lnTo>
                  <a:pt x="183" y="435"/>
                </a:lnTo>
                <a:lnTo>
                  <a:pt x="183" y="435"/>
                </a:lnTo>
                <a:lnTo>
                  <a:pt x="183" y="427"/>
                </a:lnTo>
                <a:lnTo>
                  <a:pt x="183" y="423"/>
                </a:lnTo>
                <a:lnTo>
                  <a:pt x="184" y="421"/>
                </a:lnTo>
                <a:lnTo>
                  <a:pt x="184" y="421"/>
                </a:lnTo>
                <a:lnTo>
                  <a:pt x="189" y="416"/>
                </a:lnTo>
                <a:lnTo>
                  <a:pt x="191" y="414"/>
                </a:lnTo>
                <a:lnTo>
                  <a:pt x="194" y="413"/>
                </a:lnTo>
                <a:lnTo>
                  <a:pt x="213" y="407"/>
                </a:lnTo>
                <a:lnTo>
                  <a:pt x="213" y="407"/>
                </a:lnTo>
                <a:lnTo>
                  <a:pt x="214" y="406"/>
                </a:lnTo>
                <a:lnTo>
                  <a:pt x="215" y="406"/>
                </a:lnTo>
                <a:lnTo>
                  <a:pt x="216" y="407"/>
                </a:lnTo>
                <a:lnTo>
                  <a:pt x="224" y="410"/>
                </a:lnTo>
                <a:lnTo>
                  <a:pt x="235" y="404"/>
                </a:lnTo>
                <a:lnTo>
                  <a:pt x="235" y="402"/>
                </a:lnTo>
                <a:lnTo>
                  <a:pt x="239" y="371"/>
                </a:lnTo>
                <a:lnTo>
                  <a:pt x="232" y="357"/>
                </a:lnTo>
                <a:lnTo>
                  <a:pt x="222" y="351"/>
                </a:lnTo>
                <a:lnTo>
                  <a:pt x="210" y="350"/>
                </a:lnTo>
                <a:lnTo>
                  <a:pt x="208" y="350"/>
                </a:lnTo>
                <a:lnTo>
                  <a:pt x="205" y="349"/>
                </a:lnTo>
                <a:lnTo>
                  <a:pt x="200" y="318"/>
                </a:lnTo>
                <a:lnTo>
                  <a:pt x="201" y="256"/>
                </a:lnTo>
                <a:lnTo>
                  <a:pt x="203" y="254"/>
                </a:lnTo>
                <a:lnTo>
                  <a:pt x="222" y="228"/>
                </a:lnTo>
                <a:lnTo>
                  <a:pt x="248" y="242"/>
                </a:lnTo>
                <a:lnTo>
                  <a:pt x="264" y="242"/>
                </a:lnTo>
                <a:lnTo>
                  <a:pt x="277" y="164"/>
                </a:lnTo>
                <a:lnTo>
                  <a:pt x="277" y="164"/>
                </a:lnTo>
                <a:lnTo>
                  <a:pt x="273" y="159"/>
                </a:lnTo>
                <a:lnTo>
                  <a:pt x="271" y="153"/>
                </a:lnTo>
                <a:lnTo>
                  <a:pt x="266" y="149"/>
                </a:lnTo>
                <a:lnTo>
                  <a:pt x="262" y="146"/>
                </a:lnTo>
                <a:lnTo>
                  <a:pt x="255" y="145"/>
                </a:lnTo>
                <a:lnTo>
                  <a:pt x="255" y="146"/>
                </a:lnTo>
                <a:lnTo>
                  <a:pt x="250" y="146"/>
                </a:lnTo>
                <a:lnTo>
                  <a:pt x="232" y="149"/>
                </a:lnTo>
                <a:lnTo>
                  <a:pt x="231" y="147"/>
                </a:lnTo>
                <a:lnTo>
                  <a:pt x="230" y="146"/>
                </a:lnTo>
                <a:lnTo>
                  <a:pt x="216" y="129"/>
                </a:lnTo>
                <a:lnTo>
                  <a:pt x="216" y="128"/>
                </a:lnTo>
                <a:lnTo>
                  <a:pt x="215" y="126"/>
                </a:lnTo>
                <a:lnTo>
                  <a:pt x="215" y="97"/>
                </a:lnTo>
                <a:lnTo>
                  <a:pt x="219" y="79"/>
                </a:lnTo>
                <a:lnTo>
                  <a:pt x="224" y="73"/>
                </a:lnTo>
                <a:lnTo>
                  <a:pt x="224" y="73"/>
                </a:lnTo>
                <a:lnTo>
                  <a:pt x="225" y="68"/>
                </a:lnTo>
                <a:lnTo>
                  <a:pt x="225" y="65"/>
                </a:lnTo>
                <a:lnTo>
                  <a:pt x="227" y="61"/>
                </a:lnTo>
                <a:lnTo>
                  <a:pt x="231" y="57"/>
                </a:lnTo>
                <a:lnTo>
                  <a:pt x="235" y="51"/>
                </a:lnTo>
                <a:lnTo>
                  <a:pt x="237" y="30"/>
                </a:lnTo>
                <a:lnTo>
                  <a:pt x="218" y="13"/>
                </a:lnTo>
                <a:lnTo>
                  <a:pt x="194" y="0"/>
                </a:lnTo>
                <a:lnTo>
                  <a:pt x="161" y="29"/>
                </a:lnTo>
                <a:close/>
              </a:path>
            </a:pathLst>
          </a:custGeom>
          <a:solidFill>
            <a:srgbClr val="2F4054"/>
          </a:solidFill>
          <a:ln>
            <a:noFill/>
          </a:ln>
        </p:spPr>
        <p:txBody>
          <a:bodyPr vert="horz" wrap="square" lIns="121882" tIns="60941" rIns="121882" bIns="60941" numCol="1" anchor="t" anchorCtr="0" compatLnSpc="1"/>
          <a:lstStyle/>
          <a:p>
            <a:endParaRPr lang="zh-CN" altLang="en-US" sz="2400">
              <a:solidFill>
                <a:srgbClr val="969696"/>
              </a:solidFill>
            </a:endParaRPr>
          </a:p>
        </p:txBody>
      </p:sp>
      <p:sp>
        <p:nvSpPr>
          <p:cNvPr id="33" name="Freeform 40"/>
          <p:cNvSpPr/>
          <p:nvPr/>
        </p:nvSpPr>
        <p:spPr bwMode="auto">
          <a:xfrm>
            <a:off x="869639" y="1993204"/>
            <a:ext cx="2285347" cy="1732807"/>
          </a:xfrm>
          <a:custGeom>
            <a:avLst/>
            <a:gdLst>
              <a:gd name="T0" fmla="*/ 1901 w 1971"/>
              <a:gd name="T1" fmla="*/ 624 h 1492"/>
              <a:gd name="T2" fmla="*/ 1844 w 1971"/>
              <a:gd name="T3" fmla="*/ 605 h 1492"/>
              <a:gd name="T4" fmla="*/ 1772 w 1971"/>
              <a:gd name="T5" fmla="*/ 540 h 1492"/>
              <a:gd name="T6" fmla="*/ 1705 w 1971"/>
              <a:gd name="T7" fmla="*/ 512 h 1492"/>
              <a:gd name="T8" fmla="*/ 1560 w 1971"/>
              <a:gd name="T9" fmla="*/ 485 h 1492"/>
              <a:gd name="T10" fmla="*/ 1562 w 1971"/>
              <a:gd name="T11" fmla="*/ 412 h 1492"/>
              <a:gd name="T12" fmla="*/ 1560 w 1971"/>
              <a:gd name="T13" fmla="*/ 179 h 1492"/>
              <a:gd name="T14" fmla="*/ 1483 w 1971"/>
              <a:gd name="T15" fmla="*/ 143 h 1492"/>
              <a:gd name="T16" fmla="*/ 1441 w 1971"/>
              <a:gd name="T17" fmla="*/ 92 h 1492"/>
              <a:gd name="T18" fmla="*/ 1339 w 1971"/>
              <a:gd name="T19" fmla="*/ 22 h 1492"/>
              <a:gd name="T20" fmla="*/ 1278 w 1971"/>
              <a:gd name="T21" fmla="*/ 71 h 1492"/>
              <a:gd name="T22" fmla="*/ 1228 w 1971"/>
              <a:gd name="T23" fmla="*/ 115 h 1492"/>
              <a:gd name="T24" fmla="*/ 1205 w 1971"/>
              <a:gd name="T25" fmla="*/ 197 h 1492"/>
              <a:gd name="T26" fmla="*/ 1163 w 1971"/>
              <a:gd name="T27" fmla="*/ 224 h 1492"/>
              <a:gd name="T28" fmla="*/ 1018 w 1971"/>
              <a:gd name="T29" fmla="*/ 159 h 1492"/>
              <a:gd name="T30" fmla="*/ 926 w 1971"/>
              <a:gd name="T31" fmla="*/ 349 h 1492"/>
              <a:gd name="T32" fmla="*/ 881 w 1971"/>
              <a:gd name="T33" fmla="*/ 349 h 1492"/>
              <a:gd name="T34" fmla="*/ 778 w 1971"/>
              <a:gd name="T35" fmla="*/ 331 h 1492"/>
              <a:gd name="T36" fmla="*/ 744 w 1971"/>
              <a:gd name="T37" fmla="*/ 387 h 1492"/>
              <a:gd name="T38" fmla="*/ 713 w 1971"/>
              <a:gd name="T39" fmla="*/ 589 h 1492"/>
              <a:gd name="T40" fmla="*/ 701 w 1971"/>
              <a:gd name="T41" fmla="*/ 590 h 1492"/>
              <a:gd name="T42" fmla="*/ 684 w 1971"/>
              <a:gd name="T43" fmla="*/ 595 h 1492"/>
              <a:gd name="T44" fmla="*/ 623 w 1971"/>
              <a:gd name="T45" fmla="*/ 672 h 1492"/>
              <a:gd name="T46" fmla="*/ 497 w 1971"/>
              <a:gd name="T47" fmla="*/ 707 h 1492"/>
              <a:gd name="T48" fmla="*/ 379 w 1971"/>
              <a:gd name="T49" fmla="*/ 713 h 1492"/>
              <a:gd name="T50" fmla="*/ 278 w 1971"/>
              <a:gd name="T51" fmla="*/ 765 h 1492"/>
              <a:gd name="T52" fmla="*/ 156 w 1971"/>
              <a:gd name="T53" fmla="*/ 749 h 1492"/>
              <a:gd name="T54" fmla="*/ 100 w 1971"/>
              <a:gd name="T55" fmla="*/ 728 h 1492"/>
              <a:gd name="T56" fmla="*/ 30 w 1971"/>
              <a:gd name="T57" fmla="*/ 776 h 1492"/>
              <a:gd name="T58" fmla="*/ 19 w 1971"/>
              <a:gd name="T59" fmla="*/ 813 h 1492"/>
              <a:gd name="T60" fmla="*/ 14 w 1971"/>
              <a:gd name="T61" fmla="*/ 859 h 1492"/>
              <a:gd name="T62" fmla="*/ 80 w 1971"/>
              <a:gd name="T63" fmla="*/ 918 h 1492"/>
              <a:gd name="T64" fmla="*/ 27 w 1971"/>
              <a:gd name="T65" fmla="*/ 1079 h 1492"/>
              <a:gd name="T66" fmla="*/ 42 w 1971"/>
              <a:gd name="T67" fmla="*/ 1113 h 1492"/>
              <a:gd name="T68" fmla="*/ 115 w 1971"/>
              <a:gd name="T69" fmla="*/ 1169 h 1492"/>
              <a:gd name="T70" fmla="*/ 182 w 1971"/>
              <a:gd name="T71" fmla="*/ 1262 h 1492"/>
              <a:gd name="T72" fmla="*/ 268 w 1971"/>
              <a:gd name="T73" fmla="*/ 1442 h 1492"/>
              <a:gd name="T74" fmla="*/ 302 w 1971"/>
              <a:gd name="T75" fmla="*/ 1482 h 1492"/>
              <a:gd name="T76" fmla="*/ 393 w 1971"/>
              <a:gd name="T77" fmla="*/ 1489 h 1492"/>
              <a:gd name="T78" fmla="*/ 412 w 1971"/>
              <a:gd name="T79" fmla="*/ 1440 h 1492"/>
              <a:gd name="T80" fmla="*/ 439 w 1971"/>
              <a:gd name="T81" fmla="*/ 1409 h 1492"/>
              <a:gd name="T82" fmla="*/ 476 w 1971"/>
              <a:gd name="T83" fmla="*/ 1403 h 1492"/>
              <a:gd name="T84" fmla="*/ 665 w 1971"/>
              <a:gd name="T85" fmla="*/ 1403 h 1492"/>
              <a:gd name="T86" fmla="*/ 700 w 1971"/>
              <a:gd name="T87" fmla="*/ 1410 h 1492"/>
              <a:gd name="T88" fmla="*/ 760 w 1971"/>
              <a:gd name="T89" fmla="*/ 1452 h 1492"/>
              <a:gd name="T90" fmla="*/ 1005 w 1971"/>
              <a:gd name="T91" fmla="*/ 1428 h 1492"/>
              <a:gd name="T92" fmla="*/ 1137 w 1971"/>
              <a:gd name="T93" fmla="*/ 1404 h 1492"/>
              <a:gd name="T94" fmla="*/ 1273 w 1971"/>
              <a:gd name="T95" fmla="*/ 1445 h 1492"/>
              <a:gd name="T96" fmla="*/ 1403 w 1971"/>
              <a:gd name="T97" fmla="*/ 1482 h 1492"/>
              <a:gd name="T98" fmla="*/ 1438 w 1971"/>
              <a:gd name="T99" fmla="*/ 1395 h 1492"/>
              <a:gd name="T100" fmla="*/ 1446 w 1971"/>
              <a:gd name="T101" fmla="*/ 1349 h 1492"/>
              <a:gd name="T102" fmla="*/ 1393 w 1971"/>
              <a:gd name="T103" fmla="*/ 1296 h 1492"/>
              <a:gd name="T104" fmla="*/ 1426 w 1971"/>
              <a:gd name="T105" fmla="*/ 1204 h 1492"/>
              <a:gd name="T106" fmla="*/ 1594 w 1971"/>
              <a:gd name="T107" fmla="*/ 1179 h 1492"/>
              <a:gd name="T108" fmla="*/ 1644 w 1971"/>
              <a:gd name="T109" fmla="*/ 1113 h 1492"/>
              <a:gd name="T110" fmla="*/ 1656 w 1971"/>
              <a:gd name="T111" fmla="*/ 1032 h 1492"/>
              <a:gd name="T112" fmla="*/ 1714 w 1971"/>
              <a:gd name="T113" fmla="*/ 1020 h 1492"/>
              <a:gd name="T114" fmla="*/ 1801 w 1971"/>
              <a:gd name="T115" fmla="*/ 926 h 1492"/>
              <a:gd name="T116" fmla="*/ 1841 w 1971"/>
              <a:gd name="T117" fmla="*/ 898 h 1492"/>
              <a:gd name="T118" fmla="*/ 1957 w 1971"/>
              <a:gd name="T119" fmla="*/ 879 h 14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971" h="1492">
                <a:moveTo>
                  <a:pt x="1969" y="804"/>
                </a:moveTo>
                <a:lnTo>
                  <a:pt x="1970" y="802"/>
                </a:lnTo>
                <a:lnTo>
                  <a:pt x="1971" y="802"/>
                </a:lnTo>
                <a:lnTo>
                  <a:pt x="1971" y="801"/>
                </a:lnTo>
                <a:lnTo>
                  <a:pt x="1932" y="691"/>
                </a:lnTo>
                <a:lnTo>
                  <a:pt x="1908" y="672"/>
                </a:lnTo>
                <a:lnTo>
                  <a:pt x="1908" y="669"/>
                </a:lnTo>
                <a:lnTo>
                  <a:pt x="1901" y="624"/>
                </a:lnTo>
                <a:lnTo>
                  <a:pt x="1851" y="617"/>
                </a:lnTo>
                <a:lnTo>
                  <a:pt x="1849" y="617"/>
                </a:lnTo>
                <a:lnTo>
                  <a:pt x="1847" y="617"/>
                </a:lnTo>
                <a:lnTo>
                  <a:pt x="1847" y="616"/>
                </a:lnTo>
                <a:lnTo>
                  <a:pt x="1846" y="613"/>
                </a:lnTo>
                <a:lnTo>
                  <a:pt x="1846" y="612"/>
                </a:lnTo>
                <a:lnTo>
                  <a:pt x="1846" y="612"/>
                </a:lnTo>
                <a:lnTo>
                  <a:pt x="1844" y="605"/>
                </a:lnTo>
                <a:lnTo>
                  <a:pt x="1839" y="600"/>
                </a:lnTo>
                <a:lnTo>
                  <a:pt x="1830" y="586"/>
                </a:lnTo>
                <a:lnTo>
                  <a:pt x="1816" y="572"/>
                </a:lnTo>
                <a:lnTo>
                  <a:pt x="1800" y="557"/>
                </a:lnTo>
                <a:lnTo>
                  <a:pt x="1800" y="557"/>
                </a:lnTo>
                <a:lnTo>
                  <a:pt x="1790" y="550"/>
                </a:lnTo>
                <a:lnTo>
                  <a:pt x="1781" y="545"/>
                </a:lnTo>
                <a:lnTo>
                  <a:pt x="1772" y="540"/>
                </a:lnTo>
                <a:lnTo>
                  <a:pt x="1762" y="536"/>
                </a:lnTo>
                <a:lnTo>
                  <a:pt x="1762" y="536"/>
                </a:lnTo>
                <a:lnTo>
                  <a:pt x="1750" y="531"/>
                </a:lnTo>
                <a:lnTo>
                  <a:pt x="1739" y="524"/>
                </a:lnTo>
                <a:lnTo>
                  <a:pt x="1739" y="524"/>
                </a:lnTo>
                <a:lnTo>
                  <a:pt x="1731" y="519"/>
                </a:lnTo>
                <a:lnTo>
                  <a:pt x="1720" y="516"/>
                </a:lnTo>
                <a:lnTo>
                  <a:pt x="1705" y="512"/>
                </a:lnTo>
                <a:lnTo>
                  <a:pt x="1687" y="510"/>
                </a:lnTo>
                <a:lnTo>
                  <a:pt x="1664" y="507"/>
                </a:lnTo>
                <a:lnTo>
                  <a:pt x="1638" y="504"/>
                </a:lnTo>
                <a:lnTo>
                  <a:pt x="1608" y="503"/>
                </a:lnTo>
                <a:lnTo>
                  <a:pt x="1573" y="502"/>
                </a:lnTo>
                <a:lnTo>
                  <a:pt x="1570" y="502"/>
                </a:lnTo>
                <a:lnTo>
                  <a:pt x="1570" y="502"/>
                </a:lnTo>
                <a:lnTo>
                  <a:pt x="1560" y="485"/>
                </a:lnTo>
                <a:lnTo>
                  <a:pt x="1560" y="485"/>
                </a:lnTo>
                <a:lnTo>
                  <a:pt x="1553" y="469"/>
                </a:lnTo>
                <a:lnTo>
                  <a:pt x="1552" y="462"/>
                </a:lnTo>
                <a:lnTo>
                  <a:pt x="1549" y="454"/>
                </a:lnTo>
                <a:lnTo>
                  <a:pt x="1549" y="454"/>
                </a:lnTo>
                <a:lnTo>
                  <a:pt x="1551" y="447"/>
                </a:lnTo>
                <a:lnTo>
                  <a:pt x="1553" y="438"/>
                </a:lnTo>
                <a:lnTo>
                  <a:pt x="1562" y="412"/>
                </a:lnTo>
                <a:lnTo>
                  <a:pt x="1577" y="374"/>
                </a:lnTo>
                <a:lnTo>
                  <a:pt x="1600" y="326"/>
                </a:lnTo>
                <a:lnTo>
                  <a:pt x="1583" y="272"/>
                </a:lnTo>
                <a:lnTo>
                  <a:pt x="1583" y="272"/>
                </a:lnTo>
                <a:lnTo>
                  <a:pt x="1564" y="187"/>
                </a:lnTo>
                <a:lnTo>
                  <a:pt x="1564" y="187"/>
                </a:lnTo>
                <a:lnTo>
                  <a:pt x="1563" y="183"/>
                </a:lnTo>
                <a:lnTo>
                  <a:pt x="1560" y="179"/>
                </a:lnTo>
                <a:lnTo>
                  <a:pt x="1554" y="174"/>
                </a:lnTo>
                <a:lnTo>
                  <a:pt x="1547" y="170"/>
                </a:lnTo>
                <a:lnTo>
                  <a:pt x="1539" y="166"/>
                </a:lnTo>
                <a:lnTo>
                  <a:pt x="1529" y="162"/>
                </a:lnTo>
                <a:lnTo>
                  <a:pt x="1505" y="154"/>
                </a:lnTo>
                <a:lnTo>
                  <a:pt x="1505" y="154"/>
                </a:lnTo>
                <a:lnTo>
                  <a:pt x="1494" y="149"/>
                </a:lnTo>
                <a:lnTo>
                  <a:pt x="1483" y="143"/>
                </a:lnTo>
                <a:lnTo>
                  <a:pt x="1483" y="143"/>
                </a:lnTo>
                <a:lnTo>
                  <a:pt x="1474" y="139"/>
                </a:lnTo>
                <a:lnTo>
                  <a:pt x="1466" y="132"/>
                </a:lnTo>
                <a:lnTo>
                  <a:pt x="1460" y="123"/>
                </a:lnTo>
                <a:lnTo>
                  <a:pt x="1455" y="114"/>
                </a:lnTo>
                <a:lnTo>
                  <a:pt x="1455" y="114"/>
                </a:lnTo>
                <a:lnTo>
                  <a:pt x="1450" y="102"/>
                </a:lnTo>
                <a:lnTo>
                  <a:pt x="1441" y="92"/>
                </a:lnTo>
                <a:lnTo>
                  <a:pt x="1431" y="84"/>
                </a:lnTo>
                <a:lnTo>
                  <a:pt x="1426" y="80"/>
                </a:lnTo>
                <a:lnTo>
                  <a:pt x="1419" y="77"/>
                </a:lnTo>
                <a:lnTo>
                  <a:pt x="1418" y="76"/>
                </a:lnTo>
                <a:lnTo>
                  <a:pt x="1417" y="75"/>
                </a:lnTo>
                <a:lnTo>
                  <a:pt x="1403" y="0"/>
                </a:lnTo>
                <a:lnTo>
                  <a:pt x="1344" y="6"/>
                </a:lnTo>
                <a:lnTo>
                  <a:pt x="1339" y="22"/>
                </a:lnTo>
                <a:lnTo>
                  <a:pt x="1339" y="22"/>
                </a:lnTo>
                <a:lnTo>
                  <a:pt x="1333" y="38"/>
                </a:lnTo>
                <a:lnTo>
                  <a:pt x="1327" y="51"/>
                </a:lnTo>
                <a:lnTo>
                  <a:pt x="1325" y="54"/>
                </a:lnTo>
                <a:lnTo>
                  <a:pt x="1322" y="57"/>
                </a:lnTo>
                <a:lnTo>
                  <a:pt x="1318" y="59"/>
                </a:lnTo>
                <a:lnTo>
                  <a:pt x="1316" y="60"/>
                </a:lnTo>
                <a:lnTo>
                  <a:pt x="1278" y="71"/>
                </a:lnTo>
                <a:lnTo>
                  <a:pt x="1278" y="71"/>
                </a:lnTo>
                <a:lnTo>
                  <a:pt x="1262" y="78"/>
                </a:lnTo>
                <a:lnTo>
                  <a:pt x="1249" y="85"/>
                </a:lnTo>
                <a:lnTo>
                  <a:pt x="1240" y="93"/>
                </a:lnTo>
                <a:lnTo>
                  <a:pt x="1233" y="100"/>
                </a:lnTo>
                <a:lnTo>
                  <a:pt x="1233" y="100"/>
                </a:lnTo>
                <a:lnTo>
                  <a:pt x="1231" y="106"/>
                </a:lnTo>
                <a:lnTo>
                  <a:pt x="1228" y="115"/>
                </a:lnTo>
                <a:lnTo>
                  <a:pt x="1225" y="125"/>
                </a:lnTo>
                <a:lnTo>
                  <a:pt x="1223" y="139"/>
                </a:lnTo>
                <a:lnTo>
                  <a:pt x="1223" y="139"/>
                </a:lnTo>
                <a:lnTo>
                  <a:pt x="1218" y="167"/>
                </a:lnTo>
                <a:lnTo>
                  <a:pt x="1215" y="178"/>
                </a:lnTo>
                <a:lnTo>
                  <a:pt x="1212" y="186"/>
                </a:lnTo>
                <a:lnTo>
                  <a:pt x="1212" y="186"/>
                </a:lnTo>
                <a:lnTo>
                  <a:pt x="1205" y="197"/>
                </a:lnTo>
                <a:lnTo>
                  <a:pt x="1198" y="206"/>
                </a:lnTo>
                <a:lnTo>
                  <a:pt x="1193" y="211"/>
                </a:lnTo>
                <a:lnTo>
                  <a:pt x="1188" y="214"/>
                </a:lnTo>
                <a:lnTo>
                  <a:pt x="1183" y="218"/>
                </a:lnTo>
                <a:lnTo>
                  <a:pt x="1176" y="220"/>
                </a:lnTo>
                <a:lnTo>
                  <a:pt x="1176" y="220"/>
                </a:lnTo>
                <a:lnTo>
                  <a:pt x="1170" y="222"/>
                </a:lnTo>
                <a:lnTo>
                  <a:pt x="1163" y="224"/>
                </a:lnTo>
                <a:lnTo>
                  <a:pt x="1157" y="224"/>
                </a:lnTo>
                <a:lnTo>
                  <a:pt x="1149" y="224"/>
                </a:lnTo>
                <a:lnTo>
                  <a:pt x="1131" y="220"/>
                </a:lnTo>
                <a:lnTo>
                  <a:pt x="1113" y="214"/>
                </a:lnTo>
                <a:lnTo>
                  <a:pt x="1092" y="205"/>
                </a:lnTo>
                <a:lnTo>
                  <a:pt x="1070" y="193"/>
                </a:lnTo>
                <a:lnTo>
                  <a:pt x="1044" y="178"/>
                </a:lnTo>
                <a:lnTo>
                  <a:pt x="1018" y="159"/>
                </a:lnTo>
                <a:lnTo>
                  <a:pt x="918" y="287"/>
                </a:lnTo>
                <a:lnTo>
                  <a:pt x="931" y="338"/>
                </a:lnTo>
                <a:lnTo>
                  <a:pt x="932" y="338"/>
                </a:lnTo>
                <a:lnTo>
                  <a:pt x="933" y="342"/>
                </a:lnTo>
                <a:lnTo>
                  <a:pt x="931" y="343"/>
                </a:lnTo>
                <a:lnTo>
                  <a:pt x="931" y="344"/>
                </a:lnTo>
                <a:lnTo>
                  <a:pt x="931" y="344"/>
                </a:lnTo>
                <a:lnTo>
                  <a:pt x="926" y="349"/>
                </a:lnTo>
                <a:lnTo>
                  <a:pt x="922" y="352"/>
                </a:lnTo>
                <a:lnTo>
                  <a:pt x="916" y="355"/>
                </a:lnTo>
                <a:lnTo>
                  <a:pt x="910" y="357"/>
                </a:lnTo>
                <a:lnTo>
                  <a:pt x="910" y="357"/>
                </a:lnTo>
                <a:lnTo>
                  <a:pt x="904" y="358"/>
                </a:lnTo>
                <a:lnTo>
                  <a:pt x="896" y="357"/>
                </a:lnTo>
                <a:lnTo>
                  <a:pt x="889" y="353"/>
                </a:lnTo>
                <a:lnTo>
                  <a:pt x="881" y="349"/>
                </a:lnTo>
                <a:lnTo>
                  <a:pt x="881" y="349"/>
                </a:lnTo>
                <a:lnTo>
                  <a:pt x="876" y="346"/>
                </a:lnTo>
                <a:lnTo>
                  <a:pt x="869" y="343"/>
                </a:lnTo>
                <a:lnTo>
                  <a:pt x="852" y="338"/>
                </a:lnTo>
                <a:lnTo>
                  <a:pt x="828" y="335"/>
                </a:lnTo>
                <a:lnTo>
                  <a:pt x="798" y="332"/>
                </a:lnTo>
                <a:lnTo>
                  <a:pt x="778" y="331"/>
                </a:lnTo>
                <a:lnTo>
                  <a:pt x="778" y="331"/>
                </a:lnTo>
                <a:lnTo>
                  <a:pt x="748" y="329"/>
                </a:lnTo>
                <a:lnTo>
                  <a:pt x="715" y="335"/>
                </a:lnTo>
                <a:lnTo>
                  <a:pt x="729" y="355"/>
                </a:lnTo>
                <a:lnTo>
                  <a:pt x="729" y="355"/>
                </a:lnTo>
                <a:lnTo>
                  <a:pt x="737" y="367"/>
                </a:lnTo>
                <a:lnTo>
                  <a:pt x="742" y="375"/>
                </a:lnTo>
                <a:lnTo>
                  <a:pt x="744" y="382"/>
                </a:lnTo>
                <a:lnTo>
                  <a:pt x="744" y="387"/>
                </a:lnTo>
                <a:lnTo>
                  <a:pt x="732" y="465"/>
                </a:lnTo>
                <a:lnTo>
                  <a:pt x="737" y="508"/>
                </a:lnTo>
                <a:lnTo>
                  <a:pt x="739" y="508"/>
                </a:lnTo>
                <a:lnTo>
                  <a:pt x="739" y="509"/>
                </a:lnTo>
                <a:lnTo>
                  <a:pt x="737" y="510"/>
                </a:lnTo>
                <a:lnTo>
                  <a:pt x="737" y="510"/>
                </a:lnTo>
                <a:lnTo>
                  <a:pt x="713" y="589"/>
                </a:lnTo>
                <a:lnTo>
                  <a:pt x="713" y="589"/>
                </a:lnTo>
                <a:lnTo>
                  <a:pt x="712" y="594"/>
                </a:lnTo>
                <a:lnTo>
                  <a:pt x="711" y="597"/>
                </a:lnTo>
                <a:lnTo>
                  <a:pt x="709" y="598"/>
                </a:lnTo>
                <a:lnTo>
                  <a:pt x="708" y="598"/>
                </a:lnTo>
                <a:lnTo>
                  <a:pt x="705" y="598"/>
                </a:lnTo>
                <a:lnTo>
                  <a:pt x="705" y="597"/>
                </a:lnTo>
                <a:lnTo>
                  <a:pt x="701" y="590"/>
                </a:lnTo>
                <a:lnTo>
                  <a:pt x="701" y="590"/>
                </a:lnTo>
                <a:lnTo>
                  <a:pt x="695" y="580"/>
                </a:lnTo>
                <a:lnTo>
                  <a:pt x="693" y="578"/>
                </a:lnTo>
                <a:lnTo>
                  <a:pt x="691" y="578"/>
                </a:lnTo>
                <a:lnTo>
                  <a:pt x="691" y="578"/>
                </a:lnTo>
                <a:lnTo>
                  <a:pt x="688" y="580"/>
                </a:lnTo>
                <a:lnTo>
                  <a:pt x="686" y="583"/>
                </a:lnTo>
                <a:lnTo>
                  <a:pt x="685" y="588"/>
                </a:lnTo>
                <a:lnTo>
                  <a:pt x="684" y="595"/>
                </a:lnTo>
                <a:lnTo>
                  <a:pt x="684" y="595"/>
                </a:lnTo>
                <a:lnTo>
                  <a:pt x="681" y="603"/>
                </a:lnTo>
                <a:lnTo>
                  <a:pt x="678" y="611"/>
                </a:lnTo>
                <a:lnTo>
                  <a:pt x="674" y="618"/>
                </a:lnTo>
                <a:lnTo>
                  <a:pt x="670" y="626"/>
                </a:lnTo>
                <a:lnTo>
                  <a:pt x="658" y="640"/>
                </a:lnTo>
                <a:lnTo>
                  <a:pt x="645" y="655"/>
                </a:lnTo>
                <a:lnTo>
                  <a:pt x="623" y="672"/>
                </a:lnTo>
                <a:lnTo>
                  <a:pt x="612" y="677"/>
                </a:lnTo>
                <a:lnTo>
                  <a:pt x="612" y="677"/>
                </a:lnTo>
                <a:lnTo>
                  <a:pt x="610" y="677"/>
                </a:lnTo>
                <a:lnTo>
                  <a:pt x="532" y="679"/>
                </a:lnTo>
                <a:lnTo>
                  <a:pt x="502" y="707"/>
                </a:lnTo>
                <a:lnTo>
                  <a:pt x="500" y="707"/>
                </a:lnTo>
                <a:lnTo>
                  <a:pt x="498" y="707"/>
                </a:lnTo>
                <a:lnTo>
                  <a:pt x="497" y="707"/>
                </a:lnTo>
                <a:lnTo>
                  <a:pt x="413" y="696"/>
                </a:lnTo>
                <a:lnTo>
                  <a:pt x="413" y="696"/>
                </a:lnTo>
                <a:lnTo>
                  <a:pt x="404" y="705"/>
                </a:lnTo>
                <a:lnTo>
                  <a:pt x="399" y="708"/>
                </a:lnTo>
                <a:lnTo>
                  <a:pt x="394" y="711"/>
                </a:lnTo>
                <a:lnTo>
                  <a:pt x="389" y="712"/>
                </a:lnTo>
                <a:lnTo>
                  <a:pt x="384" y="713"/>
                </a:lnTo>
                <a:lnTo>
                  <a:pt x="379" y="713"/>
                </a:lnTo>
                <a:lnTo>
                  <a:pt x="373" y="713"/>
                </a:lnTo>
                <a:lnTo>
                  <a:pt x="373" y="713"/>
                </a:lnTo>
                <a:lnTo>
                  <a:pt x="369" y="712"/>
                </a:lnTo>
                <a:lnTo>
                  <a:pt x="363" y="711"/>
                </a:lnTo>
                <a:lnTo>
                  <a:pt x="349" y="713"/>
                </a:lnTo>
                <a:lnTo>
                  <a:pt x="332" y="718"/>
                </a:lnTo>
                <a:lnTo>
                  <a:pt x="313" y="724"/>
                </a:lnTo>
                <a:lnTo>
                  <a:pt x="278" y="765"/>
                </a:lnTo>
                <a:lnTo>
                  <a:pt x="277" y="767"/>
                </a:lnTo>
                <a:lnTo>
                  <a:pt x="224" y="768"/>
                </a:lnTo>
                <a:lnTo>
                  <a:pt x="224" y="723"/>
                </a:lnTo>
                <a:lnTo>
                  <a:pt x="190" y="723"/>
                </a:lnTo>
                <a:lnTo>
                  <a:pt x="184" y="743"/>
                </a:lnTo>
                <a:lnTo>
                  <a:pt x="159" y="749"/>
                </a:lnTo>
                <a:lnTo>
                  <a:pt x="156" y="749"/>
                </a:lnTo>
                <a:lnTo>
                  <a:pt x="156" y="749"/>
                </a:lnTo>
                <a:lnTo>
                  <a:pt x="155" y="747"/>
                </a:lnTo>
                <a:lnTo>
                  <a:pt x="153" y="747"/>
                </a:lnTo>
                <a:lnTo>
                  <a:pt x="153" y="747"/>
                </a:lnTo>
                <a:lnTo>
                  <a:pt x="142" y="740"/>
                </a:lnTo>
                <a:lnTo>
                  <a:pt x="128" y="735"/>
                </a:lnTo>
                <a:lnTo>
                  <a:pt x="115" y="731"/>
                </a:lnTo>
                <a:lnTo>
                  <a:pt x="100" y="728"/>
                </a:lnTo>
                <a:lnTo>
                  <a:pt x="100" y="728"/>
                </a:lnTo>
                <a:lnTo>
                  <a:pt x="95" y="728"/>
                </a:lnTo>
                <a:lnTo>
                  <a:pt x="90" y="729"/>
                </a:lnTo>
                <a:lnTo>
                  <a:pt x="81" y="732"/>
                </a:lnTo>
                <a:lnTo>
                  <a:pt x="70" y="740"/>
                </a:lnTo>
                <a:lnTo>
                  <a:pt x="56" y="751"/>
                </a:lnTo>
                <a:lnTo>
                  <a:pt x="56" y="751"/>
                </a:lnTo>
                <a:lnTo>
                  <a:pt x="41" y="763"/>
                </a:lnTo>
                <a:lnTo>
                  <a:pt x="30" y="776"/>
                </a:lnTo>
                <a:lnTo>
                  <a:pt x="21" y="787"/>
                </a:lnTo>
                <a:lnTo>
                  <a:pt x="14" y="798"/>
                </a:lnTo>
                <a:lnTo>
                  <a:pt x="14" y="798"/>
                </a:lnTo>
                <a:lnTo>
                  <a:pt x="16" y="800"/>
                </a:lnTo>
                <a:lnTo>
                  <a:pt x="18" y="804"/>
                </a:lnTo>
                <a:lnTo>
                  <a:pt x="19" y="808"/>
                </a:lnTo>
                <a:lnTo>
                  <a:pt x="19" y="813"/>
                </a:lnTo>
                <a:lnTo>
                  <a:pt x="19" y="813"/>
                </a:lnTo>
                <a:lnTo>
                  <a:pt x="23" y="825"/>
                </a:lnTo>
                <a:lnTo>
                  <a:pt x="23" y="838"/>
                </a:lnTo>
                <a:lnTo>
                  <a:pt x="23" y="838"/>
                </a:lnTo>
                <a:lnTo>
                  <a:pt x="22" y="845"/>
                </a:lnTo>
                <a:lnTo>
                  <a:pt x="19" y="851"/>
                </a:lnTo>
                <a:lnTo>
                  <a:pt x="17" y="855"/>
                </a:lnTo>
                <a:lnTo>
                  <a:pt x="14" y="859"/>
                </a:lnTo>
                <a:lnTo>
                  <a:pt x="14" y="859"/>
                </a:lnTo>
                <a:lnTo>
                  <a:pt x="9" y="863"/>
                </a:lnTo>
                <a:lnTo>
                  <a:pt x="6" y="870"/>
                </a:lnTo>
                <a:lnTo>
                  <a:pt x="3" y="879"/>
                </a:lnTo>
                <a:lnTo>
                  <a:pt x="0" y="893"/>
                </a:lnTo>
                <a:lnTo>
                  <a:pt x="19" y="906"/>
                </a:lnTo>
                <a:lnTo>
                  <a:pt x="46" y="878"/>
                </a:lnTo>
                <a:lnTo>
                  <a:pt x="80" y="916"/>
                </a:lnTo>
                <a:lnTo>
                  <a:pt x="80" y="918"/>
                </a:lnTo>
                <a:lnTo>
                  <a:pt x="87" y="985"/>
                </a:lnTo>
                <a:lnTo>
                  <a:pt x="87" y="986"/>
                </a:lnTo>
                <a:lnTo>
                  <a:pt x="86" y="986"/>
                </a:lnTo>
                <a:lnTo>
                  <a:pt x="66" y="1077"/>
                </a:lnTo>
                <a:lnTo>
                  <a:pt x="62" y="1077"/>
                </a:lnTo>
                <a:lnTo>
                  <a:pt x="62" y="1077"/>
                </a:lnTo>
                <a:lnTo>
                  <a:pt x="44" y="1077"/>
                </a:lnTo>
                <a:lnTo>
                  <a:pt x="27" y="1079"/>
                </a:lnTo>
                <a:lnTo>
                  <a:pt x="16" y="1081"/>
                </a:lnTo>
                <a:lnTo>
                  <a:pt x="9" y="1084"/>
                </a:lnTo>
                <a:lnTo>
                  <a:pt x="9" y="1084"/>
                </a:lnTo>
                <a:lnTo>
                  <a:pt x="10" y="1087"/>
                </a:lnTo>
                <a:lnTo>
                  <a:pt x="11" y="1089"/>
                </a:lnTo>
                <a:lnTo>
                  <a:pt x="18" y="1096"/>
                </a:lnTo>
                <a:lnTo>
                  <a:pt x="29" y="1104"/>
                </a:lnTo>
                <a:lnTo>
                  <a:pt x="42" y="1113"/>
                </a:lnTo>
                <a:lnTo>
                  <a:pt x="60" y="1111"/>
                </a:lnTo>
                <a:lnTo>
                  <a:pt x="63" y="1111"/>
                </a:lnTo>
                <a:lnTo>
                  <a:pt x="64" y="1112"/>
                </a:lnTo>
                <a:lnTo>
                  <a:pt x="104" y="1151"/>
                </a:lnTo>
                <a:lnTo>
                  <a:pt x="104" y="1151"/>
                </a:lnTo>
                <a:lnTo>
                  <a:pt x="110" y="1155"/>
                </a:lnTo>
                <a:lnTo>
                  <a:pt x="113" y="1162"/>
                </a:lnTo>
                <a:lnTo>
                  <a:pt x="115" y="1169"/>
                </a:lnTo>
                <a:lnTo>
                  <a:pt x="115" y="1177"/>
                </a:lnTo>
                <a:lnTo>
                  <a:pt x="113" y="1187"/>
                </a:lnTo>
                <a:lnTo>
                  <a:pt x="110" y="1197"/>
                </a:lnTo>
                <a:lnTo>
                  <a:pt x="105" y="1208"/>
                </a:lnTo>
                <a:lnTo>
                  <a:pt x="98" y="1221"/>
                </a:lnTo>
                <a:lnTo>
                  <a:pt x="104" y="1259"/>
                </a:lnTo>
                <a:lnTo>
                  <a:pt x="120" y="1262"/>
                </a:lnTo>
                <a:lnTo>
                  <a:pt x="182" y="1262"/>
                </a:lnTo>
                <a:lnTo>
                  <a:pt x="150" y="1291"/>
                </a:lnTo>
                <a:lnTo>
                  <a:pt x="168" y="1300"/>
                </a:lnTo>
                <a:lnTo>
                  <a:pt x="168" y="1300"/>
                </a:lnTo>
                <a:lnTo>
                  <a:pt x="192" y="1314"/>
                </a:lnTo>
                <a:lnTo>
                  <a:pt x="258" y="1341"/>
                </a:lnTo>
                <a:lnTo>
                  <a:pt x="259" y="1342"/>
                </a:lnTo>
                <a:lnTo>
                  <a:pt x="261" y="1342"/>
                </a:lnTo>
                <a:lnTo>
                  <a:pt x="268" y="1442"/>
                </a:lnTo>
                <a:lnTo>
                  <a:pt x="268" y="1442"/>
                </a:lnTo>
                <a:lnTo>
                  <a:pt x="269" y="1449"/>
                </a:lnTo>
                <a:lnTo>
                  <a:pt x="271" y="1456"/>
                </a:lnTo>
                <a:lnTo>
                  <a:pt x="275" y="1461"/>
                </a:lnTo>
                <a:lnTo>
                  <a:pt x="279" y="1467"/>
                </a:lnTo>
                <a:lnTo>
                  <a:pt x="285" y="1473"/>
                </a:lnTo>
                <a:lnTo>
                  <a:pt x="293" y="1477"/>
                </a:lnTo>
                <a:lnTo>
                  <a:pt x="302" y="1482"/>
                </a:lnTo>
                <a:lnTo>
                  <a:pt x="313" y="1485"/>
                </a:lnTo>
                <a:lnTo>
                  <a:pt x="317" y="1483"/>
                </a:lnTo>
                <a:lnTo>
                  <a:pt x="318" y="1483"/>
                </a:lnTo>
                <a:lnTo>
                  <a:pt x="319" y="1483"/>
                </a:lnTo>
                <a:lnTo>
                  <a:pt x="387" y="1492"/>
                </a:lnTo>
                <a:lnTo>
                  <a:pt x="392" y="1492"/>
                </a:lnTo>
                <a:lnTo>
                  <a:pt x="392" y="1491"/>
                </a:lnTo>
                <a:lnTo>
                  <a:pt x="393" y="1489"/>
                </a:lnTo>
                <a:lnTo>
                  <a:pt x="393" y="1489"/>
                </a:lnTo>
                <a:lnTo>
                  <a:pt x="402" y="1472"/>
                </a:lnTo>
                <a:lnTo>
                  <a:pt x="405" y="1464"/>
                </a:lnTo>
                <a:lnTo>
                  <a:pt x="405" y="1461"/>
                </a:lnTo>
                <a:lnTo>
                  <a:pt x="405" y="1461"/>
                </a:lnTo>
                <a:lnTo>
                  <a:pt x="405" y="1453"/>
                </a:lnTo>
                <a:lnTo>
                  <a:pt x="408" y="1445"/>
                </a:lnTo>
                <a:lnTo>
                  <a:pt x="412" y="1440"/>
                </a:lnTo>
                <a:lnTo>
                  <a:pt x="419" y="1434"/>
                </a:lnTo>
                <a:lnTo>
                  <a:pt x="419" y="1434"/>
                </a:lnTo>
                <a:lnTo>
                  <a:pt x="425" y="1428"/>
                </a:lnTo>
                <a:lnTo>
                  <a:pt x="431" y="1422"/>
                </a:lnTo>
                <a:lnTo>
                  <a:pt x="435" y="1417"/>
                </a:lnTo>
                <a:lnTo>
                  <a:pt x="437" y="1410"/>
                </a:lnTo>
                <a:lnTo>
                  <a:pt x="439" y="1409"/>
                </a:lnTo>
                <a:lnTo>
                  <a:pt x="439" y="1409"/>
                </a:lnTo>
                <a:lnTo>
                  <a:pt x="441" y="1406"/>
                </a:lnTo>
                <a:lnTo>
                  <a:pt x="443" y="1403"/>
                </a:lnTo>
                <a:lnTo>
                  <a:pt x="447" y="1402"/>
                </a:lnTo>
                <a:lnTo>
                  <a:pt x="451" y="1401"/>
                </a:lnTo>
                <a:lnTo>
                  <a:pt x="456" y="1400"/>
                </a:lnTo>
                <a:lnTo>
                  <a:pt x="461" y="1401"/>
                </a:lnTo>
                <a:lnTo>
                  <a:pt x="475" y="1403"/>
                </a:lnTo>
                <a:lnTo>
                  <a:pt x="476" y="1403"/>
                </a:lnTo>
                <a:lnTo>
                  <a:pt x="476" y="1403"/>
                </a:lnTo>
                <a:lnTo>
                  <a:pt x="499" y="1417"/>
                </a:lnTo>
                <a:lnTo>
                  <a:pt x="576" y="1430"/>
                </a:lnTo>
                <a:lnTo>
                  <a:pt x="623" y="1427"/>
                </a:lnTo>
                <a:lnTo>
                  <a:pt x="656" y="1413"/>
                </a:lnTo>
                <a:lnTo>
                  <a:pt x="656" y="1413"/>
                </a:lnTo>
                <a:lnTo>
                  <a:pt x="661" y="1408"/>
                </a:lnTo>
                <a:lnTo>
                  <a:pt x="665" y="1403"/>
                </a:lnTo>
                <a:lnTo>
                  <a:pt x="671" y="1398"/>
                </a:lnTo>
                <a:lnTo>
                  <a:pt x="671" y="1398"/>
                </a:lnTo>
                <a:lnTo>
                  <a:pt x="676" y="1398"/>
                </a:lnTo>
                <a:lnTo>
                  <a:pt x="681" y="1400"/>
                </a:lnTo>
                <a:lnTo>
                  <a:pt x="688" y="1403"/>
                </a:lnTo>
                <a:lnTo>
                  <a:pt x="695" y="1408"/>
                </a:lnTo>
                <a:lnTo>
                  <a:pt x="700" y="1410"/>
                </a:lnTo>
                <a:lnTo>
                  <a:pt x="700" y="1410"/>
                </a:lnTo>
                <a:lnTo>
                  <a:pt x="703" y="1413"/>
                </a:lnTo>
                <a:lnTo>
                  <a:pt x="707" y="1419"/>
                </a:lnTo>
                <a:lnTo>
                  <a:pt x="713" y="1435"/>
                </a:lnTo>
                <a:lnTo>
                  <a:pt x="737" y="1452"/>
                </a:lnTo>
                <a:lnTo>
                  <a:pt x="756" y="1452"/>
                </a:lnTo>
                <a:lnTo>
                  <a:pt x="757" y="1452"/>
                </a:lnTo>
                <a:lnTo>
                  <a:pt x="759" y="1452"/>
                </a:lnTo>
                <a:lnTo>
                  <a:pt x="760" y="1452"/>
                </a:lnTo>
                <a:lnTo>
                  <a:pt x="786" y="1464"/>
                </a:lnTo>
                <a:lnTo>
                  <a:pt x="834" y="1460"/>
                </a:lnTo>
                <a:lnTo>
                  <a:pt x="860" y="1451"/>
                </a:lnTo>
                <a:lnTo>
                  <a:pt x="929" y="1458"/>
                </a:lnTo>
                <a:lnTo>
                  <a:pt x="958" y="1449"/>
                </a:lnTo>
                <a:lnTo>
                  <a:pt x="994" y="1435"/>
                </a:lnTo>
                <a:lnTo>
                  <a:pt x="994" y="1435"/>
                </a:lnTo>
                <a:lnTo>
                  <a:pt x="1005" y="1428"/>
                </a:lnTo>
                <a:lnTo>
                  <a:pt x="1021" y="1422"/>
                </a:lnTo>
                <a:lnTo>
                  <a:pt x="1088" y="1422"/>
                </a:lnTo>
                <a:lnTo>
                  <a:pt x="1112" y="1414"/>
                </a:lnTo>
                <a:lnTo>
                  <a:pt x="1112" y="1414"/>
                </a:lnTo>
                <a:lnTo>
                  <a:pt x="1119" y="1410"/>
                </a:lnTo>
                <a:lnTo>
                  <a:pt x="1126" y="1406"/>
                </a:lnTo>
                <a:lnTo>
                  <a:pt x="1133" y="1405"/>
                </a:lnTo>
                <a:lnTo>
                  <a:pt x="1137" y="1404"/>
                </a:lnTo>
                <a:lnTo>
                  <a:pt x="1176" y="1404"/>
                </a:lnTo>
                <a:lnTo>
                  <a:pt x="1194" y="1418"/>
                </a:lnTo>
                <a:lnTo>
                  <a:pt x="1246" y="1428"/>
                </a:lnTo>
                <a:lnTo>
                  <a:pt x="1246" y="1428"/>
                </a:lnTo>
                <a:lnTo>
                  <a:pt x="1252" y="1429"/>
                </a:lnTo>
                <a:lnTo>
                  <a:pt x="1257" y="1433"/>
                </a:lnTo>
                <a:lnTo>
                  <a:pt x="1264" y="1438"/>
                </a:lnTo>
                <a:lnTo>
                  <a:pt x="1273" y="1445"/>
                </a:lnTo>
                <a:lnTo>
                  <a:pt x="1295" y="1460"/>
                </a:lnTo>
                <a:lnTo>
                  <a:pt x="1297" y="1463"/>
                </a:lnTo>
                <a:lnTo>
                  <a:pt x="1347" y="1464"/>
                </a:lnTo>
                <a:lnTo>
                  <a:pt x="1347" y="1464"/>
                </a:lnTo>
                <a:lnTo>
                  <a:pt x="1348" y="1464"/>
                </a:lnTo>
                <a:lnTo>
                  <a:pt x="1371" y="1475"/>
                </a:lnTo>
                <a:lnTo>
                  <a:pt x="1402" y="1482"/>
                </a:lnTo>
                <a:lnTo>
                  <a:pt x="1403" y="1482"/>
                </a:lnTo>
                <a:lnTo>
                  <a:pt x="1428" y="1485"/>
                </a:lnTo>
                <a:lnTo>
                  <a:pt x="1435" y="1471"/>
                </a:lnTo>
                <a:lnTo>
                  <a:pt x="1425" y="1446"/>
                </a:lnTo>
                <a:lnTo>
                  <a:pt x="1419" y="1422"/>
                </a:lnTo>
                <a:lnTo>
                  <a:pt x="1419" y="1421"/>
                </a:lnTo>
                <a:lnTo>
                  <a:pt x="1418" y="1421"/>
                </a:lnTo>
                <a:lnTo>
                  <a:pt x="1422" y="1418"/>
                </a:lnTo>
                <a:lnTo>
                  <a:pt x="1438" y="1395"/>
                </a:lnTo>
                <a:lnTo>
                  <a:pt x="1438" y="1394"/>
                </a:lnTo>
                <a:lnTo>
                  <a:pt x="1438" y="1394"/>
                </a:lnTo>
                <a:lnTo>
                  <a:pt x="1439" y="1394"/>
                </a:lnTo>
                <a:lnTo>
                  <a:pt x="1439" y="1393"/>
                </a:lnTo>
                <a:lnTo>
                  <a:pt x="1457" y="1380"/>
                </a:lnTo>
                <a:lnTo>
                  <a:pt x="1457" y="1380"/>
                </a:lnTo>
                <a:lnTo>
                  <a:pt x="1453" y="1373"/>
                </a:lnTo>
                <a:lnTo>
                  <a:pt x="1446" y="1349"/>
                </a:lnTo>
                <a:lnTo>
                  <a:pt x="1446" y="1349"/>
                </a:lnTo>
                <a:lnTo>
                  <a:pt x="1445" y="1346"/>
                </a:lnTo>
                <a:lnTo>
                  <a:pt x="1443" y="1343"/>
                </a:lnTo>
                <a:lnTo>
                  <a:pt x="1435" y="1338"/>
                </a:lnTo>
                <a:lnTo>
                  <a:pt x="1435" y="1338"/>
                </a:lnTo>
                <a:lnTo>
                  <a:pt x="1417" y="1318"/>
                </a:lnTo>
                <a:lnTo>
                  <a:pt x="1394" y="1299"/>
                </a:lnTo>
                <a:lnTo>
                  <a:pt x="1393" y="1296"/>
                </a:lnTo>
                <a:lnTo>
                  <a:pt x="1390" y="1295"/>
                </a:lnTo>
                <a:lnTo>
                  <a:pt x="1391" y="1294"/>
                </a:lnTo>
                <a:lnTo>
                  <a:pt x="1391" y="1292"/>
                </a:lnTo>
                <a:lnTo>
                  <a:pt x="1395" y="1269"/>
                </a:lnTo>
                <a:lnTo>
                  <a:pt x="1395" y="1252"/>
                </a:lnTo>
                <a:lnTo>
                  <a:pt x="1384" y="1223"/>
                </a:lnTo>
                <a:lnTo>
                  <a:pt x="1412" y="1217"/>
                </a:lnTo>
                <a:lnTo>
                  <a:pt x="1426" y="1204"/>
                </a:lnTo>
                <a:lnTo>
                  <a:pt x="1459" y="1204"/>
                </a:lnTo>
                <a:lnTo>
                  <a:pt x="1493" y="1199"/>
                </a:lnTo>
                <a:lnTo>
                  <a:pt x="1494" y="1199"/>
                </a:lnTo>
                <a:lnTo>
                  <a:pt x="1517" y="1201"/>
                </a:lnTo>
                <a:lnTo>
                  <a:pt x="1544" y="1191"/>
                </a:lnTo>
                <a:lnTo>
                  <a:pt x="1573" y="1187"/>
                </a:lnTo>
                <a:lnTo>
                  <a:pt x="1593" y="1179"/>
                </a:lnTo>
                <a:lnTo>
                  <a:pt x="1594" y="1179"/>
                </a:lnTo>
                <a:lnTo>
                  <a:pt x="1647" y="1169"/>
                </a:lnTo>
                <a:lnTo>
                  <a:pt x="1655" y="1161"/>
                </a:lnTo>
                <a:lnTo>
                  <a:pt x="1652" y="1152"/>
                </a:lnTo>
                <a:lnTo>
                  <a:pt x="1643" y="1135"/>
                </a:lnTo>
                <a:lnTo>
                  <a:pt x="1643" y="1134"/>
                </a:lnTo>
                <a:lnTo>
                  <a:pt x="1642" y="1132"/>
                </a:lnTo>
                <a:lnTo>
                  <a:pt x="1642" y="1131"/>
                </a:lnTo>
                <a:lnTo>
                  <a:pt x="1644" y="1113"/>
                </a:lnTo>
                <a:lnTo>
                  <a:pt x="1646" y="1112"/>
                </a:lnTo>
                <a:lnTo>
                  <a:pt x="1646" y="1087"/>
                </a:lnTo>
                <a:lnTo>
                  <a:pt x="1641" y="1065"/>
                </a:lnTo>
                <a:lnTo>
                  <a:pt x="1641" y="1065"/>
                </a:lnTo>
                <a:lnTo>
                  <a:pt x="1641" y="1064"/>
                </a:lnTo>
                <a:lnTo>
                  <a:pt x="1652" y="1038"/>
                </a:lnTo>
                <a:lnTo>
                  <a:pt x="1652" y="1038"/>
                </a:lnTo>
                <a:lnTo>
                  <a:pt x="1656" y="1032"/>
                </a:lnTo>
                <a:lnTo>
                  <a:pt x="1660" y="1027"/>
                </a:lnTo>
                <a:lnTo>
                  <a:pt x="1665" y="1024"/>
                </a:lnTo>
                <a:lnTo>
                  <a:pt x="1671" y="1022"/>
                </a:lnTo>
                <a:lnTo>
                  <a:pt x="1702" y="1025"/>
                </a:lnTo>
                <a:lnTo>
                  <a:pt x="1702" y="1025"/>
                </a:lnTo>
                <a:lnTo>
                  <a:pt x="1706" y="1024"/>
                </a:lnTo>
                <a:lnTo>
                  <a:pt x="1710" y="1022"/>
                </a:lnTo>
                <a:lnTo>
                  <a:pt x="1714" y="1020"/>
                </a:lnTo>
                <a:lnTo>
                  <a:pt x="1719" y="1017"/>
                </a:lnTo>
                <a:lnTo>
                  <a:pt x="1766" y="954"/>
                </a:lnTo>
                <a:lnTo>
                  <a:pt x="1766" y="953"/>
                </a:lnTo>
                <a:lnTo>
                  <a:pt x="1767" y="950"/>
                </a:lnTo>
                <a:lnTo>
                  <a:pt x="1793" y="930"/>
                </a:lnTo>
                <a:lnTo>
                  <a:pt x="1796" y="927"/>
                </a:lnTo>
                <a:lnTo>
                  <a:pt x="1796" y="927"/>
                </a:lnTo>
                <a:lnTo>
                  <a:pt x="1801" y="926"/>
                </a:lnTo>
                <a:lnTo>
                  <a:pt x="1807" y="924"/>
                </a:lnTo>
                <a:lnTo>
                  <a:pt x="1815" y="919"/>
                </a:lnTo>
                <a:lnTo>
                  <a:pt x="1821" y="914"/>
                </a:lnTo>
                <a:lnTo>
                  <a:pt x="1821" y="914"/>
                </a:lnTo>
                <a:lnTo>
                  <a:pt x="1827" y="907"/>
                </a:lnTo>
                <a:lnTo>
                  <a:pt x="1832" y="901"/>
                </a:lnTo>
                <a:lnTo>
                  <a:pt x="1837" y="899"/>
                </a:lnTo>
                <a:lnTo>
                  <a:pt x="1841" y="898"/>
                </a:lnTo>
                <a:lnTo>
                  <a:pt x="1883" y="906"/>
                </a:lnTo>
                <a:lnTo>
                  <a:pt x="1917" y="889"/>
                </a:lnTo>
                <a:lnTo>
                  <a:pt x="1917" y="889"/>
                </a:lnTo>
                <a:lnTo>
                  <a:pt x="1918" y="889"/>
                </a:lnTo>
                <a:lnTo>
                  <a:pt x="1918" y="889"/>
                </a:lnTo>
                <a:lnTo>
                  <a:pt x="1919" y="889"/>
                </a:lnTo>
                <a:lnTo>
                  <a:pt x="1940" y="887"/>
                </a:lnTo>
                <a:lnTo>
                  <a:pt x="1957" y="879"/>
                </a:lnTo>
                <a:lnTo>
                  <a:pt x="1957" y="852"/>
                </a:lnTo>
                <a:lnTo>
                  <a:pt x="1962" y="816"/>
                </a:lnTo>
                <a:lnTo>
                  <a:pt x="1962" y="815"/>
                </a:lnTo>
                <a:lnTo>
                  <a:pt x="1962" y="815"/>
                </a:lnTo>
                <a:lnTo>
                  <a:pt x="1962" y="814"/>
                </a:lnTo>
                <a:lnTo>
                  <a:pt x="1969" y="805"/>
                </a:lnTo>
                <a:lnTo>
                  <a:pt x="1969" y="804"/>
                </a:lnTo>
                <a:close/>
              </a:path>
            </a:pathLst>
          </a:custGeom>
          <a:solidFill>
            <a:srgbClr val="2F4054"/>
          </a:solidFill>
          <a:ln>
            <a:noFill/>
          </a:ln>
        </p:spPr>
        <p:txBody>
          <a:bodyPr vert="horz" wrap="square" lIns="121882" tIns="60941" rIns="121882" bIns="60941" numCol="1" anchor="t" anchorCtr="0" compatLnSpc="1"/>
          <a:lstStyle/>
          <a:p>
            <a:endParaRPr lang="zh-CN" altLang="en-US" sz="2400">
              <a:solidFill>
                <a:srgbClr val="969696"/>
              </a:solidFill>
            </a:endParaRPr>
          </a:p>
        </p:txBody>
      </p:sp>
      <p:sp>
        <p:nvSpPr>
          <p:cNvPr id="34" name="Freeform 41"/>
          <p:cNvSpPr/>
          <p:nvPr/>
        </p:nvSpPr>
        <p:spPr bwMode="auto">
          <a:xfrm>
            <a:off x="2351462" y="3353703"/>
            <a:ext cx="1419211" cy="1022983"/>
          </a:xfrm>
          <a:custGeom>
            <a:avLst/>
            <a:gdLst>
              <a:gd name="T0" fmla="*/ 727 w 1226"/>
              <a:gd name="T1" fmla="*/ 88 h 882"/>
              <a:gd name="T2" fmla="*/ 692 w 1226"/>
              <a:gd name="T3" fmla="*/ 127 h 882"/>
              <a:gd name="T4" fmla="*/ 540 w 1226"/>
              <a:gd name="T5" fmla="*/ 30 h 882"/>
              <a:gd name="T6" fmla="*/ 491 w 1226"/>
              <a:gd name="T7" fmla="*/ 7 h 882"/>
              <a:gd name="T8" fmla="*/ 389 w 1226"/>
              <a:gd name="T9" fmla="*/ 0 h 882"/>
              <a:gd name="T10" fmla="*/ 322 w 1226"/>
              <a:gd name="T11" fmla="*/ 22 h 882"/>
              <a:gd name="T12" fmla="*/ 244 w 1226"/>
              <a:gd name="T13" fmla="*/ 44 h 882"/>
              <a:gd name="T14" fmla="*/ 141 w 1226"/>
              <a:gd name="T15" fmla="*/ 58 h 882"/>
              <a:gd name="T16" fmla="*/ 149 w 1226"/>
              <a:gd name="T17" fmla="*/ 137 h 882"/>
              <a:gd name="T18" fmla="*/ 174 w 1226"/>
              <a:gd name="T19" fmla="*/ 162 h 882"/>
              <a:gd name="T20" fmla="*/ 197 w 1226"/>
              <a:gd name="T21" fmla="*/ 214 h 882"/>
              <a:gd name="T22" fmla="*/ 170 w 1226"/>
              <a:gd name="T23" fmla="*/ 296 h 882"/>
              <a:gd name="T24" fmla="*/ 165 w 1226"/>
              <a:gd name="T25" fmla="*/ 318 h 882"/>
              <a:gd name="T26" fmla="*/ 145 w 1226"/>
              <a:gd name="T27" fmla="*/ 327 h 882"/>
              <a:gd name="T28" fmla="*/ 89 w 1226"/>
              <a:gd name="T29" fmla="*/ 317 h 882"/>
              <a:gd name="T30" fmla="*/ 28 w 1226"/>
              <a:gd name="T31" fmla="*/ 372 h 882"/>
              <a:gd name="T32" fmla="*/ 10 w 1226"/>
              <a:gd name="T33" fmla="*/ 384 h 882"/>
              <a:gd name="T34" fmla="*/ 6 w 1226"/>
              <a:gd name="T35" fmla="*/ 412 h 882"/>
              <a:gd name="T36" fmla="*/ 28 w 1226"/>
              <a:gd name="T37" fmla="*/ 470 h 882"/>
              <a:gd name="T38" fmla="*/ 2 w 1226"/>
              <a:gd name="T39" fmla="*/ 561 h 882"/>
              <a:gd name="T40" fmla="*/ 63 w 1226"/>
              <a:gd name="T41" fmla="*/ 640 h 882"/>
              <a:gd name="T42" fmla="*/ 103 w 1226"/>
              <a:gd name="T43" fmla="*/ 638 h 882"/>
              <a:gd name="T44" fmla="*/ 126 w 1226"/>
              <a:gd name="T45" fmla="*/ 634 h 882"/>
              <a:gd name="T46" fmla="*/ 159 w 1226"/>
              <a:gd name="T47" fmla="*/ 672 h 882"/>
              <a:gd name="T48" fmla="*/ 196 w 1226"/>
              <a:gd name="T49" fmla="*/ 694 h 882"/>
              <a:gd name="T50" fmla="*/ 244 w 1226"/>
              <a:gd name="T51" fmla="*/ 717 h 882"/>
              <a:gd name="T52" fmla="*/ 353 w 1226"/>
              <a:gd name="T53" fmla="*/ 753 h 882"/>
              <a:gd name="T54" fmla="*/ 460 w 1226"/>
              <a:gd name="T55" fmla="*/ 750 h 882"/>
              <a:gd name="T56" fmla="*/ 514 w 1226"/>
              <a:gd name="T57" fmla="*/ 812 h 882"/>
              <a:gd name="T58" fmla="*/ 529 w 1226"/>
              <a:gd name="T59" fmla="*/ 839 h 882"/>
              <a:gd name="T60" fmla="*/ 554 w 1226"/>
              <a:gd name="T61" fmla="*/ 874 h 882"/>
              <a:gd name="T62" fmla="*/ 612 w 1226"/>
              <a:gd name="T63" fmla="*/ 837 h 882"/>
              <a:gd name="T64" fmla="*/ 672 w 1226"/>
              <a:gd name="T65" fmla="*/ 837 h 882"/>
              <a:gd name="T66" fmla="*/ 685 w 1226"/>
              <a:gd name="T67" fmla="*/ 789 h 882"/>
              <a:gd name="T68" fmla="*/ 730 w 1226"/>
              <a:gd name="T69" fmla="*/ 694 h 882"/>
              <a:gd name="T70" fmla="*/ 726 w 1226"/>
              <a:gd name="T71" fmla="*/ 631 h 882"/>
              <a:gd name="T72" fmla="*/ 805 w 1226"/>
              <a:gd name="T73" fmla="*/ 626 h 882"/>
              <a:gd name="T74" fmla="*/ 846 w 1226"/>
              <a:gd name="T75" fmla="*/ 685 h 882"/>
              <a:gd name="T76" fmla="*/ 860 w 1226"/>
              <a:gd name="T77" fmla="*/ 698 h 882"/>
              <a:gd name="T78" fmla="*/ 880 w 1226"/>
              <a:gd name="T79" fmla="*/ 718 h 882"/>
              <a:gd name="T80" fmla="*/ 903 w 1226"/>
              <a:gd name="T81" fmla="*/ 753 h 882"/>
              <a:gd name="T82" fmla="*/ 984 w 1226"/>
              <a:gd name="T83" fmla="*/ 783 h 882"/>
              <a:gd name="T84" fmla="*/ 1005 w 1226"/>
              <a:gd name="T85" fmla="*/ 784 h 882"/>
              <a:gd name="T86" fmla="*/ 1058 w 1226"/>
              <a:gd name="T87" fmla="*/ 768 h 882"/>
              <a:gd name="T88" fmla="*/ 1052 w 1226"/>
              <a:gd name="T89" fmla="*/ 734 h 882"/>
              <a:gd name="T90" fmla="*/ 1063 w 1226"/>
              <a:gd name="T91" fmla="*/ 722 h 882"/>
              <a:gd name="T92" fmla="*/ 1048 w 1226"/>
              <a:gd name="T93" fmla="*/ 694 h 882"/>
              <a:gd name="T94" fmla="*/ 1043 w 1226"/>
              <a:gd name="T95" fmla="*/ 607 h 882"/>
              <a:gd name="T96" fmla="*/ 1128 w 1226"/>
              <a:gd name="T97" fmla="*/ 590 h 882"/>
              <a:gd name="T98" fmla="*/ 1101 w 1226"/>
              <a:gd name="T99" fmla="*/ 570 h 882"/>
              <a:gd name="T100" fmla="*/ 1108 w 1226"/>
              <a:gd name="T101" fmla="*/ 556 h 882"/>
              <a:gd name="T102" fmla="*/ 1205 w 1226"/>
              <a:gd name="T103" fmla="*/ 470 h 882"/>
              <a:gd name="T104" fmla="*/ 1209 w 1226"/>
              <a:gd name="T105" fmla="*/ 387 h 882"/>
              <a:gd name="T106" fmla="*/ 1155 w 1226"/>
              <a:gd name="T107" fmla="*/ 255 h 882"/>
              <a:gd name="T108" fmla="*/ 1112 w 1226"/>
              <a:gd name="T109" fmla="*/ 239 h 882"/>
              <a:gd name="T110" fmla="*/ 996 w 1226"/>
              <a:gd name="T111" fmla="*/ 156 h 882"/>
              <a:gd name="T112" fmla="*/ 971 w 1226"/>
              <a:gd name="T113" fmla="*/ 162 h 882"/>
              <a:gd name="T114" fmla="*/ 901 w 1226"/>
              <a:gd name="T115" fmla="*/ 94 h 882"/>
              <a:gd name="T116" fmla="*/ 847 w 1226"/>
              <a:gd name="T117" fmla="*/ 78 h 882"/>
              <a:gd name="T118" fmla="*/ 819 w 1226"/>
              <a:gd name="T119" fmla="*/ 84 h 8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226" h="882">
                <a:moveTo>
                  <a:pt x="732" y="46"/>
                </a:moveTo>
                <a:lnTo>
                  <a:pt x="721" y="54"/>
                </a:lnTo>
                <a:lnTo>
                  <a:pt x="721" y="54"/>
                </a:lnTo>
                <a:lnTo>
                  <a:pt x="722" y="66"/>
                </a:lnTo>
                <a:lnTo>
                  <a:pt x="727" y="85"/>
                </a:lnTo>
                <a:lnTo>
                  <a:pt x="727" y="88"/>
                </a:lnTo>
                <a:lnTo>
                  <a:pt x="728" y="89"/>
                </a:lnTo>
                <a:lnTo>
                  <a:pt x="727" y="89"/>
                </a:lnTo>
                <a:lnTo>
                  <a:pt x="714" y="118"/>
                </a:lnTo>
                <a:lnTo>
                  <a:pt x="696" y="125"/>
                </a:lnTo>
                <a:lnTo>
                  <a:pt x="693" y="127"/>
                </a:lnTo>
                <a:lnTo>
                  <a:pt x="692" y="127"/>
                </a:lnTo>
                <a:lnTo>
                  <a:pt x="659" y="113"/>
                </a:lnTo>
                <a:lnTo>
                  <a:pt x="658" y="113"/>
                </a:lnTo>
                <a:lnTo>
                  <a:pt x="658" y="112"/>
                </a:lnTo>
                <a:lnTo>
                  <a:pt x="599" y="57"/>
                </a:lnTo>
                <a:lnTo>
                  <a:pt x="576" y="44"/>
                </a:lnTo>
                <a:lnTo>
                  <a:pt x="540" y="30"/>
                </a:lnTo>
                <a:lnTo>
                  <a:pt x="540" y="29"/>
                </a:lnTo>
                <a:lnTo>
                  <a:pt x="540" y="29"/>
                </a:lnTo>
                <a:lnTo>
                  <a:pt x="539" y="29"/>
                </a:lnTo>
                <a:lnTo>
                  <a:pt x="539" y="29"/>
                </a:lnTo>
                <a:lnTo>
                  <a:pt x="522" y="16"/>
                </a:lnTo>
                <a:lnTo>
                  <a:pt x="491" y="7"/>
                </a:lnTo>
                <a:lnTo>
                  <a:pt x="475" y="8"/>
                </a:lnTo>
                <a:lnTo>
                  <a:pt x="474" y="8"/>
                </a:lnTo>
                <a:lnTo>
                  <a:pt x="435" y="6"/>
                </a:lnTo>
                <a:lnTo>
                  <a:pt x="434" y="6"/>
                </a:lnTo>
                <a:lnTo>
                  <a:pt x="405" y="0"/>
                </a:lnTo>
                <a:lnTo>
                  <a:pt x="389" y="0"/>
                </a:lnTo>
                <a:lnTo>
                  <a:pt x="375" y="10"/>
                </a:lnTo>
                <a:lnTo>
                  <a:pt x="375" y="10"/>
                </a:lnTo>
                <a:lnTo>
                  <a:pt x="370" y="12"/>
                </a:lnTo>
                <a:lnTo>
                  <a:pt x="363" y="14"/>
                </a:lnTo>
                <a:lnTo>
                  <a:pt x="347" y="16"/>
                </a:lnTo>
                <a:lnTo>
                  <a:pt x="322" y="22"/>
                </a:lnTo>
                <a:lnTo>
                  <a:pt x="300" y="29"/>
                </a:lnTo>
                <a:lnTo>
                  <a:pt x="299" y="30"/>
                </a:lnTo>
                <a:lnTo>
                  <a:pt x="299" y="31"/>
                </a:lnTo>
                <a:lnTo>
                  <a:pt x="299" y="30"/>
                </a:lnTo>
                <a:lnTo>
                  <a:pt x="271" y="33"/>
                </a:lnTo>
                <a:lnTo>
                  <a:pt x="244" y="44"/>
                </a:lnTo>
                <a:lnTo>
                  <a:pt x="244" y="44"/>
                </a:lnTo>
                <a:lnTo>
                  <a:pt x="240" y="44"/>
                </a:lnTo>
                <a:lnTo>
                  <a:pt x="217" y="41"/>
                </a:lnTo>
                <a:lnTo>
                  <a:pt x="182" y="46"/>
                </a:lnTo>
                <a:lnTo>
                  <a:pt x="153" y="46"/>
                </a:lnTo>
                <a:lnTo>
                  <a:pt x="141" y="58"/>
                </a:lnTo>
                <a:lnTo>
                  <a:pt x="140" y="58"/>
                </a:lnTo>
                <a:lnTo>
                  <a:pt x="126" y="61"/>
                </a:lnTo>
                <a:lnTo>
                  <a:pt x="132" y="76"/>
                </a:lnTo>
                <a:lnTo>
                  <a:pt x="132" y="99"/>
                </a:lnTo>
                <a:lnTo>
                  <a:pt x="128" y="120"/>
                </a:lnTo>
                <a:lnTo>
                  <a:pt x="149" y="137"/>
                </a:lnTo>
                <a:lnTo>
                  <a:pt x="150" y="137"/>
                </a:lnTo>
                <a:lnTo>
                  <a:pt x="150" y="137"/>
                </a:lnTo>
                <a:lnTo>
                  <a:pt x="150" y="137"/>
                </a:lnTo>
                <a:lnTo>
                  <a:pt x="167" y="156"/>
                </a:lnTo>
                <a:lnTo>
                  <a:pt x="167" y="156"/>
                </a:lnTo>
                <a:lnTo>
                  <a:pt x="174" y="162"/>
                </a:lnTo>
                <a:lnTo>
                  <a:pt x="178" y="168"/>
                </a:lnTo>
                <a:lnTo>
                  <a:pt x="181" y="172"/>
                </a:lnTo>
                <a:lnTo>
                  <a:pt x="182" y="178"/>
                </a:lnTo>
                <a:lnTo>
                  <a:pt x="188" y="196"/>
                </a:lnTo>
                <a:lnTo>
                  <a:pt x="197" y="214"/>
                </a:lnTo>
                <a:lnTo>
                  <a:pt x="197" y="214"/>
                </a:lnTo>
                <a:lnTo>
                  <a:pt x="196" y="215"/>
                </a:lnTo>
                <a:lnTo>
                  <a:pt x="195" y="215"/>
                </a:lnTo>
                <a:lnTo>
                  <a:pt x="172" y="232"/>
                </a:lnTo>
                <a:lnTo>
                  <a:pt x="156" y="253"/>
                </a:lnTo>
                <a:lnTo>
                  <a:pt x="159" y="271"/>
                </a:lnTo>
                <a:lnTo>
                  <a:pt x="170" y="296"/>
                </a:lnTo>
                <a:lnTo>
                  <a:pt x="172" y="298"/>
                </a:lnTo>
                <a:lnTo>
                  <a:pt x="172" y="298"/>
                </a:lnTo>
                <a:lnTo>
                  <a:pt x="172" y="300"/>
                </a:lnTo>
                <a:lnTo>
                  <a:pt x="169" y="310"/>
                </a:lnTo>
                <a:lnTo>
                  <a:pt x="169" y="310"/>
                </a:lnTo>
                <a:lnTo>
                  <a:pt x="165" y="318"/>
                </a:lnTo>
                <a:lnTo>
                  <a:pt x="162" y="320"/>
                </a:lnTo>
                <a:lnTo>
                  <a:pt x="160" y="322"/>
                </a:lnTo>
                <a:lnTo>
                  <a:pt x="160" y="322"/>
                </a:lnTo>
                <a:lnTo>
                  <a:pt x="158" y="325"/>
                </a:lnTo>
                <a:lnTo>
                  <a:pt x="154" y="326"/>
                </a:lnTo>
                <a:lnTo>
                  <a:pt x="145" y="327"/>
                </a:lnTo>
                <a:lnTo>
                  <a:pt x="135" y="326"/>
                </a:lnTo>
                <a:lnTo>
                  <a:pt x="121" y="322"/>
                </a:lnTo>
                <a:lnTo>
                  <a:pt x="91" y="317"/>
                </a:lnTo>
                <a:lnTo>
                  <a:pt x="90" y="317"/>
                </a:lnTo>
                <a:lnTo>
                  <a:pt x="90" y="317"/>
                </a:lnTo>
                <a:lnTo>
                  <a:pt x="89" y="317"/>
                </a:lnTo>
                <a:lnTo>
                  <a:pt x="67" y="306"/>
                </a:lnTo>
                <a:lnTo>
                  <a:pt x="32" y="304"/>
                </a:lnTo>
                <a:lnTo>
                  <a:pt x="33" y="306"/>
                </a:lnTo>
                <a:lnTo>
                  <a:pt x="30" y="366"/>
                </a:lnTo>
                <a:lnTo>
                  <a:pt x="30" y="366"/>
                </a:lnTo>
                <a:lnTo>
                  <a:pt x="28" y="372"/>
                </a:lnTo>
                <a:lnTo>
                  <a:pt x="25" y="375"/>
                </a:lnTo>
                <a:lnTo>
                  <a:pt x="20" y="379"/>
                </a:lnTo>
                <a:lnTo>
                  <a:pt x="15" y="380"/>
                </a:lnTo>
                <a:lnTo>
                  <a:pt x="15" y="380"/>
                </a:lnTo>
                <a:lnTo>
                  <a:pt x="11" y="381"/>
                </a:lnTo>
                <a:lnTo>
                  <a:pt x="10" y="384"/>
                </a:lnTo>
                <a:lnTo>
                  <a:pt x="9" y="389"/>
                </a:lnTo>
                <a:lnTo>
                  <a:pt x="9" y="396"/>
                </a:lnTo>
                <a:lnTo>
                  <a:pt x="9" y="397"/>
                </a:lnTo>
                <a:lnTo>
                  <a:pt x="8" y="397"/>
                </a:lnTo>
                <a:lnTo>
                  <a:pt x="6" y="412"/>
                </a:lnTo>
                <a:lnTo>
                  <a:pt x="6" y="412"/>
                </a:lnTo>
                <a:lnTo>
                  <a:pt x="16" y="422"/>
                </a:lnTo>
                <a:lnTo>
                  <a:pt x="20" y="427"/>
                </a:lnTo>
                <a:lnTo>
                  <a:pt x="23" y="430"/>
                </a:lnTo>
                <a:lnTo>
                  <a:pt x="28" y="460"/>
                </a:lnTo>
                <a:lnTo>
                  <a:pt x="28" y="470"/>
                </a:lnTo>
                <a:lnTo>
                  <a:pt x="28" y="470"/>
                </a:lnTo>
                <a:lnTo>
                  <a:pt x="26" y="478"/>
                </a:lnTo>
                <a:lnTo>
                  <a:pt x="24" y="486"/>
                </a:lnTo>
                <a:lnTo>
                  <a:pt x="16" y="510"/>
                </a:lnTo>
                <a:lnTo>
                  <a:pt x="0" y="540"/>
                </a:lnTo>
                <a:lnTo>
                  <a:pt x="0" y="547"/>
                </a:lnTo>
                <a:lnTo>
                  <a:pt x="2" y="561"/>
                </a:lnTo>
                <a:lnTo>
                  <a:pt x="18" y="582"/>
                </a:lnTo>
                <a:lnTo>
                  <a:pt x="18" y="582"/>
                </a:lnTo>
                <a:lnTo>
                  <a:pt x="24" y="590"/>
                </a:lnTo>
                <a:lnTo>
                  <a:pt x="26" y="595"/>
                </a:lnTo>
                <a:lnTo>
                  <a:pt x="41" y="616"/>
                </a:lnTo>
                <a:lnTo>
                  <a:pt x="63" y="640"/>
                </a:lnTo>
                <a:lnTo>
                  <a:pt x="63" y="640"/>
                </a:lnTo>
                <a:lnTo>
                  <a:pt x="73" y="649"/>
                </a:lnTo>
                <a:lnTo>
                  <a:pt x="77" y="651"/>
                </a:lnTo>
                <a:lnTo>
                  <a:pt x="80" y="651"/>
                </a:lnTo>
                <a:lnTo>
                  <a:pt x="103" y="638"/>
                </a:lnTo>
                <a:lnTo>
                  <a:pt x="103" y="638"/>
                </a:lnTo>
                <a:lnTo>
                  <a:pt x="110" y="633"/>
                </a:lnTo>
                <a:lnTo>
                  <a:pt x="113" y="632"/>
                </a:lnTo>
                <a:lnTo>
                  <a:pt x="117" y="631"/>
                </a:lnTo>
                <a:lnTo>
                  <a:pt x="117" y="631"/>
                </a:lnTo>
                <a:lnTo>
                  <a:pt x="121" y="632"/>
                </a:lnTo>
                <a:lnTo>
                  <a:pt x="126" y="634"/>
                </a:lnTo>
                <a:lnTo>
                  <a:pt x="140" y="642"/>
                </a:lnTo>
                <a:lnTo>
                  <a:pt x="140" y="642"/>
                </a:lnTo>
                <a:lnTo>
                  <a:pt x="141" y="642"/>
                </a:lnTo>
                <a:lnTo>
                  <a:pt x="141" y="643"/>
                </a:lnTo>
                <a:lnTo>
                  <a:pt x="153" y="658"/>
                </a:lnTo>
                <a:lnTo>
                  <a:pt x="159" y="672"/>
                </a:lnTo>
                <a:lnTo>
                  <a:pt x="164" y="679"/>
                </a:lnTo>
                <a:lnTo>
                  <a:pt x="168" y="681"/>
                </a:lnTo>
                <a:lnTo>
                  <a:pt x="183" y="692"/>
                </a:lnTo>
                <a:lnTo>
                  <a:pt x="192" y="693"/>
                </a:lnTo>
                <a:lnTo>
                  <a:pt x="192" y="693"/>
                </a:lnTo>
                <a:lnTo>
                  <a:pt x="196" y="694"/>
                </a:lnTo>
                <a:lnTo>
                  <a:pt x="199" y="696"/>
                </a:lnTo>
                <a:lnTo>
                  <a:pt x="205" y="703"/>
                </a:lnTo>
                <a:lnTo>
                  <a:pt x="205" y="703"/>
                </a:lnTo>
                <a:lnTo>
                  <a:pt x="209" y="705"/>
                </a:lnTo>
                <a:lnTo>
                  <a:pt x="216" y="709"/>
                </a:lnTo>
                <a:lnTo>
                  <a:pt x="244" y="717"/>
                </a:lnTo>
                <a:lnTo>
                  <a:pt x="245" y="717"/>
                </a:lnTo>
                <a:lnTo>
                  <a:pt x="282" y="731"/>
                </a:lnTo>
                <a:lnTo>
                  <a:pt x="283" y="731"/>
                </a:lnTo>
                <a:lnTo>
                  <a:pt x="284" y="731"/>
                </a:lnTo>
                <a:lnTo>
                  <a:pt x="309" y="743"/>
                </a:lnTo>
                <a:lnTo>
                  <a:pt x="353" y="753"/>
                </a:lnTo>
                <a:lnTo>
                  <a:pt x="354" y="755"/>
                </a:lnTo>
                <a:lnTo>
                  <a:pt x="411" y="757"/>
                </a:lnTo>
                <a:lnTo>
                  <a:pt x="436" y="748"/>
                </a:lnTo>
                <a:lnTo>
                  <a:pt x="459" y="748"/>
                </a:lnTo>
                <a:lnTo>
                  <a:pt x="459" y="749"/>
                </a:lnTo>
                <a:lnTo>
                  <a:pt x="460" y="750"/>
                </a:lnTo>
                <a:lnTo>
                  <a:pt x="480" y="774"/>
                </a:lnTo>
                <a:lnTo>
                  <a:pt x="480" y="774"/>
                </a:lnTo>
                <a:lnTo>
                  <a:pt x="480" y="775"/>
                </a:lnTo>
                <a:lnTo>
                  <a:pt x="491" y="795"/>
                </a:lnTo>
                <a:lnTo>
                  <a:pt x="501" y="805"/>
                </a:lnTo>
                <a:lnTo>
                  <a:pt x="514" y="812"/>
                </a:lnTo>
                <a:lnTo>
                  <a:pt x="516" y="813"/>
                </a:lnTo>
                <a:lnTo>
                  <a:pt x="516" y="813"/>
                </a:lnTo>
                <a:lnTo>
                  <a:pt x="517" y="814"/>
                </a:lnTo>
                <a:lnTo>
                  <a:pt x="528" y="838"/>
                </a:lnTo>
                <a:lnTo>
                  <a:pt x="528" y="839"/>
                </a:lnTo>
                <a:lnTo>
                  <a:pt x="529" y="839"/>
                </a:lnTo>
                <a:lnTo>
                  <a:pt x="529" y="841"/>
                </a:lnTo>
                <a:lnTo>
                  <a:pt x="535" y="867"/>
                </a:lnTo>
                <a:lnTo>
                  <a:pt x="552" y="874"/>
                </a:lnTo>
                <a:lnTo>
                  <a:pt x="553" y="874"/>
                </a:lnTo>
                <a:lnTo>
                  <a:pt x="554" y="874"/>
                </a:lnTo>
                <a:lnTo>
                  <a:pt x="554" y="874"/>
                </a:lnTo>
                <a:lnTo>
                  <a:pt x="568" y="882"/>
                </a:lnTo>
                <a:lnTo>
                  <a:pt x="586" y="878"/>
                </a:lnTo>
                <a:lnTo>
                  <a:pt x="591" y="860"/>
                </a:lnTo>
                <a:lnTo>
                  <a:pt x="591" y="859"/>
                </a:lnTo>
                <a:lnTo>
                  <a:pt x="592" y="858"/>
                </a:lnTo>
                <a:lnTo>
                  <a:pt x="612" y="837"/>
                </a:lnTo>
                <a:lnTo>
                  <a:pt x="635" y="843"/>
                </a:lnTo>
                <a:lnTo>
                  <a:pt x="635" y="845"/>
                </a:lnTo>
                <a:lnTo>
                  <a:pt x="647" y="869"/>
                </a:lnTo>
                <a:lnTo>
                  <a:pt x="670" y="861"/>
                </a:lnTo>
                <a:lnTo>
                  <a:pt x="672" y="838"/>
                </a:lnTo>
                <a:lnTo>
                  <a:pt x="672" y="837"/>
                </a:lnTo>
                <a:lnTo>
                  <a:pt x="672" y="836"/>
                </a:lnTo>
                <a:lnTo>
                  <a:pt x="673" y="835"/>
                </a:lnTo>
                <a:lnTo>
                  <a:pt x="688" y="826"/>
                </a:lnTo>
                <a:lnTo>
                  <a:pt x="685" y="792"/>
                </a:lnTo>
                <a:lnTo>
                  <a:pt x="685" y="790"/>
                </a:lnTo>
                <a:lnTo>
                  <a:pt x="685" y="789"/>
                </a:lnTo>
                <a:lnTo>
                  <a:pt x="685" y="789"/>
                </a:lnTo>
                <a:lnTo>
                  <a:pt x="703" y="751"/>
                </a:lnTo>
                <a:lnTo>
                  <a:pt x="721" y="744"/>
                </a:lnTo>
                <a:lnTo>
                  <a:pt x="714" y="710"/>
                </a:lnTo>
                <a:lnTo>
                  <a:pt x="732" y="710"/>
                </a:lnTo>
                <a:lnTo>
                  <a:pt x="730" y="694"/>
                </a:lnTo>
                <a:lnTo>
                  <a:pt x="721" y="662"/>
                </a:lnTo>
                <a:lnTo>
                  <a:pt x="721" y="662"/>
                </a:lnTo>
                <a:lnTo>
                  <a:pt x="721" y="659"/>
                </a:lnTo>
                <a:lnTo>
                  <a:pt x="724" y="637"/>
                </a:lnTo>
                <a:lnTo>
                  <a:pt x="724" y="633"/>
                </a:lnTo>
                <a:lnTo>
                  <a:pt x="726" y="631"/>
                </a:lnTo>
                <a:lnTo>
                  <a:pt x="738" y="616"/>
                </a:lnTo>
                <a:lnTo>
                  <a:pt x="741" y="614"/>
                </a:lnTo>
                <a:lnTo>
                  <a:pt x="744" y="614"/>
                </a:lnTo>
                <a:lnTo>
                  <a:pt x="776" y="619"/>
                </a:lnTo>
                <a:lnTo>
                  <a:pt x="779" y="619"/>
                </a:lnTo>
                <a:lnTo>
                  <a:pt x="805" y="626"/>
                </a:lnTo>
                <a:lnTo>
                  <a:pt x="828" y="619"/>
                </a:lnTo>
                <a:lnTo>
                  <a:pt x="840" y="646"/>
                </a:lnTo>
                <a:lnTo>
                  <a:pt x="842" y="647"/>
                </a:lnTo>
                <a:lnTo>
                  <a:pt x="842" y="666"/>
                </a:lnTo>
                <a:lnTo>
                  <a:pt x="846" y="685"/>
                </a:lnTo>
                <a:lnTo>
                  <a:pt x="846" y="685"/>
                </a:lnTo>
                <a:lnTo>
                  <a:pt x="848" y="689"/>
                </a:lnTo>
                <a:lnTo>
                  <a:pt x="851" y="694"/>
                </a:lnTo>
                <a:lnTo>
                  <a:pt x="854" y="696"/>
                </a:lnTo>
                <a:lnTo>
                  <a:pt x="858" y="698"/>
                </a:lnTo>
                <a:lnTo>
                  <a:pt x="860" y="698"/>
                </a:lnTo>
                <a:lnTo>
                  <a:pt x="860" y="698"/>
                </a:lnTo>
                <a:lnTo>
                  <a:pt x="868" y="700"/>
                </a:lnTo>
                <a:lnTo>
                  <a:pt x="872" y="703"/>
                </a:lnTo>
                <a:lnTo>
                  <a:pt x="877" y="708"/>
                </a:lnTo>
                <a:lnTo>
                  <a:pt x="878" y="712"/>
                </a:lnTo>
                <a:lnTo>
                  <a:pt x="878" y="712"/>
                </a:lnTo>
                <a:lnTo>
                  <a:pt x="880" y="718"/>
                </a:lnTo>
                <a:lnTo>
                  <a:pt x="883" y="724"/>
                </a:lnTo>
                <a:lnTo>
                  <a:pt x="887" y="729"/>
                </a:lnTo>
                <a:lnTo>
                  <a:pt x="893" y="736"/>
                </a:lnTo>
                <a:lnTo>
                  <a:pt x="903" y="752"/>
                </a:lnTo>
                <a:lnTo>
                  <a:pt x="903" y="752"/>
                </a:lnTo>
                <a:lnTo>
                  <a:pt x="903" y="753"/>
                </a:lnTo>
                <a:lnTo>
                  <a:pt x="911" y="767"/>
                </a:lnTo>
                <a:lnTo>
                  <a:pt x="922" y="766"/>
                </a:lnTo>
                <a:lnTo>
                  <a:pt x="942" y="748"/>
                </a:lnTo>
                <a:lnTo>
                  <a:pt x="956" y="775"/>
                </a:lnTo>
                <a:lnTo>
                  <a:pt x="982" y="783"/>
                </a:lnTo>
                <a:lnTo>
                  <a:pt x="984" y="783"/>
                </a:lnTo>
                <a:lnTo>
                  <a:pt x="985" y="784"/>
                </a:lnTo>
                <a:lnTo>
                  <a:pt x="998" y="810"/>
                </a:lnTo>
                <a:lnTo>
                  <a:pt x="1004" y="813"/>
                </a:lnTo>
                <a:lnTo>
                  <a:pt x="1005" y="790"/>
                </a:lnTo>
                <a:lnTo>
                  <a:pt x="1005" y="789"/>
                </a:lnTo>
                <a:lnTo>
                  <a:pt x="1005" y="784"/>
                </a:lnTo>
                <a:lnTo>
                  <a:pt x="1058" y="783"/>
                </a:lnTo>
                <a:lnTo>
                  <a:pt x="1059" y="779"/>
                </a:lnTo>
                <a:lnTo>
                  <a:pt x="1059" y="779"/>
                </a:lnTo>
                <a:lnTo>
                  <a:pt x="1060" y="774"/>
                </a:lnTo>
                <a:lnTo>
                  <a:pt x="1060" y="771"/>
                </a:lnTo>
                <a:lnTo>
                  <a:pt x="1058" y="768"/>
                </a:lnTo>
                <a:lnTo>
                  <a:pt x="1058" y="768"/>
                </a:lnTo>
                <a:lnTo>
                  <a:pt x="1055" y="758"/>
                </a:lnTo>
                <a:lnTo>
                  <a:pt x="1052" y="747"/>
                </a:lnTo>
                <a:lnTo>
                  <a:pt x="1052" y="747"/>
                </a:lnTo>
                <a:lnTo>
                  <a:pt x="1052" y="740"/>
                </a:lnTo>
                <a:lnTo>
                  <a:pt x="1052" y="734"/>
                </a:lnTo>
                <a:lnTo>
                  <a:pt x="1053" y="729"/>
                </a:lnTo>
                <a:lnTo>
                  <a:pt x="1055" y="727"/>
                </a:lnTo>
                <a:lnTo>
                  <a:pt x="1055" y="727"/>
                </a:lnTo>
                <a:lnTo>
                  <a:pt x="1057" y="724"/>
                </a:lnTo>
                <a:lnTo>
                  <a:pt x="1060" y="722"/>
                </a:lnTo>
                <a:lnTo>
                  <a:pt x="1063" y="722"/>
                </a:lnTo>
                <a:lnTo>
                  <a:pt x="1067" y="724"/>
                </a:lnTo>
                <a:lnTo>
                  <a:pt x="1089" y="731"/>
                </a:lnTo>
                <a:lnTo>
                  <a:pt x="1091" y="714"/>
                </a:lnTo>
                <a:lnTo>
                  <a:pt x="1051" y="696"/>
                </a:lnTo>
                <a:lnTo>
                  <a:pt x="1049" y="696"/>
                </a:lnTo>
                <a:lnTo>
                  <a:pt x="1048" y="694"/>
                </a:lnTo>
                <a:lnTo>
                  <a:pt x="1048" y="693"/>
                </a:lnTo>
                <a:lnTo>
                  <a:pt x="1048" y="692"/>
                </a:lnTo>
                <a:lnTo>
                  <a:pt x="1042" y="643"/>
                </a:lnTo>
                <a:lnTo>
                  <a:pt x="1043" y="614"/>
                </a:lnTo>
                <a:lnTo>
                  <a:pt x="1043" y="609"/>
                </a:lnTo>
                <a:lnTo>
                  <a:pt x="1043" y="607"/>
                </a:lnTo>
                <a:lnTo>
                  <a:pt x="1109" y="616"/>
                </a:lnTo>
                <a:lnTo>
                  <a:pt x="1126" y="600"/>
                </a:lnTo>
                <a:lnTo>
                  <a:pt x="1126" y="600"/>
                </a:lnTo>
                <a:lnTo>
                  <a:pt x="1128" y="595"/>
                </a:lnTo>
                <a:lnTo>
                  <a:pt x="1128" y="592"/>
                </a:lnTo>
                <a:lnTo>
                  <a:pt x="1128" y="590"/>
                </a:lnTo>
                <a:lnTo>
                  <a:pt x="1126" y="587"/>
                </a:lnTo>
                <a:lnTo>
                  <a:pt x="1126" y="587"/>
                </a:lnTo>
                <a:lnTo>
                  <a:pt x="1115" y="583"/>
                </a:lnTo>
                <a:lnTo>
                  <a:pt x="1107" y="578"/>
                </a:lnTo>
                <a:lnTo>
                  <a:pt x="1103" y="572"/>
                </a:lnTo>
                <a:lnTo>
                  <a:pt x="1101" y="570"/>
                </a:lnTo>
                <a:lnTo>
                  <a:pt x="1100" y="568"/>
                </a:lnTo>
                <a:lnTo>
                  <a:pt x="1100" y="568"/>
                </a:lnTo>
                <a:lnTo>
                  <a:pt x="1101" y="564"/>
                </a:lnTo>
                <a:lnTo>
                  <a:pt x="1103" y="561"/>
                </a:lnTo>
                <a:lnTo>
                  <a:pt x="1104" y="559"/>
                </a:lnTo>
                <a:lnTo>
                  <a:pt x="1108" y="556"/>
                </a:lnTo>
                <a:lnTo>
                  <a:pt x="1136" y="529"/>
                </a:lnTo>
                <a:lnTo>
                  <a:pt x="1166" y="528"/>
                </a:lnTo>
                <a:lnTo>
                  <a:pt x="1182" y="500"/>
                </a:lnTo>
                <a:lnTo>
                  <a:pt x="1182" y="475"/>
                </a:lnTo>
                <a:lnTo>
                  <a:pt x="1205" y="470"/>
                </a:lnTo>
                <a:lnTo>
                  <a:pt x="1205" y="470"/>
                </a:lnTo>
                <a:lnTo>
                  <a:pt x="1213" y="450"/>
                </a:lnTo>
                <a:lnTo>
                  <a:pt x="1217" y="439"/>
                </a:lnTo>
                <a:lnTo>
                  <a:pt x="1226" y="419"/>
                </a:lnTo>
                <a:lnTo>
                  <a:pt x="1209" y="388"/>
                </a:lnTo>
                <a:lnTo>
                  <a:pt x="1209" y="387"/>
                </a:lnTo>
                <a:lnTo>
                  <a:pt x="1209" y="387"/>
                </a:lnTo>
                <a:lnTo>
                  <a:pt x="1209" y="386"/>
                </a:lnTo>
                <a:lnTo>
                  <a:pt x="1199" y="344"/>
                </a:lnTo>
                <a:lnTo>
                  <a:pt x="1199" y="343"/>
                </a:lnTo>
                <a:lnTo>
                  <a:pt x="1191" y="301"/>
                </a:lnTo>
                <a:lnTo>
                  <a:pt x="1177" y="277"/>
                </a:lnTo>
                <a:lnTo>
                  <a:pt x="1155" y="255"/>
                </a:lnTo>
                <a:lnTo>
                  <a:pt x="1155" y="254"/>
                </a:lnTo>
                <a:lnTo>
                  <a:pt x="1155" y="253"/>
                </a:lnTo>
                <a:lnTo>
                  <a:pt x="1154" y="251"/>
                </a:lnTo>
                <a:lnTo>
                  <a:pt x="1153" y="229"/>
                </a:lnTo>
                <a:lnTo>
                  <a:pt x="1113" y="241"/>
                </a:lnTo>
                <a:lnTo>
                  <a:pt x="1112" y="239"/>
                </a:lnTo>
                <a:lnTo>
                  <a:pt x="1093" y="219"/>
                </a:lnTo>
                <a:lnTo>
                  <a:pt x="1040" y="178"/>
                </a:lnTo>
                <a:lnTo>
                  <a:pt x="1037" y="178"/>
                </a:lnTo>
                <a:lnTo>
                  <a:pt x="1018" y="151"/>
                </a:lnTo>
                <a:lnTo>
                  <a:pt x="1004" y="143"/>
                </a:lnTo>
                <a:lnTo>
                  <a:pt x="996" y="156"/>
                </a:lnTo>
                <a:lnTo>
                  <a:pt x="996" y="159"/>
                </a:lnTo>
                <a:lnTo>
                  <a:pt x="994" y="160"/>
                </a:lnTo>
                <a:lnTo>
                  <a:pt x="993" y="160"/>
                </a:lnTo>
                <a:lnTo>
                  <a:pt x="990" y="160"/>
                </a:lnTo>
                <a:lnTo>
                  <a:pt x="974" y="161"/>
                </a:lnTo>
                <a:lnTo>
                  <a:pt x="971" y="162"/>
                </a:lnTo>
                <a:lnTo>
                  <a:pt x="970" y="162"/>
                </a:lnTo>
                <a:lnTo>
                  <a:pt x="931" y="118"/>
                </a:lnTo>
                <a:lnTo>
                  <a:pt x="931" y="118"/>
                </a:lnTo>
                <a:lnTo>
                  <a:pt x="924" y="115"/>
                </a:lnTo>
                <a:lnTo>
                  <a:pt x="917" y="109"/>
                </a:lnTo>
                <a:lnTo>
                  <a:pt x="901" y="94"/>
                </a:lnTo>
                <a:lnTo>
                  <a:pt x="883" y="81"/>
                </a:lnTo>
                <a:lnTo>
                  <a:pt x="882" y="80"/>
                </a:lnTo>
                <a:lnTo>
                  <a:pt x="861" y="68"/>
                </a:lnTo>
                <a:lnTo>
                  <a:pt x="850" y="77"/>
                </a:lnTo>
                <a:lnTo>
                  <a:pt x="848" y="80"/>
                </a:lnTo>
                <a:lnTo>
                  <a:pt x="847" y="78"/>
                </a:lnTo>
                <a:lnTo>
                  <a:pt x="846" y="78"/>
                </a:lnTo>
                <a:lnTo>
                  <a:pt x="835" y="76"/>
                </a:lnTo>
                <a:lnTo>
                  <a:pt x="823" y="82"/>
                </a:lnTo>
                <a:lnTo>
                  <a:pt x="822" y="83"/>
                </a:lnTo>
                <a:lnTo>
                  <a:pt x="820" y="84"/>
                </a:lnTo>
                <a:lnTo>
                  <a:pt x="819" y="84"/>
                </a:lnTo>
                <a:lnTo>
                  <a:pt x="803" y="88"/>
                </a:lnTo>
                <a:lnTo>
                  <a:pt x="803" y="88"/>
                </a:lnTo>
                <a:lnTo>
                  <a:pt x="732" y="46"/>
                </a:lnTo>
                <a:lnTo>
                  <a:pt x="732" y="46"/>
                </a:lnTo>
                <a:close/>
              </a:path>
            </a:pathLst>
          </a:custGeom>
          <a:solidFill>
            <a:srgbClr val="2F4054"/>
          </a:solidFill>
          <a:ln>
            <a:noFill/>
          </a:ln>
        </p:spPr>
        <p:txBody>
          <a:bodyPr vert="horz" wrap="square" lIns="121882" tIns="60941" rIns="121882" bIns="60941" numCol="1" anchor="t" anchorCtr="0" compatLnSpc="1"/>
          <a:lstStyle/>
          <a:p>
            <a:endParaRPr lang="zh-CN" altLang="en-US" sz="2400">
              <a:solidFill>
                <a:srgbClr val="969696"/>
              </a:solidFill>
            </a:endParaRPr>
          </a:p>
        </p:txBody>
      </p:sp>
      <p:sp>
        <p:nvSpPr>
          <p:cNvPr id="35" name="Freeform 42"/>
          <p:cNvSpPr/>
          <p:nvPr/>
        </p:nvSpPr>
        <p:spPr bwMode="auto">
          <a:xfrm>
            <a:off x="3165421" y="4067006"/>
            <a:ext cx="1234852" cy="1082135"/>
          </a:xfrm>
          <a:custGeom>
            <a:avLst/>
            <a:gdLst>
              <a:gd name="T0" fmla="*/ 40 w 1063"/>
              <a:gd name="T1" fmla="*/ 75 h 932"/>
              <a:gd name="T2" fmla="*/ 13 w 1063"/>
              <a:gd name="T3" fmla="*/ 172 h 932"/>
              <a:gd name="T4" fmla="*/ 60 w 1063"/>
              <a:gd name="T5" fmla="*/ 210 h 932"/>
              <a:gd name="T6" fmla="*/ 109 w 1063"/>
              <a:gd name="T7" fmla="*/ 293 h 932"/>
              <a:gd name="T8" fmla="*/ 112 w 1063"/>
              <a:gd name="T9" fmla="*/ 354 h 932"/>
              <a:gd name="T10" fmla="*/ 128 w 1063"/>
              <a:gd name="T11" fmla="*/ 403 h 932"/>
              <a:gd name="T12" fmla="*/ 138 w 1063"/>
              <a:gd name="T13" fmla="*/ 433 h 932"/>
              <a:gd name="T14" fmla="*/ 134 w 1063"/>
              <a:gd name="T15" fmla="*/ 484 h 932"/>
              <a:gd name="T16" fmla="*/ 132 w 1063"/>
              <a:gd name="T17" fmla="*/ 571 h 932"/>
              <a:gd name="T18" fmla="*/ 131 w 1063"/>
              <a:gd name="T19" fmla="*/ 648 h 932"/>
              <a:gd name="T20" fmla="*/ 155 w 1063"/>
              <a:gd name="T21" fmla="*/ 668 h 932"/>
              <a:gd name="T22" fmla="*/ 167 w 1063"/>
              <a:gd name="T23" fmla="*/ 698 h 932"/>
              <a:gd name="T24" fmla="*/ 182 w 1063"/>
              <a:gd name="T25" fmla="*/ 675 h 932"/>
              <a:gd name="T26" fmla="*/ 187 w 1063"/>
              <a:gd name="T27" fmla="*/ 637 h 932"/>
              <a:gd name="T28" fmla="*/ 225 w 1063"/>
              <a:gd name="T29" fmla="*/ 638 h 932"/>
              <a:gd name="T30" fmla="*/ 258 w 1063"/>
              <a:gd name="T31" fmla="*/ 716 h 932"/>
              <a:gd name="T32" fmla="*/ 299 w 1063"/>
              <a:gd name="T33" fmla="*/ 707 h 932"/>
              <a:gd name="T34" fmla="*/ 361 w 1063"/>
              <a:gd name="T35" fmla="*/ 841 h 932"/>
              <a:gd name="T36" fmla="*/ 371 w 1063"/>
              <a:gd name="T37" fmla="*/ 903 h 932"/>
              <a:gd name="T38" fmla="*/ 395 w 1063"/>
              <a:gd name="T39" fmla="*/ 888 h 932"/>
              <a:gd name="T40" fmla="*/ 397 w 1063"/>
              <a:gd name="T41" fmla="*/ 931 h 932"/>
              <a:gd name="T42" fmla="*/ 435 w 1063"/>
              <a:gd name="T43" fmla="*/ 897 h 932"/>
              <a:gd name="T44" fmla="*/ 496 w 1063"/>
              <a:gd name="T45" fmla="*/ 889 h 932"/>
              <a:gd name="T46" fmla="*/ 497 w 1063"/>
              <a:gd name="T47" fmla="*/ 810 h 932"/>
              <a:gd name="T48" fmla="*/ 526 w 1063"/>
              <a:gd name="T49" fmla="*/ 770 h 932"/>
              <a:gd name="T50" fmla="*/ 591 w 1063"/>
              <a:gd name="T51" fmla="*/ 661 h 932"/>
              <a:gd name="T52" fmla="*/ 665 w 1063"/>
              <a:gd name="T53" fmla="*/ 699 h 932"/>
              <a:gd name="T54" fmla="*/ 678 w 1063"/>
              <a:gd name="T55" fmla="*/ 726 h 932"/>
              <a:gd name="T56" fmla="*/ 695 w 1063"/>
              <a:gd name="T57" fmla="*/ 713 h 932"/>
              <a:gd name="T58" fmla="*/ 749 w 1063"/>
              <a:gd name="T59" fmla="*/ 709 h 932"/>
              <a:gd name="T60" fmla="*/ 821 w 1063"/>
              <a:gd name="T61" fmla="*/ 744 h 932"/>
              <a:gd name="T62" fmla="*/ 798 w 1063"/>
              <a:gd name="T63" fmla="*/ 693 h 932"/>
              <a:gd name="T64" fmla="*/ 803 w 1063"/>
              <a:gd name="T65" fmla="*/ 629 h 932"/>
              <a:gd name="T66" fmla="*/ 822 w 1063"/>
              <a:gd name="T67" fmla="*/ 607 h 932"/>
              <a:gd name="T68" fmla="*/ 770 w 1063"/>
              <a:gd name="T69" fmla="*/ 492 h 932"/>
              <a:gd name="T70" fmla="*/ 945 w 1063"/>
              <a:gd name="T71" fmla="*/ 420 h 932"/>
              <a:gd name="T72" fmla="*/ 1006 w 1063"/>
              <a:gd name="T73" fmla="*/ 337 h 932"/>
              <a:gd name="T74" fmla="*/ 1058 w 1063"/>
              <a:gd name="T75" fmla="*/ 245 h 932"/>
              <a:gd name="T76" fmla="*/ 963 w 1063"/>
              <a:gd name="T77" fmla="*/ 221 h 932"/>
              <a:gd name="T78" fmla="*/ 944 w 1063"/>
              <a:gd name="T79" fmla="*/ 214 h 932"/>
              <a:gd name="T80" fmla="*/ 920 w 1063"/>
              <a:gd name="T81" fmla="*/ 220 h 932"/>
              <a:gd name="T82" fmla="*/ 908 w 1063"/>
              <a:gd name="T83" fmla="*/ 197 h 932"/>
              <a:gd name="T84" fmla="*/ 872 w 1063"/>
              <a:gd name="T85" fmla="*/ 186 h 932"/>
              <a:gd name="T86" fmla="*/ 795 w 1063"/>
              <a:gd name="T87" fmla="*/ 175 h 932"/>
              <a:gd name="T88" fmla="*/ 754 w 1063"/>
              <a:gd name="T89" fmla="*/ 190 h 932"/>
              <a:gd name="T90" fmla="*/ 685 w 1063"/>
              <a:gd name="T91" fmla="*/ 180 h 932"/>
              <a:gd name="T92" fmla="*/ 656 w 1063"/>
              <a:gd name="T93" fmla="*/ 117 h 932"/>
              <a:gd name="T94" fmla="*/ 539 w 1063"/>
              <a:gd name="T95" fmla="*/ 46 h 932"/>
              <a:gd name="T96" fmla="*/ 494 w 1063"/>
              <a:gd name="T97" fmla="*/ 17 h 932"/>
              <a:gd name="T98" fmla="*/ 482 w 1063"/>
              <a:gd name="T99" fmla="*/ 95 h 932"/>
              <a:gd name="T100" fmla="*/ 424 w 1063"/>
              <a:gd name="T101" fmla="*/ 99 h 932"/>
              <a:gd name="T102" fmla="*/ 392 w 1063"/>
              <a:gd name="T103" fmla="*/ 130 h 932"/>
              <a:gd name="T104" fmla="*/ 368 w 1063"/>
              <a:gd name="T105" fmla="*/ 144 h 932"/>
              <a:gd name="T106" fmla="*/ 361 w 1063"/>
              <a:gd name="T107" fmla="*/ 179 h 932"/>
              <a:gd name="T108" fmla="*/ 285 w 1063"/>
              <a:gd name="T109" fmla="*/ 204 h 932"/>
              <a:gd name="T110" fmla="*/ 205 w 1063"/>
              <a:gd name="T111" fmla="*/ 164 h 932"/>
              <a:gd name="T112" fmla="*/ 168 w 1063"/>
              <a:gd name="T113" fmla="*/ 111 h 932"/>
              <a:gd name="T114" fmla="*/ 149 w 1063"/>
              <a:gd name="T115" fmla="*/ 93 h 932"/>
              <a:gd name="T116" fmla="*/ 126 w 1063"/>
              <a:gd name="T117" fmla="*/ 33 h 9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063" h="932">
                <a:moveTo>
                  <a:pt x="100" y="23"/>
                </a:moveTo>
                <a:lnTo>
                  <a:pt x="71" y="14"/>
                </a:lnTo>
                <a:lnTo>
                  <a:pt x="42" y="10"/>
                </a:lnTo>
                <a:lnTo>
                  <a:pt x="33" y="22"/>
                </a:lnTo>
                <a:lnTo>
                  <a:pt x="31" y="42"/>
                </a:lnTo>
                <a:lnTo>
                  <a:pt x="32" y="44"/>
                </a:lnTo>
                <a:lnTo>
                  <a:pt x="40" y="75"/>
                </a:lnTo>
                <a:lnTo>
                  <a:pt x="41" y="99"/>
                </a:lnTo>
                <a:lnTo>
                  <a:pt x="41" y="107"/>
                </a:lnTo>
                <a:lnTo>
                  <a:pt x="26" y="107"/>
                </a:lnTo>
                <a:lnTo>
                  <a:pt x="33" y="135"/>
                </a:lnTo>
                <a:lnTo>
                  <a:pt x="10" y="143"/>
                </a:lnTo>
                <a:lnTo>
                  <a:pt x="0" y="162"/>
                </a:lnTo>
                <a:lnTo>
                  <a:pt x="13" y="172"/>
                </a:lnTo>
                <a:lnTo>
                  <a:pt x="15" y="173"/>
                </a:lnTo>
                <a:lnTo>
                  <a:pt x="15" y="173"/>
                </a:lnTo>
                <a:lnTo>
                  <a:pt x="57" y="206"/>
                </a:lnTo>
                <a:lnTo>
                  <a:pt x="59" y="207"/>
                </a:lnTo>
                <a:lnTo>
                  <a:pt x="60" y="207"/>
                </a:lnTo>
                <a:lnTo>
                  <a:pt x="60" y="209"/>
                </a:lnTo>
                <a:lnTo>
                  <a:pt x="60" y="210"/>
                </a:lnTo>
                <a:lnTo>
                  <a:pt x="65" y="241"/>
                </a:lnTo>
                <a:lnTo>
                  <a:pt x="85" y="268"/>
                </a:lnTo>
                <a:lnTo>
                  <a:pt x="85" y="268"/>
                </a:lnTo>
                <a:lnTo>
                  <a:pt x="94" y="280"/>
                </a:lnTo>
                <a:lnTo>
                  <a:pt x="107" y="292"/>
                </a:lnTo>
                <a:lnTo>
                  <a:pt x="108" y="292"/>
                </a:lnTo>
                <a:lnTo>
                  <a:pt x="109" y="293"/>
                </a:lnTo>
                <a:lnTo>
                  <a:pt x="109" y="295"/>
                </a:lnTo>
                <a:lnTo>
                  <a:pt x="108" y="297"/>
                </a:lnTo>
                <a:lnTo>
                  <a:pt x="108" y="324"/>
                </a:lnTo>
                <a:lnTo>
                  <a:pt x="108" y="324"/>
                </a:lnTo>
                <a:lnTo>
                  <a:pt x="110" y="331"/>
                </a:lnTo>
                <a:lnTo>
                  <a:pt x="111" y="342"/>
                </a:lnTo>
                <a:lnTo>
                  <a:pt x="112" y="354"/>
                </a:lnTo>
                <a:lnTo>
                  <a:pt x="112" y="370"/>
                </a:lnTo>
                <a:lnTo>
                  <a:pt x="112" y="370"/>
                </a:lnTo>
                <a:lnTo>
                  <a:pt x="119" y="381"/>
                </a:lnTo>
                <a:lnTo>
                  <a:pt x="125" y="390"/>
                </a:lnTo>
                <a:lnTo>
                  <a:pt x="127" y="398"/>
                </a:lnTo>
                <a:lnTo>
                  <a:pt x="128" y="403"/>
                </a:lnTo>
                <a:lnTo>
                  <a:pt x="128" y="403"/>
                </a:lnTo>
                <a:lnTo>
                  <a:pt x="130" y="408"/>
                </a:lnTo>
                <a:lnTo>
                  <a:pt x="131" y="415"/>
                </a:lnTo>
                <a:lnTo>
                  <a:pt x="138" y="432"/>
                </a:lnTo>
                <a:lnTo>
                  <a:pt x="138" y="432"/>
                </a:lnTo>
                <a:lnTo>
                  <a:pt x="138" y="433"/>
                </a:lnTo>
                <a:lnTo>
                  <a:pt x="138" y="433"/>
                </a:lnTo>
                <a:lnTo>
                  <a:pt x="138" y="433"/>
                </a:lnTo>
                <a:lnTo>
                  <a:pt x="139" y="445"/>
                </a:lnTo>
                <a:lnTo>
                  <a:pt x="139" y="456"/>
                </a:lnTo>
                <a:lnTo>
                  <a:pt x="138" y="467"/>
                </a:lnTo>
                <a:lnTo>
                  <a:pt x="135" y="477"/>
                </a:lnTo>
                <a:lnTo>
                  <a:pt x="135" y="477"/>
                </a:lnTo>
                <a:lnTo>
                  <a:pt x="135" y="480"/>
                </a:lnTo>
                <a:lnTo>
                  <a:pt x="134" y="484"/>
                </a:lnTo>
                <a:lnTo>
                  <a:pt x="136" y="494"/>
                </a:lnTo>
                <a:lnTo>
                  <a:pt x="142" y="507"/>
                </a:lnTo>
                <a:lnTo>
                  <a:pt x="150" y="523"/>
                </a:lnTo>
                <a:lnTo>
                  <a:pt x="151" y="524"/>
                </a:lnTo>
                <a:lnTo>
                  <a:pt x="152" y="526"/>
                </a:lnTo>
                <a:lnTo>
                  <a:pt x="151" y="528"/>
                </a:lnTo>
                <a:lnTo>
                  <a:pt x="132" y="571"/>
                </a:lnTo>
                <a:lnTo>
                  <a:pt x="132" y="571"/>
                </a:lnTo>
                <a:lnTo>
                  <a:pt x="135" y="583"/>
                </a:lnTo>
                <a:lnTo>
                  <a:pt x="136" y="593"/>
                </a:lnTo>
                <a:lnTo>
                  <a:pt x="132" y="633"/>
                </a:lnTo>
                <a:lnTo>
                  <a:pt x="132" y="633"/>
                </a:lnTo>
                <a:lnTo>
                  <a:pt x="131" y="641"/>
                </a:lnTo>
                <a:lnTo>
                  <a:pt x="131" y="648"/>
                </a:lnTo>
                <a:lnTo>
                  <a:pt x="132" y="652"/>
                </a:lnTo>
                <a:lnTo>
                  <a:pt x="134" y="654"/>
                </a:lnTo>
                <a:lnTo>
                  <a:pt x="135" y="656"/>
                </a:lnTo>
                <a:lnTo>
                  <a:pt x="143" y="660"/>
                </a:lnTo>
                <a:lnTo>
                  <a:pt x="143" y="660"/>
                </a:lnTo>
                <a:lnTo>
                  <a:pt x="150" y="664"/>
                </a:lnTo>
                <a:lnTo>
                  <a:pt x="155" y="668"/>
                </a:lnTo>
                <a:lnTo>
                  <a:pt x="157" y="673"/>
                </a:lnTo>
                <a:lnTo>
                  <a:pt x="157" y="677"/>
                </a:lnTo>
                <a:lnTo>
                  <a:pt x="156" y="698"/>
                </a:lnTo>
                <a:lnTo>
                  <a:pt x="163" y="700"/>
                </a:lnTo>
                <a:lnTo>
                  <a:pt x="164" y="701"/>
                </a:lnTo>
                <a:lnTo>
                  <a:pt x="167" y="698"/>
                </a:lnTo>
                <a:lnTo>
                  <a:pt x="167" y="698"/>
                </a:lnTo>
                <a:lnTo>
                  <a:pt x="172" y="691"/>
                </a:lnTo>
                <a:lnTo>
                  <a:pt x="174" y="688"/>
                </a:lnTo>
                <a:lnTo>
                  <a:pt x="175" y="683"/>
                </a:lnTo>
                <a:lnTo>
                  <a:pt x="178" y="680"/>
                </a:lnTo>
                <a:lnTo>
                  <a:pt x="179" y="677"/>
                </a:lnTo>
                <a:lnTo>
                  <a:pt x="179" y="677"/>
                </a:lnTo>
                <a:lnTo>
                  <a:pt x="182" y="675"/>
                </a:lnTo>
                <a:lnTo>
                  <a:pt x="186" y="673"/>
                </a:lnTo>
                <a:lnTo>
                  <a:pt x="190" y="666"/>
                </a:lnTo>
                <a:lnTo>
                  <a:pt x="190" y="666"/>
                </a:lnTo>
                <a:lnTo>
                  <a:pt x="191" y="656"/>
                </a:lnTo>
                <a:lnTo>
                  <a:pt x="190" y="650"/>
                </a:lnTo>
                <a:lnTo>
                  <a:pt x="189" y="643"/>
                </a:lnTo>
                <a:lnTo>
                  <a:pt x="187" y="637"/>
                </a:lnTo>
                <a:lnTo>
                  <a:pt x="192" y="636"/>
                </a:lnTo>
                <a:lnTo>
                  <a:pt x="192" y="636"/>
                </a:lnTo>
                <a:lnTo>
                  <a:pt x="205" y="634"/>
                </a:lnTo>
                <a:lnTo>
                  <a:pt x="215" y="634"/>
                </a:lnTo>
                <a:lnTo>
                  <a:pt x="219" y="634"/>
                </a:lnTo>
                <a:lnTo>
                  <a:pt x="222" y="636"/>
                </a:lnTo>
                <a:lnTo>
                  <a:pt x="225" y="638"/>
                </a:lnTo>
                <a:lnTo>
                  <a:pt x="227" y="641"/>
                </a:lnTo>
                <a:lnTo>
                  <a:pt x="236" y="665"/>
                </a:lnTo>
                <a:lnTo>
                  <a:pt x="236" y="666"/>
                </a:lnTo>
                <a:lnTo>
                  <a:pt x="236" y="667"/>
                </a:lnTo>
                <a:lnTo>
                  <a:pt x="241" y="707"/>
                </a:lnTo>
                <a:lnTo>
                  <a:pt x="257" y="716"/>
                </a:lnTo>
                <a:lnTo>
                  <a:pt x="258" y="716"/>
                </a:lnTo>
                <a:lnTo>
                  <a:pt x="259" y="716"/>
                </a:lnTo>
                <a:lnTo>
                  <a:pt x="268" y="724"/>
                </a:lnTo>
                <a:lnTo>
                  <a:pt x="278" y="713"/>
                </a:lnTo>
                <a:lnTo>
                  <a:pt x="289" y="705"/>
                </a:lnTo>
                <a:lnTo>
                  <a:pt x="293" y="705"/>
                </a:lnTo>
                <a:lnTo>
                  <a:pt x="293" y="705"/>
                </a:lnTo>
                <a:lnTo>
                  <a:pt x="299" y="707"/>
                </a:lnTo>
                <a:lnTo>
                  <a:pt x="302" y="711"/>
                </a:lnTo>
                <a:lnTo>
                  <a:pt x="306" y="716"/>
                </a:lnTo>
                <a:lnTo>
                  <a:pt x="308" y="722"/>
                </a:lnTo>
                <a:lnTo>
                  <a:pt x="314" y="753"/>
                </a:lnTo>
                <a:lnTo>
                  <a:pt x="315" y="759"/>
                </a:lnTo>
                <a:lnTo>
                  <a:pt x="347" y="829"/>
                </a:lnTo>
                <a:lnTo>
                  <a:pt x="361" y="841"/>
                </a:lnTo>
                <a:lnTo>
                  <a:pt x="362" y="842"/>
                </a:lnTo>
                <a:lnTo>
                  <a:pt x="362" y="844"/>
                </a:lnTo>
                <a:lnTo>
                  <a:pt x="368" y="873"/>
                </a:lnTo>
                <a:lnTo>
                  <a:pt x="368" y="873"/>
                </a:lnTo>
                <a:lnTo>
                  <a:pt x="370" y="901"/>
                </a:lnTo>
                <a:lnTo>
                  <a:pt x="371" y="903"/>
                </a:lnTo>
                <a:lnTo>
                  <a:pt x="371" y="903"/>
                </a:lnTo>
                <a:lnTo>
                  <a:pt x="377" y="895"/>
                </a:lnTo>
                <a:lnTo>
                  <a:pt x="383" y="891"/>
                </a:lnTo>
                <a:lnTo>
                  <a:pt x="388" y="887"/>
                </a:lnTo>
                <a:lnTo>
                  <a:pt x="389" y="887"/>
                </a:lnTo>
                <a:lnTo>
                  <a:pt x="392" y="887"/>
                </a:lnTo>
                <a:lnTo>
                  <a:pt x="392" y="887"/>
                </a:lnTo>
                <a:lnTo>
                  <a:pt x="395" y="888"/>
                </a:lnTo>
                <a:lnTo>
                  <a:pt x="396" y="891"/>
                </a:lnTo>
                <a:lnTo>
                  <a:pt x="397" y="893"/>
                </a:lnTo>
                <a:lnTo>
                  <a:pt x="397" y="896"/>
                </a:lnTo>
                <a:lnTo>
                  <a:pt x="397" y="903"/>
                </a:lnTo>
                <a:lnTo>
                  <a:pt x="397" y="925"/>
                </a:lnTo>
                <a:lnTo>
                  <a:pt x="397" y="931"/>
                </a:lnTo>
                <a:lnTo>
                  <a:pt x="397" y="931"/>
                </a:lnTo>
                <a:lnTo>
                  <a:pt x="402" y="932"/>
                </a:lnTo>
                <a:lnTo>
                  <a:pt x="405" y="931"/>
                </a:lnTo>
                <a:lnTo>
                  <a:pt x="409" y="930"/>
                </a:lnTo>
                <a:lnTo>
                  <a:pt x="410" y="927"/>
                </a:lnTo>
                <a:lnTo>
                  <a:pt x="422" y="911"/>
                </a:lnTo>
                <a:lnTo>
                  <a:pt x="435" y="897"/>
                </a:lnTo>
                <a:lnTo>
                  <a:pt x="435" y="897"/>
                </a:lnTo>
                <a:lnTo>
                  <a:pt x="442" y="893"/>
                </a:lnTo>
                <a:lnTo>
                  <a:pt x="448" y="889"/>
                </a:lnTo>
                <a:lnTo>
                  <a:pt x="455" y="887"/>
                </a:lnTo>
                <a:lnTo>
                  <a:pt x="462" y="886"/>
                </a:lnTo>
                <a:lnTo>
                  <a:pt x="463" y="886"/>
                </a:lnTo>
                <a:lnTo>
                  <a:pt x="489" y="893"/>
                </a:lnTo>
                <a:lnTo>
                  <a:pt x="496" y="889"/>
                </a:lnTo>
                <a:lnTo>
                  <a:pt x="509" y="872"/>
                </a:lnTo>
                <a:lnTo>
                  <a:pt x="506" y="846"/>
                </a:lnTo>
                <a:lnTo>
                  <a:pt x="506" y="846"/>
                </a:lnTo>
                <a:lnTo>
                  <a:pt x="502" y="834"/>
                </a:lnTo>
                <a:lnTo>
                  <a:pt x="498" y="825"/>
                </a:lnTo>
                <a:lnTo>
                  <a:pt x="496" y="817"/>
                </a:lnTo>
                <a:lnTo>
                  <a:pt x="497" y="810"/>
                </a:lnTo>
                <a:lnTo>
                  <a:pt x="501" y="789"/>
                </a:lnTo>
                <a:lnTo>
                  <a:pt x="501" y="786"/>
                </a:lnTo>
                <a:lnTo>
                  <a:pt x="502" y="784"/>
                </a:lnTo>
                <a:lnTo>
                  <a:pt x="502" y="784"/>
                </a:lnTo>
                <a:lnTo>
                  <a:pt x="525" y="770"/>
                </a:lnTo>
                <a:lnTo>
                  <a:pt x="526" y="770"/>
                </a:lnTo>
                <a:lnTo>
                  <a:pt x="526" y="770"/>
                </a:lnTo>
                <a:lnTo>
                  <a:pt x="543" y="760"/>
                </a:lnTo>
                <a:lnTo>
                  <a:pt x="562" y="731"/>
                </a:lnTo>
                <a:lnTo>
                  <a:pt x="565" y="711"/>
                </a:lnTo>
                <a:lnTo>
                  <a:pt x="543" y="660"/>
                </a:lnTo>
                <a:lnTo>
                  <a:pt x="591" y="682"/>
                </a:lnTo>
                <a:lnTo>
                  <a:pt x="591" y="661"/>
                </a:lnTo>
                <a:lnTo>
                  <a:pt x="591" y="661"/>
                </a:lnTo>
                <a:lnTo>
                  <a:pt x="591" y="660"/>
                </a:lnTo>
                <a:lnTo>
                  <a:pt x="609" y="644"/>
                </a:lnTo>
                <a:lnTo>
                  <a:pt x="645" y="635"/>
                </a:lnTo>
                <a:lnTo>
                  <a:pt x="647" y="635"/>
                </a:lnTo>
                <a:lnTo>
                  <a:pt x="668" y="680"/>
                </a:lnTo>
                <a:lnTo>
                  <a:pt x="668" y="682"/>
                </a:lnTo>
                <a:lnTo>
                  <a:pt x="665" y="699"/>
                </a:lnTo>
                <a:lnTo>
                  <a:pt x="668" y="715"/>
                </a:lnTo>
                <a:lnTo>
                  <a:pt x="668" y="715"/>
                </a:lnTo>
                <a:lnTo>
                  <a:pt x="670" y="720"/>
                </a:lnTo>
                <a:lnTo>
                  <a:pt x="672" y="723"/>
                </a:lnTo>
                <a:lnTo>
                  <a:pt x="676" y="724"/>
                </a:lnTo>
                <a:lnTo>
                  <a:pt x="678" y="726"/>
                </a:lnTo>
                <a:lnTo>
                  <a:pt x="678" y="726"/>
                </a:lnTo>
                <a:lnTo>
                  <a:pt x="681" y="724"/>
                </a:lnTo>
                <a:lnTo>
                  <a:pt x="686" y="723"/>
                </a:lnTo>
                <a:lnTo>
                  <a:pt x="689" y="720"/>
                </a:lnTo>
                <a:lnTo>
                  <a:pt x="693" y="716"/>
                </a:lnTo>
                <a:lnTo>
                  <a:pt x="694" y="713"/>
                </a:lnTo>
                <a:lnTo>
                  <a:pt x="694" y="713"/>
                </a:lnTo>
                <a:lnTo>
                  <a:pt x="695" y="713"/>
                </a:lnTo>
                <a:lnTo>
                  <a:pt x="724" y="704"/>
                </a:lnTo>
                <a:lnTo>
                  <a:pt x="724" y="704"/>
                </a:lnTo>
                <a:lnTo>
                  <a:pt x="725" y="704"/>
                </a:lnTo>
                <a:lnTo>
                  <a:pt x="725" y="704"/>
                </a:lnTo>
                <a:lnTo>
                  <a:pt x="735" y="705"/>
                </a:lnTo>
                <a:lnTo>
                  <a:pt x="743" y="706"/>
                </a:lnTo>
                <a:lnTo>
                  <a:pt x="749" y="709"/>
                </a:lnTo>
                <a:lnTo>
                  <a:pt x="752" y="715"/>
                </a:lnTo>
                <a:lnTo>
                  <a:pt x="755" y="747"/>
                </a:lnTo>
                <a:lnTo>
                  <a:pt x="755" y="748"/>
                </a:lnTo>
                <a:lnTo>
                  <a:pt x="760" y="750"/>
                </a:lnTo>
                <a:lnTo>
                  <a:pt x="773" y="753"/>
                </a:lnTo>
                <a:lnTo>
                  <a:pt x="790" y="752"/>
                </a:lnTo>
                <a:lnTo>
                  <a:pt x="821" y="744"/>
                </a:lnTo>
                <a:lnTo>
                  <a:pt x="840" y="728"/>
                </a:lnTo>
                <a:lnTo>
                  <a:pt x="841" y="715"/>
                </a:lnTo>
                <a:lnTo>
                  <a:pt x="831" y="705"/>
                </a:lnTo>
                <a:lnTo>
                  <a:pt x="801" y="695"/>
                </a:lnTo>
                <a:lnTo>
                  <a:pt x="801" y="695"/>
                </a:lnTo>
                <a:lnTo>
                  <a:pt x="798" y="693"/>
                </a:lnTo>
                <a:lnTo>
                  <a:pt x="798" y="693"/>
                </a:lnTo>
                <a:lnTo>
                  <a:pt x="798" y="691"/>
                </a:lnTo>
                <a:lnTo>
                  <a:pt x="762" y="656"/>
                </a:lnTo>
                <a:lnTo>
                  <a:pt x="765" y="653"/>
                </a:lnTo>
                <a:lnTo>
                  <a:pt x="783" y="637"/>
                </a:lnTo>
                <a:lnTo>
                  <a:pt x="785" y="636"/>
                </a:lnTo>
                <a:lnTo>
                  <a:pt x="785" y="636"/>
                </a:lnTo>
                <a:lnTo>
                  <a:pt x="803" y="629"/>
                </a:lnTo>
                <a:lnTo>
                  <a:pt x="803" y="629"/>
                </a:lnTo>
                <a:lnTo>
                  <a:pt x="806" y="629"/>
                </a:lnTo>
                <a:lnTo>
                  <a:pt x="830" y="634"/>
                </a:lnTo>
                <a:lnTo>
                  <a:pt x="831" y="634"/>
                </a:lnTo>
                <a:lnTo>
                  <a:pt x="833" y="635"/>
                </a:lnTo>
                <a:lnTo>
                  <a:pt x="833" y="625"/>
                </a:lnTo>
                <a:lnTo>
                  <a:pt x="822" y="607"/>
                </a:lnTo>
                <a:lnTo>
                  <a:pt x="805" y="598"/>
                </a:lnTo>
                <a:lnTo>
                  <a:pt x="782" y="565"/>
                </a:lnTo>
                <a:lnTo>
                  <a:pt x="782" y="565"/>
                </a:lnTo>
                <a:lnTo>
                  <a:pt x="781" y="564"/>
                </a:lnTo>
                <a:lnTo>
                  <a:pt x="781" y="563"/>
                </a:lnTo>
                <a:lnTo>
                  <a:pt x="770" y="523"/>
                </a:lnTo>
                <a:lnTo>
                  <a:pt x="770" y="492"/>
                </a:lnTo>
                <a:lnTo>
                  <a:pt x="789" y="475"/>
                </a:lnTo>
                <a:lnTo>
                  <a:pt x="819" y="475"/>
                </a:lnTo>
                <a:lnTo>
                  <a:pt x="886" y="480"/>
                </a:lnTo>
                <a:lnTo>
                  <a:pt x="917" y="436"/>
                </a:lnTo>
                <a:lnTo>
                  <a:pt x="917" y="433"/>
                </a:lnTo>
                <a:lnTo>
                  <a:pt x="920" y="433"/>
                </a:lnTo>
                <a:lnTo>
                  <a:pt x="945" y="420"/>
                </a:lnTo>
                <a:lnTo>
                  <a:pt x="959" y="393"/>
                </a:lnTo>
                <a:lnTo>
                  <a:pt x="960" y="392"/>
                </a:lnTo>
                <a:lnTo>
                  <a:pt x="991" y="367"/>
                </a:lnTo>
                <a:lnTo>
                  <a:pt x="1004" y="339"/>
                </a:lnTo>
                <a:lnTo>
                  <a:pt x="1004" y="338"/>
                </a:lnTo>
                <a:lnTo>
                  <a:pt x="1006" y="338"/>
                </a:lnTo>
                <a:lnTo>
                  <a:pt x="1006" y="337"/>
                </a:lnTo>
                <a:lnTo>
                  <a:pt x="1006" y="337"/>
                </a:lnTo>
                <a:lnTo>
                  <a:pt x="1018" y="326"/>
                </a:lnTo>
                <a:lnTo>
                  <a:pt x="1032" y="301"/>
                </a:lnTo>
                <a:lnTo>
                  <a:pt x="1038" y="264"/>
                </a:lnTo>
                <a:lnTo>
                  <a:pt x="1038" y="260"/>
                </a:lnTo>
                <a:lnTo>
                  <a:pt x="1039" y="259"/>
                </a:lnTo>
                <a:lnTo>
                  <a:pt x="1058" y="245"/>
                </a:lnTo>
                <a:lnTo>
                  <a:pt x="1063" y="241"/>
                </a:lnTo>
                <a:lnTo>
                  <a:pt x="1034" y="236"/>
                </a:lnTo>
                <a:lnTo>
                  <a:pt x="985" y="238"/>
                </a:lnTo>
                <a:lnTo>
                  <a:pt x="984" y="237"/>
                </a:lnTo>
                <a:lnTo>
                  <a:pt x="965" y="222"/>
                </a:lnTo>
                <a:lnTo>
                  <a:pt x="963" y="222"/>
                </a:lnTo>
                <a:lnTo>
                  <a:pt x="963" y="221"/>
                </a:lnTo>
                <a:lnTo>
                  <a:pt x="963" y="221"/>
                </a:lnTo>
                <a:lnTo>
                  <a:pt x="954" y="206"/>
                </a:lnTo>
                <a:lnTo>
                  <a:pt x="952" y="207"/>
                </a:lnTo>
                <a:lnTo>
                  <a:pt x="951" y="210"/>
                </a:lnTo>
                <a:lnTo>
                  <a:pt x="951" y="210"/>
                </a:lnTo>
                <a:lnTo>
                  <a:pt x="948" y="212"/>
                </a:lnTo>
                <a:lnTo>
                  <a:pt x="944" y="214"/>
                </a:lnTo>
                <a:lnTo>
                  <a:pt x="935" y="216"/>
                </a:lnTo>
                <a:lnTo>
                  <a:pt x="928" y="219"/>
                </a:lnTo>
                <a:lnTo>
                  <a:pt x="928" y="219"/>
                </a:lnTo>
                <a:lnTo>
                  <a:pt x="924" y="220"/>
                </a:lnTo>
                <a:lnTo>
                  <a:pt x="922" y="220"/>
                </a:lnTo>
                <a:lnTo>
                  <a:pt x="920" y="220"/>
                </a:lnTo>
                <a:lnTo>
                  <a:pt x="920" y="220"/>
                </a:lnTo>
                <a:lnTo>
                  <a:pt x="919" y="219"/>
                </a:lnTo>
                <a:lnTo>
                  <a:pt x="917" y="218"/>
                </a:lnTo>
                <a:lnTo>
                  <a:pt x="914" y="210"/>
                </a:lnTo>
                <a:lnTo>
                  <a:pt x="914" y="210"/>
                </a:lnTo>
                <a:lnTo>
                  <a:pt x="913" y="205"/>
                </a:lnTo>
                <a:lnTo>
                  <a:pt x="911" y="202"/>
                </a:lnTo>
                <a:lnTo>
                  <a:pt x="908" y="197"/>
                </a:lnTo>
                <a:lnTo>
                  <a:pt x="904" y="193"/>
                </a:lnTo>
                <a:lnTo>
                  <a:pt x="901" y="191"/>
                </a:lnTo>
                <a:lnTo>
                  <a:pt x="901" y="189"/>
                </a:lnTo>
                <a:lnTo>
                  <a:pt x="900" y="189"/>
                </a:lnTo>
                <a:lnTo>
                  <a:pt x="894" y="174"/>
                </a:lnTo>
                <a:lnTo>
                  <a:pt x="890" y="174"/>
                </a:lnTo>
                <a:lnTo>
                  <a:pt x="872" y="186"/>
                </a:lnTo>
                <a:lnTo>
                  <a:pt x="870" y="187"/>
                </a:lnTo>
                <a:lnTo>
                  <a:pt x="869" y="187"/>
                </a:lnTo>
                <a:lnTo>
                  <a:pt x="827" y="196"/>
                </a:lnTo>
                <a:lnTo>
                  <a:pt x="825" y="196"/>
                </a:lnTo>
                <a:lnTo>
                  <a:pt x="822" y="195"/>
                </a:lnTo>
                <a:lnTo>
                  <a:pt x="795" y="175"/>
                </a:lnTo>
                <a:lnTo>
                  <a:pt x="795" y="175"/>
                </a:lnTo>
                <a:lnTo>
                  <a:pt x="794" y="174"/>
                </a:lnTo>
                <a:lnTo>
                  <a:pt x="794" y="173"/>
                </a:lnTo>
                <a:lnTo>
                  <a:pt x="791" y="173"/>
                </a:lnTo>
                <a:lnTo>
                  <a:pt x="785" y="158"/>
                </a:lnTo>
                <a:lnTo>
                  <a:pt x="764" y="180"/>
                </a:lnTo>
                <a:lnTo>
                  <a:pt x="764" y="180"/>
                </a:lnTo>
                <a:lnTo>
                  <a:pt x="754" y="190"/>
                </a:lnTo>
                <a:lnTo>
                  <a:pt x="746" y="197"/>
                </a:lnTo>
                <a:lnTo>
                  <a:pt x="741" y="198"/>
                </a:lnTo>
                <a:lnTo>
                  <a:pt x="738" y="198"/>
                </a:lnTo>
                <a:lnTo>
                  <a:pt x="734" y="198"/>
                </a:lnTo>
                <a:lnTo>
                  <a:pt x="732" y="197"/>
                </a:lnTo>
                <a:lnTo>
                  <a:pt x="703" y="182"/>
                </a:lnTo>
                <a:lnTo>
                  <a:pt x="685" y="180"/>
                </a:lnTo>
                <a:lnTo>
                  <a:pt x="681" y="181"/>
                </a:lnTo>
                <a:lnTo>
                  <a:pt x="664" y="167"/>
                </a:lnTo>
                <a:lnTo>
                  <a:pt x="663" y="166"/>
                </a:lnTo>
                <a:lnTo>
                  <a:pt x="659" y="165"/>
                </a:lnTo>
                <a:lnTo>
                  <a:pt x="668" y="133"/>
                </a:lnTo>
                <a:lnTo>
                  <a:pt x="668" y="122"/>
                </a:lnTo>
                <a:lnTo>
                  <a:pt x="656" y="117"/>
                </a:lnTo>
                <a:lnTo>
                  <a:pt x="655" y="117"/>
                </a:lnTo>
                <a:lnTo>
                  <a:pt x="630" y="89"/>
                </a:lnTo>
                <a:lnTo>
                  <a:pt x="631" y="69"/>
                </a:lnTo>
                <a:lnTo>
                  <a:pt x="568" y="63"/>
                </a:lnTo>
                <a:lnTo>
                  <a:pt x="544" y="49"/>
                </a:lnTo>
                <a:lnTo>
                  <a:pt x="544" y="49"/>
                </a:lnTo>
                <a:lnTo>
                  <a:pt x="539" y="46"/>
                </a:lnTo>
                <a:lnTo>
                  <a:pt x="536" y="41"/>
                </a:lnTo>
                <a:lnTo>
                  <a:pt x="533" y="34"/>
                </a:lnTo>
                <a:lnTo>
                  <a:pt x="529" y="26"/>
                </a:lnTo>
                <a:lnTo>
                  <a:pt x="526" y="18"/>
                </a:lnTo>
                <a:lnTo>
                  <a:pt x="521" y="0"/>
                </a:lnTo>
                <a:lnTo>
                  <a:pt x="513" y="1"/>
                </a:lnTo>
                <a:lnTo>
                  <a:pt x="494" y="17"/>
                </a:lnTo>
                <a:lnTo>
                  <a:pt x="471" y="45"/>
                </a:lnTo>
                <a:lnTo>
                  <a:pt x="475" y="65"/>
                </a:lnTo>
                <a:lnTo>
                  <a:pt x="482" y="92"/>
                </a:lnTo>
                <a:lnTo>
                  <a:pt x="482" y="93"/>
                </a:lnTo>
                <a:lnTo>
                  <a:pt x="483" y="93"/>
                </a:lnTo>
                <a:lnTo>
                  <a:pt x="482" y="94"/>
                </a:lnTo>
                <a:lnTo>
                  <a:pt x="482" y="95"/>
                </a:lnTo>
                <a:lnTo>
                  <a:pt x="482" y="95"/>
                </a:lnTo>
                <a:lnTo>
                  <a:pt x="480" y="100"/>
                </a:lnTo>
                <a:lnTo>
                  <a:pt x="475" y="103"/>
                </a:lnTo>
                <a:lnTo>
                  <a:pt x="470" y="105"/>
                </a:lnTo>
                <a:lnTo>
                  <a:pt x="462" y="107"/>
                </a:lnTo>
                <a:lnTo>
                  <a:pt x="438" y="107"/>
                </a:lnTo>
                <a:lnTo>
                  <a:pt x="424" y="99"/>
                </a:lnTo>
                <a:lnTo>
                  <a:pt x="405" y="107"/>
                </a:lnTo>
                <a:lnTo>
                  <a:pt x="402" y="108"/>
                </a:lnTo>
                <a:lnTo>
                  <a:pt x="399" y="107"/>
                </a:lnTo>
                <a:lnTo>
                  <a:pt x="396" y="123"/>
                </a:lnTo>
                <a:lnTo>
                  <a:pt x="395" y="126"/>
                </a:lnTo>
                <a:lnTo>
                  <a:pt x="395" y="130"/>
                </a:lnTo>
                <a:lnTo>
                  <a:pt x="392" y="130"/>
                </a:lnTo>
                <a:lnTo>
                  <a:pt x="362" y="119"/>
                </a:lnTo>
                <a:lnTo>
                  <a:pt x="362" y="119"/>
                </a:lnTo>
                <a:lnTo>
                  <a:pt x="362" y="126"/>
                </a:lnTo>
                <a:lnTo>
                  <a:pt x="363" y="133"/>
                </a:lnTo>
                <a:lnTo>
                  <a:pt x="364" y="139"/>
                </a:lnTo>
                <a:lnTo>
                  <a:pt x="368" y="144"/>
                </a:lnTo>
                <a:lnTo>
                  <a:pt x="368" y="144"/>
                </a:lnTo>
                <a:lnTo>
                  <a:pt x="370" y="151"/>
                </a:lnTo>
                <a:lnTo>
                  <a:pt x="371" y="156"/>
                </a:lnTo>
                <a:lnTo>
                  <a:pt x="371" y="162"/>
                </a:lnTo>
                <a:lnTo>
                  <a:pt x="369" y="166"/>
                </a:lnTo>
                <a:lnTo>
                  <a:pt x="365" y="177"/>
                </a:lnTo>
                <a:lnTo>
                  <a:pt x="365" y="177"/>
                </a:lnTo>
                <a:lnTo>
                  <a:pt x="361" y="179"/>
                </a:lnTo>
                <a:lnTo>
                  <a:pt x="355" y="180"/>
                </a:lnTo>
                <a:lnTo>
                  <a:pt x="346" y="180"/>
                </a:lnTo>
                <a:lnTo>
                  <a:pt x="336" y="180"/>
                </a:lnTo>
                <a:lnTo>
                  <a:pt x="315" y="180"/>
                </a:lnTo>
                <a:lnTo>
                  <a:pt x="314" y="214"/>
                </a:lnTo>
                <a:lnTo>
                  <a:pt x="286" y="204"/>
                </a:lnTo>
                <a:lnTo>
                  <a:pt x="285" y="204"/>
                </a:lnTo>
                <a:lnTo>
                  <a:pt x="284" y="203"/>
                </a:lnTo>
                <a:lnTo>
                  <a:pt x="272" y="178"/>
                </a:lnTo>
                <a:lnTo>
                  <a:pt x="242" y="167"/>
                </a:lnTo>
                <a:lnTo>
                  <a:pt x="235" y="152"/>
                </a:lnTo>
                <a:lnTo>
                  <a:pt x="223" y="160"/>
                </a:lnTo>
                <a:lnTo>
                  <a:pt x="222" y="160"/>
                </a:lnTo>
                <a:lnTo>
                  <a:pt x="205" y="164"/>
                </a:lnTo>
                <a:lnTo>
                  <a:pt x="199" y="164"/>
                </a:lnTo>
                <a:lnTo>
                  <a:pt x="190" y="142"/>
                </a:lnTo>
                <a:lnTo>
                  <a:pt x="180" y="130"/>
                </a:lnTo>
                <a:lnTo>
                  <a:pt x="179" y="128"/>
                </a:lnTo>
                <a:lnTo>
                  <a:pt x="179" y="128"/>
                </a:lnTo>
                <a:lnTo>
                  <a:pt x="173" y="119"/>
                </a:lnTo>
                <a:lnTo>
                  <a:pt x="168" y="111"/>
                </a:lnTo>
                <a:lnTo>
                  <a:pt x="163" y="99"/>
                </a:lnTo>
                <a:lnTo>
                  <a:pt x="163" y="99"/>
                </a:lnTo>
                <a:lnTo>
                  <a:pt x="162" y="97"/>
                </a:lnTo>
                <a:lnTo>
                  <a:pt x="160" y="96"/>
                </a:lnTo>
                <a:lnTo>
                  <a:pt x="158" y="95"/>
                </a:lnTo>
                <a:lnTo>
                  <a:pt x="154" y="94"/>
                </a:lnTo>
                <a:lnTo>
                  <a:pt x="149" y="93"/>
                </a:lnTo>
                <a:lnTo>
                  <a:pt x="149" y="93"/>
                </a:lnTo>
                <a:lnTo>
                  <a:pt x="143" y="89"/>
                </a:lnTo>
                <a:lnTo>
                  <a:pt x="138" y="85"/>
                </a:lnTo>
                <a:lnTo>
                  <a:pt x="134" y="79"/>
                </a:lnTo>
                <a:lnTo>
                  <a:pt x="131" y="71"/>
                </a:lnTo>
                <a:lnTo>
                  <a:pt x="126" y="50"/>
                </a:lnTo>
                <a:lnTo>
                  <a:pt x="126" y="33"/>
                </a:lnTo>
                <a:lnTo>
                  <a:pt x="118" y="18"/>
                </a:lnTo>
                <a:lnTo>
                  <a:pt x="103" y="23"/>
                </a:lnTo>
                <a:lnTo>
                  <a:pt x="102" y="23"/>
                </a:lnTo>
                <a:lnTo>
                  <a:pt x="101" y="23"/>
                </a:lnTo>
                <a:lnTo>
                  <a:pt x="100" y="23"/>
                </a:lnTo>
                <a:close/>
              </a:path>
            </a:pathLst>
          </a:custGeom>
          <a:solidFill>
            <a:srgbClr val="2F4054"/>
          </a:solidFill>
          <a:ln>
            <a:noFill/>
          </a:ln>
        </p:spPr>
        <p:txBody>
          <a:bodyPr vert="horz" wrap="square" lIns="121882" tIns="60941" rIns="121882" bIns="60941" numCol="1" anchor="t" anchorCtr="0" compatLnSpc="1"/>
          <a:lstStyle/>
          <a:p>
            <a:endParaRPr lang="zh-CN" altLang="en-US" sz="2400">
              <a:solidFill>
                <a:srgbClr val="969696"/>
              </a:solidFill>
            </a:endParaRPr>
          </a:p>
        </p:txBody>
      </p:sp>
      <p:sp>
        <p:nvSpPr>
          <p:cNvPr id="36" name="Freeform 43"/>
          <p:cNvSpPr/>
          <p:nvPr/>
        </p:nvSpPr>
        <p:spPr bwMode="auto">
          <a:xfrm>
            <a:off x="1123566" y="3632066"/>
            <a:ext cx="2201864" cy="1336141"/>
          </a:xfrm>
          <a:custGeom>
            <a:avLst/>
            <a:gdLst>
              <a:gd name="T0" fmla="*/ 204 w 1899"/>
              <a:gd name="T1" fmla="*/ 34 h 1153"/>
              <a:gd name="T2" fmla="*/ 191 w 1899"/>
              <a:gd name="T3" fmla="*/ 72 h 1153"/>
              <a:gd name="T4" fmla="*/ 99 w 1899"/>
              <a:gd name="T5" fmla="*/ 85 h 1153"/>
              <a:gd name="T6" fmla="*/ 71 w 1899"/>
              <a:gd name="T7" fmla="*/ 138 h 1153"/>
              <a:gd name="T8" fmla="*/ 83 w 1899"/>
              <a:gd name="T9" fmla="*/ 226 h 1153"/>
              <a:gd name="T10" fmla="*/ 85 w 1899"/>
              <a:gd name="T11" fmla="*/ 294 h 1153"/>
              <a:gd name="T12" fmla="*/ 26 w 1899"/>
              <a:gd name="T13" fmla="*/ 357 h 1153"/>
              <a:gd name="T14" fmla="*/ 2 w 1899"/>
              <a:gd name="T15" fmla="*/ 402 h 1153"/>
              <a:gd name="T16" fmla="*/ 43 w 1899"/>
              <a:gd name="T17" fmla="*/ 451 h 1153"/>
              <a:gd name="T18" fmla="*/ 90 w 1899"/>
              <a:gd name="T19" fmla="*/ 499 h 1153"/>
              <a:gd name="T20" fmla="*/ 192 w 1899"/>
              <a:gd name="T21" fmla="*/ 616 h 1153"/>
              <a:gd name="T22" fmla="*/ 282 w 1899"/>
              <a:gd name="T23" fmla="*/ 624 h 1153"/>
              <a:gd name="T24" fmla="*/ 440 w 1899"/>
              <a:gd name="T25" fmla="*/ 754 h 1153"/>
              <a:gd name="T26" fmla="*/ 567 w 1899"/>
              <a:gd name="T27" fmla="*/ 883 h 1153"/>
              <a:gd name="T28" fmla="*/ 690 w 1899"/>
              <a:gd name="T29" fmla="*/ 941 h 1153"/>
              <a:gd name="T30" fmla="*/ 823 w 1899"/>
              <a:gd name="T31" fmla="*/ 972 h 1153"/>
              <a:gd name="T32" fmla="*/ 902 w 1899"/>
              <a:gd name="T33" fmla="*/ 979 h 1153"/>
              <a:gd name="T34" fmla="*/ 890 w 1899"/>
              <a:gd name="T35" fmla="*/ 1011 h 1153"/>
              <a:gd name="T36" fmla="*/ 894 w 1899"/>
              <a:gd name="T37" fmla="*/ 1053 h 1153"/>
              <a:gd name="T38" fmla="*/ 949 w 1899"/>
              <a:gd name="T39" fmla="*/ 993 h 1153"/>
              <a:gd name="T40" fmla="*/ 1008 w 1899"/>
              <a:gd name="T41" fmla="*/ 967 h 1153"/>
              <a:gd name="T42" fmla="*/ 1162 w 1899"/>
              <a:gd name="T43" fmla="*/ 1063 h 1153"/>
              <a:gd name="T44" fmla="*/ 1221 w 1899"/>
              <a:gd name="T45" fmla="*/ 1150 h 1153"/>
              <a:gd name="T46" fmla="*/ 1445 w 1899"/>
              <a:gd name="T47" fmla="*/ 1079 h 1153"/>
              <a:gd name="T48" fmla="*/ 1602 w 1899"/>
              <a:gd name="T49" fmla="*/ 1021 h 1153"/>
              <a:gd name="T50" fmla="*/ 1719 w 1899"/>
              <a:gd name="T51" fmla="*/ 1087 h 1153"/>
              <a:gd name="T52" fmla="*/ 1724 w 1899"/>
              <a:gd name="T53" fmla="*/ 1029 h 1153"/>
              <a:gd name="T54" fmla="*/ 1745 w 1899"/>
              <a:gd name="T55" fmla="*/ 1005 h 1153"/>
              <a:gd name="T56" fmla="*/ 1798 w 1899"/>
              <a:gd name="T57" fmla="*/ 1051 h 1153"/>
              <a:gd name="T58" fmla="*/ 1840 w 1899"/>
              <a:gd name="T59" fmla="*/ 1026 h 1153"/>
              <a:gd name="T60" fmla="*/ 1840 w 1899"/>
              <a:gd name="T61" fmla="*/ 982 h 1153"/>
              <a:gd name="T62" fmla="*/ 1882 w 1899"/>
              <a:gd name="T63" fmla="*/ 864 h 1153"/>
              <a:gd name="T64" fmla="*/ 1877 w 1899"/>
              <a:gd name="T65" fmla="*/ 787 h 1153"/>
              <a:gd name="T66" fmla="*/ 1861 w 1899"/>
              <a:gd name="T67" fmla="*/ 749 h 1153"/>
              <a:gd name="T68" fmla="*/ 1844 w 1899"/>
              <a:gd name="T69" fmla="*/ 663 h 1153"/>
              <a:gd name="T70" fmla="*/ 1790 w 1899"/>
              <a:gd name="T71" fmla="*/ 577 h 1153"/>
              <a:gd name="T72" fmla="*/ 1739 w 1899"/>
              <a:gd name="T73" fmla="*/ 626 h 1153"/>
              <a:gd name="T74" fmla="*/ 1605 w 1899"/>
              <a:gd name="T75" fmla="*/ 644 h 1153"/>
              <a:gd name="T76" fmla="*/ 1526 w 1899"/>
              <a:gd name="T77" fmla="*/ 541 h 1153"/>
              <a:gd name="T78" fmla="*/ 1352 w 1899"/>
              <a:gd name="T79" fmla="*/ 511 h 1153"/>
              <a:gd name="T80" fmla="*/ 1253 w 1899"/>
              <a:gd name="T81" fmla="*/ 469 h 1153"/>
              <a:gd name="T82" fmla="*/ 1199 w 1899"/>
              <a:gd name="T83" fmla="*/ 425 h 1153"/>
              <a:gd name="T84" fmla="*/ 1142 w 1899"/>
              <a:gd name="T85" fmla="*/ 423 h 1153"/>
              <a:gd name="T86" fmla="*/ 1077 w 1899"/>
              <a:gd name="T87" fmla="*/ 369 h 1153"/>
              <a:gd name="T88" fmla="*/ 1044 w 1899"/>
              <a:gd name="T89" fmla="*/ 310 h 1153"/>
              <a:gd name="T90" fmla="*/ 1067 w 1899"/>
              <a:gd name="T91" fmla="*/ 193 h 1153"/>
              <a:gd name="T92" fmla="*/ 1064 w 1899"/>
              <a:gd name="T93" fmla="*/ 130 h 1153"/>
              <a:gd name="T94" fmla="*/ 1076 w 1899"/>
              <a:gd name="T95" fmla="*/ 117 h 1153"/>
              <a:gd name="T96" fmla="*/ 1074 w 1899"/>
              <a:gd name="T97" fmla="*/ 62 h 1153"/>
              <a:gd name="T98" fmla="*/ 971 w 1899"/>
              <a:gd name="T99" fmla="*/ 18 h 1153"/>
              <a:gd name="T100" fmla="*/ 899 w 1899"/>
              <a:gd name="T101" fmla="*/ 14 h 1153"/>
              <a:gd name="T102" fmla="*/ 776 w 1899"/>
              <a:gd name="T103" fmla="*/ 38 h 1153"/>
              <a:gd name="T104" fmla="*/ 663 w 1899"/>
              <a:gd name="T105" fmla="*/ 54 h 1153"/>
              <a:gd name="T106" fmla="*/ 515 w 1899"/>
              <a:gd name="T107" fmla="*/ 54 h 1153"/>
              <a:gd name="T108" fmla="*/ 480 w 1899"/>
              <a:gd name="T109" fmla="*/ 21 h 1153"/>
              <a:gd name="T110" fmla="*/ 406 w 1899"/>
              <a:gd name="T111" fmla="*/ 28 h 1153"/>
              <a:gd name="T112" fmla="*/ 276 w 1899"/>
              <a:gd name="T113" fmla="*/ 16 h 1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899" h="1153">
                <a:moveTo>
                  <a:pt x="231" y="4"/>
                </a:moveTo>
                <a:lnTo>
                  <a:pt x="231" y="5"/>
                </a:lnTo>
                <a:lnTo>
                  <a:pt x="231" y="5"/>
                </a:lnTo>
                <a:lnTo>
                  <a:pt x="227" y="12"/>
                </a:lnTo>
                <a:lnTo>
                  <a:pt x="222" y="18"/>
                </a:lnTo>
                <a:lnTo>
                  <a:pt x="208" y="31"/>
                </a:lnTo>
                <a:lnTo>
                  <a:pt x="208" y="31"/>
                </a:lnTo>
                <a:lnTo>
                  <a:pt x="204" y="34"/>
                </a:lnTo>
                <a:lnTo>
                  <a:pt x="200" y="38"/>
                </a:lnTo>
                <a:lnTo>
                  <a:pt x="199" y="43"/>
                </a:lnTo>
                <a:lnTo>
                  <a:pt x="199" y="48"/>
                </a:lnTo>
                <a:lnTo>
                  <a:pt x="199" y="52"/>
                </a:lnTo>
                <a:lnTo>
                  <a:pt x="199" y="52"/>
                </a:lnTo>
                <a:lnTo>
                  <a:pt x="198" y="57"/>
                </a:lnTo>
                <a:lnTo>
                  <a:pt x="196" y="63"/>
                </a:lnTo>
                <a:lnTo>
                  <a:pt x="191" y="72"/>
                </a:lnTo>
                <a:lnTo>
                  <a:pt x="185" y="81"/>
                </a:lnTo>
                <a:lnTo>
                  <a:pt x="184" y="88"/>
                </a:lnTo>
                <a:lnTo>
                  <a:pt x="184" y="88"/>
                </a:lnTo>
                <a:lnTo>
                  <a:pt x="182" y="91"/>
                </a:lnTo>
                <a:lnTo>
                  <a:pt x="179" y="92"/>
                </a:lnTo>
                <a:lnTo>
                  <a:pt x="174" y="93"/>
                </a:lnTo>
                <a:lnTo>
                  <a:pt x="168" y="94"/>
                </a:lnTo>
                <a:lnTo>
                  <a:pt x="99" y="85"/>
                </a:lnTo>
                <a:lnTo>
                  <a:pt x="99" y="87"/>
                </a:lnTo>
                <a:lnTo>
                  <a:pt x="95" y="102"/>
                </a:lnTo>
                <a:lnTo>
                  <a:pt x="95" y="103"/>
                </a:lnTo>
                <a:lnTo>
                  <a:pt x="94" y="104"/>
                </a:lnTo>
                <a:lnTo>
                  <a:pt x="94" y="104"/>
                </a:lnTo>
                <a:lnTo>
                  <a:pt x="94" y="104"/>
                </a:lnTo>
                <a:lnTo>
                  <a:pt x="81" y="123"/>
                </a:lnTo>
                <a:lnTo>
                  <a:pt x="71" y="138"/>
                </a:lnTo>
                <a:lnTo>
                  <a:pt x="65" y="150"/>
                </a:lnTo>
                <a:lnTo>
                  <a:pt x="63" y="156"/>
                </a:lnTo>
                <a:lnTo>
                  <a:pt x="62" y="161"/>
                </a:lnTo>
                <a:lnTo>
                  <a:pt x="62" y="161"/>
                </a:lnTo>
                <a:lnTo>
                  <a:pt x="63" y="167"/>
                </a:lnTo>
                <a:lnTo>
                  <a:pt x="66" y="181"/>
                </a:lnTo>
                <a:lnTo>
                  <a:pt x="73" y="201"/>
                </a:lnTo>
                <a:lnTo>
                  <a:pt x="83" y="226"/>
                </a:lnTo>
                <a:lnTo>
                  <a:pt x="95" y="251"/>
                </a:lnTo>
                <a:lnTo>
                  <a:pt x="95" y="251"/>
                </a:lnTo>
                <a:lnTo>
                  <a:pt x="96" y="256"/>
                </a:lnTo>
                <a:lnTo>
                  <a:pt x="97" y="260"/>
                </a:lnTo>
                <a:lnTo>
                  <a:pt x="96" y="266"/>
                </a:lnTo>
                <a:lnTo>
                  <a:pt x="96" y="271"/>
                </a:lnTo>
                <a:lnTo>
                  <a:pt x="91" y="282"/>
                </a:lnTo>
                <a:lnTo>
                  <a:pt x="85" y="294"/>
                </a:lnTo>
                <a:lnTo>
                  <a:pt x="63" y="315"/>
                </a:lnTo>
                <a:lnTo>
                  <a:pt x="27" y="315"/>
                </a:lnTo>
                <a:lnTo>
                  <a:pt x="19" y="275"/>
                </a:lnTo>
                <a:lnTo>
                  <a:pt x="10" y="324"/>
                </a:lnTo>
                <a:lnTo>
                  <a:pt x="26" y="350"/>
                </a:lnTo>
                <a:lnTo>
                  <a:pt x="26" y="350"/>
                </a:lnTo>
                <a:lnTo>
                  <a:pt x="26" y="354"/>
                </a:lnTo>
                <a:lnTo>
                  <a:pt x="26" y="357"/>
                </a:lnTo>
                <a:lnTo>
                  <a:pt x="23" y="359"/>
                </a:lnTo>
                <a:lnTo>
                  <a:pt x="23" y="359"/>
                </a:lnTo>
                <a:lnTo>
                  <a:pt x="19" y="363"/>
                </a:lnTo>
                <a:lnTo>
                  <a:pt x="15" y="370"/>
                </a:lnTo>
                <a:lnTo>
                  <a:pt x="9" y="382"/>
                </a:lnTo>
                <a:lnTo>
                  <a:pt x="4" y="396"/>
                </a:lnTo>
                <a:lnTo>
                  <a:pt x="4" y="396"/>
                </a:lnTo>
                <a:lnTo>
                  <a:pt x="2" y="402"/>
                </a:lnTo>
                <a:lnTo>
                  <a:pt x="1" y="409"/>
                </a:lnTo>
                <a:lnTo>
                  <a:pt x="0" y="416"/>
                </a:lnTo>
                <a:lnTo>
                  <a:pt x="1" y="423"/>
                </a:lnTo>
                <a:lnTo>
                  <a:pt x="3" y="430"/>
                </a:lnTo>
                <a:lnTo>
                  <a:pt x="6" y="437"/>
                </a:lnTo>
                <a:lnTo>
                  <a:pt x="10" y="444"/>
                </a:lnTo>
                <a:lnTo>
                  <a:pt x="15" y="451"/>
                </a:lnTo>
                <a:lnTo>
                  <a:pt x="43" y="451"/>
                </a:lnTo>
                <a:lnTo>
                  <a:pt x="43" y="451"/>
                </a:lnTo>
                <a:lnTo>
                  <a:pt x="48" y="453"/>
                </a:lnTo>
                <a:lnTo>
                  <a:pt x="53" y="455"/>
                </a:lnTo>
                <a:lnTo>
                  <a:pt x="62" y="464"/>
                </a:lnTo>
                <a:lnTo>
                  <a:pt x="74" y="478"/>
                </a:lnTo>
                <a:lnTo>
                  <a:pt x="88" y="496"/>
                </a:lnTo>
                <a:lnTo>
                  <a:pt x="90" y="499"/>
                </a:lnTo>
                <a:lnTo>
                  <a:pt x="90" y="499"/>
                </a:lnTo>
                <a:lnTo>
                  <a:pt x="90" y="499"/>
                </a:lnTo>
                <a:lnTo>
                  <a:pt x="90" y="506"/>
                </a:lnTo>
                <a:lnTo>
                  <a:pt x="93" y="510"/>
                </a:lnTo>
                <a:lnTo>
                  <a:pt x="95" y="515"/>
                </a:lnTo>
                <a:lnTo>
                  <a:pt x="99" y="518"/>
                </a:lnTo>
                <a:lnTo>
                  <a:pt x="164" y="578"/>
                </a:lnTo>
                <a:lnTo>
                  <a:pt x="164" y="579"/>
                </a:lnTo>
                <a:lnTo>
                  <a:pt x="192" y="616"/>
                </a:lnTo>
                <a:lnTo>
                  <a:pt x="209" y="616"/>
                </a:lnTo>
                <a:lnTo>
                  <a:pt x="228" y="582"/>
                </a:lnTo>
                <a:lnTo>
                  <a:pt x="230" y="580"/>
                </a:lnTo>
                <a:lnTo>
                  <a:pt x="231" y="579"/>
                </a:lnTo>
                <a:lnTo>
                  <a:pt x="276" y="590"/>
                </a:lnTo>
                <a:lnTo>
                  <a:pt x="276" y="592"/>
                </a:lnTo>
                <a:lnTo>
                  <a:pt x="276" y="594"/>
                </a:lnTo>
                <a:lnTo>
                  <a:pt x="282" y="624"/>
                </a:lnTo>
                <a:lnTo>
                  <a:pt x="335" y="685"/>
                </a:lnTo>
                <a:lnTo>
                  <a:pt x="354" y="692"/>
                </a:lnTo>
                <a:lnTo>
                  <a:pt x="355" y="694"/>
                </a:lnTo>
                <a:lnTo>
                  <a:pt x="363" y="699"/>
                </a:lnTo>
                <a:lnTo>
                  <a:pt x="364" y="700"/>
                </a:lnTo>
                <a:lnTo>
                  <a:pt x="404" y="759"/>
                </a:lnTo>
                <a:lnTo>
                  <a:pt x="436" y="754"/>
                </a:lnTo>
                <a:lnTo>
                  <a:pt x="440" y="754"/>
                </a:lnTo>
                <a:lnTo>
                  <a:pt x="441" y="754"/>
                </a:lnTo>
                <a:lnTo>
                  <a:pt x="443" y="757"/>
                </a:lnTo>
                <a:lnTo>
                  <a:pt x="444" y="759"/>
                </a:lnTo>
                <a:lnTo>
                  <a:pt x="472" y="817"/>
                </a:lnTo>
                <a:lnTo>
                  <a:pt x="506" y="838"/>
                </a:lnTo>
                <a:lnTo>
                  <a:pt x="534" y="845"/>
                </a:lnTo>
                <a:lnTo>
                  <a:pt x="546" y="883"/>
                </a:lnTo>
                <a:lnTo>
                  <a:pt x="567" y="883"/>
                </a:lnTo>
                <a:lnTo>
                  <a:pt x="568" y="884"/>
                </a:lnTo>
                <a:lnTo>
                  <a:pt x="568" y="884"/>
                </a:lnTo>
                <a:lnTo>
                  <a:pt x="611" y="908"/>
                </a:lnTo>
                <a:lnTo>
                  <a:pt x="611" y="909"/>
                </a:lnTo>
                <a:lnTo>
                  <a:pt x="611" y="909"/>
                </a:lnTo>
                <a:lnTo>
                  <a:pt x="614" y="910"/>
                </a:lnTo>
                <a:lnTo>
                  <a:pt x="645" y="949"/>
                </a:lnTo>
                <a:lnTo>
                  <a:pt x="690" y="941"/>
                </a:lnTo>
                <a:lnTo>
                  <a:pt x="693" y="941"/>
                </a:lnTo>
                <a:lnTo>
                  <a:pt x="710" y="948"/>
                </a:lnTo>
                <a:lnTo>
                  <a:pt x="711" y="948"/>
                </a:lnTo>
                <a:lnTo>
                  <a:pt x="740" y="973"/>
                </a:lnTo>
                <a:lnTo>
                  <a:pt x="792" y="977"/>
                </a:lnTo>
                <a:lnTo>
                  <a:pt x="823" y="972"/>
                </a:lnTo>
                <a:lnTo>
                  <a:pt x="823" y="972"/>
                </a:lnTo>
                <a:lnTo>
                  <a:pt x="823" y="972"/>
                </a:lnTo>
                <a:lnTo>
                  <a:pt x="838" y="970"/>
                </a:lnTo>
                <a:lnTo>
                  <a:pt x="852" y="969"/>
                </a:lnTo>
                <a:lnTo>
                  <a:pt x="864" y="969"/>
                </a:lnTo>
                <a:lnTo>
                  <a:pt x="875" y="969"/>
                </a:lnTo>
                <a:lnTo>
                  <a:pt x="884" y="971"/>
                </a:lnTo>
                <a:lnTo>
                  <a:pt x="892" y="973"/>
                </a:lnTo>
                <a:lnTo>
                  <a:pt x="898" y="975"/>
                </a:lnTo>
                <a:lnTo>
                  <a:pt x="902" y="979"/>
                </a:lnTo>
                <a:lnTo>
                  <a:pt x="902" y="979"/>
                </a:lnTo>
                <a:lnTo>
                  <a:pt x="903" y="983"/>
                </a:lnTo>
                <a:lnTo>
                  <a:pt x="905" y="987"/>
                </a:lnTo>
                <a:lnTo>
                  <a:pt x="905" y="990"/>
                </a:lnTo>
                <a:lnTo>
                  <a:pt x="903" y="994"/>
                </a:lnTo>
                <a:lnTo>
                  <a:pt x="902" y="998"/>
                </a:lnTo>
                <a:lnTo>
                  <a:pt x="899" y="1002"/>
                </a:lnTo>
                <a:lnTo>
                  <a:pt x="890" y="1011"/>
                </a:lnTo>
                <a:lnTo>
                  <a:pt x="878" y="1022"/>
                </a:lnTo>
                <a:lnTo>
                  <a:pt x="878" y="1022"/>
                </a:lnTo>
                <a:lnTo>
                  <a:pt x="877" y="1026"/>
                </a:lnTo>
                <a:lnTo>
                  <a:pt x="877" y="1028"/>
                </a:lnTo>
                <a:lnTo>
                  <a:pt x="877" y="1032"/>
                </a:lnTo>
                <a:lnTo>
                  <a:pt x="879" y="1035"/>
                </a:lnTo>
                <a:lnTo>
                  <a:pt x="885" y="1043"/>
                </a:lnTo>
                <a:lnTo>
                  <a:pt x="894" y="1053"/>
                </a:lnTo>
                <a:lnTo>
                  <a:pt x="895" y="1056"/>
                </a:lnTo>
                <a:lnTo>
                  <a:pt x="894" y="1056"/>
                </a:lnTo>
                <a:lnTo>
                  <a:pt x="905" y="1063"/>
                </a:lnTo>
                <a:lnTo>
                  <a:pt x="908" y="1059"/>
                </a:lnTo>
                <a:lnTo>
                  <a:pt x="908" y="1059"/>
                </a:lnTo>
                <a:lnTo>
                  <a:pt x="930" y="1021"/>
                </a:lnTo>
                <a:lnTo>
                  <a:pt x="939" y="1006"/>
                </a:lnTo>
                <a:lnTo>
                  <a:pt x="949" y="993"/>
                </a:lnTo>
                <a:lnTo>
                  <a:pt x="957" y="982"/>
                </a:lnTo>
                <a:lnTo>
                  <a:pt x="965" y="974"/>
                </a:lnTo>
                <a:lnTo>
                  <a:pt x="972" y="969"/>
                </a:lnTo>
                <a:lnTo>
                  <a:pt x="979" y="965"/>
                </a:lnTo>
                <a:lnTo>
                  <a:pt x="979" y="965"/>
                </a:lnTo>
                <a:lnTo>
                  <a:pt x="987" y="964"/>
                </a:lnTo>
                <a:lnTo>
                  <a:pt x="996" y="964"/>
                </a:lnTo>
                <a:lnTo>
                  <a:pt x="1008" y="967"/>
                </a:lnTo>
                <a:lnTo>
                  <a:pt x="1021" y="972"/>
                </a:lnTo>
                <a:lnTo>
                  <a:pt x="1036" y="979"/>
                </a:lnTo>
                <a:lnTo>
                  <a:pt x="1053" y="988"/>
                </a:lnTo>
                <a:lnTo>
                  <a:pt x="1095" y="1011"/>
                </a:lnTo>
                <a:lnTo>
                  <a:pt x="1167" y="1024"/>
                </a:lnTo>
                <a:lnTo>
                  <a:pt x="1166" y="1027"/>
                </a:lnTo>
                <a:lnTo>
                  <a:pt x="1166" y="1029"/>
                </a:lnTo>
                <a:lnTo>
                  <a:pt x="1162" y="1063"/>
                </a:lnTo>
                <a:lnTo>
                  <a:pt x="1198" y="1067"/>
                </a:lnTo>
                <a:lnTo>
                  <a:pt x="1197" y="1114"/>
                </a:lnTo>
                <a:lnTo>
                  <a:pt x="1197" y="1114"/>
                </a:lnTo>
                <a:lnTo>
                  <a:pt x="1205" y="1128"/>
                </a:lnTo>
                <a:lnTo>
                  <a:pt x="1211" y="1138"/>
                </a:lnTo>
                <a:lnTo>
                  <a:pt x="1217" y="1145"/>
                </a:lnTo>
                <a:lnTo>
                  <a:pt x="1221" y="1150"/>
                </a:lnTo>
                <a:lnTo>
                  <a:pt x="1221" y="1150"/>
                </a:lnTo>
                <a:lnTo>
                  <a:pt x="1225" y="1152"/>
                </a:lnTo>
                <a:lnTo>
                  <a:pt x="1232" y="1153"/>
                </a:lnTo>
                <a:lnTo>
                  <a:pt x="1254" y="1153"/>
                </a:lnTo>
                <a:lnTo>
                  <a:pt x="1286" y="1153"/>
                </a:lnTo>
                <a:lnTo>
                  <a:pt x="1328" y="1150"/>
                </a:lnTo>
                <a:lnTo>
                  <a:pt x="1366" y="1130"/>
                </a:lnTo>
                <a:lnTo>
                  <a:pt x="1403" y="1080"/>
                </a:lnTo>
                <a:lnTo>
                  <a:pt x="1445" y="1079"/>
                </a:lnTo>
                <a:lnTo>
                  <a:pt x="1466" y="1073"/>
                </a:lnTo>
                <a:lnTo>
                  <a:pt x="1545" y="1027"/>
                </a:lnTo>
                <a:lnTo>
                  <a:pt x="1546" y="1027"/>
                </a:lnTo>
                <a:lnTo>
                  <a:pt x="1547" y="1026"/>
                </a:lnTo>
                <a:lnTo>
                  <a:pt x="1547" y="1026"/>
                </a:lnTo>
                <a:lnTo>
                  <a:pt x="1547" y="1026"/>
                </a:lnTo>
                <a:lnTo>
                  <a:pt x="1578" y="1022"/>
                </a:lnTo>
                <a:lnTo>
                  <a:pt x="1602" y="1021"/>
                </a:lnTo>
                <a:lnTo>
                  <a:pt x="1618" y="1022"/>
                </a:lnTo>
                <a:lnTo>
                  <a:pt x="1624" y="1024"/>
                </a:lnTo>
                <a:lnTo>
                  <a:pt x="1627" y="1026"/>
                </a:lnTo>
                <a:lnTo>
                  <a:pt x="1679" y="1069"/>
                </a:lnTo>
                <a:lnTo>
                  <a:pt x="1695" y="1075"/>
                </a:lnTo>
                <a:lnTo>
                  <a:pt x="1697" y="1077"/>
                </a:lnTo>
                <a:lnTo>
                  <a:pt x="1718" y="1085"/>
                </a:lnTo>
                <a:lnTo>
                  <a:pt x="1719" y="1087"/>
                </a:lnTo>
                <a:lnTo>
                  <a:pt x="1719" y="1083"/>
                </a:lnTo>
                <a:lnTo>
                  <a:pt x="1719" y="1082"/>
                </a:lnTo>
                <a:lnTo>
                  <a:pt x="1719" y="1081"/>
                </a:lnTo>
                <a:lnTo>
                  <a:pt x="1719" y="1080"/>
                </a:lnTo>
                <a:lnTo>
                  <a:pt x="1728" y="1043"/>
                </a:lnTo>
                <a:lnTo>
                  <a:pt x="1728" y="1043"/>
                </a:lnTo>
                <a:lnTo>
                  <a:pt x="1726" y="1036"/>
                </a:lnTo>
                <a:lnTo>
                  <a:pt x="1724" y="1029"/>
                </a:lnTo>
                <a:lnTo>
                  <a:pt x="1726" y="1022"/>
                </a:lnTo>
                <a:lnTo>
                  <a:pt x="1728" y="1017"/>
                </a:lnTo>
                <a:lnTo>
                  <a:pt x="1728" y="1017"/>
                </a:lnTo>
                <a:lnTo>
                  <a:pt x="1730" y="1013"/>
                </a:lnTo>
                <a:lnTo>
                  <a:pt x="1734" y="1010"/>
                </a:lnTo>
                <a:lnTo>
                  <a:pt x="1739" y="1006"/>
                </a:lnTo>
                <a:lnTo>
                  <a:pt x="1745" y="1005"/>
                </a:lnTo>
                <a:lnTo>
                  <a:pt x="1745" y="1005"/>
                </a:lnTo>
                <a:lnTo>
                  <a:pt x="1752" y="1004"/>
                </a:lnTo>
                <a:lnTo>
                  <a:pt x="1759" y="1005"/>
                </a:lnTo>
                <a:lnTo>
                  <a:pt x="1766" y="1009"/>
                </a:lnTo>
                <a:lnTo>
                  <a:pt x="1773" y="1013"/>
                </a:lnTo>
                <a:lnTo>
                  <a:pt x="1778" y="1020"/>
                </a:lnTo>
                <a:lnTo>
                  <a:pt x="1785" y="1029"/>
                </a:lnTo>
                <a:lnTo>
                  <a:pt x="1791" y="1038"/>
                </a:lnTo>
                <a:lnTo>
                  <a:pt x="1798" y="1051"/>
                </a:lnTo>
                <a:lnTo>
                  <a:pt x="1800" y="1052"/>
                </a:lnTo>
                <a:lnTo>
                  <a:pt x="1801" y="1052"/>
                </a:lnTo>
                <a:lnTo>
                  <a:pt x="1831" y="1038"/>
                </a:lnTo>
                <a:lnTo>
                  <a:pt x="1831" y="1038"/>
                </a:lnTo>
                <a:lnTo>
                  <a:pt x="1836" y="1037"/>
                </a:lnTo>
                <a:lnTo>
                  <a:pt x="1838" y="1034"/>
                </a:lnTo>
                <a:lnTo>
                  <a:pt x="1839" y="1029"/>
                </a:lnTo>
                <a:lnTo>
                  <a:pt x="1840" y="1026"/>
                </a:lnTo>
                <a:lnTo>
                  <a:pt x="1833" y="1004"/>
                </a:lnTo>
                <a:lnTo>
                  <a:pt x="1833" y="1002"/>
                </a:lnTo>
                <a:lnTo>
                  <a:pt x="1833" y="1002"/>
                </a:lnTo>
                <a:lnTo>
                  <a:pt x="1833" y="995"/>
                </a:lnTo>
                <a:lnTo>
                  <a:pt x="1834" y="989"/>
                </a:lnTo>
                <a:lnTo>
                  <a:pt x="1836" y="987"/>
                </a:lnTo>
                <a:lnTo>
                  <a:pt x="1838" y="985"/>
                </a:lnTo>
                <a:lnTo>
                  <a:pt x="1840" y="982"/>
                </a:lnTo>
                <a:lnTo>
                  <a:pt x="1844" y="980"/>
                </a:lnTo>
                <a:lnTo>
                  <a:pt x="1854" y="972"/>
                </a:lnTo>
                <a:lnTo>
                  <a:pt x="1881" y="943"/>
                </a:lnTo>
                <a:lnTo>
                  <a:pt x="1899" y="903"/>
                </a:lnTo>
                <a:lnTo>
                  <a:pt x="1899" y="903"/>
                </a:lnTo>
                <a:lnTo>
                  <a:pt x="1889" y="885"/>
                </a:lnTo>
                <a:lnTo>
                  <a:pt x="1884" y="870"/>
                </a:lnTo>
                <a:lnTo>
                  <a:pt x="1882" y="864"/>
                </a:lnTo>
                <a:lnTo>
                  <a:pt x="1881" y="857"/>
                </a:lnTo>
                <a:lnTo>
                  <a:pt x="1882" y="853"/>
                </a:lnTo>
                <a:lnTo>
                  <a:pt x="1884" y="847"/>
                </a:lnTo>
                <a:lnTo>
                  <a:pt x="1887" y="814"/>
                </a:lnTo>
                <a:lnTo>
                  <a:pt x="1887" y="814"/>
                </a:lnTo>
                <a:lnTo>
                  <a:pt x="1882" y="804"/>
                </a:lnTo>
                <a:lnTo>
                  <a:pt x="1879" y="796"/>
                </a:lnTo>
                <a:lnTo>
                  <a:pt x="1877" y="787"/>
                </a:lnTo>
                <a:lnTo>
                  <a:pt x="1876" y="781"/>
                </a:lnTo>
                <a:lnTo>
                  <a:pt x="1876" y="781"/>
                </a:lnTo>
                <a:lnTo>
                  <a:pt x="1876" y="777"/>
                </a:lnTo>
                <a:lnTo>
                  <a:pt x="1872" y="770"/>
                </a:lnTo>
                <a:lnTo>
                  <a:pt x="1868" y="762"/>
                </a:lnTo>
                <a:lnTo>
                  <a:pt x="1862" y="752"/>
                </a:lnTo>
                <a:lnTo>
                  <a:pt x="1861" y="752"/>
                </a:lnTo>
                <a:lnTo>
                  <a:pt x="1861" y="749"/>
                </a:lnTo>
                <a:lnTo>
                  <a:pt x="1857" y="705"/>
                </a:lnTo>
                <a:lnTo>
                  <a:pt x="1857" y="705"/>
                </a:lnTo>
                <a:lnTo>
                  <a:pt x="1855" y="692"/>
                </a:lnTo>
                <a:lnTo>
                  <a:pt x="1856" y="684"/>
                </a:lnTo>
                <a:lnTo>
                  <a:pt x="1857" y="676"/>
                </a:lnTo>
                <a:lnTo>
                  <a:pt x="1857" y="676"/>
                </a:lnTo>
                <a:lnTo>
                  <a:pt x="1849" y="669"/>
                </a:lnTo>
                <a:lnTo>
                  <a:pt x="1844" y="663"/>
                </a:lnTo>
                <a:lnTo>
                  <a:pt x="1838" y="657"/>
                </a:lnTo>
                <a:lnTo>
                  <a:pt x="1833" y="650"/>
                </a:lnTo>
                <a:lnTo>
                  <a:pt x="1816" y="626"/>
                </a:lnTo>
                <a:lnTo>
                  <a:pt x="1815" y="625"/>
                </a:lnTo>
                <a:lnTo>
                  <a:pt x="1815" y="622"/>
                </a:lnTo>
                <a:lnTo>
                  <a:pt x="1815" y="621"/>
                </a:lnTo>
                <a:lnTo>
                  <a:pt x="1808" y="592"/>
                </a:lnTo>
                <a:lnTo>
                  <a:pt x="1790" y="577"/>
                </a:lnTo>
                <a:lnTo>
                  <a:pt x="1790" y="578"/>
                </a:lnTo>
                <a:lnTo>
                  <a:pt x="1755" y="550"/>
                </a:lnTo>
                <a:lnTo>
                  <a:pt x="1755" y="553"/>
                </a:lnTo>
                <a:lnTo>
                  <a:pt x="1760" y="590"/>
                </a:lnTo>
                <a:lnTo>
                  <a:pt x="1760" y="592"/>
                </a:lnTo>
                <a:lnTo>
                  <a:pt x="1760" y="595"/>
                </a:lnTo>
                <a:lnTo>
                  <a:pt x="1742" y="603"/>
                </a:lnTo>
                <a:lnTo>
                  <a:pt x="1739" y="626"/>
                </a:lnTo>
                <a:lnTo>
                  <a:pt x="1739" y="629"/>
                </a:lnTo>
                <a:lnTo>
                  <a:pt x="1697" y="647"/>
                </a:lnTo>
                <a:lnTo>
                  <a:pt x="1683" y="613"/>
                </a:lnTo>
                <a:lnTo>
                  <a:pt x="1674" y="611"/>
                </a:lnTo>
                <a:lnTo>
                  <a:pt x="1661" y="624"/>
                </a:lnTo>
                <a:lnTo>
                  <a:pt x="1652" y="648"/>
                </a:lnTo>
                <a:lnTo>
                  <a:pt x="1623" y="657"/>
                </a:lnTo>
                <a:lnTo>
                  <a:pt x="1605" y="644"/>
                </a:lnTo>
                <a:lnTo>
                  <a:pt x="1581" y="637"/>
                </a:lnTo>
                <a:lnTo>
                  <a:pt x="1574" y="603"/>
                </a:lnTo>
                <a:lnTo>
                  <a:pt x="1564" y="582"/>
                </a:lnTo>
                <a:lnTo>
                  <a:pt x="1549" y="577"/>
                </a:lnTo>
                <a:lnTo>
                  <a:pt x="1548" y="574"/>
                </a:lnTo>
                <a:lnTo>
                  <a:pt x="1538" y="561"/>
                </a:lnTo>
                <a:lnTo>
                  <a:pt x="1538" y="561"/>
                </a:lnTo>
                <a:lnTo>
                  <a:pt x="1526" y="541"/>
                </a:lnTo>
                <a:lnTo>
                  <a:pt x="1510" y="519"/>
                </a:lnTo>
                <a:lnTo>
                  <a:pt x="1495" y="519"/>
                </a:lnTo>
                <a:lnTo>
                  <a:pt x="1471" y="528"/>
                </a:lnTo>
                <a:lnTo>
                  <a:pt x="1470" y="530"/>
                </a:lnTo>
                <a:lnTo>
                  <a:pt x="1408" y="526"/>
                </a:lnTo>
                <a:lnTo>
                  <a:pt x="1361" y="516"/>
                </a:lnTo>
                <a:lnTo>
                  <a:pt x="1361" y="516"/>
                </a:lnTo>
                <a:lnTo>
                  <a:pt x="1352" y="511"/>
                </a:lnTo>
                <a:lnTo>
                  <a:pt x="1336" y="502"/>
                </a:lnTo>
                <a:lnTo>
                  <a:pt x="1300" y="490"/>
                </a:lnTo>
                <a:lnTo>
                  <a:pt x="1300" y="490"/>
                </a:lnTo>
                <a:lnTo>
                  <a:pt x="1281" y="484"/>
                </a:lnTo>
                <a:lnTo>
                  <a:pt x="1266" y="479"/>
                </a:lnTo>
                <a:lnTo>
                  <a:pt x="1257" y="475"/>
                </a:lnTo>
                <a:lnTo>
                  <a:pt x="1255" y="471"/>
                </a:lnTo>
                <a:lnTo>
                  <a:pt x="1253" y="469"/>
                </a:lnTo>
                <a:lnTo>
                  <a:pt x="1247" y="465"/>
                </a:lnTo>
                <a:lnTo>
                  <a:pt x="1238" y="463"/>
                </a:lnTo>
                <a:lnTo>
                  <a:pt x="1216" y="451"/>
                </a:lnTo>
                <a:lnTo>
                  <a:pt x="1214" y="449"/>
                </a:lnTo>
                <a:lnTo>
                  <a:pt x="1214" y="449"/>
                </a:lnTo>
                <a:lnTo>
                  <a:pt x="1208" y="443"/>
                </a:lnTo>
                <a:lnTo>
                  <a:pt x="1205" y="437"/>
                </a:lnTo>
                <a:lnTo>
                  <a:pt x="1199" y="425"/>
                </a:lnTo>
                <a:lnTo>
                  <a:pt x="1190" y="410"/>
                </a:lnTo>
                <a:lnTo>
                  <a:pt x="1174" y="404"/>
                </a:lnTo>
                <a:lnTo>
                  <a:pt x="1168" y="407"/>
                </a:lnTo>
                <a:lnTo>
                  <a:pt x="1162" y="412"/>
                </a:lnTo>
                <a:lnTo>
                  <a:pt x="1159" y="415"/>
                </a:lnTo>
                <a:lnTo>
                  <a:pt x="1159" y="415"/>
                </a:lnTo>
                <a:lnTo>
                  <a:pt x="1150" y="420"/>
                </a:lnTo>
                <a:lnTo>
                  <a:pt x="1142" y="423"/>
                </a:lnTo>
                <a:lnTo>
                  <a:pt x="1142" y="423"/>
                </a:lnTo>
                <a:lnTo>
                  <a:pt x="1134" y="423"/>
                </a:lnTo>
                <a:lnTo>
                  <a:pt x="1127" y="421"/>
                </a:lnTo>
                <a:lnTo>
                  <a:pt x="1119" y="416"/>
                </a:lnTo>
                <a:lnTo>
                  <a:pt x="1111" y="408"/>
                </a:lnTo>
                <a:lnTo>
                  <a:pt x="1088" y="384"/>
                </a:lnTo>
                <a:lnTo>
                  <a:pt x="1088" y="384"/>
                </a:lnTo>
                <a:lnTo>
                  <a:pt x="1077" y="369"/>
                </a:lnTo>
                <a:lnTo>
                  <a:pt x="1072" y="359"/>
                </a:lnTo>
                <a:lnTo>
                  <a:pt x="1065" y="350"/>
                </a:lnTo>
                <a:lnTo>
                  <a:pt x="1065" y="350"/>
                </a:lnTo>
                <a:lnTo>
                  <a:pt x="1055" y="337"/>
                </a:lnTo>
                <a:lnTo>
                  <a:pt x="1047" y="324"/>
                </a:lnTo>
                <a:lnTo>
                  <a:pt x="1047" y="324"/>
                </a:lnTo>
                <a:lnTo>
                  <a:pt x="1044" y="318"/>
                </a:lnTo>
                <a:lnTo>
                  <a:pt x="1044" y="310"/>
                </a:lnTo>
                <a:lnTo>
                  <a:pt x="1044" y="302"/>
                </a:lnTo>
                <a:lnTo>
                  <a:pt x="1045" y="295"/>
                </a:lnTo>
                <a:lnTo>
                  <a:pt x="1045" y="294"/>
                </a:lnTo>
                <a:lnTo>
                  <a:pt x="1045" y="294"/>
                </a:lnTo>
                <a:lnTo>
                  <a:pt x="1061" y="267"/>
                </a:lnTo>
                <a:lnTo>
                  <a:pt x="1069" y="240"/>
                </a:lnTo>
                <a:lnTo>
                  <a:pt x="1074" y="221"/>
                </a:lnTo>
                <a:lnTo>
                  <a:pt x="1067" y="193"/>
                </a:lnTo>
                <a:lnTo>
                  <a:pt x="1050" y="178"/>
                </a:lnTo>
                <a:lnTo>
                  <a:pt x="1053" y="155"/>
                </a:lnTo>
                <a:lnTo>
                  <a:pt x="1053" y="155"/>
                </a:lnTo>
                <a:lnTo>
                  <a:pt x="1055" y="143"/>
                </a:lnTo>
                <a:lnTo>
                  <a:pt x="1056" y="139"/>
                </a:lnTo>
                <a:lnTo>
                  <a:pt x="1058" y="135"/>
                </a:lnTo>
                <a:lnTo>
                  <a:pt x="1060" y="132"/>
                </a:lnTo>
                <a:lnTo>
                  <a:pt x="1064" y="130"/>
                </a:lnTo>
                <a:lnTo>
                  <a:pt x="1067" y="127"/>
                </a:lnTo>
                <a:lnTo>
                  <a:pt x="1072" y="126"/>
                </a:lnTo>
                <a:lnTo>
                  <a:pt x="1072" y="126"/>
                </a:lnTo>
                <a:lnTo>
                  <a:pt x="1074" y="125"/>
                </a:lnTo>
                <a:lnTo>
                  <a:pt x="1075" y="124"/>
                </a:lnTo>
                <a:lnTo>
                  <a:pt x="1076" y="122"/>
                </a:lnTo>
                <a:lnTo>
                  <a:pt x="1076" y="118"/>
                </a:lnTo>
                <a:lnTo>
                  <a:pt x="1076" y="117"/>
                </a:lnTo>
                <a:lnTo>
                  <a:pt x="1077" y="93"/>
                </a:lnTo>
                <a:lnTo>
                  <a:pt x="1077" y="92"/>
                </a:lnTo>
                <a:lnTo>
                  <a:pt x="1077" y="92"/>
                </a:lnTo>
                <a:lnTo>
                  <a:pt x="1077" y="63"/>
                </a:lnTo>
                <a:lnTo>
                  <a:pt x="1075" y="63"/>
                </a:lnTo>
                <a:lnTo>
                  <a:pt x="1074" y="62"/>
                </a:lnTo>
                <a:lnTo>
                  <a:pt x="1074" y="62"/>
                </a:lnTo>
                <a:lnTo>
                  <a:pt x="1074" y="62"/>
                </a:lnTo>
                <a:lnTo>
                  <a:pt x="1068" y="60"/>
                </a:lnTo>
                <a:lnTo>
                  <a:pt x="1068" y="59"/>
                </a:lnTo>
                <a:lnTo>
                  <a:pt x="1067" y="59"/>
                </a:lnTo>
                <a:lnTo>
                  <a:pt x="1045" y="45"/>
                </a:lnTo>
                <a:lnTo>
                  <a:pt x="1045" y="45"/>
                </a:lnTo>
                <a:lnTo>
                  <a:pt x="1044" y="45"/>
                </a:lnTo>
                <a:lnTo>
                  <a:pt x="1028" y="30"/>
                </a:lnTo>
                <a:lnTo>
                  <a:pt x="971" y="18"/>
                </a:lnTo>
                <a:lnTo>
                  <a:pt x="971" y="18"/>
                </a:lnTo>
                <a:lnTo>
                  <a:pt x="953" y="6"/>
                </a:lnTo>
                <a:lnTo>
                  <a:pt x="919" y="6"/>
                </a:lnTo>
                <a:lnTo>
                  <a:pt x="919" y="6"/>
                </a:lnTo>
                <a:lnTo>
                  <a:pt x="915" y="6"/>
                </a:lnTo>
                <a:lnTo>
                  <a:pt x="910" y="8"/>
                </a:lnTo>
                <a:lnTo>
                  <a:pt x="900" y="14"/>
                </a:lnTo>
                <a:lnTo>
                  <a:pt x="899" y="14"/>
                </a:lnTo>
                <a:lnTo>
                  <a:pt x="871" y="24"/>
                </a:lnTo>
                <a:lnTo>
                  <a:pt x="805" y="24"/>
                </a:lnTo>
                <a:lnTo>
                  <a:pt x="805" y="24"/>
                </a:lnTo>
                <a:lnTo>
                  <a:pt x="792" y="28"/>
                </a:lnTo>
                <a:lnTo>
                  <a:pt x="787" y="30"/>
                </a:lnTo>
                <a:lnTo>
                  <a:pt x="782" y="33"/>
                </a:lnTo>
                <a:lnTo>
                  <a:pt x="782" y="33"/>
                </a:lnTo>
                <a:lnTo>
                  <a:pt x="776" y="38"/>
                </a:lnTo>
                <a:lnTo>
                  <a:pt x="767" y="41"/>
                </a:lnTo>
                <a:lnTo>
                  <a:pt x="744" y="51"/>
                </a:lnTo>
                <a:lnTo>
                  <a:pt x="712" y="57"/>
                </a:lnTo>
                <a:lnTo>
                  <a:pt x="712" y="59"/>
                </a:lnTo>
                <a:lnTo>
                  <a:pt x="710" y="59"/>
                </a:lnTo>
                <a:lnTo>
                  <a:pt x="665" y="54"/>
                </a:lnTo>
                <a:lnTo>
                  <a:pt x="662" y="53"/>
                </a:lnTo>
                <a:lnTo>
                  <a:pt x="663" y="54"/>
                </a:lnTo>
                <a:lnTo>
                  <a:pt x="662" y="53"/>
                </a:lnTo>
                <a:lnTo>
                  <a:pt x="646" y="52"/>
                </a:lnTo>
                <a:lnTo>
                  <a:pt x="619" y="60"/>
                </a:lnTo>
                <a:lnTo>
                  <a:pt x="566" y="65"/>
                </a:lnTo>
                <a:lnTo>
                  <a:pt x="564" y="65"/>
                </a:lnTo>
                <a:lnTo>
                  <a:pt x="563" y="63"/>
                </a:lnTo>
                <a:lnTo>
                  <a:pt x="537" y="54"/>
                </a:lnTo>
                <a:lnTo>
                  <a:pt x="515" y="54"/>
                </a:lnTo>
                <a:lnTo>
                  <a:pt x="515" y="54"/>
                </a:lnTo>
                <a:lnTo>
                  <a:pt x="508" y="52"/>
                </a:lnTo>
                <a:lnTo>
                  <a:pt x="500" y="46"/>
                </a:lnTo>
                <a:lnTo>
                  <a:pt x="491" y="39"/>
                </a:lnTo>
                <a:lnTo>
                  <a:pt x="483" y="30"/>
                </a:lnTo>
                <a:lnTo>
                  <a:pt x="481" y="28"/>
                </a:lnTo>
                <a:lnTo>
                  <a:pt x="481" y="28"/>
                </a:lnTo>
                <a:lnTo>
                  <a:pt x="480" y="21"/>
                </a:lnTo>
                <a:lnTo>
                  <a:pt x="477" y="15"/>
                </a:lnTo>
                <a:lnTo>
                  <a:pt x="474" y="9"/>
                </a:lnTo>
                <a:lnTo>
                  <a:pt x="468" y="6"/>
                </a:lnTo>
                <a:lnTo>
                  <a:pt x="457" y="0"/>
                </a:lnTo>
                <a:lnTo>
                  <a:pt x="448" y="9"/>
                </a:lnTo>
                <a:lnTo>
                  <a:pt x="446" y="12"/>
                </a:lnTo>
                <a:lnTo>
                  <a:pt x="408" y="28"/>
                </a:lnTo>
                <a:lnTo>
                  <a:pt x="406" y="28"/>
                </a:lnTo>
                <a:lnTo>
                  <a:pt x="404" y="28"/>
                </a:lnTo>
                <a:lnTo>
                  <a:pt x="357" y="32"/>
                </a:lnTo>
                <a:lnTo>
                  <a:pt x="357" y="32"/>
                </a:lnTo>
                <a:lnTo>
                  <a:pt x="350" y="31"/>
                </a:lnTo>
                <a:lnTo>
                  <a:pt x="341" y="30"/>
                </a:lnTo>
                <a:lnTo>
                  <a:pt x="318" y="24"/>
                </a:lnTo>
                <a:lnTo>
                  <a:pt x="277" y="16"/>
                </a:lnTo>
                <a:lnTo>
                  <a:pt x="276" y="16"/>
                </a:lnTo>
                <a:lnTo>
                  <a:pt x="276" y="16"/>
                </a:lnTo>
                <a:lnTo>
                  <a:pt x="252" y="4"/>
                </a:lnTo>
                <a:lnTo>
                  <a:pt x="231" y="4"/>
                </a:lnTo>
                <a:close/>
              </a:path>
            </a:pathLst>
          </a:custGeom>
          <a:solidFill>
            <a:srgbClr val="2F4054"/>
          </a:solidFill>
          <a:ln>
            <a:noFill/>
          </a:ln>
        </p:spPr>
        <p:txBody>
          <a:bodyPr vert="horz" wrap="square" lIns="121882" tIns="60941" rIns="121882" bIns="60941" numCol="1" anchor="t" anchorCtr="0" compatLnSpc="1"/>
          <a:lstStyle/>
          <a:p>
            <a:endParaRPr lang="zh-CN" altLang="en-US" sz="2400">
              <a:solidFill>
                <a:srgbClr val="969696"/>
              </a:solidFill>
            </a:endParaRPr>
          </a:p>
        </p:txBody>
      </p:sp>
      <p:sp>
        <p:nvSpPr>
          <p:cNvPr id="37" name="Freeform 44"/>
          <p:cNvSpPr/>
          <p:nvPr/>
        </p:nvSpPr>
        <p:spPr bwMode="auto">
          <a:xfrm>
            <a:off x="3130636" y="4745515"/>
            <a:ext cx="994838" cy="1040382"/>
          </a:xfrm>
          <a:custGeom>
            <a:avLst/>
            <a:gdLst>
              <a:gd name="T0" fmla="*/ 20 w 858"/>
              <a:gd name="T1" fmla="*/ 557 h 896"/>
              <a:gd name="T2" fmla="*/ 122 w 858"/>
              <a:gd name="T3" fmla="*/ 546 h 896"/>
              <a:gd name="T4" fmla="*/ 115 w 858"/>
              <a:gd name="T5" fmla="*/ 643 h 896"/>
              <a:gd name="T6" fmla="*/ 155 w 858"/>
              <a:gd name="T7" fmla="*/ 732 h 896"/>
              <a:gd name="T8" fmla="*/ 174 w 858"/>
              <a:gd name="T9" fmla="*/ 765 h 896"/>
              <a:gd name="T10" fmla="*/ 213 w 858"/>
              <a:gd name="T11" fmla="*/ 781 h 896"/>
              <a:gd name="T12" fmla="*/ 290 w 858"/>
              <a:gd name="T13" fmla="*/ 853 h 896"/>
              <a:gd name="T14" fmla="*/ 362 w 858"/>
              <a:gd name="T15" fmla="*/ 882 h 896"/>
              <a:gd name="T16" fmla="*/ 411 w 858"/>
              <a:gd name="T17" fmla="*/ 860 h 896"/>
              <a:gd name="T18" fmla="*/ 410 w 858"/>
              <a:gd name="T19" fmla="*/ 737 h 896"/>
              <a:gd name="T20" fmla="*/ 514 w 858"/>
              <a:gd name="T21" fmla="*/ 734 h 896"/>
              <a:gd name="T22" fmla="*/ 557 w 858"/>
              <a:gd name="T23" fmla="*/ 730 h 896"/>
              <a:gd name="T24" fmla="*/ 661 w 858"/>
              <a:gd name="T25" fmla="*/ 704 h 896"/>
              <a:gd name="T26" fmla="*/ 797 w 858"/>
              <a:gd name="T27" fmla="*/ 644 h 896"/>
              <a:gd name="T28" fmla="*/ 813 w 858"/>
              <a:gd name="T29" fmla="*/ 651 h 896"/>
              <a:gd name="T30" fmla="*/ 853 w 858"/>
              <a:gd name="T31" fmla="*/ 582 h 896"/>
              <a:gd name="T32" fmla="*/ 811 w 858"/>
              <a:gd name="T33" fmla="*/ 591 h 896"/>
              <a:gd name="T34" fmla="*/ 764 w 858"/>
              <a:gd name="T35" fmla="*/ 586 h 896"/>
              <a:gd name="T36" fmla="*/ 743 w 858"/>
              <a:gd name="T37" fmla="*/ 537 h 896"/>
              <a:gd name="T38" fmla="*/ 696 w 858"/>
              <a:gd name="T39" fmla="*/ 529 h 896"/>
              <a:gd name="T40" fmla="*/ 706 w 858"/>
              <a:gd name="T41" fmla="*/ 466 h 896"/>
              <a:gd name="T42" fmla="*/ 682 w 858"/>
              <a:gd name="T43" fmla="*/ 374 h 896"/>
              <a:gd name="T44" fmla="*/ 635 w 858"/>
              <a:gd name="T45" fmla="*/ 295 h 896"/>
              <a:gd name="T46" fmla="*/ 599 w 858"/>
              <a:gd name="T47" fmla="*/ 225 h 896"/>
              <a:gd name="T48" fmla="*/ 622 w 858"/>
              <a:gd name="T49" fmla="*/ 198 h 896"/>
              <a:gd name="T50" fmla="*/ 723 w 858"/>
              <a:gd name="T51" fmla="*/ 193 h 896"/>
              <a:gd name="T52" fmla="*/ 771 w 858"/>
              <a:gd name="T53" fmla="*/ 135 h 896"/>
              <a:gd name="T54" fmla="*/ 715 w 858"/>
              <a:gd name="T55" fmla="*/ 154 h 896"/>
              <a:gd name="T56" fmla="*/ 685 w 858"/>
              <a:gd name="T57" fmla="*/ 135 h 896"/>
              <a:gd name="T58" fmla="*/ 684 w 858"/>
              <a:gd name="T59" fmla="*/ 98 h 896"/>
              <a:gd name="T60" fmla="*/ 608 w 858"/>
              <a:gd name="T61" fmla="*/ 122 h 896"/>
              <a:gd name="T62" fmla="*/ 581 w 858"/>
              <a:gd name="T63" fmla="*/ 185 h 896"/>
              <a:gd name="T64" fmla="*/ 542 w 858"/>
              <a:gd name="T65" fmla="*/ 239 h 896"/>
              <a:gd name="T66" fmla="*/ 552 w 858"/>
              <a:gd name="T67" fmla="*/ 294 h 896"/>
              <a:gd name="T68" fmla="*/ 524 w 858"/>
              <a:gd name="T69" fmla="*/ 322 h 896"/>
              <a:gd name="T70" fmla="*/ 488 w 858"/>
              <a:gd name="T71" fmla="*/ 316 h 896"/>
              <a:gd name="T72" fmla="*/ 453 w 858"/>
              <a:gd name="T73" fmla="*/ 349 h 896"/>
              <a:gd name="T74" fmla="*/ 425 w 858"/>
              <a:gd name="T75" fmla="*/ 359 h 896"/>
              <a:gd name="T76" fmla="*/ 417 w 858"/>
              <a:gd name="T77" fmla="*/ 339 h 896"/>
              <a:gd name="T78" fmla="*/ 406 w 858"/>
              <a:gd name="T79" fmla="*/ 333 h 896"/>
              <a:gd name="T80" fmla="*/ 390 w 858"/>
              <a:gd name="T81" fmla="*/ 325 h 896"/>
              <a:gd name="T82" fmla="*/ 368 w 858"/>
              <a:gd name="T83" fmla="*/ 252 h 896"/>
              <a:gd name="T84" fmla="*/ 331 w 858"/>
              <a:gd name="T85" fmla="*/ 174 h 896"/>
              <a:gd name="T86" fmla="*/ 307 w 858"/>
              <a:gd name="T87" fmla="*/ 151 h 896"/>
              <a:gd name="T88" fmla="*/ 282 w 858"/>
              <a:gd name="T89" fmla="*/ 143 h 896"/>
              <a:gd name="T90" fmla="*/ 258 w 858"/>
              <a:gd name="T91" fmla="*/ 104 h 896"/>
              <a:gd name="T92" fmla="*/ 235 w 858"/>
              <a:gd name="T93" fmla="*/ 69 h 896"/>
              <a:gd name="T94" fmla="*/ 227 w 858"/>
              <a:gd name="T95" fmla="*/ 96 h 896"/>
              <a:gd name="T96" fmla="*/ 206 w 858"/>
              <a:gd name="T97" fmla="*/ 123 h 896"/>
              <a:gd name="T98" fmla="*/ 182 w 858"/>
              <a:gd name="T99" fmla="*/ 124 h 896"/>
              <a:gd name="T100" fmla="*/ 175 w 858"/>
              <a:gd name="T101" fmla="*/ 98 h 896"/>
              <a:gd name="T102" fmla="*/ 150 w 858"/>
              <a:gd name="T103" fmla="*/ 69 h 896"/>
              <a:gd name="T104" fmla="*/ 116 w 858"/>
              <a:gd name="T105" fmla="*/ 39 h 896"/>
              <a:gd name="T106" fmla="*/ 122 w 858"/>
              <a:gd name="T107" fmla="*/ 73 h 896"/>
              <a:gd name="T108" fmla="*/ 78 w 858"/>
              <a:gd name="T109" fmla="*/ 102 h 896"/>
              <a:gd name="T110" fmla="*/ 84 w 858"/>
              <a:gd name="T111" fmla="*/ 161 h 896"/>
              <a:gd name="T112" fmla="*/ 114 w 858"/>
              <a:gd name="T113" fmla="*/ 155 h 896"/>
              <a:gd name="T114" fmla="*/ 130 w 858"/>
              <a:gd name="T115" fmla="*/ 276 h 896"/>
              <a:gd name="T116" fmla="*/ 109 w 858"/>
              <a:gd name="T117" fmla="*/ 377 h 896"/>
              <a:gd name="T118" fmla="*/ 81 w 858"/>
              <a:gd name="T119" fmla="*/ 384 h 896"/>
              <a:gd name="T120" fmla="*/ 17 w 858"/>
              <a:gd name="T121" fmla="*/ 471 h 896"/>
              <a:gd name="T122" fmla="*/ 6 w 858"/>
              <a:gd name="T123" fmla="*/ 483 h 896"/>
              <a:gd name="T124" fmla="*/ 15 w 858"/>
              <a:gd name="T125" fmla="*/ 535 h 8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858" h="896">
                <a:moveTo>
                  <a:pt x="5" y="549"/>
                </a:moveTo>
                <a:lnTo>
                  <a:pt x="0" y="563"/>
                </a:lnTo>
                <a:lnTo>
                  <a:pt x="0" y="563"/>
                </a:lnTo>
                <a:lnTo>
                  <a:pt x="6" y="563"/>
                </a:lnTo>
                <a:lnTo>
                  <a:pt x="13" y="561"/>
                </a:lnTo>
                <a:lnTo>
                  <a:pt x="20" y="557"/>
                </a:lnTo>
                <a:lnTo>
                  <a:pt x="27" y="552"/>
                </a:lnTo>
                <a:lnTo>
                  <a:pt x="28" y="551"/>
                </a:lnTo>
                <a:lnTo>
                  <a:pt x="30" y="551"/>
                </a:lnTo>
                <a:lnTo>
                  <a:pt x="78" y="545"/>
                </a:lnTo>
                <a:lnTo>
                  <a:pt x="110" y="529"/>
                </a:lnTo>
                <a:lnTo>
                  <a:pt x="122" y="546"/>
                </a:lnTo>
                <a:lnTo>
                  <a:pt x="124" y="547"/>
                </a:lnTo>
                <a:lnTo>
                  <a:pt x="110" y="570"/>
                </a:lnTo>
                <a:lnTo>
                  <a:pt x="127" y="586"/>
                </a:lnTo>
                <a:lnTo>
                  <a:pt x="127" y="589"/>
                </a:lnTo>
                <a:lnTo>
                  <a:pt x="127" y="592"/>
                </a:lnTo>
                <a:lnTo>
                  <a:pt x="115" y="643"/>
                </a:lnTo>
                <a:lnTo>
                  <a:pt x="146" y="665"/>
                </a:lnTo>
                <a:lnTo>
                  <a:pt x="203" y="668"/>
                </a:lnTo>
                <a:lnTo>
                  <a:pt x="195" y="679"/>
                </a:lnTo>
                <a:lnTo>
                  <a:pt x="195" y="679"/>
                </a:lnTo>
                <a:lnTo>
                  <a:pt x="171" y="709"/>
                </a:lnTo>
                <a:lnTo>
                  <a:pt x="155" y="732"/>
                </a:lnTo>
                <a:lnTo>
                  <a:pt x="144" y="749"/>
                </a:lnTo>
                <a:lnTo>
                  <a:pt x="143" y="755"/>
                </a:lnTo>
                <a:lnTo>
                  <a:pt x="142" y="758"/>
                </a:lnTo>
                <a:lnTo>
                  <a:pt x="164" y="764"/>
                </a:lnTo>
                <a:lnTo>
                  <a:pt x="164" y="764"/>
                </a:lnTo>
                <a:lnTo>
                  <a:pt x="174" y="765"/>
                </a:lnTo>
                <a:lnTo>
                  <a:pt x="183" y="766"/>
                </a:lnTo>
                <a:lnTo>
                  <a:pt x="191" y="769"/>
                </a:lnTo>
                <a:lnTo>
                  <a:pt x="198" y="771"/>
                </a:lnTo>
                <a:lnTo>
                  <a:pt x="205" y="774"/>
                </a:lnTo>
                <a:lnTo>
                  <a:pt x="210" y="778"/>
                </a:lnTo>
                <a:lnTo>
                  <a:pt x="213" y="781"/>
                </a:lnTo>
                <a:lnTo>
                  <a:pt x="217" y="786"/>
                </a:lnTo>
                <a:lnTo>
                  <a:pt x="217" y="786"/>
                </a:lnTo>
                <a:lnTo>
                  <a:pt x="227" y="808"/>
                </a:lnTo>
                <a:lnTo>
                  <a:pt x="237" y="832"/>
                </a:lnTo>
                <a:lnTo>
                  <a:pt x="269" y="849"/>
                </a:lnTo>
                <a:lnTo>
                  <a:pt x="290" y="853"/>
                </a:lnTo>
                <a:lnTo>
                  <a:pt x="332" y="817"/>
                </a:lnTo>
                <a:lnTo>
                  <a:pt x="354" y="849"/>
                </a:lnTo>
                <a:lnTo>
                  <a:pt x="354" y="851"/>
                </a:lnTo>
                <a:lnTo>
                  <a:pt x="354" y="851"/>
                </a:lnTo>
                <a:lnTo>
                  <a:pt x="355" y="852"/>
                </a:lnTo>
                <a:lnTo>
                  <a:pt x="362" y="882"/>
                </a:lnTo>
                <a:lnTo>
                  <a:pt x="380" y="886"/>
                </a:lnTo>
                <a:lnTo>
                  <a:pt x="380" y="886"/>
                </a:lnTo>
                <a:lnTo>
                  <a:pt x="408" y="896"/>
                </a:lnTo>
                <a:lnTo>
                  <a:pt x="416" y="892"/>
                </a:lnTo>
                <a:lnTo>
                  <a:pt x="416" y="891"/>
                </a:lnTo>
                <a:lnTo>
                  <a:pt x="411" y="860"/>
                </a:lnTo>
                <a:lnTo>
                  <a:pt x="410" y="859"/>
                </a:lnTo>
                <a:lnTo>
                  <a:pt x="394" y="788"/>
                </a:lnTo>
                <a:lnTo>
                  <a:pt x="394" y="786"/>
                </a:lnTo>
                <a:lnTo>
                  <a:pt x="403" y="735"/>
                </a:lnTo>
                <a:lnTo>
                  <a:pt x="406" y="737"/>
                </a:lnTo>
                <a:lnTo>
                  <a:pt x="410" y="737"/>
                </a:lnTo>
                <a:lnTo>
                  <a:pt x="442" y="739"/>
                </a:lnTo>
                <a:lnTo>
                  <a:pt x="483" y="709"/>
                </a:lnTo>
                <a:lnTo>
                  <a:pt x="487" y="711"/>
                </a:lnTo>
                <a:lnTo>
                  <a:pt x="487" y="711"/>
                </a:lnTo>
                <a:lnTo>
                  <a:pt x="502" y="724"/>
                </a:lnTo>
                <a:lnTo>
                  <a:pt x="514" y="734"/>
                </a:lnTo>
                <a:lnTo>
                  <a:pt x="524" y="743"/>
                </a:lnTo>
                <a:lnTo>
                  <a:pt x="530" y="751"/>
                </a:lnTo>
                <a:lnTo>
                  <a:pt x="530" y="751"/>
                </a:lnTo>
                <a:lnTo>
                  <a:pt x="537" y="748"/>
                </a:lnTo>
                <a:lnTo>
                  <a:pt x="545" y="740"/>
                </a:lnTo>
                <a:lnTo>
                  <a:pt x="557" y="730"/>
                </a:lnTo>
                <a:lnTo>
                  <a:pt x="569" y="715"/>
                </a:lnTo>
                <a:lnTo>
                  <a:pt x="570" y="714"/>
                </a:lnTo>
                <a:lnTo>
                  <a:pt x="573" y="711"/>
                </a:lnTo>
                <a:lnTo>
                  <a:pt x="633" y="727"/>
                </a:lnTo>
                <a:lnTo>
                  <a:pt x="660" y="706"/>
                </a:lnTo>
                <a:lnTo>
                  <a:pt x="661" y="704"/>
                </a:lnTo>
                <a:lnTo>
                  <a:pt x="662" y="703"/>
                </a:lnTo>
                <a:lnTo>
                  <a:pt x="663" y="703"/>
                </a:lnTo>
                <a:lnTo>
                  <a:pt x="664" y="704"/>
                </a:lnTo>
                <a:lnTo>
                  <a:pt x="690" y="709"/>
                </a:lnTo>
                <a:lnTo>
                  <a:pt x="772" y="637"/>
                </a:lnTo>
                <a:lnTo>
                  <a:pt x="797" y="644"/>
                </a:lnTo>
                <a:lnTo>
                  <a:pt x="797" y="644"/>
                </a:lnTo>
                <a:lnTo>
                  <a:pt x="798" y="645"/>
                </a:lnTo>
                <a:lnTo>
                  <a:pt x="800" y="646"/>
                </a:lnTo>
                <a:lnTo>
                  <a:pt x="801" y="647"/>
                </a:lnTo>
                <a:lnTo>
                  <a:pt x="808" y="659"/>
                </a:lnTo>
                <a:lnTo>
                  <a:pt x="813" y="651"/>
                </a:lnTo>
                <a:lnTo>
                  <a:pt x="814" y="651"/>
                </a:lnTo>
                <a:lnTo>
                  <a:pt x="814" y="649"/>
                </a:lnTo>
                <a:lnTo>
                  <a:pt x="816" y="649"/>
                </a:lnTo>
                <a:lnTo>
                  <a:pt x="840" y="637"/>
                </a:lnTo>
                <a:lnTo>
                  <a:pt x="858" y="620"/>
                </a:lnTo>
                <a:lnTo>
                  <a:pt x="853" y="582"/>
                </a:lnTo>
                <a:lnTo>
                  <a:pt x="850" y="577"/>
                </a:lnTo>
                <a:lnTo>
                  <a:pt x="827" y="586"/>
                </a:lnTo>
                <a:lnTo>
                  <a:pt x="827" y="586"/>
                </a:lnTo>
                <a:lnTo>
                  <a:pt x="827" y="586"/>
                </a:lnTo>
                <a:lnTo>
                  <a:pt x="817" y="590"/>
                </a:lnTo>
                <a:lnTo>
                  <a:pt x="811" y="591"/>
                </a:lnTo>
                <a:lnTo>
                  <a:pt x="805" y="592"/>
                </a:lnTo>
                <a:lnTo>
                  <a:pt x="778" y="592"/>
                </a:lnTo>
                <a:lnTo>
                  <a:pt x="778" y="592"/>
                </a:lnTo>
                <a:lnTo>
                  <a:pt x="772" y="591"/>
                </a:lnTo>
                <a:lnTo>
                  <a:pt x="767" y="589"/>
                </a:lnTo>
                <a:lnTo>
                  <a:pt x="764" y="586"/>
                </a:lnTo>
                <a:lnTo>
                  <a:pt x="762" y="583"/>
                </a:lnTo>
                <a:lnTo>
                  <a:pt x="759" y="545"/>
                </a:lnTo>
                <a:lnTo>
                  <a:pt x="759" y="545"/>
                </a:lnTo>
                <a:lnTo>
                  <a:pt x="749" y="539"/>
                </a:lnTo>
                <a:lnTo>
                  <a:pt x="746" y="538"/>
                </a:lnTo>
                <a:lnTo>
                  <a:pt x="743" y="537"/>
                </a:lnTo>
                <a:lnTo>
                  <a:pt x="738" y="539"/>
                </a:lnTo>
                <a:lnTo>
                  <a:pt x="729" y="545"/>
                </a:lnTo>
                <a:lnTo>
                  <a:pt x="711" y="549"/>
                </a:lnTo>
                <a:lnTo>
                  <a:pt x="707" y="549"/>
                </a:lnTo>
                <a:lnTo>
                  <a:pt x="706" y="546"/>
                </a:lnTo>
                <a:lnTo>
                  <a:pt x="696" y="529"/>
                </a:lnTo>
                <a:lnTo>
                  <a:pt x="695" y="513"/>
                </a:lnTo>
                <a:lnTo>
                  <a:pt x="695" y="513"/>
                </a:lnTo>
                <a:lnTo>
                  <a:pt x="704" y="467"/>
                </a:lnTo>
                <a:lnTo>
                  <a:pt x="704" y="467"/>
                </a:lnTo>
                <a:lnTo>
                  <a:pt x="706" y="467"/>
                </a:lnTo>
                <a:lnTo>
                  <a:pt x="706" y="466"/>
                </a:lnTo>
                <a:lnTo>
                  <a:pt x="717" y="443"/>
                </a:lnTo>
                <a:lnTo>
                  <a:pt x="683" y="412"/>
                </a:lnTo>
                <a:lnTo>
                  <a:pt x="682" y="411"/>
                </a:lnTo>
                <a:lnTo>
                  <a:pt x="680" y="410"/>
                </a:lnTo>
                <a:lnTo>
                  <a:pt x="680" y="375"/>
                </a:lnTo>
                <a:lnTo>
                  <a:pt x="682" y="374"/>
                </a:lnTo>
                <a:lnTo>
                  <a:pt x="701" y="318"/>
                </a:lnTo>
                <a:lnTo>
                  <a:pt x="688" y="288"/>
                </a:lnTo>
                <a:lnTo>
                  <a:pt x="678" y="286"/>
                </a:lnTo>
                <a:lnTo>
                  <a:pt x="664" y="287"/>
                </a:lnTo>
                <a:lnTo>
                  <a:pt x="652" y="308"/>
                </a:lnTo>
                <a:lnTo>
                  <a:pt x="635" y="295"/>
                </a:lnTo>
                <a:lnTo>
                  <a:pt x="617" y="286"/>
                </a:lnTo>
                <a:lnTo>
                  <a:pt x="604" y="252"/>
                </a:lnTo>
                <a:lnTo>
                  <a:pt x="604" y="252"/>
                </a:lnTo>
                <a:lnTo>
                  <a:pt x="604" y="252"/>
                </a:lnTo>
                <a:lnTo>
                  <a:pt x="599" y="228"/>
                </a:lnTo>
                <a:lnTo>
                  <a:pt x="599" y="225"/>
                </a:lnTo>
                <a:lnTo>
                  <a:pt x="598" y="224"/>
                </a:lnTo>
                <a:lnTo>
                  <a:pt x="601" y="222"/>
                </a:lnTo>
                <a:lnTo>
                  <a:pt x="617" y="200"/>
                </a:lnTo>
                <a:lnTo>
                  <a:pt x="621" y="198"/>
                </a:lnTo>
                <a:lnTo>
                  <a:pt x="621" y="198"/>
                </a:lnTo>
                <a:lnTo>
                  <a:pt x="622" y="198"/>
                </a:lnTo>
                <a:lnTo>
                  <a:pt x="635" y="196"/>
                </a:lnTo>
                <a:lnTo>
                  <a:pt x="647" y="191"/>
                </a:lnTo>
                <a:lnTo>
                  <a:pt x="710" y="189"/>
                </a:lnTo>
                <a:lnTo>
                  <a:pt x="711" y="189"/>
                </a:lnTo>
                <a:lnTo>
                  <a:pt x="720" y="192"/>
                </a:lnTo>
                <a:lnTo>
                  <a:pt x="723" y="193"/>
                </a:lnTo>
                <a:lnTo>
                  <a:pt x="732" y="198"/>
                </a:lnTo>
                <a:lnTo>
                  <a:pt x="749" y="190"/>
                </a:lnTo>
                <a:lnTo>
                  <a:pt x="764" y="179"/>
                </a:lnTo>
                <a:lnTo>
                  <a:pt x="771" y="167"/>
                </a:lnTo>
                <a:lnTo>
                  <a:pt x="772" y="161"/>
                </a:lnTo>
                <a:lnTo>
                  <a:pt x="771" y="135"/>
                </a:lnTo>
                <a:lnTo>
                  <a:pt x="757" y="133"/>
                </a:lnTo>
                <a:lnTo>
                  <a:pt x="732" y="141"/>
                </a:lnTo>
                <a:lnTo>
                  <a:pt x="732" y="141"/>
                </a:lnTo>
                <a:lnTo>
                  <a:pt x="726" y="146"/>
                </a:lnTo>
                <a:lnTo>
                  <a:pt x="720" y="151"/>
                </a:lnTo>
                <a:lnTo>
                  <a:pt x="715" y="154"/>
                </a:lnTo>
                <a:lnTo>
                  <a:pt x="708" y="155"/>
                </a:lnTo>
                <a:lnTo>
                  <a:pt x="708" y="155"/>
                </a:lnTo>
                <a:lnTo>
                  <a:pt x="702" y="154"/>
                </a:lnTo>
                <a:lnTo>
                  <a:pt x="696" y="150"/>
                </a:lnTo>
                <a:lnTo>
                  <a:pt x="691" y="143"/>
                </a:lnTo>
                <a:lnTo>
                  <a:pt x="685" y="135"/>
                </a:lnTo>
                <a:lnTo>
                  <a:pt x="685" y="135"/>
                </a:lnTo>
                <a:lnTo>
                  <a:pt x="684" y="135"/>
                </a:lnTo>
                <a:lnTo>
                  <a:pt x="684" y="134"/>
                </a:lnTo>
                <a:lnTo>
                  <a:pt x="683" y="116"/>
                </a:lnTo>
                <a:lnTo>
                  <a:pt x="683" y="114"/>
                </a:lnTo>
                <a:lnTo>
                  <a:pt x="684" y="98"/>
                </a:lnTo>
                <a:lnTo>
                  <a:pt x="670" y="66"/>
                </a:lnTo>
                <a:lnTo>
                  <a:pt x="645" y="73"/>
                </a:lnTo>
                <a:lnTo>
                  <a:pt x="635" y="82"/>
                </a:lnTo>
                <a:lnTo>
                  <a:pt x="638" y="119"/>
                </a:lnTo>
                <a:lnTo>
                  <a:pt x="598" y="100"/>
                </a:lnTo>
                <a:lnTo>
                  <a:pt x="608" y="122"/>
                </a:lnTo>
                <a:lnTo>
                  <a:pt x="609" y="123"/>
                </a:lnTo>
                <a:lnTo>
                  <a:pt x="609" y="126"/>
                </a:lnTo>
                <a:lnTo>
                  <a:pt x="605" y="150"/>
                </a:lnTo>
                <a:lnTo>
                  <a:pt x="605" y="153"/>
                </a:lnTo>
                <a:lnTo>
                  <a:pt x="604" y="153"/>
                </a:lnTo>
                <a:lnTo>
                  <a:pt x="581" y="185"/>
                </a:lnTo>
                <a:lnTo>
                  <a:pt x="581" y="185"/>
                </a:lnTo>
                <a:lnTo>
                  <a:pt x="544" y="208"/>
                </a:lnTo>
                <a:lnTo>
                  <a:pt x="540" y="230"/>
                </a:lnTo>
                <a:lnTo>
                  <a:pt x="540" y="230"/>
                </a:lnTo>
                <a:lnTo>
                  <a:pt x="541" y="233"/>
                </a:lnTo>
                <a:lnTo>
                  <a:pt x="542" y="239"/>
                </a:lnTo>
                <a:lnTo>
                  <a:pt x="550" y="255"/>
                </a:lnTo>
                <a:lnTo>
                  <a:pt x="551" y="256"/>
                </a:lnTo>
                <a:lnTo>
                  <a:pt x="551" y="257"/>
                </a:lnTo>
                <a:lnTo>
                  <a:pt x="553" y="290"/>
                </a:lnTo>
                <a:lnTo>
                  <a:pt x="553" y="293"/>
                </a:lnTo>
                <a:lnTo>
                  <a:pt x="552" y="294"/>
                </a:lnTo>
                <a:lnTo>
                  <a:pt x="537" y="314"/>
                </a:lnTo>
                <a:lnTo>
                  <a:pt x="537" y="314"/>
                </a:lnTo>
                <a:lnTo>
                  <a:pt x="536" y="315"/>
                </a:lnTo>
                <a:lnTo>
                  <a:pt x="535" y="315"/>
                </a:lnTo>
                <a:lnTo>
                  <a:pt x="525" y="322"/>
                </a:lnTo>
                <a:lnTo>
                  <a:pt x="524" y="322"/>
                </a:lnTo>
                <a:lnTo>
                  <a:pt x="522" y="322"/>
                </a:lnTo>
                <a:lnTo>
                  <a:pt x="521" y="322"/>
                </a:lnTo>
                <a:lnTo>
                  <a:pt x="520" y="322"/>
                </a:lnTo>
                <a:lnTo>
                  <a:pt x="491" y="316"/>
                </a:lnTo>
                <a:lnTo>
                  <a:pt x="491" y="316"/>
                </a:lnTo>
                <a:lnTo>
                  <a:pt x="488" y="316"/>
                </a:lnTo>
                <a:lnTo>
                  <a:pt x="483" y="318"/>
                </a:lnTo>
                <a:lnTo>
                  <a:pt x="479" y="320"/>
                </a:lnTo>
                <a:lnTo>
                  <a:pt x="475" y="323"/>
                </a:lnTo>
                <a:lnTo>
                  <a:pt x="463" y="337"/>
                </a:lnTo>
                <a:lnTo>
                  <a:pt x="453" y="349"/>
                </a:lnTo>
                <a:lnTo>
                  <a:pt x="453" y="349"/>
                </a:lnTo>
                <a:lnTo>
                  <a:pt x="448" y="355"/>
                </a:lnTo>
                <a:lnTo>
                  <a:pt x="446" y="357"/>
                </a:lnTo>
                <a:lnTo>
                  <a:pt x="442" y="359"/>
                </a:lnTo>
                <a:lnTo>
                  <a:pt x="434" y="361"/>
                </a:lnTo>
                <a:lnTo>
                  <a:pt x="425" y="359"/>
                </a:lnTo>
                <a:lnTo>
                  <a:pt x="425" y="359"/>
                </a:lnTo>
                <a:lnTo>
                  <a:pt x="423" y="358"/>
                </a:lnTo>
                <a:lnTo>
                  <a:pt x="420" y="357"/>
                </a:lnTo>
                <a:lnTo>
                  <a:pt x="418" y="355"/>
                </a:lnTo>
                <a:lnTo>
                  <a:pt x="417" y="353"/>
                </a:lnTo>
                <a:lnTo>
                  <a:pt x="416" y="347"/>
                </a:lnTo>
                <a:lnTo>
                  <a:pt x="417" y="339"/>
                </a:lnTo>
                <a:lnTo>
                  <a:pt x="417" y="331"/>
                </a:lnTo>
                <a:lnTo>
                  <a:pt x="416" y="322"/>
                </a:lnTo>
                <a:lnTo>
                  <a:pt x="411" y="328"/>
                </a:lnTo>
                <a:lnTo>
                  <a:pt x="411" y="328"/>
                </a:lnTo>
                <a:lnTo>
                  <a:pt x="408" y="331"/>
                </a:lnTo>
                <a:lnTo>
                  <a:pt x="406" y="333"/>
                </a:lnTo>
                <a:lnTo>
                  <a:pt x="402" y="334"/>
                </a:lnTo>
                <a:lnTo>
                  <a:pt x="399" y="334"/>
                </a:lnTo>
                <a:lnTo>
                  <a:pt x="399" y="334"/>
                </a:lnTo>
                <a:lnTo>
                  <a:pt x="395" y="333"/>
                </a:lnTo>
                <a:lnTo>
                  <a:pt x="392" y="330"/>
                </a:lnTo>
                <a:lnTo>
                  <a:pt x="390" y="325"/>
                </a:lnTo>
                <a:lnTo>
                  <a:pt x="388" y="319"/>
                </a:lnTo>
                <a:lnTo>
                  <a:pt x="388" y="318"/>
                </a:lnTo>
                <a:lnTo>
                  <a:pt x="385" y="291"/>
                </a:lnTo>
                <a:lnTo>
                  <a:pt x="379" y="264"/>
                </a:lnTo>
                <a:lnTo>
                  <a:pt x="368" y="252"/>
                </a:lnTo>
                <a:lnTo>
                  <a:pt x="368" y="252"/>
                </a:lnTo>
                <a:lnTo>
                  <a:pt x="367" y="251"/>
                </a:lnTo>
                <a:lnTo>
                  <a:pt x="340" y="192"/>
                </a:lnTo>
                <a:lnTo>
                  <a:pt x="339" y="191"/>
                </a:lnTo>
                <a:lnTo>
                  <a:pt x="332" y="175"/>
                </a:lnTo>
                <a:lnTo>
                  <a:pt x="332" y="174"/>
                </a:lnTo>
                <a:lnTo>
                  <a:pt x="331" y="174"/>
                </a:lnTo>
                <a:lnTo>
                  <a:pt x="331" y="171"/>
                </a:lnTo>
                <a:lnTo>
                  <a:pt x="327" y="141"/>
                </a:lnTo>
                <a:lnTo>
                  <a:pt x="323" y="136"/>
                </a:lnTo>
                <a:lnTo>
                  <a:pt x="317" y="139"/>
                </a:lnTo>
                <a:lnTo>
                  <a:pt x="317" y="139"/>
                </a:lnTo>
                <a:lnTo>
                  <a:pt x="307" y="151"/>
                </a:lnTo>
                <a:lnTo>
                  <a:pt x="304" y="154"/>
                </a:lnTo>
                <a:lnTo>
                  <a:pt x="301" y="155"/>
                </a:lnTo>
                <a:lnTo>
                  <a:pt x="301" y="155"/>
                </a:lnTo>
                <a:lnTo>
                  <a:pt x="298" y="154"/>
                </a:lnTo>
                <a:lnTo>
                  <a:pt x="293" y="152"/>
                </a:lnTo>
                <a:lnTo>
                  <a:pt x="282" y="143"/>
                </a:lnTo>
                <a:lnTo>
                  <a:pt x="264" y="135"/>
                </a:lnTo>
                <a:lnTo>
                  <a:pt x="261" y="134"/>
                </a:lnTo>
                <a:lnTo>
                  <a:pt x="260" y="133"/>
                </a:lnTo>
                <a:lnTo>
                  <a:pt x="260" y="131"/>
                </a:lnTo>
                <a:lnTo>
                  <a:pt x="259" y="128"/>
                </a:lnTo>
                <a:lnTo>
                  <a:pt x="258" y="104"/>
                </a:lnTo>
                <a:lnTo>
                  <a:pt x="258" y="104"/>
                </a:lnTo>
                <a:lnTo>
                  <a:pt x="253" y="87"/>
                </a:lnTo>
                <a:lnTo>
                  <a:pt x="244" y="61"/>
                </a:lnTo>
                <a:lnTo>
                  <a:pt x="234" y="61"/>
                </a:lnTo>
                <a:lnTo>
                  <a:pt x="234" y="61"/>
                </a:lnTo>
                <a:lnTo>
                  <a:pt x="235" y="69"/>
                </a:lnTo>
                <a:lnTo>
                  <a:pt x="235" y="75"/>
                </a:lnTo>
                <a:lnTo>
                  <a:pt x="234" y="81"/>
                </a:lnTo>
                <a:lnTo>
                  <a:pt x="232" y="87"/>
                </a:lnTo>
                <a:lnTo>
                  <a:pt x="232" y="87"/>
                </a:lnTo>
                <a:lnTo>
                  <a:pt x="229" y="91"/>
                </a:lnTo>
                <a:lnTo>
                  <a:pt x="227" y="96"/>
                </a:lnTo>
                <a:lnTo>
                  <a:pt x="218" y="104"/>
                </a:lnTo>
                <a:lnTo>
                  <a:pt x="218" y="104"/>
                </a:lnTo>
                <a:lnTo>
                  <a:pt x="215" y="111"/>
                </a:lnTo>
                <a:lnTo>
                  <a:pt x="213" y="115"/>
                </a:lnTo>
                <a:lnTo>
                  <a:pt x="210" y="120"/>
                </a:lnTo>
                <a:lnTo>
                  <a:pt x="206" y="123"/>
                </a:lnTo>
                <a:lnTo>
                  <a:pt x="206" y="123"/>
                </a:lnTo>
                <a:lnTo>
                  <a:pt x="202" y="128"/>
                </a:lnTo>
                <a:lnTo>
                  <a:pt x="196" y="129"/>
                </a:lnTo>
                <a:lnTo>
                  <a:pt x="191" y="129"/>
                </a:lnTo>
                <a:lnTo>
                  <a:pt x="186" y="126"/>
                </a:lnTo>
                <a:lnTo>
                  <a:pt x="182" y="124"/>
                </a:lnTo>
                <a:lnTo>
                  <a:pt x="182" y="124"/>
                </a:lnTo>
                <a:lnTo>
                  <a:pt x="180" y="123"/>
                </a:lnTo>
                <a:lnTo>
                  <a:pt x="178" y="122"/>
                </a:lnTo>
                <a:lnTo>
                  <a:pt x="175" y="116"/>
                </a:lnTo>
                <a:lnTo>
                  <a:pt x="174" y="108"/>
                </a:lnTo>
                <a:lnTo>
                  <a:pt x="175" y="98"/>
                </a:lnTo>
                <a:lnTo>
                  <a:pt x="175" y="92"/>
                </a:lnTo>
                <a:lnTo>
                  <a:pt x="159" y="82"/>
                </a:lnTo>
                <a:lnTo>
                  <a:pt x="159" y="82"/>
                </a:lnTo>
                <a:lnTo>
                  <a:pt x="155" y="80"/>
                </a:lnTo>
                <a:lnTo>
                  <a:pt x="152" y="75"/>
                </a:lnTo>
                <a:lnTo>
                  <a:pt x="150" y="69"/>
                </a:lnTo>
                <a:lnTo>
                  <a:pt x="149" y="61"/>
                </a:lnTo>
                <a:lnTo>
                  <a:pt x="155" y="8"/>
                </a:lnTo>
                <a:lnTo>
                  <a:pt x="152" y="0"/>
                </a:lnTo>
                <a:lnTo>
                  <a:pt x="133" y="21"/>
                </a:lnTo>
                <a:lnTo>
                  <a:pt x="119" y="31"/>
                </a:lnTo>
                <a:lnTo>
                  <a:pt x="116" y="39"/>
                </a:lnTo>
                <a:lnTo>
                  <a:pt x="116" y="39"/>
                </a:lnTo>
                <a:lnTo>
                  <a:pt x="122" y="53"/>
                </a:lnTo>
                <a:lnTo>
                  <a:pt x="123" y="59"/>
                </a:lnTo>
                <a:lnTo>
                  <a:pt x="123" y="65"/>
                </a:lnTo>
                <a:lnTo>
                  <a:pt x="123" y="65"/>
                </a:lnTo>
                <a:lnTo>
                  <a:pt x="122" y="73"/>
                </a:lnTo>
                <a:lnTo>
                  <a:pt x="119" y="80"/>
                </a:lnTo>
                <a:lnTo>
                  <a:pt x="114" y="86"/>
                </a:lnTo>
                <a:lnTo>
                  <a:pt x="110" y="88"/>
                </a:lnTo>
                <a:lnTo>
                  <a:pt x="107" y="90"/>
                </a:lnTo>
                <a:lnTo>
                  <a:pt x="85" y="98"/>
                </a:lnTo>
                <a:lnTo>
                  <a:pt x="78" y="102"/>
                </a:lnTo>
                <a:lnTo>
                  <a:pt x="77" y="111"/>
                </a:lnTo>
                <a:lnTo>
                  <a:pt x="77" y="144"/>
                </a:lnTo>
                <a:lnTo>
                  <a:pt x="77" y="144"/>
                </a:lnTo>
                <a:lnTo>
                  <a:pt x="79" y="157"/>
                </a:lnTo>
                <a:lnTo>
                  <a:pt x="81" y="160"/>
                </a:lnTo>
                <a:lnTo>
                  <a:pt x="84" y="161"/>
                </a:lnTo>
                <a:lnTo>
                  <a:pt x="84" y="161"/>
                </a:lnTo>
                <a:lnTo>
                  <a:pt x="88" y="163"/>
                </a:lnTo>
                <a:lnTo>
                  <a:pt x="95" y="163"/>
                </a:lnTo>
                <a:lnTo>
                  <a:pt x="101" y="162"/>
                </a:lnTo>
                <a:lnTo>
                  <a:pt x="107" y="159"/>
                </a:lnTo>
                <a:lnTo>
                  <a:pt x="114" y="155"/>
                </a:lnTo>
                <a:lnTo>
                  <a:pt x="136" y="208"/>
                </a:lnTo>
                <a:lnTo>
                  <a:pt x="136" y="209"/>
                </a:lnTo>
                <a:lnTo>
                  <a:pt x="136" y="209"/>
                </a:lnTo>
                <a:lnTo>
                  <a:pt x="136" y="212"/>
                </a:lnTo>
                <a:lnTo>
                  <a:pt x="136" y="212"/>
                </a:lnTo>
                <a:lnTo>
                  <a:pt x="130" y="276"/>
                </a:lnTo>
                <a:lnTo>
                  <a:pt x="124" y="325"/>
                </a:lnTo>
                <a:lnTo>
                  <a:pt x="120" y="343"/>
                </a:lnTo>
                <a:lnTo>
                  <a:pt x="116" y="358"/>
                </a:lnTo>
                <a:lnTo>
                  <a:pt x="112" y="369"/>
                </a:lnTo>
                <a:lnTo>
                  <a:pt x="109" y="377"/>
                </a:lnTo>
                <a:lnTo>
                  <a:pt x="109" y="377"/>
                </a:lnTo>
                <a:lnTo>
                  <a:pt x="102" y="382"/>
                </a:lnTo>
                <a:lnTo>
                  <a:pt x="98" y="384"/>
                </a:lnTo>
                <a:lnTo>
                  <a:pt x="93" y="385"/>
                </a:lnTo>
                <a:lnTo>
                  <a:pt x="93" y="385"/>
                </a:lnTo>
                <a:lnTo>
                  <a:pt x="87" y="385"/>
                </a:lnTo>
                <a:lnTo>
                  <a:pt x="81" y="384"/>
                </a:lnTo>
                <a:lnTo>
                  <a:pt x="76" y="382"/>
                </a:lnTo>
                <a:lnTo>
                  <a:pt x="70" y="379"/>
                </a:lnTo>
                <a:lnTo>
                  <a:pt x="70" y="379"/>
                </a:lnTo>
                <a:lnTo>
                  <a:pt x="48" y="420"/>
                </a:lnTo>
                <a:lnTo>
                  <a:pt x="31" y="451"/>
                </a:lnTo>
                <a:lnTo>
                  <a:pt x="17" y="471"/>
                </a:lnTo>
                <a:lnTo>
                  <a:pt x="13" y="476"/>
                </a:lnTo>
                <a:lnTo>
                  <a:pt x="8" y="480"/>
                </a:lnTo>
                <a:lnTo>
                  <a:pt x="9" y="480"/>
                </a:lnTo>
                <a:lnTo>
                  <a:pt x="9" y="480"/>
                </a:lnTo>
                <a:lnTo>
                  <a:pt x="8" y="481"/>
                </a:lnTo>
                <a:lnTo>
                  <a:pt x="6" y="483"/>
                </a:lnTo>
                <a:lnTo>
                  <a:pt x="5" y="491"/>
                </a:lnTo>
                <a:lnTo>
                  <a:pt x="4" y="505"/>
                </a:lnTo>
                <a:lnTo>
                  <a:pt x="4" y="524"/>
                </a:lnTo>
                <a:lnTo>
                  <a:pt x="10" y="530"/>
                </a:lnTo>
                <a:lnTo>
                  <a:pt x="13" y="533"/>
                </a:lnTo>
                <a:lnTo>
                  <a:pt x="15" y="535"/>
                </a:lnTo>
                <a:lnTo>
                  <a:pt x="5" y="549"/>
                </a:lnTo>
                <a:close/>
              </a:path>
            </a:pathLst>
          </a:custGeom>
          <a:solidFill>
            <a:srgbClr val="2F4054"/>
          </a:solidFill>
          <a:ln>
            <a:noFill/>
          </a:ln>
        </p:spPr>
        <p:txBody>
          <a:bodyPr vert="horz" wrap="square" lIns="121882" tIns="60941" rIns="121882" bIns="60941" numCol="1" anchor="t" anchorCtr="0" compatLnSpc="1"/>
          <a:lstStyle/>
          <a:p>
            <a:endParaRPr lang="zh-CN" altLang="en-US" sz="2400">
              <a:solidFill>
                <a:srgbClr val="969696"/>
              </a:solidFill>
            </a:endParaRPr>
          </a:p>
        </p:txBody>
      </p:sp>
      <p:sp>
        <p:nvSpPr>
          <p:cNvPr id="38" name="Freeform 45"/>
          <p:cNvSpPr/>
          <p:nvPr/>
        </p:nvSpPr>
        <p:spPr bwMode="auto">
          <a:xfrm>
            <a:off x="3843718" y="4731596"/>
            <a:ext cx="671342" cy="581083"/>
          </a:xfrm>
          <a:custGeom>
            <a:avLst/>
            <a:gdLst>
              <a:gd name="T0" fmla="*/ 432 w 579"/>
              <a:gd name="T1" fmla="*/ 23 h 502"/>
              <a:gd name="T2" fmla="*/ 419 w 579"/>
              <a:gd name="T3" fmla="*/ 39 h 502"/>
              <a:gd name="T4" fmla="*/ 405 w 579"/>
              <a:gd name="T5" fmla="*/ 38 h 502"/>
              <a:gd name="T6" fmla="*/ 396 w 579"/>
              <a:gd name="T7" fmla="*/ 30 h 502"/>
              <a:gd name="T8" fmla="*/ 384 w 579"/>
              <a:gd name="T9" fmla="*/ 0 h 502"/>
              <a:gd name="T10" fmla="*/ 378 w 579"/>
              <a:gd name="T11" fmla="*/ 31 h 502"/>
              <a:gd name="T12" fmla="*/ 357 w 579"/>
              <a:gd name="T13" fmla="*/ 54 h 502"/>
              <a:gd name="T14" fmla="*/ 326 w 579"/>
              <a:gd name="T15" fmla="*/ 53 h 502"/>
              <a:gd name="T16" fmla="*/ 322 w 579"/>
              <a:gd name="T17" fmla="*/ 75 h 502"/>
              <a:gd name="T18" fmla="*/ 284 w 579"/>
              <a:gd name="T19" fmla="*/ 82 h 502"/>
              <a:gd name="T20" fmla="*/ 257 w 579"/>
              <a:gd name="T21" fmla="*/ 91 h 502"/>
              <a:gd name="T22" fmla="*/ 243 w 579"/>
              <a:gd name="T23" fmla="*/ 79 h 502"/>
              <a:gd name="T24" fmla="*/ 207 w 579"/>
              <a:gd name="T25" fmla="*/ 79 h 502"/>
              <a:gd name="T26" fmla="*/ 257 w 579"/>
              <a:gd name="T27" fmla="*/ 124 h 502"/>
              <a:gd name="T28" fmla="*/ 267 w 579"/>
              <a:gd name="T29" fmla="*/ 163 h 502"/>
              <a:gd name="T30" fmla="*/ 245 w 579"/>
              <a:gd name="T31" fmla="*/ 183 h 502"/>
              <a:gd name="T32" fmla="*/ 208 w 579"/>
              <a:gd name="T33" fmla="*/ 195 h 502"/>
              <a:gd name="T34" fmla="*/ 189 w 579"/>
              <a:gd name="T35" fmla="*/ 197 h 502"/>
              <a:gd name="T36" fmla="*/ 159 w 579"/>
              <a:gd name="T37" fmla="*/ 203 h 502"/>
              <a:gd name="T38" fmla="*/ 141 w 579"/>
              <a:gd name="T39" fmla="*/ 215 h 502"/>
              <a:gd name="T40" fmla="*/ 93 w 579"/>
              <a:gd name="T41" fmla="*/ 216 h 502"/>
              <a:gd name="T42" fmla="*/ 13 w 579"/>
              <a:gd name="T43" fmla="*/ 223 h 502"/>
              <a:gd name="T44" fmla="*/ 27 w 579"/>
              <a:gd name="T45" fmla="*/ 298 h 502"/>
              <a:gd name="T46" fmla="*/ 42 w 579"/>
              <a:gd name="T47" fmla="*/ 290 h 502"/>
              <a:gd name="T48" fmla="*/ 64 w 579"/>
              <a:gd name="T49" fmla="*/ 285 h 502"/>
              <a:gd name="T50" fmla="*/ 103 w 579"/>
              <a:gd name="T51" fmla="*/ 332 h 502"/>
              <a:gd name="T52" fmla="*/ 94 w 579"/>
              <a:gd name="T53" fmla="*/ 356 h 502"/>
              <a:gd name="T54" fmla="*/ 80 w 579"/>
              <a:gd name="T55" fmla="*/ 418 h 502"/>
              <a:gd name="T56" fmla="*/ 117 w 579"/>
              <a:gd name="T57" fmla="*/ 451 h 502"/>
              <a:gd name="T58" fmla="*/ 105 w 579"/>
              <a:gd name="T59" fmla="*/ 500 h 502"/>
              <a:gd name="T60" fmla="*/ 141 w 579"/>
              <a:gd name="T61" fmla="*/ 482 h 502"/>
              <a:gd name="T62" fmla="*/ 203 w 579"/>
              <a:gd name="T63" fmla="*/ 501 h 502"/>
              <a:gd name="T64" fmla="*/ 257 w 579"/>
              <a:gd name="T65" fmla="*/ 483 h 502"/>
              <a:gd name="T66" fmla="*/ 299 w 579"/>
              <a:gd name="T67" fmla="*/ 456 h 502"/>
              <a:gd name="T68" fmla="*/ 372 w 579"/>
              <a:gd name="T69" fmla="*/ 424 h 502"/>
              <a:gd name="T70" fmla="*/ 377 w 579"/>
              <a:gd name="T71" fmla="*/ 428 h 502"/>
              <a:gd name="T72" fmla="*/ 388 w 579"/>
              <a:gd name="T73" fmla="*/ 443 h 502"/>
              <a:gd name="T74" fmla="*/ 417 w 579"/>
              <a:gd name="T75" fmla="*/ 443 h 502"/>
              <a:gd name="T76" fmla="*/ 444 w 579"/>
              <a:gd name="T77" fmla="*/ 447 h 502"/>
              <a:gd name="T78" fmla="*/ 449 w 579"/>
              <a:gd name="T79" fmla="*/ 436 h 502"/>
              <a:gd name="T80" fmla="*/ 471 w 579"/>
              <a:gd name="T81" fmla="*/ 418 h 502"/>
              <a:gd name="T82" fmla="*/ 488 w 579"/>
              <a:gd name="T83" fmla="*/ 418 h 502"/>
              <a:gd name="T84" fmla="*/ 495 w 579"/>
              <a:gd name="T85" fmla="*/ 402 h 502"/>
              <a:gd name="T86" fmla="*/ 514 w 579"/>
              <a:gd name="T87" fmla="*/ 388 h 502"/>
              <a:gd name="T88" fmla="*/ 526 w 579"/>
              <a:gd name="T89" fmla="*/ 381 h 502"/>
              <a:gd name="T90" fmla="*/ 534 w 579"/>
              <a:gd name="T91" fmla="*/ 373 h 502"/>
              <a:gd name="T92" fmla="*/ 570 w 579"/>
              <a:gd name="T93" fmla="*/ 365 h 502"/>
              <a:gd name="T94" fmla="*/ 577 w 579"/>
              <a:gd name="T95" fmla="*/ 345 h 502"/>
              <a:gd name="T96" fmla="*/ 566 w 579"/>
              <a:gd name="T97" fmla="*/ 322 h 502"/>
              <a:gd name="T98" fmla="*/ 563 w 579"/>
              <a:gd name="T99" fmla="*/ 312 h 502"/>
              <a:gd name="T100" fmla="*/ 568 w 579"/>
              <a:gd name="T101" fmla="*/ 278 h 502"/>
              <a:gd name="T102" fmla="*/ 574 w 579"/>
              <a:gd name="T103" fmla="*/ 242 h 502"/>
              <a:gd name="T104" fmla="*/ 565 w 579"/>
              <a:gd name="T105" fmla="*/ 236 h 502"/>
              <a:gd name="T106" fmla="*/ 529 w 579"/>
              <a:gd name="T107" fmla="*/ 208 h 502"/>
              <a:gd name="T108" fmla="*/ 565 w 579"/>
              <a:gd name="T109" fmla="*/ 181 h 502"/>
              <a:gd name="T110" fmla="*/ 554 w 579"/>
              <a:gd name="T111" fmla="*/ 119 h 502"/>
              <a:gd name="T112" fmla="*/ 550 w 579"/>
              <a:gd name="T113" fmla="*/ 96 h 502"/>
              <a:gd name="T114" fmla="*/ 536 w 579"/>
              <a:gd name="T115" fmla="*/ 119 h 502"/>
              <a:gd name="T116" fmla="*/ 523 w 579"/>
              <a:gd name="T117" fmla="*/ 125 h 502"/>
              <a:gd name="T118" fmla="*/ 508 w 579"/>
              <a:gd name="T119" fmla="*/ 114 h 502"/>
              <a:gd name="T120" fmla="*/ 504 w 579"/>
              <a:gd name="T121" fmla="*/ 90 h 502"/>
              <a:gd name="T122" fmla="*/ 478 w 579"/>
              <a:gd name="T123" fmla="*/ 91 h 502"/>
              <a:gd name="T124" fmla="*/ 460 w 579"/>
              <a:gd name="T125" fmla="*/ 18 h 5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79" h="502">
                <a:moveTo>
                  <a:pt x="456" y="9"/>
                </a:moveTo>
                <a:lnTo>
                  <a:pt x="447" y="6"/>
                </a:lnTo>
                <a:lnTo>
                  <a:pt x="437" y="11"/>
                </a:lnTo>
                <a:lnTo>
                  <a:pt x="432" y="23"/>
                </a:lnTo>
                <a:lnTo>
                  <a:pt x="432" y="23"/>
                </a:lnTo>
                <a:lnTo>
                  <a:pt x="427" y="30"/>
                </a:lnTo>
                <a:lnTo>
                  <a:pt x="424" y="35"/>
                </a:lnTo>
                <a:lnTo>
                  <a:pt x="419" y="39"/>
                </a:lnTo>
                <a:lnTo>
                  <a:pt x="413" y="40"/>
                </a:lnTo>
                <a:lnTo>
                  <a:pt x="413" y="40"/>
                </a:lnTo>
                <a:lnTo>
                  <a:pt x="410" y="39"/>
                </a:lnTo>
                <a:lnTo>
                  <a:pt x="405" y="38"/>
                </a:lnTo>
                <a:lnTo>
                  <a:pt x="399" y="32"/>
                </a:lnTo>
                <a:lnTo>
                  <a:pt x="397" y="31"/>
                </a:lnTo>
                <a:lnTo>
                  <a:pt x="396" y="30"/>
                </a:lnTo>
                <a:lnTo>
                  <a:pt x="396" y="30"/>
                </a:lnTo>
                <a:lnTo>
                  <a:pt x="393" y="18"/>
                </a:lnTo>
                <a:lnTo>
                  <a:pt x="393" y="17"/>
                </a:lnTo>
                <a:lnTo>
                  <a:pt x="392" y="1"/>
                </a:lnTo>
                <a:lnTo>
                  <a:pt x="384" y="0"/>
                </a:lnTo>
                <a:lnTo>
                  <a:pt x="382" y="1"/>
                </a:lnTo>
                <a:lnTo>
                  <a:pt x="379" y="14"/>
                </a:lnTo>
                <a:lnTo>
                  <a:pt x="379" y="30"/>
                </a:lnTo>
                <a:lnTo>
                  <a:pt x="378" y="31"/>
                </a:lnTo>
                <a:lnTo>
                  <a:pt x="377" y="32"/>
                </a:lnTo>
                <a:lnTo>
                  <a:pt x="362" y="51"/>
                </a:lnTo>
                <a:lnTo>
                  <a:pt x="360" y="54"/>
                </a:lnTo>
                <a:lnTo>
                  <a:pt x="357" y="54"/>
                </a:lnTo>
                <a:lnTo>
                  <a:pt x="329" y="51"/>
                </a:lnTo>
                <a:lnTo>
                  <a:pt x="326" y="51"/>
                </a:lnTo>
                <a:lnTo>
                  <a:pt x="326" y="53"/>
                </a:lnTo>
                <a:lnTo>
                  <a:pt x="326" y="53"/>
                </a:lnTo>
                <a:lnTo>
                  <a:pt x="326" y="54"/>
                </a:lnTo>
                <a:lnTo>
                  <a:pt x="316" y="67"/>
                </a:lnTo>
                <a:lnTo>
                  <a:pt x="321" y="75"/>
                </a:lnTo>
                <a:lnTo>
                  <a:pt x="322" y="75"/>
                </a:lnTo>
                <a:lnTo>
                  <a:pt x="313" y="89"/>
                </a:lnTo>
                <a:lnTo>
                  <a:pt x="286" y="89"/>
                </a:lnTo>
                <a:lnTo>
                  <a:pt x="286" y="85"/>
                </a:lnTo>
                <a:lnTo>
                  <a:pt x="284" y="82"/>
                </a:lnTo>
                <a:lnTo>
                  <a:pt x="281" y="80"/>
                </a:lnTo>
                <a:lnTo>
                  <a:pt x="276" y="88"/>
                </a:lnTo>
                <a:lnTo>
                  <a:pt x="274" y="91"/>
                </a:lnTo>
                <a:lnTo>
                  <a:pt x="257" y="91"/>
                </a:lnTo>
                <a:lnTo>
                  <a:pt x="255" y="90"/>
                </a:lnTo>
                <a:lnTo>
                  <a:pt x="244" y="82"/>
                </a:lnTo>
                <a:lnTo>
                  <a:pt x="243" y="80"/>
                </a:lnTo>
                <a:lnTo>
                  <a:pt x="243" y="79"/>
                </a:lnTo>
                <a:lnTo>
                  <a:pt x="242" y="79"/>
                </a:lnTo>
                <a:lnTo>
                  <a:pt x="242" y="75"/>
                </a:lnTo>
                <a:lnTo>
                  <a:pt x="222" y="72"/>
                </a:lnTo>
                <a:lnTo>
                  <a:pt x="207" y="79"/>
                </a:lnTo>
                <a:lnTo>
                  <a:pt x="199" y="85"/>
                </a:lnTo>
                <a:lnTo>
                  <a:pt x="223" y="112"/>
                </a:lnTo>
                <a:lnTo>
                  <a:pt x="255" y="122"/>
                </a:lnTo>
                <a:lnTo>
                  <a:pt x="257" y="124"/>
                </a:lnTo>
                <a:lnTo>
                  <a:pt x="257" y="124"/>
                </a:lnTo>
                <a:lnTo>
                  <a:pt x="258" y="125"/>
                </a:lnTo>
                <a:lnTo>
                  <a:pt x="273" y="138"/>
                </a:lnTo>
                <a:lnTo>
                  <a:pt x="267" y="163"/>
                </a:lnTo>
                <a:lnTo>
                  <a:pt x="267" y="163"/>
                </a:lnTo>
                <a:lnTo>
                  <a:pt x="267" y="167"/>
                </a:lnTo>
                <a:lnTo>
                  <a:pt x="266" y="167"/>
                </a:lnTo>
                <a:lnTo>
                  <a:pt x="245" y="183"/>
                </a:lnTo>
                <a:lnTo>
                  <a:pt x="245" y="184"/>
                </a:lnTo>
                <a:lnTo>
                  <a:pt x="244" y="184"/>
                </a:lnTo>
                <a:lnTo>
                  <a:pt x="211" y="195"/>
                </a:lnTo>
                <a:lnTo>
                  <a:pt x="208" y="195"/>
                </a:lnTo>
                <a:lnTo>
                  <a:pt x="190" y="197"/>
                </a:lnTo>
                <a:lnTo>
                  <a:pt x="190" y="197"/>
                </a:lnTo>
                <a:lnTo>
                  <a:pt x="189" y="197"/>
                </a:lnTo>
                <a:lnTo>
                  <a:pt x="189" y="197"/>
                </a:lnTo>
                <a:lnTo>
                  <a:pt x="187" y="197"/>
                </a:lnTo>
                <a:lnTo>
                  <a:pt x="174" y="192"/>
                </a:lnTo>
                <a:lnTo>
                  <a:pt x="167" y="191"/>
                </a:lnTo>
                <a:lnTo>
                  <a:pt x="159" y="203"/>
                </a:lnTo>
                <a:lnTo>
                  <a:pt x="158" y="203"/>
                </a:lnTo>
                <a:lnTo>
                  <a:pt x="158" y="204"/>
                </a:lnTo>
                <a:lnTo>
                  <a:pt x="142" y="215"/>
                </a:lnTo>
                <a:lnTo>
                  <a:pt x="141" y="215"/>
                </a:lnTo>
                <a:lnTo>
                  <a:pt x="141" y="215"/>
                </a:lnTo>
                <a:lnTo>
                  <a:pt x="119" y="224"/>
                </a:lnTo>
                <a:lnTo>
                  <a:pt x="118" y="224"/>
                </a:lnTo>
                <a:lnTo>
                  <a:pt x="93" y="216"/>
                </a:lnTo>
                <a:lnTo>
                  <a:pt x="38" y="219"/>
                </a:lnTo>
                <a:lnTo>
                  <a:pt x="25" y="222"/>
                </a:lnTo>
                <a:lnTo>
                  <a:pt x="24" y="223"/>
                </a:lnTo>
                <a:lnTo>
                  <a:pt x="13" y="223"/>
                </a:lnTo>
                <a:lnTo>
                  <a:pt x="0" y="242"/>
                </a:lnTo>
                <a:lnTo>
                  <a:pt x="2" y="262"/>
                </a:lnTo>
                <a:lnTo>
                  <a:pt x="15" y="290"/>
                </a:lnTo>
                <a:lnTo>
                  <a:pt x="27" y="298"/>
                </a:lnTo>
                <a:lnTo>
                  <a:pt x="29" y="298"/>
                </a:lnTo>
                <a:lnTo>
                  <a:pt x="29" y="299"/>
                </a:lnTo>
                <a:lnTo>
                  <a:pt x="33" y="302"/>
                </a:lnTo>
                <a:lnTo>
                  <a:pt x="42" y="290"/>
                </a:lnTo>
                <a:lnTo>
                  <a:pt x="44" y="289"/>
                </a:lnTo>
                <a:lnTo>
                  <a:pt x="45" y="287"/>
                </a:lnTo>
                <a:lnTo>
                  <a:pt x="46" y="287"/>
                </a:lnTo>
                <a:lnTo>
                  <a:pt x="64" y="285"/>
                </a:lnTo>
                <a:lnTo>
                  <a:pt x="66" y="285"/>
                </a:lnTo>
                <a:lnTo>
                  <a:pt x="66" y="286"/>
                </a:lnTo>
                <a:lnTo>
                  <a:pt x="85" y="291"/>
                </a:lnTo>
                <a:lnTo>
                  <a:pt x="103" y="332"/>
                </a:lnTo>
                <a:lnTo>
                  <a:pt x="102" y="332"/>
                </a:lnTo>
                <a:lnTo>
                  <a:pt x="102" y="333"/>
                </a:lnTo>
                <a:lnTo>
                  <a:pt x="94" y="356"/>
                </a:lnTo>
                <a:lnTo>
                  <a:pt x="94" y="356"/>
                </a:lnTo>
                <a:lnTo>
                  <a:pt x="88" y="371"/>
                </a:lnTo>
                <a:lnTo>
                  <a:pt x="88" y="372"/>
                </a:lnTo>
                <a:lnTo>
                  <a:pt x="80" y="393"/>
                </a:lnTo>
                <a:lnTo>
                  <a:pt x="80" y="418"/>
                </a:lnTo>
                <a:lnTo>
                  <a:pt x="94" y="433"/>
                </a:lnTo>
                <a:lnTo>
                  <a:pt x="95" y="433"/>
                </a:lnTo>
                <a:lnTo>
                  <a:pt x="115" y="450"/>
                </a:lnTo>
                <a:lnTo>
                  <a:pt x="117" y="451"/>
                </a:lnTo>
                <a:lnTo>
                  <a:pt x="118" y="453"/>
                </a:lnTo>
                <a:lnTo>
                  <a:pt x="104" y="486"/>
                </a:lnTo>
                <a:lnTo>
                  <a:pt x="100" y="502"/>
                </a:lnTo>
                <a:lnTo>
                  <a:pt x="105" y="500"/>
                </a:lnTo>
                <a:lnTo>
                  <a:pt x="106" y="500"/>
                </a:lnTo>
                <a:lnTo>
                  <a:pt x="118" y="495"/>
                </a:lnTo>
                <a:lnTo>
                  <a:pt x="140" y="482"/>
                </a:lnTo>
                <a:lnTo>
                  <a:pt x="141" y="482"/>
                </a:lnTo>
                <a:lnTo>
                  <a:pt x="165" y="486"/>
                </a:lnTo>
                <a:lnTo>
                  <a:pt x="167" y="486"/>
                </a:lnTo>
                <a:lnTo>
                  <a:pt x="167" y="486"/>
                </a:lnTo>
                <a:lnTo>
                  <a:pt x="203" y="501"/>
                </a:lnTo>
                <a:lnTo>
                  <a:pt x="243" y="501"/>
                </a:lnTo>
                <a:lnTo>
                  <a:pt x="254" y="486"/>
                </a:lnTo>
                <a:lnTo>
                  <a:pt x="255" y="485"/>
                </a:lnTo>
                <a:lnTo>
                  <a:pt x="257" y="483"/>
                </a:lnTo>
                <a:lnTo>
                  <a:pt x="277" y="474"/>
                </a:lnTo>
                <a:lnTo>
                  <a:pt x="295" y="457"/>
                </a:lnTo>
                <a:lnTo>
                  <a:pt x="299" y="456"/>
                </a:lnTo>
                <a:lnTo>
                  <a:pt x="299" y="456"/>
                </a:lnTo>
                <a:lnTo>
                  <a:pt x="313" y="451"/>
                </a:lnTo>
                <a:lnTo>
                  <a:pt x="329" y="439"/>
                </a:lnTo>
                <a:lnTo>
                  <a:pt x="347" y="415"/>
                </a:lnTo>
                <a:lnTo>
                  <a:pt x="372" y="424"/>
                </a:lnTo>
                <a:lnTo>
                  <a:pt x="376" y="425"/>
                </a:lnTo>
                <a:lnTo>
                  <a:pt x="376" y="426"/>
                </a:lnTo>
                <a:lnTo>
                  <a:pt x="377" y="428"/>
                </a:lnTo>
                <a:lnTo>
                  <a:pt x="377" y="428"/>
                </a:lnTo>
                <a:lnTo>
                  <a:pt x="380" y="434"/>
                </a:lnTo>
                <a:lnTo>
                  <a:pt x="382" y="439"/>
                </a:lnTo>
                <a:lnTo>
                  <a:pt x="385" y="442"/>
                </a:lnTo>
                <a:lnTo>
                  <a:pt x="388" y="443"/>
                </a:lnTo>
                <a:lnTo>
                  <a:pt x="403" y="441"/>
                </a:lnTo>
                <a:lnTo>
                  <a:pt x="408" y="441"/>
                </a:lnTo>
                <a:lnTo>
                  <a:pt x="416" y="443"/>
                </a:lnTo>
                <a:lnTo>
                  <a:pt x="417" y="443"/>
                </a:lnTo>
                <a:lnTo>
                  <a:pt x="417" y="444"/>
                </a:lnTo>
                <a:lnTo>
                  <a:pt x="437" y="453"/>
                </a:lnTo>
                <a:lnTo>
                  <a:pt x="443" y="453"/>
                </a:lnTo>
                <a:lnTo>
                  <a:pt x="444" y="447"/>
                </a:lnTo>
                <a:lnTo>
                  <a:pt x="447" y="440"/>
                </a:lnTo>
                <a:lnTo>
                  <a:pt x="447" y="439"/>
                </a:lnTo>
                <a:lnTo>
                  <a:pt x="448" y="438"/>
                </a:lnTo>
                <a:lnTo>
                  <a:pt x="449" y="436"/>
                </a:lnTo>
                <a:lnTo>
                  <a:pt x="449" y="435"/>
                </a:lnTo>
                <a:lnTo>
                  <a:pt x="457" y="431"/>
                </a:lnTo>
                <a:lnTo>
                  <a:pt x="458" y="430"/>
                </a:lnTo>
                <a:lnTo>
                  <a:pt x="471" y="418"/>
                </a:lnTo>
                <a:lnTo>
                  <a:pt x="473" y="418"/>
                </a:lnTo>
                <a:lnTo>
                  <a:pt x="474" y="417"/>
                </a:lnTo>
                <a:lnTo>
                  <a:pt x="476" y="417"/>
                </a:lnTo>
                <a:lnTo>
                  <a:pt x="488" y="418"/>
                </a:lnTo>
                <a:lnTo>
                  <a:pt x="488" y="418"/>
                </a:lnTo>
                <a:lnTo>
                  <a:pt x="489" y="412"/>
                </a:lnTo>
                <a:lnTo>
                  <a:pt x="491" y="408"/>
                </a:lnTo>
                <a:lnTo>
                  <a:pt x="495" y="402"/>
                </a:lnTo>
                <a:lnTo>
                  <a:pt x="499" y="396"/>
                </a:lnTo>
                <a:lnTo>
                  <a:pt x="499" y="396"/>
                </a:lnTo>
                <a:lnTo>
                  <a:pt x="510" y="389"/>
                </a:lnTo>
                <a:lnTo>
                  <a:pt x="514" y="388"/>
                </a:lnTo>
                <a:lnTo>
                  <a:pt x="518" y="388"/>
                </a:lnTo>
                <a:lnTo>
                  <a:pt x="524" y="384"/>
                </a:lnTo>
                <a:lnTo>
                  <a:pt x="526" y="384"/>
                </a:lnTo>
                <a:lnTo>
                  <a:pt x="526" y="381"/>
                </a:lnTo>
                <a:lnTo>
                  <a:pt x="531" y="376"/>
                </a:lnTo>
                <a:lnTo>
                  <a:pt x="531" y="375"/>
                </a:lnTo>
                <a:lnTo>
                  <a:pt x="532" y="375"/>
                </a:lnTo>
                <a:lnTo>
                  <a:pt x="534" y="373"/>
                </a:lnTo>
                <a:lnTo>
                  <a:pt x="535" y="373"/>
                </a:lnTo>
                <a:lnTo>
                  <a:pt x="554" y="369"/>
                </a:lnTo>
                <a:lnTo>
                  <a:pt x="566" y="369"/>
                </a:lnTo>
                <a:lnTo>
                  <a:pt x="570" y="365"/>
                </a:lnTo>
                <a:lnTo>
                  <a:pt x="574" y="357"/>
                </a:lnTo>
                <a:lnTo>
                  <a:pt x="574" y="357"/>
                </a:lnTo>
                <a:lnTo>
                  <a:pt x="579" y="346"/>
                </a:lnTo>
                <a:lnTo>
                  <a:pt x="577" y="345"/>
                </a:lnTo>
                <a:lnTo>
                  <a:pt x="577" y="345"/>
                </a:lnTo>
                <a:lnTo>
                  <a:pt x="573" y="338"/>
                </a:lnTo>
                <a:lnTo>
                  <a:pt x="568" y="331"/>
                </a:lnTo>
                <a:lnTo>
                  <a:pt x="566" y="322"/>
                </a:lnTo>
                <a:lnTo>
                  <a:pt x="563" y="313"/>
                </a:lnTo>
                <a:lnTo>
                  <a:pt x="562" y="312"/>
                </a:lnTo>
                <a:lnTo>
                  <a:pt x="562" y="312"/>
                </a:lnTo>
                <a:lnTo>
                  <a:pt x="563" y="312"/>
                </a:lnTo>
                <a:lnTo>
                  <a:pt x="563" y="310"/>
                </a:lnTo>
                <a:lnTo>
                  <a:pt x="568" y="284"/>
                </a:lnTo>
                <a:lnTo>
                  <a:pt x="568" y="284"/>
                </a:lnTo>
                <a:lnTo>
                  <a:pt x="568" y="278"/>
                </a:lnTo>
                <a:lnTo>
                  <a:pt x="570" y="273"/>
                </a:lnTo>
                <a:lnTo>
                  <a:pt x="573" y="268"/>
                </a:lnTo>
                <a:lnTo>
                  <a:pt x="576" y="263"/>
                </a:lnTo>
                <a:lnTo>
                  <a:pt x="574" y="242"/>
                </a:lnTo>
                <a:lnTo>
                  <a:pt x="574" y="242"/>
                </a:lnTo>
                <a:lnTo>
                  <a:pt x="571" y="238"/>
                </a:lnTo>
                <a:lnTo>
                  <a:pt x="568" y="237"/>
                </a:lnTo>
                <a:lnTo>
                  <a:pt x="565" y="236"/>
                </a:lnTo>
                <a:lnTo>
                  <a:pt x="526" y="251"/>
                </a:lnTo>
                <a:lnTo>
                  <a:pt x="528" y="212"/>
                </a:lnTo>
                <a:lnTo>
                  <a:pt x="528" y="212"/>
                </a:lnTo>
                <a:lnTo>
                  <a:pt x="529" y="208"/>
                </a:lnTo>
                <a:lnTo>
                  <a:pt x="531" y="206"/>
                </a:lnTo>
                <a:lnTo>
                  <a:pt x="538" y="199"/>
                </a:lnTo>
                <a:lnTo>
                  <a:pt x="549" y="191"/>
                </a:lnTo>
                <a:lnTo>
                  <a:pt x="565" y="181"/>
                </a:lnTo>
                <a:lnTo>
                  <a:pt x="553" y="138"/>
                </a:lnTo>
                <a:lnTo>
                  <a:pt x="553" y="138"/>
                </a:lnTo>
                <a:lnTo>
                  <a:pt x="553" y="128"/>
                </a:lnTo>
                <a:lnTo>
                  <a:pt x="554" y="119"/>
                </a:lnTo>
                <a:lnTo>
                  <a:pt x="558" y="111"/>
                </a:lnTo>
                <a:lnTo>
                  <a:pt x="565" y="104"/>
                </a:lnTo>
                <a:lnTo>
                  <a:pt x="562" y="96"/>
                </a:lnTo>
                <a:lnTo>
                  <a:pt x="550" y="96"/>
                </a:lnTo>
                <a:lnTo>
                  <a:pt x="546" y="97"/>
                </a:lnTo>
                <a:lnTo>
                  <a:pt x="541" y="114"/>
                </a:lnTo>
                <a:lnTo>
                  <a:pt x="541" y="114"/>
                </a:lnTo>
                <a:lnTo>
                  <a:pt x="536" y="119"/>
                </a:lnTo>
                <a:lnTo>
                  <a:pt x="532" y="121"/>
                </a:lnTo>
                <a:lnTo>
                  <a:pt x="529" y="124"/>
                </a:lnTo>
                <a:lnTo>
                  <a:pt x="526" y="125"/>
                </a:lnTo>
                <a:lnTo>
                  <a:pt x="523" y="125"/>
                </a:lnTo>
                <a:lnTo>
                  <a:pt x="511" y="116"/>
                </a:lnTo>
                <a:lnTo>
                  <a:pt x="510" y="116"/>
                </a:lnTo>
                <a:lnTo>
                  <a:pt x="508" y="116"/>
                </a:lnTo>
                <a:lnTo>
                  <a:pt x="508" y="114"/>
                </a:lnTo>
                <a:lnTo>
                  <a:pt x="508" y="112"/>
                </a:lnTo>
                <a:lnTo>
                  <a:pt x="505" y="104"/>
                </a:lnTo>
                <a:lnTo>
                  <a:pt x="504" y="91"/>
                </a:lnTo>
                <a:lnTo>
                  <a:pt x="504" y="90"/>
                </a:lnTo>
                <a:lnTo>
                  <a:pt x="503" y="93"/>
                </a:lnTo>
                <a:lnTo>
                  <a:pt x="502" y="96"/>
                </a:lnTo>
                <a:lnTo>
                  <a:pt x="480" y="96"/>
                </a:lnTo>
                <a:lnTo>
                  <a:pt x="478" y="91"/>
                </a:lnTo>
                <a:lnTo>
                  <a:pt x="474" y="79"/>
                </a:lnTo>
                <a:lnTo>
                  <a:pt x="474" y="61"/>
                </a:lnTo>
                <a:lnTo>
                  <a:pt x="460" y="38"/>
                </a:lnTo>
                <a:lnTo>
                  <a:pt x="460" y="18"/>
                </a:lnTo>
                <a:lnTo>
                  <a:pt x="456" y="9"/>
                </a:lnTo>
                <a:close/>
              </a:path>
            </a:pathLst>
          </a:custGeom>
          <a:solidFill>
            <a:srgbClr val="2F4054"/>
          </a:solidFill>
          <a:ln>
            <a:noFill/>
          </a:ln>
        </p:spPr>
        <p:txBody>
          <a:bodyPr vert="horz" wrap="square" lIns="121882" tIns="60941" rIns="121882" bIns="60941" numCol="1" anchor="t" anchorCtr="0" compatLnSpc="1"/>
          <a:lstStyle/>
          <a:p>
            <a:endParaRPr lang="zh-CN" altLang="en-US" sz="2400">
              <a:solidFill>
                <a:srgbClr val="969696"/>
              </a:solidFill>
            </a:endParaRPr>
          </a:p>
        </p:txBody>
      </p:sp>
      <p:sp>
        <p:nvSpPr>
          <p:cNvPr id="39" name="Freeform 46"/>
          <p:cNvSpPr/>
          <p:nvPr/>
        </p:nvSpPr>
        <p:spPr bwMode="auto">
          <a:xfrm>
            <a:off x="3951552" y="5086510"/>
            <a:ext cx="880050" cy="675029"/>
          </a:xfrm>
          <a:custGeom>
            <a:avLst/>
            <a:gdLst>
              <a:gd name="T0" fmla="*/ 594 w 758"/>
              <a:gd name="T1" fmla="*/ 43 h 580"/>
              <a:gd name="T2" fmla="*/ 568 w 758"/>
              <a:gd name="T3" fmla="*/ 55 h 580"/>
              <a:gd name="T4" fmla="*/ 518 w 758"/>
              <a:gd name="T5" fmla="*/ 68 h 580"/>
              <a:gd name="T6" fmla="*/ 489 w 758"/>
              <a:gd name="T7" fmla="*/ 64 h 580"/>
              <a:gd name="T8" fmla="*/ 477 w 758"/>
              <a:gd name="T9" fmla="*/ 73 h 580"/>
              <a:gd name="T10" fmla="*/ 413 w 758"/>
              <a:gd name="T11" fmla="*/ 99 h 580"/>
              <a:gd name="T12" fmla="*/ 409 w 758"/>
              <a:gd name="T13" fmla="*/ 114 h 580"/>
              <a:gd name="T14" fmla="*/ 363 w 758"/>
              <a:gd name="T15" fmla="*/ 145 h 580"/>
              <a:gd name="T16" fmla="*/ 318 w 758"/>
              <a:gd name="T17" fmla="*/ 148 h 580"/>
              <a:gd name="T18" fmla="*/ 288 w 758"/>
              <a:gd name="T19" fmla="*/ 148 h 580"/>
              <a:gd name="T20" fmla="*/ 244 w 758"/>
              <a:gd name="T21" fmla="*/ 139 h 580"/>
              <a:gd name="T22" fmla="*/ 224 w 758"/>
              <a:gd name="T23" fmla="*/ 155 h 580"/>
              <a:gd name="T24" fmla="*/ 169 w 758"/>
              <a:gd name="T25" fmla="*/ 186 h 580"/>
              <a:gd name="T26" fmla="*/ 48 w 758"/>
              <a:gd name="T27" fmla="*/ 188 h 580"/>
              <a:gd name="T28" fmla="*/ 17 w 758"/>
              <a:gd name="T29" fmla="*/ 202 h 580"/>
              <a:gd name="T30" fmla="*/ 6 w 758"/>
              <a:gd name="T31" fmla="*/ 240 h 580"/>
              <a:gd name="T32" fmla="*/ 61 w 758"/>
              <a:gd name="T33" fmla="*/ 240 h 580"/>
              <a:gd name="T34" fmla="*/ 97 w 758"/>
              <a:gd name="T35" fmla="*/ 284 h 580"/>
              <a:gd name="T36" fmla="*/ 136 w 758"/>
              <a:gd name="T37" fmla="*/ 271 h 580"/>
              <a:gd name="T38" fmla="*/ 158 w 758"/>
              <a:gd name="T39" fmla="*/ 287 h 580"/>
              <a:gd name="T40" fmla="*/ 140 w 758"/>
              <a:gd name="T41" fmla="*/ 354 h 580"/>
              <a:gd name="T42" fmla="*/ 163 w 758"/>
              <a:gd name="T43" fmla="*/ 390 h 580"/>
              <a:gd name="T44" fmla="*/ 230 w 758"/>
              <a:gd name="T45" fmla="*/ 408 h 580"/>
              <a:gd name="T46" fmla="*/ 213 w 758"/>
              <a:gd name="T47" fmla="*/ 454 h 580"/>
              <a:gd name="T48" fmla="*/ 219 w 758"/>
              <a:gd name="T49" fmla="*/ 495 h 580"/>
              <a:gd name="T50" fmla="*/ 321 w 758"/>
              <a:gd name="T51" fmla="*/ 528 h 580"/>
              <a:gd name="T52" fmla="*/ 371 w 758"/>
              <a:gd name="T53" fmla="*/ 559 h 580"/>
              <a:gd name="T54" fmla="*/ 387 w 758"/>
              <a:gd name="T55" fmla="*/ 543 h 580"/>
              <a:gd name="T56" fmla="*/ 472 w 758"/>
              <a:gd name="T57" fmla="*/ 562 h 580"/>
              <a:gd name="T58" fmla="*/ 523 w 758"/>
              <a:gd name="T59" fmla="*/ 524 h 580"/>
              <a:gd name="T60" fmla="*/ 540 w 758"/>
              <a:gd name="T61" fmla="*/ 539 h 580"/>
              <a:gd name="T62" fmla="*/ 602 w 758"/>
              <a:gd name="T63" fmla="*/ 462 h 580"/>
              <a:gd name="T64" fmla="*/ 622 w 758"/>
              <a:gd name="T65" fmla="*/ 433 h 580"/>
              <a:gd name="T66" fmla="*/ 629 w 758"/>
              <a:gd name="T67" fmla="*/ 415 h 580"/>
              <a:gd name="T68" fmla="*/ 701 w 758"/>
              <a:gd name="T69" fmla="*/ 323 h 580"/>
              <a:gd name="T70" fmla="*/ 724 w 758"/>
              <a:gd name="T71" fmla="*/ 273 h 580"/>
              <a:gd name="T72" fmla="*/ 758 w 758"/>
              <a:gd name="T73" fmla="*/ 221 h 580"/>
              <a:gd name="T74" fmla="*/ 740 w 758"/>
              <a:gd name="T75" fmla="*/ 182 h 580"/>
              <a:gd name="T76" fmla="*/ 711 w 758"/>
              <a:gd name="T77" fmla="*/ 195 h 580"/>
              <a:gd name="T78" fmla="*/ 684 w 758"/>
              <a:gd name="T79" fmla="*/ 183 h 580"/>
              <a:gd name="T80" fmla="*/ 673 w 758"/>
              <a:gd name="T81" fmla="*/ 149 h 580"/>
              <a:gd name="T82" fmla="*/ 647 w 758"/>
              <a:gd name="T83" fmla="*/ 174 h 580"/>
              <a:gd name="T84" fmla="*/ 639 w 758"/>
              <a:gd name="T85" fmla="*/ 166 h 580"/>
              <a:gd name="T86" fmla="*/ 639 w 758"/>
              <a:gd name="T87" fmla="*/ 136 h 580"/>
              <a:gd name="T88" fmla="*/ 646 w 758"/>
              <a:gd name="T89" fmla="*/ 130 h 580"/>
              <a:gd name="T90" fmla="*/ 668 w 758"/>
              <a:gd name="T91" fmla="*/ 44 h 580"/>
              <a:gd name="T92" fmla="*/ 665 w 758"/>
              <a:gd name="T93" fmla="*/ 20 h 580"/>
              <a:gd name="T94" fmla="*/ 661 w 758"/>
              <a:gd name="T95" fmla="*/ 4 h 580"/>
              <a:gd name="T96" fmla="*/ 650 w 758"/>
              <a:gd name="T97" fmla="*/ 10 h 580"/>
              <a:gd name="T98" fmla="*/ 633 w 758"/>
              <a:gd name="T99" fmla="*/ 16 h 580"/>
              <a:gd name="T100" fmla="*/ 613 w 758"/>
              <a:gd name="T101" fmla="*/ 14 h 5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758" h="580">
                <a:moveTo>
                  <a:pt x="607" y="15"/>
                </a:moveTo>
                <a:lnTo>
                  <a:pt x="608" y="16"/>
                </a:lnTo>
                <a:lnTo>
                  <a:pt x="610" y="18"/>
                </a:lnTo>
                <a:lnTo>
                  <a:pt x="594" y="43"/>
                </a:lnTo>
                <a:lnTo>
                  <a:pt x="594" y="43"/>
                </a:lnTo>
                <a:lnTo>
                  <a:pt x="590" y="47"/>
                </a:lnTo>
                <a:lnTo>
                  <a:pt x="584" y="52"/>
                </a:lnTo>
                <a:lnTo>
                  <a:pt x="577" y="54"/>
                </a:lnTo>
                <a:lnTo>
                  <a:pt x="570" y="55"/>
                </a:lnTo>
                <a:lnTo>
                  <a:pt x="568" y="55"/>
                </a:lnTo>
                <a:lnTo>
                  <a:pt x="556" y="47"/>
                </a:lnTo>
                <a:lnTo>
                  <a:pt x="544" y="48"/>
                </a:lnTo>
                <a:lnTo>
                  <a:pt x="520" y="67"/>
                </a:lnTo>
                <a:lnTo>
                  <a:pt x="520" y="67"/>
                </a:lnTo>
                <a:lnTo>
                  <a:pt x="518" y="68"/>
                </a:lnTo>
                <a:lnTo>
                  <a:pt x="515" y="67"/>
                </a:lnTo>
                <a:lnTo>
                  <a:pt x="509" y="64"/>
                </a:lnTo>
                <a:lnTo>
                  <a:pt x="503" y="57"/>
                </a:lnTo>
                <a:lnTo>
                  <a:pt x="496" y="48"/>
                </a:lnTo>
                <a:lnTo>
                  <a:pt x="489" y="64"/>
                </a:lnTo>
                <a:lnTo>
                  <a:pt x="488" y="64"/>
                </a:lnTo>
                <a:lnTo>
                  <a:pt x="488" y="64"/>
                </a:lnTo>
                <a:lnTo>
                  <a:pt x="485" y="65"/>
                </a:lnTo>
                <a:lnTo>
                  <a:pt x="485" y="65"/>
                </a:lnTo>
                <a:lnTo>
                  <a:pt x="477" y="73"/>
                </a:lnTo>
                <a:lnTo>
                  <a:pt x="461" y="73"/>
                </a:lnTo>
                <a:lnTo>
                  <a:pt x="447" y="79"/>
                </a:lnTo>
                <a:lnTo>
                  <a:pt x="427" y="93"/>
                </a:lnTo>
                <a:lnTo>
                  <a:pt x="420" y="93"/>
                </a:lnTo>
                <a:lnTo>
                  <a:pt x="413" y="99"/>
                </a:lnTo>
                <a:lnTo>
                  <a:pt x="413" y="99"/>
                </a:lnTo>
                <a:lnTo>
                  <a:pt x="410" y="102"/>
                </a:lnTo>
                <a:lnTo>
                  <a:pt x="408" y="107"/>
                </a:lnTo>
                <a:lnTo>
                  <a:pt x="408" y="110"/>
                </a:lnTo>
                <a:lnTo>
                  <a:pt x="409" y="114"/>
                </a:lnTo>
                <a:lnTo>
                  <a:pt x="417" y="126"/>
                </a:lnTo>
                <a:lnTo>
                  <a:pt x="384" y="123"/>
                </a:lnTo>
                <a:lnTo>
                  <a:pt x="365" y="136"/>
                </a:lnTo>
                <a:lnTo>
                  <a:pt x="363" y="143"/>
                </a:lnTo>
                <a:lnTo>
                  <a:pt x="363" y="145"/>
                </a:lnTo>
                <a:lnTo>
                  <a:pt x="359" y="154"/>
                </a:lnTo>
                <a:lnTo>
                  <a:pt x="358" y="155"/>
                </a:lnTo>
                <a:lnTo>
                  <a:pt x="357" y="156"/>
                </a:lnTo>
                <a:lnTo>
                  <a:pt x="340" y="156"/>
                </a:lnTo>
                <a:lnTo>
                  <a:pt x="318" y="148"/>
                </a:lnTo>
                <a:lnTo>
                  <a:pt x="310" y="147"/>
                </a:lnTo>
                <a:lnTo>
                  <a:pt x="294" y="149"/>
                </a:lnTo>
                <a:lnTo>
                  <a:pt x="294" y="149"/>
                </a:lnTo>
                <a:lnTo>
                  <a:pt x="291" y="149"/>
                </a:lnTo>
                <a:lnTo>
                  <a:pt x="288" y="148"/>
                </a:lnTo>
                <a:lnTo>
                  <a:pt x="283" y="143"/>
                </a:lnTo>
                <a:lnTo>
                  <a:pt x="277" y="136"/>
                </a:lnTo>
                <a:lnTo>
                  <a:pt x="271" y="127"/>
                </a:lnTo>
                <a:lnTo>
                  <a:pt x="256" y="122"/>
                </a:lnTo>
                <a:lnTo>
                  <a:pt x="244" y="139"/>
                </a:lnTo>
                <a:lnTo>
                  <a:pt x="244" y="139"/>
                </a:lnTo>
                <a:lnTo>
                  <a:pt x="243" y="139"/>
                </a:lnTo>
                <a:lnTo>
                  <a:pt x="227" y="154"/>
                </a:lnTo>
                <a:lnTo>
                  <a:pt x="224" y="154"/>
                </a:lnTo>
                <a:lnTo>
                  <a:pt x="224" y="155"/>
                </a:lnTo>
                <a:lnTo>
                  <a:pt x="222" y="155"/>
                </a:lnTo>
                <a:lnTo>
                  <a:pt x="209" y="158"/>
                </a:lnTo>
                <a:lnTo>
                  <a:pt x="190" y="175"/>
                </a:lnTo>
                <a:lnTo>
                  <a:pt x="190" y="175"/>
                </a:lnTo>
                <a:lnTo>
                  <a:pt x="169" y="186"/>
                </a:lnTo>
                <a:lnTo>
                  <a:pt x="154" y="204"/>
                </a:lnTo>
                <a:lnTo>
                  <a:pt x="106" y="204"/>
                </a:lnTo>
                <a:lnTo>
                  <a:pt x="106" y="204"/>
                </a:lnTo>
                <a:lnTo>
                  <a:pt x="69" y="190"/>
                </a:lnTo>
                <a:lnTo>
                  <a:pt x="48" y="188"/>
                </a:lnTo>
                <a:lnTo>
                  <a:pt x="31" y="197"/>
                </a:lnTo>
                <a:lnTo>
                  <a:pt x="30" y="197"/>
                </a:lnTo>
                <a:lnTo>
                  <a:pt x="30" y="197"/>
                </a:lnTo>
                <a:lnTo>
                  <a:pt x="17" y="202"/>
                </a:lnTo>
                <a:lnTo>
                  <a:pt x="17" y="202"/>
                </a:lnTo>
                <a:lnTo>
                  <a:pt x="9" y="206"/>
                </a:lnTo>
                <a:lnTo>
                  <a:pt x="2" y="210"/>
                </a:lnTo>
                <a:lnTo>
                  <a:pt x="0" y="216"/>
                </a:lnTo>
                <a:lnTo>
                  <a:pt x="0" y="230"/>
                </a:lnTo>
                <a:lnTo>
                  <a:pt x="6" y="240"/>
                </a:lnTo>
                <a:lnTo>
                  <a:pt x="35" y="230"/>
                </a:lnTo>
                <a:lnTo>
                  <a:pt x="35" y="230"/>
                </a:lnTo>
                <a:lnTo>
                  <a:pt x="40" y="230"/>
                </a:lnTo>
                <a:lnTo>
                  <a:pt x="46" y="233"/>
                </a:lnTo>
                <a:lnTo>
                  <a:pt x="61" y="240"/>
                </a:lnTo>
                <a:lnTo>
                  <a:pt x="63" y="241"/>
                </a:lnTo>
                <a:lnTo>
                  <a:pt x="64" y="242"/>
                </a:lnTo>
                <a:lnTo>
                  <a:pt x="65" y="283"/>
                </a:lnTo>
                <a:lnTo>
                  <a:pt x="71" y="284"/>
                </a:lnTo>
                <a:lnTo>
                  <a:pt x="97" y="284"/>
                </a:lnTo>
                <a:lnTo>
                  <a:pt x="112" y="281"/>
                </a:lnTo>
                <a:lnTo>
                  <a:pt x="114" y="279"/>
                </a:lnTo>
                <a:lnTo>
                  <a:pt x="114" y="279"/>
                </a:lnTo>
                <a:lnTo>
                  <a:pt x="129" y="272"/>
                </a:lnTo>
                <a:lnTo>
                  <a:pt x="136" y="271"/>
                </a:lnTo>
                <a:lnTo>
                  <a:pt x="144" y="268"/>
                </a:lnTo>
                <a:lnTo>
                  <a:pt x="149" y="267"/>
                </a:lnTo>
                <a:lnTo>
                  <a:pt x="151" y="271"/>
                </a:lnTo>
                <a:lnTo>
                  <a:pt x="158" y="285"/>
                </a:lnTo>
                <a:lnTo>
                  <a:pt x="158" y="287"/>
                </a:lnTo>
                <a:lnTo>
                  <a:pt x="163" y="327"/>
                </a:lnTo>
                <a:lnTo>
                  <a:pt x="163" y="330"/>
                </a:lnTo>
                <a:lnTo>
                  <a:pt x="141" y="353"/>
                </a:lnTo>
                <a:lnTo>
                  <a:pt x="140" y="353"/>
                </a:lnTo>
                <a:lnTo>
                  <a:pt x="140" y="354"/>
                </a:lnTo>
                <a:lnTo>
                  <a:pt x="113" y="367"/>
                </a:lnTo>
                <a:lnTo>
                  <a:pt x="105" y="376"/>
                </a:lnTo>
                <a:lnTo>
                  <a:pt x="109" y="384"/>
                </a:lnTo>
                <a:lnTo>
                  <a:pt x="161" y="389"/>
                </a:lnTo>
                <a:lnTo>
                  <a:pt x="163" y="390"/>
                </a:lnTo>
                <a:lnTo>
                  <a:pt x="163" y="390"/>
                </a:lnTo>
                <a:lnTo>
                  <a:pt x="164" y="391"/>
                </a:lnTo>
                <a:lnTo>
                  <a:pt x="184" y="404"/>
                </a:lnTo>
                <a:lnTo>
                  <a:pt x="230" y="401"/>
                </a:lnTo>
                <a:lnTo>
                  <a:pt x="230" y="408"/>
                </a:lnTo>
                <a:lnTo>
                  <a:pt x="232" y="431"/>
                </a:lnTo>
                <a:lnTo>
                  <a:pt x="232" y="433"/>
                </a:lnTo>
                <a:lnTo>
                  <a:pt x="234" y="433"/>
                </a:lnTo>
                <a:lnTo>
                  <a:pt x="213" y="454"/>
                </a:lnTo>
                <a:lnTo>
                  <a:pt x="213" y="454"/>
                </a:lnTo>
                <a:lnTo>
                  <a:pt x="213" y="471"/>
                </a:lnTo>
                <a:lnTo>
                  <a:pt x="213" y="479"/>
                </a:lnTo>
                <a:lnTo>
                  <a:pt x="214" y="485"/>
                </a:lnTo>
                <a:lnTo>
                  <a:pt x="216" y="491"/>
                </a:lnTo>
                <a:lnTo>
                  <a:pt x="219" y="495"/>
                </a:lnTo>
                <a:lnTo>
                  <a:pt x="222" y="498"/>
                </a:lnTo>
                <a:lnTo>
                  <a:pt x="227" y="500"/>
                </a:lnTo>
                <a:lnTo>
                  <a:pt x="264" y="520"/>
                </a:lnTo>
                <a:lnTo>
                  <a:pt x="295" y="541"/>
                </a:lnTo>
                <a:lnTo>
                  <a:pt x="321" y="528"/>
                </a:lnTo>
                <a:lnTo>
                  <a:pt x="323" y="527"/>
                </a:lnTo>
                <a:lnTo>
                  <a:pt x="325" y="526"/>
                </a:lnTo>
                <a:lnTo>
                  <a:pt x="326" y="527"/>
                </a:lnTo>
                <a:lnTo>
                  <a:pt x="365" y="557"/>
                </a:lnTo>
                <a:lnTo>
                  <a:pt x="371" y="559"/>
                </a:lnTo>
                <a:lnTo>
                  <a:pt x="381" y="547"/>
                </a:lnTo>
                <a:lnTo>
                  <a:pt x="384" y="545"/>
                </a:lnTo>
                <a:lnTo>
                  <a:pt x="385" y="543"/>
                </a:lnTo>
                <a:lnTo>
                  <a:pt x="386" y="543"/>
                </a:lnTo>
                <a:lnTo>
                  <a:pt x="387" y="543"/>
                </a:lnTo>
                <a:lnTo>
                  <a:pt x="410" y="547"/>
                </a:lnTo>
                <a:lnTo>
                  <a:pt x="414" y="507"/>
                </a:lnTo>
                <a:lnTo>
                  <a:pt x="444" y="559"/>
                </a:lnTo>
                <a:lnTo>
                  <a:pt x="468" y="561"/>
                </a:lnTo>
                <a:lnTo>
                  <a:pt x="472" y="562"/>
                </a:lnTo>
                <a:lnTo>
                  <a:pt x="474" y="562"/>
                </a:lnTo>
                <a:lnTo>
                  <a:pt x="474" y="564"/>
                </a:lnTo>
                <a:lnTo>
                  <a:pt x="474" y="580"/>
                </a:lnTo>
                <a:lnTo>
                  <a:pt x="483" y="577"/>
                </a:lnTo>
                <a:lnTo>
                  <a:pt x="523" y="524"/>
                </a:lnTo>
                <a:lnTo>
                  <a:pt x="540" y="549"/>
                </a:lnTo>
                <a:lnTo>
                  <a:pt x="540" y="541"/>
                </a:lnTo>
                <a:lnTo>
                  <a:pt x="540" y="541"/>
                </a:lnTo>
                <a:lnTo>
                  <a:pt x="540" y="540"/>
                </a:lnTo>
                <a:lnTo>
                  <a:pt x="540" y="539"/>
                </a:lnTo>
                <a:lnTo>
                  <a:pt x="553" y="515"/>
                </a:lnTo>
                <a:lnTo>
                  <a:pt x="563" y="496"/>
                </a:lnTo>
                <a:lnTo>
                  <a:pt x="593" y="496"/>
                </a:lnTo>
                <a:lnTo>
                  <a:pt x="599" y="462"/>
                </a:lnTo>
                <a:lnTo>
                  <a:pt x="602" y="462"/>
                </a:lnTo>
                <a:lnTo>
                  <a:pt x="605" y="463"/>
                </a:lnTo>
                <a:lnTo>
                  <a:pt x="627" y="467"/>
                </a:lnTo>
                <a:lnTo>
                  <a:pt x="630" y="455"/>
                </a:lnTo>
                <a:lnTo>
                  <a:pt x="622" y="436"/>
                </a:lnTo>
                <a:lnTo>
                  <a:pt x="622" y="433"/>
                </a:lnTo>
                <a:lnTo>
                  <a:pt x="626" y="420"/>
                </a:lnTo>
                <a:lnTo>
                  <a:pt x="626" y="417"/>
                </a:lnTo>
                <a:lnTo>
                  <a:pt x="627" y="416"/>
                </a:lnTo>
                <a:lnTo>
                  <a:pt x="629" y="416"/>
                </a:lnTo>
                <a:lnTo>
                  <a:pt x="629" y="415"/>
                </a:lnTo>
                <a:lnTo>
                  <a:pt x="692" y="382"/>
                </a:lnTo>
                <a:lnTo>
                  <a:pt x="689" y="349"/>
                </a:lnTo>
                <a:lnTo>
                  <a:pt x="689" y="349"/>
                </a:lnTo>
                <a:lnTo>
                  <a:pt x="689" y="347"/>
                </a:lnTo>
                <a:lnTo>
                  <a:pt x="701" y="323"/>
                </a:lnTo>
                <a:lnTo>
                  <a:pt x="703" y="319"/>
                </a:lnTo>
                <a:lnTo>
                  <a:pt x="703" y="319"/>
                </a:lnTo>
                <a:lnTo>
                  <a:pt x="722" y="274"/>
                </a:lnTo>
                <a:lnTo>
                  <a:pt x="724" y="273"/>
                </a:lnTo>
                <a:lnTo>
                  <a:pt x="724" y="273"/>
                </a:lnTo>
                <a:lnTo>
                  <a:pt x="740" y="257"/>
                </a:lnTo>
                <a:lnTo>
                  <a:pt x="750" y="239"/>
                </a:lnTo>
                <a:lnTo>
                  <a:pt x="750" y="236"/>
                </a:lnTo>
                <a:lnTo>
                  <a:pt x="750" y="236"/>
                </a:lnTo>
                <a:lnTo>
                  <a:pt x="758" y="221"/>
                </a:lnTo>
                <a:lnTo>
                  <a:pt x="751" y="203"/>
                </a:lnTo>
                <a:lnTo>
                  <a:pt x="751" y="202"/>
                </a:lnTo>
                <a:lnTo>
                  <a:pt x="750" y="202"/>
                </a:lnTo>
                <a:lnTo>
                  <a:pt x="750" y="182"/>
                </a:lnTo>
                <a:lnTo>
                  <a:pt x="740" y="182"/>
                </a:lnTo>
                <a:lnTo>
                  <a:pt x="721" y="192"/>
                </a:lnTo>
                <a:lnTo>
                  <a:pt x="721" y="192"/>
                </a:lnTo>
                <a:lnTo>
                  <a:pt x="718" y="193"/>
                </a:lnTo>
                <a:lnTo>
                  <a:pt x="714" y="194"/>
                </a:lnTo>
                <a:lnTo>
                  <a:pt x="711" y="195"/>
                </a:lnTo>
                <a:lnTo>
                  <a:pt x="706" y="194"/>
                </a:lnTo>
                <a:lnTo>
                  <a:pt x="696" y="192"/>
                </a:lnTo>
                <a:lnTo>
                  <a:pt x="686" y="186"/>
                </a:lnTo>
                <a:lnTo>
                  <a:pt x="686" y="186"/>
                </a:lnTo>
                <a:lnTo>
                  <a:pt x="684" y="183"/>
                </a:lnTo>
                <a:lnTo>
                  <a:pt x="682" y="180"/>
                </a:lnTo>
                <a:lnTo>
                  <a:pt x="680" y="173"/>
                </a:lnTo>
                <a:lnTo>
                  <a:pt x="681" y="163"/>
                </a:lnTo>
                <a:lnTo>
                  <a:pt x="682" y="150"/>
                </a:lnTo>
                <a:lnTo>
                  <a:pt x="673" y="149"/>
                </a:lnTo>
                <a:lnTo>
                  <a:pt x="669" y="155"/>
                </a:lnTo>
                <a:lnTo>
                  <a:pt x="669" y="155"/>
                </a:lnTo>
                <a:lnTo>
                  <a:pt x="655" y="170"/>
                </a:lnTo>
                <a:lnTo>
                  <a:pt x="649" y="173"/>
                </a:lnTo>
                <a:lnTo>
                  <a:pt x="647" y="174"/>
                </a:lnTo>
                <a:lnTo>
                  <a:pt x="647" y="174"/>
                </a:lnTo>
                <a:lnTo>
                  <a:pt x="643" y="174"/>
                </a:lnTo>
                <a:lnTo>
                  <a:pt x="641" y="173"/>
                </a:lnTo>
                <a:lnTo>
                  <a:pt x="641" y="173"/>
                </a:lnTo>
                <a:lnTo>
                  <a:pt x="639" y="166"/>
                </a:lnTo>
                <a:lnTo>
                  <a:pt x="638" y="161"/>
                </a:lnTo>
                <a:lnTo>
                  <a:pt x="637" y="154"/>
                </a:lnTo>
                <a:lnTo>
                  <a:pt x="637" y="154"/>
                </a:lnTo>
                <a:lnTo>
                  <a:pt x="638" y="140"/>
                </a:lnTo>
                <a:lnTo>
                  <a:pt x="639" y="136"/>
                </a:lnTo>
                <a:lnTo>
                  <a:pt x="641" y="133"/>
                </a:lnTo>
                <a:lnTo>
                  <a:pt x="641" y="133"/>
                </a:lnTo>
                <a:lnTo>
                  <a:pt x="642" y="131"/>
                </a:lnTo>
                <a:lnTo>
                  <a:pt x="645" y="130"/>
                </a:lnTo>
                <a:lnTo>
                  <a:pt x="646" y="130"/>
                </a:lnTo>
                <a:lnTo>
                  <a:pt x="648" y="131"/>
                </a:lnTo>
                <a:lnTo>
                  <a:pt x="671" y="88"/>
                </a:lnTo>
                <a:lnTo>
                  <a:pt x="677" y="72"/>
                </a:lnTo>
                <a:lnTo>
                  <a:pt x="680" y="55"/>
                </a:lnTo>
                <a:lnTo>
                  <a:pt x="668" y="44"/>
                </a:lnTo>
                <a:lnTo>
                  <a:pt x="668" y="44"/>
                </a:lnTo>
                <a:lnTo>
                  <a:pt x="665" y="40"/>
                </a:lnTo>
                <a:lnTo>
                  <a:pt x="664" y="34"/>
                </a:lnTo>
                <a:lnTo>
                  <a:pt x="664" y="28"/>
                </a:lnTo>
                <a:lnTo>
                  <a:pt x="665" y="20"/>
                </a:lnTo>
                <a:lnTo>
                  <a:pt x="665" y="13"/>
                </a:lnTo>
                <a:lnTo>
                  <a:pt x="665" y="13"/>
                </a:lnTo>
                <a:lnTo>
                  <a:pt x="664" y="9"/>
                </a:lnTo>
                <a:lnTo>
                  <a:pt x="663" y="6"/>
                </a:lnTo>
                <a:lnTo>
                  <a:pt x="661" y="4"/>
                </a:lnTo>
                <a:lnTo>
                  <a:pt x="657" y="0"/>
                </a:lnTo>
                <a:lnTo>
                  <a:pt x="655" y="0"/>
                </a:lnTo>
                <a:lnTo>
                  <a:pt x="654" y="4"/>
                </a:lnTo>
                <a:lnTo>
                  <a:pt x="654" y="4"/>
                </a:lnTo>
                <a:lnTo>
                  <a:pt x="650" y="10"/>
                </a:lnTo>
                <a:lnTo>
                  <a:pt x="648" y="13"/>
                </a:lnTo>
                <a:lnTo>
                  <a:pt x="645" y="14"/>
                </a:lnTo>
                <a:lnTo>
                  <a:pt x="641" y="15"/>
                </a:lnTo>
                <a:lnTo>
                  <a:pt x="638" y="16"/>
                </a:lnTo>
                <a:lnTo>
                  <a:pt x="633" y="16"/>
                </a:lnTo>
                <a:lnTo>
                  <a:pt x="629" y="15"/>
                </a:lnTo>
                <a:lnTo>
                  <a:pt x="629" y="15"/>
                </a:lnTo>
                <a:lnTo>
                  <a:pt x="624" y="14"/>
                </a:lnTo>
                <a:lnTo>
                  <a:pt x="618" y="13"/>
                </a:lnTo>
                <a:lnTo>
                  <a:pt x="613" y="14"/>
                </a:lnTo>
                <a:lnTo>
                  <a:pt x="607" y="15"/>
                </a:lnTo>
                <a:lnTo>
                  <a:pt x="607" y="15"/>
                </a:lnTo>
                <a:close/>
              </a:path>
            </a:pathLst>
          </a:custGeom>
          <a:solidFill>
            <a:srgbClr val="2F4054"/>
          </a:solidFill>
          <a:ln>
            <a:noFill/>
          </a:ln>
        </p:spPr>
        <p:txBody>
          <a:bodyPr vert="horz" wrap="square" lIns="121882" tIns="60941" rIns="121882" bIns="60941" numCol="1" anchor="t" anchorCtr="0" compatLnSpc="1"/>
          <a:lstStyle/>
          <a:p>
            <a:endParaRPr lang="zh-CN" altLang="en-US" sz="2400">
              <a:solidFill>
                <a:srgbClr val="969696"/>
              </a:solidFill>
            </a:endParaRPr>
          </a:p>
        </p:txBody>
      </p:sp>
      <p:sp>
        <p:nvSpPr>
          <p:cNvPr id="40" name="Freeform 47"/>
          <p:cNvSpPr/>
          <p:nvPr/>
        </p:nvSpPr>
        <p:spPr bwMode="auto">
          <a:xfrm>
            <a:off x="4073296" y="4352328"/>
            <a:ext cx="497420" cy="504532"/>
          </a:xfrm>
          <a:custGeom>
            <a:avLst/>
            <a:gdLst>
              <a:gd name="T0" fmla="*/ 407 w 429"/>
              <a:gd name="T1" fmla="*/ 49 h 437"/>
              <a:gd name="T2" fmla="*/ 391 w 429"/>
              <a:gd name="T3" fmla="*/ 45 h 437"/>
              <a:gd name="T4" fmla="*/ 377 w 429"/>
              <a:gd name="T5" fmla="*/ 39 h 437"/>
              <a:gd name="T6" fmla="*/ 354 w 429"/>
              <a:gd name="T7" fmla="*/ 43 h 437"/>
              <a:gd name="T8" fmla="*/ 335 w 429"/>
              <a:gd name="T9" fmla="*/ 36 h 437"/>
              <a:gd name="T10" fmla="*/ 334 w 429"/>
              <a:gd name="T11" fmla="*/ 32 h 437"/>
              <a:gd name="T12" fmla="*/ 308 w 429"/>
              <a:gd name="T13" fmla="*/ 7 h 437"/>
              <a:gd name="T14" fmla="*/ 266 w 429"/>
              <a:gd name="T15" fmla="*/ 24 h 437"/>
              <a:gd name="T16" fmla="*/ 261 w 429"/>
              <a:gd name="T17" fmla="*/ 62 h 437"/>
              <a:gd name="T18" fmla="*/ 244 w 429"/>
              <a:gd name="T19" fmla="*/ 91 h 437"/>
              <a:gd name="T20" fmla="*/ 218 w 429"/>
              <a:gd name="T21" fmla="*/ 131 h 437"/>
              <a:gd name="T22" fmla="*/ 187 w 429"/>
              <a:gd name="T23" fmla="*/ 157 h 437"/>
              <a:gd name="T24" fmla="*/ 171 w 429"/>
              <a:gd name="T25" fmla="*/ 184 h 437"/>
              <a:gd name="T26" fmla="*/ 145 w 429"/>
              <a:gd name="T27" fmla="*/ 200 h 437"/>
              <a:gd name="T28" fmla="*/ 111 w 429"/>
              <a:gd name="T29" fmla="*/ 248 h 437"/>
              <a:gd name="T30" fmla="*/ 108 w 429"/>
              <a:gd name="T31" fmla="*/ 249 h 437"/>
              <a:gd name="T32" fmla="*/ 0 w 429"/>
              <a:gd name="T33" fmla="*/ 275 h 437"/>
              <a:gd name="T34" fmla="*/ 47 w 429"/>
              <a:gd name="T35" fmla="*/ 353 h 437"/>
              <a:gd name="T36" fmla="*/ 48 w 429"/>
              <a:gd name="T37" fmla="*/ 354 h 437"/>
              <a:gd name="T38" fmla="*/ 60 w 429"/>
              <a:gd name="T39" fmla="*/ 370 h 437"/>
              <a:gd name="T40" fmla="*/ 63 w 429"/>
              <a:gd name="T41" fmla="*/ 397 h 437"/>
              <a:gd name="T42" fmla="*/ 66 w 429"/>
              <a:gd name="T43" fmla="*/ 406 h 437"/>
              <a:gd name="T44" fmla="*/ 94 w 429"/>
              <a:gd name="T45" fmla="*/ 397 h 437"/>
              <a:gd name="T46" fmla="*/ 106 w 429"/>
              <a:gd name="T47" fmla="*/ 402 h 437"/>
              <a:gd name="T48" fmla="*/ 115 w 429"/>
              <a:gd name="T49" fmla="*/ 373 h 437"/>
              <a:gd name="T50" fmla="*/ 122 w 429"/>
              <a:gd name="T51" fmla="*/ 367 h 437"/>
              <a:gd name="T52" fmla="*/ 154 w 429"/>
              <a:gd name="T53" fmla="*/ 368 h 437"/>
              <a:gd name="T54" fmla="*/ 171 w 429"/>
              <a:gd name="T55" fmla="*/ 322 h 437"/>
              <a:gd name="T56" fmla="*/ 173 w 429"/>
              <a:gd name="T57" fmla="*/ 319 h 437"/>
              <a:gd name="T58" fmla="*/ 182 w 429"/>
              <a:gd name="T59" fmla="*/ 312 h 437"/>
              <a:gd name="T60" fmla="*/ 202 w 429"/>
              <a:gd name="T61" fmla="*/ 319 h 437"/>
              <a:gd name="T62" fmla="*/ 209 w 429"/>
              <a:gd name="T63" fmla="*/ 351 h 437"/>
              <a:gd name="T64" fmla="*/ 219 w 429"/>
              <a:gd name="T65" fmla="*/ 343 h 437"/>
              <a:gd name="T66" fmla="*/ 243 w 429"/>
              <a:gd name="T67" fmla="*/ 321 h 437"/>
              <a:gd name="T68" fmla="*/ 261 w 429"/>
              <a:gd name="T69" fmla="*/ 325 h 437"/>
              <a:gd name="T70" fmla="*/ 274 w 429"/>
              <a:gd name="T71" fmla="*/ 343 h 437"/>
              <a:gd name="T72" fmla="*/ 286 w 429"/>
              <a:gd name="T73" fmla="*/ 382 h 437"/>
              <a:gd name="T74" fmla="*/ 289 w 429"/>
              <a:gd name="T75" fmla="*/ 409 h 437"/>
              <a:gd name="T76" fmla="*/ 299 w 429"/>
              <a:gd name="T77" fmla="*/ 400 h 437"/>
              <a:gd name="T78" fmla="*/ 316 w 429"/>
              <a:gd name="T79" fmla="*/ 409 h 437"/>
              <a:gd name="T80" fmla="*/ 321 w 429"/>
              <a:gd name="T81" fmla="*/ 433 h 437"/>
              <a:gd name="T82" fmla="*/ 334 w 429"/>
              <a:gd name="T83" fmla="*/ 418 h 437"/>
              <a:gd name="T84" fmla="*/ 336 w 429"/>
              <a:gd name="T85" fmla="*/ 415 h 437"/>
              <a:gd name="T86" fmla="*/ 347 w 429"/>
              <a:gd name="T87" fmla="*/ 410 h 437"/>
              <a:gd name="T88" fmla="*/ 355 w 429"/>
              <a:gd name="T89" fmla="*/ 402 h 437"/>
              <a:gd name="T90" fmla="*/ 327 w 429"/>
              <a:gd name="T91" fmla="*/ 306 h 437"/>
              <a:gd name="T92" fmla="*/ 280 w 429"/>
              <a:gd name="T93" fmla="*/ 221 h 437"/>
              <a:gd name="T94" fmla="*/ 264 w 429"/>
              <a:gd name="T95" fmla="*/ 194 h 437"/>
              <a:gd name="T96" fmla="*/ 273 w 429"/>
              <a:gd name="T97" fmla="*/ 159 h 437"/>
              <a:gd name="T98" fmla="*/ 353 w 429"/>
              <a:gd name="T99" fmla="*/ 155 h 437"/>
              <a:gd name="T100" fmla="*/ 395 w 429"/>
              <a:gd name="T101" fmla="*/ 132 h 437"/>
              <a:gd name="T102" fmla="*/ 414 w 429"/>
              <a:gd name="T103" fmla="*/ 124 h 437"/>
              <a:gd name="T104" fmla="*/ 422 w 429"/>
              <a:gd name="T105" fmla="*/ 115 h 437"/>
              <a:gd name="T106" fmla="*/ 428 w 429"/>
              <a:gd name="T107" fmla="*/ 96 h 4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29" h="437">
                <a:moveTo>
                  <a:pt x="429" y="88"/>
                </a:moveTo>
                <a:lnTo>
                  <a:pt x="420" y="69"/>
                </a:lnTo>
                <a:lnTo>
                  <a:pt x="407" y="49"/>
                </a:lnTo>
                <a:lnTo>
                  <a:pt x="392" y="46"/>
                </a:lnTo>
                <a:lnTo>
                  <a:pt x="391" y="46"/>
                </a:lnTo>
                <a:lnTo>
                  <a:pt x="391" y="45"/>
                </a:lnTo>
                <a:lnTo>
                  <a:pt x="390" y="45"/>
                </a:lnTo>
                <a:lnTo>
                  <a:pt x="377" y="39"/>
                </a:lnTo>
                <a:lnTo>
                  <a:pt x="377" y="39"/>
                </a:lnTo>
                <a:lnTo>
                  <a:pt x="375" y="39"/>
                </a:lnTo>
                <a:lnTo>
                  <a:pt x="370" y="40"/>
                </a:lnTo>
                <a:lnTo>
                  <a:pt x="354" y="43"/>
                </a:lnTo>
                <a:lnTo>
                  <a:pt x="353" y="43"/>
                </a:lnTo>
                <a:lnTo>
                  <a:pt x="351" y="41"/>
                </a:lnTo>
                <a:lnTo>
                  <a:pt x="335" y="36"/>
                </a:lnTo>
                <a:lnTo>
                  <a:pt x="335" y="35"/>
                </a:lnTo>
                <a:lnTo>
                  <a:pt x="334" y="35"/>
                </a:lnTo>
                <a:lnTo>
                  <a:pt x="334" y="32"/>
                </a:lnTo>
                <a:lnTo>
                  <a:pt x="334" y="32"/>
                </a:lnTo>
                <a:lnTo>
                  <a:pt x="322" y="21"/>
                </a:lnTo>
                <a:lnTo>
                  <a:pt x="308" y="7"/>
                </a:lnTo>
                <a:lnTo>
                  <a:pt x="297" y="0"/>
                </a:lnTo>
                <a:lnTo>
                  <a:pt x="283" y="13"/>
                </a:lnTo>
                <a:lnTo>
                  <a:pt x="266" y="24"/>
                </a:lnTo>
                <a:lnTo>
                  <a:pt x="261" y="61"/>
                </a:lnTo>
                <a:lnTo>
                  <a:pt x="261" y="62"/>
                </a:lnTo>
                <a:lnTo>
                  <a:pt x="261" y="62"/>
                </a:lnTo>
                <a:lnTo>
                  <a:pt x="245" y="88"/>
                </a:lnTo>
                <a:lnTo>
                  <a:pt x="245" y="91"/>
                </a:lnTo>
                <a:lnTo>
                  <a:pt x="244" y="91"/>
                </a:lnTo>
                <a:lnTo>
                  <a:pt x="233" y="103"/>
                </a:lnTo>
                <a:lnTo>
                  <a:pt x="218" y="131"/>
                </a:lnTo>
                <a:lnTo>
                  <a:pt x="218" y="131"/>
                </a:lnTo>
                <a:lnTo>
                  <a:pt x="217" y="133"/>
                </a:lnTo>
                <a:lnTo>
                  <a:pt x="217" y="133"/>
                </a:lnTo>
                <a:lnTo>
                  <a:pt x="187" y="157"/>
                </a:lnTo>
                <a:lnTo>
                  <a:pt x="174" y="179"/>
                </a:lnTo>
                <a:lnTo>
                  <a:pt x="174" y="179"/>
                </a:lnTo>
                <a:lnTo>
                  <a:pt x="171" y="184"/>
                </a:lnTo>
                <a:lnTo>
                  <a:pt x="165" y="189"/>
                </a:lnTo>
                <a:lnTo>
                  <a:pt x="156" y="194"/>
                </a:lnTo>
                <a:lnTo>
                  <a:pt x="145" y="200"/>
                </a:lnTo>
                <a:lnTo>
                  <a:pt x="132" y="220"/>
                </a:lnTo>
                <a:lnTo>
                  <a:pt x="132" y="220"/>
                </a:lnTo>
                <a:lnTo>
                  <a:pt x="111" y="248"/>
                </a:lnTo>
                <a:lnTo>
                  <a:pt x="110" y="248"/>
                </a:lnTo>
                <a:lnTo>
                  <a:pt x="110" y="249"/>
                </a:lnTo>
                <a:lnTo>
                  <a:pt x="108" y="249"/>
                </a:lnTo>
                <a:lnTo>
                  <a:pt x="12" y="243"/>
                </a:lnTo>
                <a:lnTo>
                  <a:pt x="0" y="255"/>
                </a:lnTo>
                <a:lnTo>
                  <a:pt x="0" y="275"/>
                </a:lnTo>
                <a:lnTo>
                  <a:pt x="11" y="314"/>
                </a:lnTo>
                <a:lnTo>
                  <a:pt x="30" y="344"/>
                </a:lnTo>
                <a:lnTo>
                  <a:pt x="47" y="353"/>
                </a:lnTo>
                <a:lnTo>
                  <a:pt x="47" y="354"/>
                </a:lnTo>
                <a:lnTo>
                  <a:pt x="48" y="354"/>
                </a:lnTo>
                <a:lnTo>
                  <a:pt x="48" y="354"/>
                </a:lnTo>
                <a:lnTo>
                  <a:pt x="48" y="354"/>
                </a:lnTo>
                <a:lnTo>
                  <a:pt x="55" y="363"/>
                </a:lnTo>
                <a:lnTo>
                  <a:pt x="60" y="370"/>
                </a:lnTo>
                <a:lnTo>
                  <a:pt x="62" y="376"/>
                </a:lnTo>
                <a:lnTo>
                  <a:pt x="63" y="381"/>
                </a:lnTo>
                <a:lnTo>
                  <a:pt x="63" y="397"/>
                </a:lnTo>
                <a:lnTo>
                  <a:pt x="58" y="402"/>
                </a:lnTo>
                <a:lnTo>
                  <a:pt x="61" y="406"/>
                </a:lnTo>
                <a:lnTo>
                  <a:pt x="66" y="406"/>
                </a:lnTo>
                <a:lnTo>
                  <a:pt x="73" y="391"/>
                </a:lnTo>
                <a:lnTo>
                  <a:pt x="76" y="391"/>
                </a:lnTo>
                <a:lnTo>
                  <a:pt x="94" y="397"/>
                </a:lnTo>
                <a:lnTo>
                  <a:pt x="95" y="402"/>
                </a:lnTo>
                <a:lnTo>
                  <a:pt x="106" y="402"/>
                </a:lnTo>
                <a:lnTo>
                  <a:pt x="106" y="402"/>
                </a:lnTo>
                <a:lnTo>
                  <a:pt x="103" y="396"/>
                </a:lnTo>
                <a:lnTo>
                  <a:pt x="102" y="393"/>
                </a:lnTo>
                <a:lnTo>
                  <a:pt x="115" y="373"/>
                </a:lnTo>
                <a:lnTo>
                  <a:pt x="115" y="373"/>
                </a:lnTo>
                <a:lnTo>
                  <a:pt x="117" y="369"/>
                </a:lnTo>
                <a:lnTo>
                  <a:pt x="122" y="367"/>
                </a:lnTo>
                <a:lnTo>
                  <a:pt x="126" y="366"/>
                </a:lnTo>
                <a:lnTo>
                  <a:pt x="132" y="367"/>
                </a:lnTo>
                <a:lnTo>
                  <a:pt x="154" y="368"/>
                </a:lnTo>
                <a:lnTo>
                  <a:pt x="166" y="352"/>
                </a:lnTo>
                <a:lnTo>
                  <a:pt x="166" y="337"/>
                </a:lnTo>
                <a:lnTo>
                  <a:pt x="171" y="322"/>
                </a:lnTo>
                <a:lnTo>
                  <a:pt x="171" y="321"/>
                </a:lnTo>
                <a:lnTo>
                  <a:pt x="172" y="320"/>
                </a:lnTo>
                <a:lnTo>
                  <a:pt x="173" y="319"/>
                </a:lnTo>
                <a:lnTo>
                  <a:pt x="181" y="313"/>
                </a:lnTo>
                <a:lnTo>
                  <a:pt x="181" y="312"/>
                </a:lnTo>
                <a:lnTo>
                  <a:pt x="182" y="312"/>
                </a:lnTo>
                <a:lnTo>
                  <a:pt x="184" y="313"/>
                </a:lnTo>
                <a:lnTo>
                  <a:pt x="202" y="315"/>
                </a:lnTo>
                <a:lnTo>
                  <a:pt x="202" y="319"/>
                </a:lnTo>
                <a:lnTo>
                  <a:pt x="205" y="333"/>
                </a:lnTo>
                <a:lnTo>
                  <a:pt x="205" y="341"/>
                </a:lnTo>
                <a:lnTo>
                  <a:pt x="209" y="351"/>
                </a:lnTo>
                <a:lnTo>
                  <a:pt x="213" y="352"/>
                </a:lnTo>
                <a:lnTo>
                  <a:pt x="219" y="344"/>
                </a:lnTo>
                <a:lnTo>
                  <a:pt x="219" y="343"/>
                </a:lnTo>
                <a:lnTo>
                  <a:pt x="229" y="329"/>
                </a:lnTo>
                <a:lnTo>
                  <a:pt x="231" y="327"/>
                </a:lnTo>
                <a:lnTo>
                  <a:pt x="243" y="321"/>
                </a:lnTo>
                <a:lnTo>
                  <a:pt x="244" y="321"/>
                </a:lnTo>
                <a:lnTo>
                  <a:pt x="245" y="320"/>
                </a:lnTo>
                <a:lnTo>
                  <a:pt x="261" y="325"/>
                </a:lnTo>
                <a:lnTo>
                  <a:pt x="263" y="325"/>
                </a:lnTo>
                <a:lnTo>
                  <a:pt x="265" y="326"/>
                </a:lnTo>
                <a:lnTo>
                  <a:pt x="274" y="343"/>
                </a:lnTo>
                <a:lnTo>
                  <a:pt x="274" y="359"/>
                </a:lnTo>
                <a:lnTo>
                  <a:pt x="286" y="382"/>
                </a:lnTo>
                <a:lnTo>
                  <a:pt x="286" y="382"/>
                </a:lnTo>
                <a:lnTo>
                  <a:pt x="286" y="385"/>
                </a:lnTo>
                <a:lnTo>
                  <a:pt x="286" y="401"/>
                </a:lnTo>
                <a:lnTo>
                  <a:pt x="289" y="409"/>
                </a:lnTo>
                <a:lnTo>
                  <a:pt x="292" y="409"/>
                </a:lnTo>
                <a:lnTo>
                  <a:pt x="298" y="402"/>
                </a:lnTo>
                <a:lnTo>
                  <a:pt x="299" y="400"/>
                </a:lnTo>
                <a:lnTo>
                  <a:pt x="313" y="409"/>
                </a:lnTo>
                <a:lnTo>
                  <a:pt x="314" y="409"/>
                </a:lnTo>
                <a:lnTo>
                  <a:pt x="316" y="409"/>
                </a:lnTo>
                <a:lnTo>
                  <a:pt x="316" y="412"/>
                </a:lnTo>
                <a:lnTo>
                  <a:pt x="316" y="413"/>
                </a:lnTo>
                <a:lnTo>
                  <a:pt x="321" y="433"/>
                </a:lnTo>
                <a:lnTo>
                  <a:pt x="327" y="437"/>
                </a:lnTo>
                <a:lnTo>
                  <a:pt x="328" y="435"/>
                </a:lnTo>
                <a:lnTo>
                  <a:pt x="334" y="418"/>
                </a:lnTo>
                <a:lnTo>
                  <a:pt x="334" y="417"/>
                </a:lnTo>
                <a:lnTo>
                  <a:pt x="335" y="415"/>
                </a:lnTo>
                <a:lnTo>
                  <a:pt x="336" y="415"/>
                </a:lnTo>
                <a:lnTo>
                  <a:pt x="338" y="415"/>
                </a:lnTo>
                <a:lnTo>
                  <a:pt x="346" y="410"/>
                </a:lnTo>
                <a:lnTo>
                  <a:pt x="347" y="410"/>
                </a:lnTo>
                <a:lnTo>
                  <a:pt x="347" y="409"/>
                </a:lnTo>
                <a:lnTo>
                  <a:pt x="358" y="409"/>
                </a:lnTo>
                <a:lnTo>
                  <a:pt x="355" y="402"/>
                </a:lnTo>
                <a:lnTo>
                  <a:pt x="355" y="400"/>
                </a:lnTo>
                <a:lnTo>
                  <a:pt x="350" y="344"/>
                </a:lnTo>
                <a:lnTo>
                  <a:pt x="327" y="306"/>
                </a:lnTo>
                <a:lnTo>
                  <a:pt x="283" y="256"/>
                </a:lnTo>
                <a:lnTo>
                  <a:pt x="282" y="255"/>
                </a:lnTo>
                <a:lnTo>
                  <a:pt x="280" y="221"/>
                </a:lnTo>
                <a:lnTo>
                  <a:pt x="265" y="196"/>
                </a:lnTo>
                <a:lnTo>
                  <a:pt x="265" y="195"/>
                </a:lnTo>
                <a:lnTo>
                  <a:pt x="264" y="194"/>
                </a:lnTo>
                <a:lnTo>
                  <a:pt x="264" y="194"/>
                </a:lnTo>
                <a:lnTo>
                  <a:pt x="265" y="192"/>
                </a:lnTo>
                <a:lnTo>
                  <a:pt x="273" y="159"/>
                </a:lnTo>
                <a:lnTo>
                  <a:pt x="275" y="159"/>
                </a:lnTo>
                <a:lnTo>
                  <a:pt x="278" y="159"/>
                </a:lnTo>
                <a:lnTo>
                  <a:pt x="353" y="155"/>
                </a:lnTo>
                <a:lnTo>
                  <a:pt x="394" y="133"/>
                </a:lnTo>
                <a:lnTo>
                  <a:pt x="394" y="133"/>
                </a:lnTo>
                <a:lnTo>
                  <a:pt x="395" y="132"/>
                </a:lnTo>
                <a:lnTo>
                  <a:pt x="395" y="132"/>
                </a:lnTo>
                <a:lnTo>
                  <a:pt x="406" y="129"/>
                </a:lnTo>
                <a:lnTo>
                  <a:pt x="414" y="124"/>
                </a:lnTo>
                <a:lnTo>
                  <a:pt x="420" y="119"/>
                </a:lnTo>
                <a:lnTo>
                  <a:pt x="422" y="115"/>
                </a:lnTo>
                <a:lnTo>
                  <a:pt x="422" y="115"/>
                </a:lnTo>
                <a:lnTo>
                  <a:pt x="425" y="110"/>
                </a:lnTo>
                <a:lnTo>
                  <a:pt x="426" y="104"/>
                </a:lnTo>
                <a:lnTo>
                  <a:pt x="428" y="96"/>
                </a:lnTo>
                <a:lnTo>
                  <a:pt x="429" y="88"/>
                </a:lnTo>
                <a:lnTo>
                  <a:pt x="429" y="88"/>
                </a:lnTo>
                <a:close/>
              </a:path>
            </a:pathLst>
          </a:custGeom>
          <a:solidFill>
            <a:srgbClr val="2F4054"/>
          </a:solidFill>
          <a:ln>
            <a:noFill/>
          </a:ln>
        </p:spPr>
        <p:txBody>
          <a:bodyPr vert="horz" wrap="square" lIns="121882" tIns="60941" rIns="121882" bIns="60941" numCol="1" anchor="t" anchorCtr="0" compatLnSpc="1"/>
          <a:lstStyle/>
          <a:p>
            <a:endParaRPr lang="zh-CN" altLang="en-US" sz="2400">
              <a:solidFill>
                <a:srgbClr val="969696"/>
              </a:solidFill>
            </a:endParaRPr>
          </a:p>
        </p:txBody>
      </p:sp>
      <p:sp>
        <p:nvSpPr>
          <p:cNvPr id="41" name="Freeform 48"/>
          <p:cNvSpPr/>
          <p:nvPr/>
        </p:nvSpPr>
        <p:spPr bwMode="auto">
          <a:xfrm>
            <a:off x="4076776" y="3367621"/>
            <a:ext cx="563510" cy="1016024"/>
          </a:xfrm>
          <a:custGeom>
            <a:avLst/>
            <a:gdLst>
              <a:gd name="T0" fmla="*/ 163 w 486"/>
              <a:gd name="T1" fmla="*/ 297 h 875"/>
              <a:gd name="T2" fmla="*/ 185 w 486"/>
              <a:gd name="T3" fmla="*/ 306 h 875"/>
              <a:gd name="T4" fmla="*/ 264 w 486"/>
              <a:gd name="T5" fmla="*/ 347 h 875"/>
              <a:gd name="T6" fmla="*/ 279 w 486"/>
              <a:gd name="T7" fmla="*/ 369 h 875"/>
              <a:gd name="T8" fmla="*/ 268 w 486"/>
              <a:gd name="T9" fmla="*/ 393 h 875"/>
              <a:gd name="T10" fmla="*/ 266 w 486"/>
              <a:gd name="T11" fmla="*/ 412 h 875"/>
              <a:gd name="T12" fmla="*/ 255 w 486"/>
              <a:gd name="T13" fmla="*/ 472 h 875"/>
              <a:gd name="T14" fmla="*/ 232 w 486"/>
              <a:gd name="T15" fmla="*/ 474 h 875"/>
              <a:gd name="T16" fmla="*/ 168 w 486"/>
              <a:gd name="T17" fmla="*/ 502 h 875"/>
              <a:gd name="T18" fmla="*/ 190 w 486"/>
              <a:gd name="T19" fmla="*/ 525 h 875"/>
              <a:gd name="T20" fmla="*/ 158 w 486"/>
              <a:gd name="T21" fmla="*/ 538 h 875"/>
              <a:gd name="T22" fmla="*/ 105 w 486"/>
              <a:gd name="T23" fmla="*/ 512 h 875"/>
              <a:gd name="T24" fmla="*/ 58 w 486"/>
              <a:gd name="T25" fmla="*/ 595 h 875"/>
              <a:gd name="T26" fmla="*/ 69 w 486"/>
              <a:gd name="T27" fmla="*/ 617 h 875"/>
              <a:gd name="T28" fmla="*/ 79 w 486"/>
              <a:gd name="T29" fmla="*/ 671 h 875"/>
              <a:gd name="T30" fmla="*/ 6 w 486"/>
              <a:gd name="T31" fmla="*/ 688 h 875"/>
              <a:gd name="T32" fmla="*/ 10 w 486"/>
              <a:gd name="T33" fmla="*/ 737 h 875"/>
              <a:gd name="T34" fmla="*/ 81 w 486"/>
              <a:gd name="T35" fmla="*/ 777 h 875"/>
              <a:gd name="T36" fmla="*/ 128 w 486"/>
              <a:gd name="T37" fmla="*/ 786 h 875"/>
              <a:gd name="T38" fmla="*/ 142 w 486"/>
              <a:gd name="T39" fmla="*/ 806 h 875"/>
              <a:gd name="T40" fmla="*/ 155 w 486"/>
              <a:gd name="T41" fmla="*/ 802 h 875"/>
              <a:gd name="T42" fmla="*/ 230 w 486"/>
              <a:gd name="T43" fmla="*/ 828 h 875"/>
              <a:gd name="T44" fmla="*/ 296 w 486"/>
              <a:gd name="T45" fmla="*/ 831 h 875"/>
              <a:gd name="T46" fmla="*/ 314 w 486"/>
              <a:gd name="T47" fmla="*/ 844 h 875"/>
              <a:gd name="T48" fmla="*/ 341 w 486"/>
              <a:gd name="T49" fmla="*/ 870 h 875"/>
              <a:gd name="T50" fmla="*/ 363 w 486"/>
              <a:gd name="T51" fmla="*/ 830 h 875"/>
              <a:gd name="T52" fmla="*/ 371 w 486"/>
              <a:gd name="T53" fmla="*/ 781 h 875"/>
              <a:gd name="T54" fmla="*/ 404 w 486"/>
              <a:gd name="T55" fmla="*/ 777 h 875"/>
              <a:gd name="T56" fmla="*/ 355 w 486"/>
              <a:gd name="T57" fmla="*/ 721 h 875"/>
              <a:gd name="T58" fmla="*/ 364 w 486"/>
              <a:gd name="T59" fmla="*/ 698 h 875"/>
              <a:gd name="T60" fmla="*/ 455 w 486"/>
              <a:gd name="T61" fmla="*/ 705 h 875"/>
              <a:gd name="T62" fmla="*/ 481 w 486"/>
              <a:gd name="T63" fmla="*/ 664 h 875"/>
              <a:gd name="T64" fmla="*/ 446 w 486"/>
              <a:gd name="T65" fmla="*/ 637 h 875"/>
              <a:gd name="T66" fmla="*/ 435 w 486"/>
              <a:gd name="T67" fmla="*/ 597 h 875"/>
              <a:gd name="T68" fmla="*/ 414 w 486"/>
              <a:gd name="T69" fmla="*/ 557 h 875"/>
              <a:gd name="T70" fmla="*/ 408 w 486"/>
              <a:gd name="T71" fmla="*/ 522 h 875"/>
              <a:gd name="T72" fmla="*/ 419 w 486"/>
              <a:gd name="T73" fmla="*/ 337 h 875"/>
              <a:gd name="T74" fmla="*/ 418 w 486"/>
              <a:gd name="T75" fmla="*/ 247 h 875"/>
              <a:gd name="T76" fmla="*/ 445 w 486"/>
              <a:gd name="T77" fmla="*/ 208 h 875"/>
              <a:gd name="T78" fmla="*/ 440 w 486"/>
              <a:gd name="T79" fmla="*/ 193 h 875"/>
              <a:gd name="T80" fmla="*/ 418 w 486"/>
              <a:gd name="T81" fmla="*/ 165 h 875"/>
              <a:gd name="T82" fmla="*/ 416 w 486"/>
              <a:gd name="T83" fmla="*/ 132 h 875"/>
              <a:gd name="T84" fmla="*/ 438 w 486"/>
              <a:gd name="T85" fmla="*/ 56 h 875"/>
              <a:gd name="T86" fmla="*/ 453 w 486"/>
              <a:gd name="T87" fmla="*/ 32 h 875"/>
              <a:gd name="T88" fmla="*/ 460 w 486"/>
              <a:gd name="T89" fmla="*/ 2 h 875"/>
              <a:gd name="T90" fmla="*/ 405 w 486"/>
              <a:gd name="T91" fmla="*/ 16 h 875"/>
              <a:gd name="T92" fmla="*/ 327 w 486"/>
              <a:gd name="T93" fmla="*/ 71 h 875"/>
              <a:gd name="T94" fmla="*/ 314 w 486"/>
              <a:gd name="T95" fmla="*/ 88 h 875"/>
              <a:gd name="T96" fmla="*/ 279 w 486"/>
              <a:gd name="T97" fmla="*/ 179 h 875"/>
              <a:gd name="T98" fmla="*/ 276 w 486"/>
              <a:gd name="T99" fmla="*/ 200 h 875"/>
              <a:gd name="T100" fmla="*/ 259 w 486"/>
              <a:gd name="T101" fmla="*/ 220 h 875"/>
              <a:gd name="T102" fmla="*/ 229 w 486"/>
              <a:gd name="T103" fmla="*/ 225 h 875"/>
              <a:gd name="T104" fmla="*/ 184 w 486"/>
              <a:gd name="T105" fmla="*/ 211 h 8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486" h="875">
                <a:moveTo>
                  <a:pt x="162" y="200"/>
                </a:moveTo>
                <a:lnTo>
                  <a:pt x="154" y="198"/>
                </a:lnTo>
                <a:lnTo>
                  <a:pt x="143" y="273"/>
                </a:lnTo>
                <a:lnTo>
                  <a:pt x="163" y="297"/>
                </a:lnTo>
                <a:lnTo>
                  <a:pt x="182" y="305"/>
                </a:lnTo>
                <a:lnTo>
                  <a:pt x="182" y="305"/>
                </a:lnTo>
                <a:lnTo>
                  <a:pt x="184" y="305"/>
                </a:lnTo>
                <a:lnTo>
                  <a:pt x="185" y="306"/>
                </a:lnTo>
                <a:lnTo>
                  <a:pt x="210" y="327"/>
                </a:lnTo>
                <a:lnTo>
                  <a:pt x="245" y="336"/>
                </a:lnTo>
                <a:lnTo>
                  <a:pt x="246" y="336"/>
                </a:lnTo>
                <a:lnTo>
                  <a:pt x="264" y="347"/>
                </a:lnTo>
                <a:lnTo>
                  <a:pt x="265" y="347"/>
                </a:lnTo>
                <a:lnTo>
                  <a:pt x="265" y="347"/>
                </a:lnTo>
                <a:lnTo>
                  <a:pt x="265" y="350"/>
                </a:lnTo>
                <a:lnTo>
                  <a:pt x="279" y="369"/>
                </a:lnTo>
                <a:lnTo>
                  <a:pt x="281" y="372"/>
                </a:lnTo>
                <a:lnTo>
                  <a:pt x="280" y="374"/>
                </a:lnTo>
                <a:lnTo>
                  <a:pt x="268" y="393"/>
                </a:lnTo>
                <a:lnTo>
                  <a:pt x="268" y="393"/>
                </a:lnTo>
                <a:lnTo>
                  <a:pt x="266" y="396"/>
                </a:lnTo>
                <a:lnTo>
                  <a:pt x="266" y="400"/>
                </a:lnTo>
                <a:lnTo>
                  <a:pt x="265" y="412"/>
                </a:lnTo>
                <a:lnTo>
                  <a:pt x="266" y="412"/>
                </a:lnTo>
                <a:lnTo>
                  <a:pt x="266" y="435"/>
                </a:lnTo>
                <a:lnTo>
                  <a:pt x="265" y="436"/>
                </a:lnTo>
                <a:lnTo>
                  <a:pt x="265" y="436"/>
                </a:lnTo>
                <a:lnTo>
                  <a:pt x="255" y="472"/>
                </a:lnTo>
                <a:lnTo>
                  <a:pt x="254" y="478"/>
                </a:lnTo>
                <a:lnTo>
                  <a:pt x="251" y="478"/>
                </a:lnTo>
                <a:lnTo>
                  <a:pt x="247" y="477"/>
                </a:lnTo>
                <a:lnTo>
                  <a:pt x="232" y="474"/>
                </a:lnTo>
                <a:lnTo>
                  <a:pt x="211" y="475"/>
                </a:lnTo>
                <a:lnTo>
                  <a:pt x="193" y="480"/>
                </a:lnTo>
                <a:lnTo>
                  <a:pt x="172" y="498"/>
                </a:lnTo>
                <a:lnTo>
                  <a:pt x="168" y="502"/>
                </a:lnTo>
                <a:lnTo>
                  <a:pt x="194" y="516"/>
                </a:lnTo>
                <a:lnTo>
                  <a:pt x="192" y="521"/>
                </a:lnTo>
                <a:lnTo>
                  <a:pt x="192" y="521"/>
                </a:lnTo>
                <a:lnTo>
                  <a:pt x="190" y="525"/>
                </a:lnTo>
                <a:lnTo>
                  <a:pt x="186" y="530"/>
                </a:lnTo>
                <a:lnTo>
                  <a:pt x="182" y="533"/>
                </a:lnTo>
                <a:lnTo>
                  <a:pt x="175" y="537"/>
                </a:lnTo>
                <a:lnTo>
                  <a:pt x="158" y="538"/>
                </a:lnTo>
                <a:lnTo>
                  <a:pt x="130" y="526"/>
                </a:lnTo>
                <a:lnTo>
                  <a:pt x="130" y="526"/>
                </a:lnTo>
                <a:lnTo>
                  <a:pt x="130" y="526"/>
                </a:lnTo>
                <a:lnTo>
                  <a:pt x="105" y="512"/>
                </a:lnTo>
                <a:lnTo>
                  <a:pt x="93" y="512"/>
                </a:lnTo>
                <a:lnTo>
                  <a:pt x="64" y="556"/>
                </a:lnTo>
                <a:lnTo>
                  <a:pt x="58" y="570"/>
                </a:lnTo>
                <a:lnTo>
                  <a:pt x="58" y="595"/>
                </a:lnTo>
                <a:lnTo>
                  <a:pt x="69" y="616"/>
                </a:lnTo>
                <a:lnTo>
                  <a:pt x="69" y="617"/>
                </a:lnTo>
                <a:lnTo>
                  <a:pt x="69" y="617"/>
                </a:lnTo>
                <a:lnTo>
                  <a:pt x="69" y="617"/>
                </a:lnTo>
                <a:lnTo>
                  <a:pt x="77" y="636"/>
                </a:lnTo>
                <a:lnTo>
                  <a:pt x="77" y="639"/>
                </a:lnTo>
                <a:lnTo>
                  <a:pt x="79" y="667"/>
                </a:lnTo>
                <a:lnTo>
                  <a:pt x="79" y="671"/>
                </a:lnTo>
                <a:lnTo>
                  <a:pt x="80" y="673"/>
                </a:lnTo>
                <a:lnTo>
                  <a:pt x="60" y="676"/>
                </a:lnTo>
                <a:lnTo>
                  <a:pt x="24" y="676"/>
                </a:lnTo>
                <a:lnTo>
                  <a:pt x="6" y="688"/>
                </a:lnTo>
                <a:lnTo>
                  <a:pt x="0" y="699"/>
                </a:lnTo>
                <a:lnTo>
                  <a:pt x="1" y="700"/>
                </a:lnTo>
                <a:lnTo>
                  <a:pt x="9" y="737"/>
                </a:lnTo>
                <a:lnTo>
                  <a:pt x="10" y="737"/>
                </a:lnTo>
                <a:lnTo>
                  <a:pt x="10" y="752"/>
                </a:lnTo>
                <a:lnTo>
                  <a:pt x="18" y="768"/>
                </a:lnTo>
                <a:lnTo>
                  <a:pt x="43" y="785"/>
                </a:lnTo>
                <a:lnTo>
                  <a:pt x="81" y="777"/>
                </a:lnTo>
                <a:lnTo>
                  <a:pt x="99" y="765"/>
                </a:lnTo>
                <a:lnTo>
                  <a:pt x="101" y="763"/>
                </a:lnTo>
                <a:lnTo>
                  <a:pt x="119" y="763"/>
                </a:lnTo>
                <a:lnTo>
                  <a:pt x="128" y="786"/>
                </a:lnTo>
                <a:lnTo>
                  <a:pt x="128" y="786"/>
                </a:lnTo>
                <a:lnTo>
                  <a:pt x="136" y="796"/>
                </a:lnTo>
                <a:lnTo>
                  <a:pt x="139" y="801"/>
                </a:lnTo>
                <a:lnTo>
                  <a:pt x="142" y="806"/>
                </a:lnTo>
                <a:lnTo>
                  <a:pt x="150" y="805"/>
                </a:lnTo>
                <a:lnTo>
                  <a:pt x="152" y="805"/>
                </a:lnTo>
                <a:lnTo>
                  <a:pt x="154" y="805"/>
                </a:lnTo>
                <a:lnTo>
                  <a:pt x="155" y="802"/>
                </a:lnTo>
                <a:lnTo>
                  <a:pt x="172" y="789"/>
                </a:lnTo>
                <a:lnTo>
                  <a:pt x="188" y="817"/>
                </a:lnTo>
                <a:lnTo>
                  <a:pt x="206" y="828"/>
                </a:lnTo>
                <a:lnTo>
                  <a:pt x="230" y="828"/>
                </a:lnTo>
                <a:lnTo>
                  <a:pt x="247" y="825"/>
                </a:lnTo>
                <a:lnTo>
                  <a:pt x="251" y="825"/>
                </a:lnTo>
                <a:lnTo>
                  <a:pt x="295" y="831"/>
                </a:lnTo>
                <a:lnTo>
                  <a:pt x="296" y="831"/>
                </a:lnTo>
                <a:lnTo>
                  <a:pt x="296" y="832"/>
                </a:lnTo>
                <a:lnTo>
                  <a:pt x="314" y="844"/>
                </a:lnTo>
                <a:lnTo>
                  <a:pt x="314" y="844"/>
                </a:lnTo>
                <a:lnTo>
                  <a:pt x="314" y="844"/>
                </a:lnTo>
                <a:lnTo>
                  <a:pt x="314" y="845"/>
                </a:lnTo>
                <a:lnTo>
                  <a:pt x="329" y="856"/>
                </a:lnTo>
                <a:lnTo>
                  <a:pt x="329" y="857"/>
                </a:lnTo>
                <a:lnTo>
                  <a:pt x="341" y="870"/>
                </a:lnTo>
                <a:lnTo>
                  <a:pt x="352" y="875"/>
                </a:lnTo>
                <a:lnTo>
                  <a:pt x="372" y="872"/>
                </a:lnTo>
                <a:lnTo>
                  <a:pt x="372" y="847"/>
                </a:lnTo>
                <a:lnTo>
                  <a:pt x="363" y="830"/>
                </a:lnTo>
                <a:lnTo>
                  <a:pt x="361" y="830"/>
                </a:lnTo>
                <a:lnTo>
                  <a:pt x="361" y="829"/>
                </a:lnTo>
                <a:lnTo>
                  <a:pt x="353" y="798"/>
                </a:lnTo>
                <a:lnTo>
                  <a:pt x="371" y="781"/>
                </a:lnTo>
                <a:lnTo>
                  <a:pt x="372" y="780"/>
                </a:lnTo>
                <a:lnTo>
                  <a:pt x="373" y="780"/>
                </a:lnTo>
                <a:lnTo>
                  <a:pt x="388" y="777"/>
                </a:lnTo>
                <a:lnTo>
                  <a:pt x="404" y="777"/>
                </a:lnTo>
                <a:lnTo>
                  <a:pt x="408" y="770"/>
                </a:lnTo>
                <a:lnTo>
                  <a:pt x="398" y="758"/>
                </a:lnTo>
                <a:lnTo>
                  <a:pt x="364" y="735"/>
                </a:lnTo>
                <a:lnTo>
                  <a:pt x="355" y="721"/>
                </a:lnTo>
                <a:lnTo>
                  <a:pt x="353" y="720"/>
                </a:lnTo>
                <a:lnTo>
                  <a:pt x="352" y="719"/>
                </a:lnTo>
                <a:lnTo>
                  <a:pt x="353" y="717"/>
                </a:lnTo>
                <a:lnTo>
                  <a:pt x="364" y="698"/>
                </a:lnTo>
                <a:lnTo>
                  <a:pt x="366" y="700"/>
                </a:lnTo>
                <a:lnTo>
                  <a:pt x="390" y="707"/>
                </a:lnTo>
                <a:lnTo>
                  <a:pt x="454" y="704"/>
                </a:lnTo>
                <a:lnTo>
                  <a:pt x="455" y="705"/>
                </a:lnTo>
                <a:lnTo>
                  <a:pt x="456" y="705"/>
                </a:lnTo>
                <a:lnTo>
                  <a:pt x="475" y="712"/>
                </a:lnTo>
                <a:lnTo>
                  <a:pt x="486" y="700"/>
                </a:lnTo>
                <a:lnTo>
                  <a:pt x="481" y="664"/>
                </a:lnTo>
                <a:lnTo>
                  <a:pt x="458" y="649"/>
                </a:lnTo>
                <a:lnTo>
                  <a:pt x="458" y="649"/>
                </a:lnTo>
                <a:lnTo>
                  <a:pt x="451" y="644"/>
                </a:lnTo>
                <a:lnTo>
                  <a:pt x="446" y="637"/>
                </a:lnTo>
                <a:lnTo>
                  <a:pt x="442" y="629"/>
                </a:lnTo>
                <a:lnTo>
                  <a:pt x="438" y="620"/>
                </a:lnTo>
                <a:lnTo>
                  <a:pt x="436" y="610"/>
                </a:lnTo>
                <a:lnTo>
                  <a:pt x="435" y="597"/>
                </a:lnTo>
                <a:lnTo>
                  <a:pt x="435" y="584"/>
                </a:lnTo>
                <a:lnTo>
                  <a:pt x="436" y="568"/>
                </a:lnTo>
                <a:lnTo>
                  <a:pt x="416" y="558"/>
                </a:lnTo>
                <a:lnTo>
                  <a:pt x="414" y="557"/>
                </a:lnTo>
                <a:lnTo>
                  <a:pt x="412" y="557"/>
                </a:lnTo>
                <a:lnTo>
                  <a:pt x="412" y="555"/>
                </a:lnTo>
                <a:lnTo>
                  <a:pt x="412" y="554"/>
                </a:lnTo>
                <a:lnTo>
                  <a:pt x="408" y="522"/>
                </a:lnTo>
                <a:lnTo>
                  <a:pt x="435" y="398"/>
                </a:lnTo>
                <a:lnTo>
                  <a:pt x="435" y="398"/>
                </a:lnTo>
                <a:lnTo>
                  <a:pt x="422" y="353"/>
                </a:lnTo>
                <a:lnTo>
                  <a:pt x="419" y="337"/>
                </a:lnTo>
                <a:lnTo>
                  <a:pt x="418" y="326"/>
                </a:lnTo>
                <a:lnTo>
                  <a:pt x="415" y="289"/>
                </a:lnTo>
                <a:lnTo>
                  <a:pt x="418" y="250"/>
                </a:lnTo>
                <a:lnTo>
                  <a:pt x="418" y="247"/>
                </a:lnTo>
                <a:lnTo>
                  <a:pt x="420" y="244"/>
                </a:lnTo>
                <a:lnTo>
                  <a:pt x="420" y="244"/>
                </a:lnTo>
                <a:lnTo>
                  <a:pt x="445" y="227"/>
                </a:lnTo>
                <a:lnTo>
                  <a:pt x="445" y="208"/>
                </a:lnTo>
                <a:lnTo>
                  <a:pt x="445" y="208"/>
                </a:lnTo>
                <a:lnTo>
                  <a:pt x="444" y="203"/>
                </a:lnTo>
                <a:lnTo>
                  <a:pt x="443" y="198"/>
                </a:lnTo>
                <a:lnTo>
                  <a:pt x="440" y="193"/>
                </a:lnTo>
                <a:lnTo>
                  <a:pt x="436" y="186"/>
                </a:lnTo>
                <a:lnTo>
                  <a:pt x="420" y="169"/>
                </a:lnTo>
                <a:lnTo>
                  <a:pt x="418" y="169"/>
                </a:lnTo>
                <a:lnTo>
                  <a:pt x="418" y="165"/>
                </a:lnTo>
                <a:lnTo>
                  <a:pt x="415" y="135"/>
                </a:lnTo>
                <a:lnTo>
                  <a:pt x="415" y="134"/>
                </a:lnTo>
                <a:lnTo>
                  <a:pt x="414" y="133"/>
                </a:lnTo>
                <a:lnTo>
                  <a:pt x="416" y="132"/>
                </a:lnTo>
                <a:lnTo>
                  <a:pt x="416" y="131"/>
                </a:lnTo>
                <a:lnTo>
                  <a:pt x="448" y="91"/>
                </a:lnTo>
                <a:lnTo>
                  <a:pt x="448" y="75"/>
                </a:lnTo>
                <a:lnTo>
                  <a:pt x="438" y="56"/>
                </a:lnTo>
                <a:lnTo>
                  <a:pt x="438" y="55"/>
                </a:lnTo>
                <a:lnTo>
                  <a:pt x="437" y="53"/>
                </a:lnTo>
                <a:lnTo>
                  <a:pt x="453" y="33"/>
                </a:lnTo>
                <a:lnTo>
                  <a:pt x="453" y="32"/>
                </a:lnTo>
                <a:lnTo>
                  <a:pt x="454" y="32"/>
                </a:lnTo>
                <a:lnTo>
                  <a:pt x="471" y="19"/>
                </a:lnTo>
                <a:lnTo>
                  <a:pt x="469" y="2"/>
                </a:lnTo>
                <a:lnTo>
                  <a:pt x="460" y="2"/>
                </a:lnTo>
                <a:lnTo>
                  <a:pt x="447" y="0"/>
                </a:lnTo>
                <a:lnTo>
                  <a:pt x="439" y="30"/>
                </a:lnTo>
                <a:lnTo>
                  <a:pt x="436" y="28"/>
                </a:lnTo>
                <a:lnTo>
                  <a:pt x="405" y="16"/>
                </a:lnTo>
                <a:lnTo>
                  <a:pt x="385" y="13"/>
                </a:lnTo>
                <a:lnTo>
                  <a:pt x="392" y="43"/>
                </a:lnTo>
                <a:lnTo>
                  <a:pt x="366" y="52"/>
                </a:lnTo>
                <a:lnTo>
                  <a:pt x="327" y="71"/>
                </a:lnTo>
                <a:lnTo>
                  <a:pt x="316" y="87"/>
                </a:lnTo>
                <a:lnTo>
                  <a:pt x="316" y="87"/>
                </a:lnTo>
                <a:lnTo>
                  <a:pt x="316" y="88"/>
                </a:lnTo>
                <a:lnTo>
                  <a:pt x="314" y="88"/>
                </a:lnTo>
                <a:lnTo>
                  <a:pt x="294" y="107"/>
                </a:lnTo>
                <a:lnTo>
                  <a:pt x="289" y="135"/>
                </a:lnTo>
                <a:lnTo>
                  <a:pt x="289" y="139"/>
                </a:lnTo>
                <a:lnTo>
                  <a:pt x="279" y="179"/>
                </a:lnTo>
                <a:lnTo>
                  <a:pt x="280" y="179"/>
                </a:lnTo>
                <a:lnTo>
                  <a:pt x="276" y="198"/>
                </a:lnTo>
                <a:lnTo>
                  <a:pt x="276" y="200"/>
                </a:lnTo>
                <a:lnTo>
                  <a:pt x="276" y="200"/>
                </a:lnTo>
                <a:lnTo>
                  <a:pt x="274" y="201"/>
                </a:lnTo>
                <a:lnTo>
                  <a:pt x="261" y="219"/>
                </a:lnTo>
                <a:lnTo>
                  <a:pt x="259" y="219"/>
                </a:lnTo>
                <a:lnTo>
                  <a:pt x="259" y="220"/>
                </a:lnTo>
                <a:lnTo>
                  <a:pt x="258" y="221"/>
                </a:lnTo>
                <a:lnTo>
                  <a:pt x="257" y="221"/>
                </a:lnTo>
                <a:lnTo>
                  <a:pt x="229" y="225"/>
                </a:lnTo>
                <a:lnTo>
                  <a:pt x="229" y="225"/>
                </a:lnTo>
                <a:lnTo>
                  <a:pt x="229" y="227"/>
                </a:lnTo>
                <a:lnTo>
                  <a:pt x="227" y="225"/>
                </a:lnTo>
                <a:lnTo>
                  <a:pt x="227" y="225"/>
                </a:lnTo>
                <a:lnTo>
                  <a:pt x="184" y="211"/>
                </a:lnTo>
                <a:lnTo>
                  <a:pt x="182" y="210"/>
                </a:lnTo>
                <a:lnTo>
                  <a:pt x="162" y="200"/>
                </a:lnTo>
                <a:close/>
              </a:path>
            </a:pathLst>
          </a:custGeom>
          <a:solidFill>
            <a:srgbClr val="2F4054"/>
          </a:solidFill>
          <a:ln>
            <a:noFill/>
          </a:ln>
        </p:spPr>
        <p:txBody>
          <a:bodyPr vert="horz" wrap="square" lIns="121882" tIns="60941" rIns="121882" bIns="60941" numCol="1" anchor="t" anchorCtr="0" compatLnSpc="1"/>
          <a:lstStyle/>
          <a:p>
            <a:endParaRPr lang="zh-CN" altLang="en-US" sz="2400">
              <a:solidFill>
                <a:srgbClr val="969696"/>
              </a:solidFill>
            </a:endParaRPr>
          </a:p>
        </p:txBody>
      </p:sp>
      <p:sp>
        <p:nvSpPr>
          <p:cNvPr id="42" name="Freeform 49"/>
          <p:cNvSpPr/>
          <p:nvPr/>
        </p:nvSpPr>
        <p:spPr bwMode="auto">
          <a:xfrm>
            <a:off x="4563760" y="3183204"/>
            <a:ext cx="379152" cy="831609"/>
          </a:xfrm>
          <a:custGeom>
            <a:avLst/>
            <a:gdLst>
              <a:gd name="T0" fmla="*/ 301 w 327"/>
              <a:gd name="T1" fmla="*/ 9 h 716"/>
              <a:gd name="T2" fmla="*/ 283 w 327"/>
              <a:gd name="T3" fmla="*/ 17 h 716"/>
              <a:gd name="T4" fmla="*/ 268 w 327"/>
              <a:gd name="T5" fmla="*/ 34 h 716"/>
              <a:gd name="T6" fmla="*/ 264 w 327"/>
              <a:gd name="T7" fmla="*/ 35 h 716"/>
              <a:gd name="T8" fmla="*/ 205 w 327"/>
              <a:gd name="T9" fmla="*/ 40 h 716"/>
              <a:gd name="T10" fmla="*/ 185 w 327"/>
              <a:gd name="T11" fmla="*/ 57 h 716"/>
              <a:gd name="T12" fmla="*/ 168 w 327"/>
              <a:gd name="T13" fmla="*/ 70 h 716"/>
              <a:gd name="T14" fmla="*/ 141 w 327"/>
              <a:gd name="T15" fmla="*/ 70 h 716"/>
              <a:gd name="T16" fmla="*/ 126 w 327"/>
              <a:gd name="T17" fmla="*/ 112 h 716"/>
              <a:gd name="T18" fmla="*/ 125 w 327"/>
              <a:gd name="T19" fmla="*/ 113 h 716"/>
              <a:gd name="T20" fmla="*/ 100 w 327"/>
              <a:gd name="T21" fmla="*/ 137 h 716"/>
              <a:gd name="T22" fmla="*/ 63 w 327"/>
              <a:gd name="T23" fmla="*/ 180 h 716"/>
              <a:gd name="T24" fmla="*/ 41 w 327"/>
              <a:gd name="T25" fmla="*/ 203 h 716"/>
              <a:gd name="T26" fmla="*/ 39 w 327"/>
              <a:gd name="T27" fmla="*/ 231 h 716"/>
              <a:gd name="T28" fmla="*/ 39 w 327"/>
              <a:gd name="T29" fmla="*/ 256 h 716"/>
              <a:gd name="T30" fmla="*/ 26 w 327"/>
              <a:gd name="T31" fmla="*/ 278 h 716"/>
              <a:gd name="T32" fmla="*/ 26 w 327"/>
              <a:gd name="T33" fmla="*/ 337 h 716"/>
              <a:gd name="T34" fmla="*/ 26 w 327"/>
              <a:gd name="T35" fmla="*/ 338 h 716"/>
              <a:gd name="T36" fmla="*/ 37 w 327"/>
              <a:gd name="T37" fmla="*/ 362 h 716"/>
              <a:gd name="T38" fmla="*/ 35 w 327"/>
              <a:gd name="T39" fmla="*/ 395 h 716"/>
              <a:gd name="T40" fmla="*/ 8 w 327"/>
              <a:gd name="T41" fmla="*/ 450 h 716"/>
              <a:gd name="T42" fmla="*/ 11 w 327"/>
              <a:gd name="T43" fmla="*/ 498 h 716"/>
              <a:gd name="T44" fmla="*/ 27 w 327"/>
              <a:gd name="T45" fmla="*/ 556 h 716"/>
              <a:gd name="T46" fmla="*/ 0 w 327"/>
              <a:gd name="T47" fmla="*/ 683 h 716"/>
              <a:gd name="T48" fmla="*/ 50 w 327"/>
              <a:gd name="T49" fmla="*/ 686 h 716"/>
              <a:gd name="T50" fmla="*/ 144 w 327"/>
              <a:gd name="T51" fmla="*/ 651 h 716"/>
              <a:gd name="T52" fmla="*/ 172 w 327"/>
              <a:gd name="T53" fmla="*/ 628 h 716"/>
              <a:gd name="T54" fmla="*/ 228 w 327"/>
              <a:gd name="T55" fmla="*/ 632 h 716"/>
              <a:gd name="T56" fmla="*/ 274 w 327"/>
              <a:gd name="T57" fmla="*/ 616 h 716"/>
              <a:gd name="T58" fmla="*/ 276 w 327"/>
              <a:gd name="T59" fmla="*/ 590 h 716"/>
              <a:gd name="T60" fmla="*/ 287 w 327"/>
              <a:gd name="T61" fmla="*/ 559 h 716"/>
              <a:gd name="T62" fmla="*/ 289 w 327"/>
              <a:gd name="T63" fmla="*/ 554 h 716"/>
              <a:gd name="T64" fmla="*/ 292 w 327"/>
              <a:gd name="T65" fmla="*/ 548 h 716"/>
              <a:gd name="T66" fmla="*/ 290 w 327"/>
              <a:gd name="T67" fmla="*/ 542 h 716"/>
              <a:gd name="T68" fmla="*/ 290 w 327"/>
              <a:gd name="T69" fmla="*/ 521 h 716"/>
              <a:gd name="T70" fmla="*/ 299 w 327"/>
              <a:gd name="T71" fmla="*/ 505 h 716"/>
              <a:gd name="T72" fmla="*/ 279 w 327"/>
              <a:gd name="T73" fmla="*/ 466 h 716"/>
              <a:gd name="T74" fmla="*/ 272 w 327"/>
              <a:gd name="T75" fmla="*/ 450 h 716"/>
              <a:gd name="T76" fmla="*/ 279 w 327"/>
              <a:gd name="T77" fmla="*/ 433 h 716"/>
              <a:gd name="T78" fmla="*/ 292 w 327"/>
              <a:gd name="T79" fmla="*/ 402 h 716"/>
              <a:gd name="T80" fmla="*/ 305 w 327"/>
              <a:gd name="T81" fmla="*/ 373 h 716"/>
              <a:gd name="T82" fmla="*/ 315 w 327"/>
              <a:gd name="T83" fmla="*/ 301 h 716"/>
              <a:gd name="T84" fmla="*/ 275 w 327"/>
              <a:gd name="T85" fmla="*/ 275 h 716"/>
              <a:gd name="T86" fmla="*/ 268 w 327"/>
              <a:gd name="T87" fmla="*/ 255 h 716"/>
              <a:gd name="T88" fmla="*/ 271 w 327"/>
              <a:gd name="T89" fmla="*/ 220 h 716"/>
              <a:gd name="T90" fmla="*/ 279 w 327"/>
              <a:gd name="T91" fmla="*/ 195 h 716"/>
              <a:gd name="T92" fmla="*/ 281 w 327"/>
              <a:gd name="T93" fmla="*/ 179 h 716"/>
              <a:gd name="T94" fmla="*/ 287 w 327"/>
              <a:gd name="T95" fmla="*/ 172 h 716"/>
              <a:gd name="T96" fmla="*/ 316 w 327"/>
              <a:gd name="T97" fmla="*/ 166 h 716"/>
              <a:gd name="T98" fmla="*/ 323 w 327"/>
              <a:gd name="T99" fmla="*/ 98 h 716"/>
              <a:gd name="T100" fmla="*/ 301 w 327"/>
              <a:gd name="T101" fmla="*/ 94 h 716"/>
              <a:gd name="T102" fmla="*/ 276 w 327"/>
              <a:gd name="T103" fmla="*/ 78 h 716"/>
              <a:gd name="T104" fmla="*/ 274 w 327"/>
              <a:gd name="T105" fmla="*/ 46 h 7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27" h="716">
                <a:moveTo>
                  <a:pt x="305" y="34"/>
                </a:moveTo>
                <a:lnTo>
                  <a:pt x="310" y="28"/>
                </a:lnTo>
                <a:lnTo>
                  <a:pt x="301" y="9"/>
                </a:lnTo>
                <a:lnTo>
                  <a:pt x="293" y="0"/>
                </a:lnTo>
                <a:lnTo>
                  <a:pt x="283" y="16"/>
                </a:lnTo>
                <a:lnTo>
                  <a:pt x="283" y="17"/>
                </a:lnTo>
                <a:lnTo>
                  <a:pt x="283" y="17"/>
                </a:lnTo>
                <a:lnTo>
                  <a:pt x="283" y="17"/>
                </a:lnTo>
                <a:lnTo>
                  <a:pt x="268" y="34"/>
                </a:lnTo>
                <a:lnTo>
                  <a:pt x="268" y="34"/>
                </a:lnTo>
                <a:lnTo>
                  <a:pt x="267" y="35"/>
                </a:lnTo>
                <a:lnTo>
                  <a:pt x="264" y="35"/>
                </a:lnTo>
                <a:lnTo>
                  <a:pt x="235" y="44"/>
                </a:lnTo>
                <a:lnTo>
                  <a:pt x="232" y="44"/>
                </a:lnTo>
                <a:lnTo>
                  <a:pt x="205" y="40"/>
                </a:lnTo>
                <a:lnTo>
                  <a:pt x="189" y="44"/>
                </a:lnTo>
                <a:lnTo>
                  <a:pt x="185" y="57"/>
                </a:lnTo>
                <a:lnTo>
                  <a:pt x="185" y="57"/>
                </a:lnTo>
                <a:lnTo>
                  <a:pt x="184" y="60"/>
                </a:lnTo>
                <a:lnTo>
                  <a:pt x="171" y="68"/>
                </a:lnTo>
                <a:lnTo>
                  <a:pt x="168" y="70"/>
                </a:lnTo>
                <a:lnTo>
                  <a:pt x="166" y="70"/>
                </a:lnTo>
                <a:lnTo>
                  <a:pt x="142" y="67"/>
                </a:lnTo>
                <a:lnTo>
                  <a:pt x="141" y="70"/>
                </a:lnTo>
                <a:lnTo>
                  <a:pt x="141" y="94"/>
                </a:lnTo>
                <a:lnTo>
                  <a:pt x="140" y="95"/>
                </a:lnTo>
                <a:lnTo>
                  <a:pt x="126" y="112"/>
                </a:lnTo>
                <a:lnTo>
                  <a:pt x="126" y="112"/>
                </a:lnTo>
                <a:lnTo>
                  <a:pt x="126" y="113"/>
                </a:lnTo>
                <a:lnTo>
                  <a:pt x="125" y="113"/>
                </a:lnTo>
                <a:lnTo>
                  <a:pt x="102" y="136"/>
                </a:lnTo>
                <a:lnTo>
                  <a:pt x="101" y="136"/>
                </a:lnTo>
                <a:lnTo>
                  <a:pt x="100" y="137"/>
                </a:lnTo>
                <a:lnTo>
                  <a:pt x="76" y="142"/>
                </a:lnTo>
                <a:lnTo>
                  <a:pt x="60" y="159"/>
                </a:lnTo>
                <a:lnTo>
                  <a:pt x="63" y="180"/>
                </a:lnTo>
                <a:lnTo>
                  <a:pt x="63" y="184"/>
                </a:lnTo>
                <a:lnTo>
                  <a:pt x="60" y="185"/>
                </a:lnTo>
                <a:lnTo>
                  <a:pt x="41" y="203"/>
                </a:lnTo>
                <a:lnTo>
                  <a:pt x="32" y="215"/>
                </a:lnTo>
                <a:lnTo>
                  <a:pt x="39" y="230"/>
                </a:lnTo>
                <a:lnTo>
                  <a:pt x="39" y="231"/>
                </a:lnTo>
                <a:lnTo>
                  <a:pt x="39" y="234"/>
                </a:lnTo>
                <a:lnTo>
                  <a:pt x="39" y="256"/>
                </a:lnTo>
                <a:lnTo>
                  <a:pt x="39" y="256"/>
                </a:lnTo>
                <a:lnTo>
                  <a:pt x="39" y="258"/>
                </a:lnTo>
                <a:lnTo>
                  <a:pt x="26" y="277"/>
                </a:lnTo>
                <a:lnTo>
                  <a:pt x="26" y="278"/>
                </a:lnTo>
                <a:lnTo>
                  <a:pt x="8" y="299"/>
                </a:lnTo>
                <a:lnTo>
                  <a:pt x="10" y="323"/>
                </a:lnTo>
                <a:lnTo>
                  <a:pt x="26" y="337"/>
                </a:lnTo>
                <a:lnTo>
                  <a:pt x="26" y="338"/>
                </a:lnTo>
                <a:lnTo>
                  <a:pt x="26" y="338"/>
                </a:lnTo>
                <a:lnTo>
                  <a:pt x="26" y="338"/>
                </a:lnTo>
                <a:lnTo>
                  <a:pt x="31" y="347"/>
                </a:lnTo>
                <a:lnTo>
                  <a:pt x="34" y="355"/>
                </a:lnTo>
                <a:lnTo>
                  <a:pt x="37" y="362"/>
                </a:lnTo>
                <a:lnTo>
                  <a:pt x="37" y="369"/>
                </a:lnTo>
                <a:lnTo>
                  <a:pt x="37" y="395"/>
                </a:lnTo>
                <a:lnTo>
                  <a:pt x="35" y="395"/>
                </a:lnTo>
                <a:lnTo>
                  <a:pt x="34" y="396"/>
                </a:lnTo>
                <a:lnTo>
                  <a:pt x="10" y="415"/>
                </a:lnTo>
                <a:lnTo>
                  <a:pt x="8" y="450"/>
                </a:lnTo>
                <a:lnTo>
                  <a:pt x="10" y="487"/>
                </a:lnTo>
                <a:lnTo>
                  <a:pt x="10" y="487"/>
                </a:lnTo>
                <a:lnTo>
                  <a:pt x="11" y="498"/>
                </a:lnTo>
                <a:lnTo>
                  <a:pt x="14" y="513"/>
                </a:lnTo>
                <a:lnTo>
                  <a:pt x="19" y="533"/>
                </a:lnTo>
                <a:lnTo>
                  <a:pt x="27" y="556"/>
                </a:lnTo>
                <a:lnTo>
                  <a:pt x="27" y="557"/>
                </a:lnTo>
                <a:lnTo>
                  <a:pt x="27" y="559"/>
                </a:lnTo>
                <a:lnTo>
                  <a:pt x="0" y="683"/>
                </a:lnTo>
                <a:lnTo>
                  <a:pt x="3" y="707"/>
                </a:lnTo>
                <a:lnTo>
                  <a:pt x="21" y="716"/>
                </a:lnTo>
                <a:lnTo>
                  <a:pt x="50" y="686"/>
                </a:lnTo>
                <a:lnTo>
                  <a:pt x="50" y="686"/>
                </a:lnTo>
                <a:lnTo>
                  <a:pt x="51" y="686"/>
                </a:lnTo>
                <a:lnTo>
                  <a:pt x="144" y="651"/>
                </a:lnTo>
                <a:lnTo>
                  <a:pt x="168" y="629"/>
                </a:lnTo>
                <a:lnTo>
                  <a:pt x="171" y="627"/>
                </a:lnTo>
                <a:lnTo>
                  <a:pt x="172" y="628"/>
                </a:lnTo>
                <a:lnTo>
                  <a:pt x="174" y="628"/>
                </a:lnTo>
                <a:lnTo>
                  <a:pt x="228" y="632"/>
                </a:lnTo>
                <a:lnTo>
                  <a:pt x="228" y="632"/>
                </a:lnTo>
                <a:lnTo>
                  <a:pt x="235" y="631"/>
                </a:lnTo>
                <a:lnTo>
                  <a:pt x="245" y="628"/>
                </a:lnTo>
                <a:lnTo>
                  <a:pt x="274" y="616"/>
                </a:lnTo>
                <a:lnTo>
                  <a:pt x="274" y="591"/>
                </a:lnTo>
                <a:lnTo>
                  <a:pt x="275" y="590"/>
                </a:lnTo>
                <a:lnTo>
                  <a:pt x="276" y="590"/>
                </a:lnTo>
                <a:lnTo>
                  <a:pt x="291" y="576"/>
                </a:lnTo>
                <a:lnTo>
                  <a:pt x="287" y="561"/>
                </a:lnTo>
                <a:lnTo>
                  <a:pt x="287" y="559"/>
                </a:lnTo>
                <a:lnTo>
                  <a:pt x="287" y="558"/>
                </a:lnTo>
                <a:lnTo>
                  <a:pt x="287" y="556"/>
                </a:lnTo>
                <a:lnTo>
                  <a:pt x="289" y="554"/>
                </a:lnTo>
                <a:lnTo>
                  <a:pt x="289" y="554"/>
                </a:lnTo>
                <a:lnTo>
                  <a:pt x="291" y="551"/>
                </a:lnTo>
                <a:lnTo>
                  <a:pt x="292" y="548"/>
                </a:lnTo>
                <a:lnTo>
                  <a:pt x="291" y="544"/>
                </a:lnTo>
                <a:lnTo>
                  <a:pt x="290" y="542"/>
                </a:lnTo>
                <a:lnTo>
                  <a:pt x="290" y="542"/>
                </a:lnTo>
                <a:lnTo>
                  <a:pt x="287" y="536"/>
                </a:lnTo>
                <a:lnTo>
                  <a:pt x="287" y="529"/>
                </a:lnTo>
                <a:lnTo>
                  <a:pt x="290" y="521"/>
                </a:lnTo>
                <a:lnTo>
                  <a:pt x="293" y="513"/>
                </a:lnTo>
                <a:lnTo>
                  <a:pt x="299" y="505"/>
                </a:lnTo>
                <a:lnTo>
                  <a:pt x="299" y="505"/>
                </a:lnTo>
                <a:lnTo>
                  <a:pt x="298" y="488"/>
                </a:lnTo>
                <a:lnTo>
                  <a:pt x="279" y="466"/>
                </a:lnTo>
                <a:lnTo>
                  <a:pt x="279" y="466"/>
                </a:lnTo>
                <a:lnTo>
                  <a:pt x="275" y="462"/>
                </a:lnTo>
                <a:lnTo>
                  <a:pt x="272" y="456"/>
                </a:lnTo>
                <a:lnTo>
                  <a:pt x="272" y="450"/>
                </a:lnTo>
                <a:lnTo>
                  <a:pt x="275" y="443"/>
                </a:lnTo>
                <a:lnTo>
                  <a:pt x="275" y="443"/>
                </a:lnTo>
                <a:lnTo>
                  <a:pt x="279" y="433"/>
                </a:lnTo>
                <a:lnTo>
                  <a:pt x="283" y="427"/>
                </a:lnTo>
                <a:lnTo>
                  <a:pt x="287" y="423"/>
                </a:lnTo>
                <a:lnTo>
                  <a:pt x="292" y="402"/>
                </a:lnTo>
                <a:lnTo>
                  <a:pt x="292" y="402"/>
                </a:lnTo>
                <a:lnTo>
                  <a:pt x="292" y="402"/>
                </a:lnTo>
                <a:lnTo>
                  <a:pt x="305" y="373"/>
                </a:lnTo>
                <a:lnTo>
                  <a:pt x="309" y="360"/>
                </a:lnTo>
                <a:lnTo>
                  <a:pt x="327" y="324"/>
                </a:lnTo>
                <a:lnTo>
                  <a:pt x="315" y="301"/>
                </a:lnTo>
                <a:lnTo>
                  <a:pt x="277" y="278"/>
                </a:lnTo>
                <a:lnTo>
                  <a:pt x="275" y="278"/>
                </a:lnTo>
                <a:lnTo>
                  <a:pt x="275" y="275"/>
                </a:lnTo>
                <a:lnTo>
                  <a:pt x="275" y="275"/>
                </a:lnTo>
                <a:lnTo>
                  <a:pt x="268" y="256"/>
                </a:lnTo>
                <a:lnTo>
                  <a:pt x="268" y="255"/>
                </a:lnTo>
                <a:lnTo>
                  <a:pt x="268" y="252"/>
                </a:lnTo>
                <a:lnTo>
                  <a:pt x="271" y="220"/>
                </a:lnTo>
                <a:lnTo>
                  <a:pt x="271" y="220"/>
                </a:lnTo>
                <a:lnTo>
                  <a:pt x="271" y="219"/>
                </a:lnTo>
                <a:lnTo>
                  <a:pt x="279" y="195"/>
                </a:lnTo>
                <a:lnTo>
                  <a:pt x="279" y="195"/>
                </a:lnTo>
                <a:lnTo>
                  <a:pt x="279" y="189"/>
                </a:lnTo>
                <a:lnTo>
                  <a:pt x="279" y="183"/>
                </a:lnTo>
                <a:lnTo>
                  <a:pt x="281" y="179"/>
                </a:lnTo>
                <a:lnTo>
                  <a:pt x="283" y="175"/>
                </a:lnTo>
                <a:lnTo>
                  <a:pt x="283" y="175"/>
                </a:lnTo>
                <a:lnTo>
                  <a:pt x="287" y="172"/>
                </a:lnTo>
                <a:lnTo>
                  <a:pt x="291" y="170"/>
                </a:lnTo>
                <a:lnTo>
                  <a:pt x="293" y="170"/>
                </a:lnTo>
                <a:lnTo>
                  <a:pt x="316" y="166"/>
                </a:lnTo>
                <a:lnTo>
                  <a:pt x="322" y="153"/>
                </a:lnTo>
                <a:lnTo>
                  <a:pt x="327" y="113"/>
                </a:lnTo>
                <a:lnTo>
                  <a:pt x="323" y="98"/>
                </a:lnTo>
                <a:lnTo>
                  <a:pt x="302" y="94"/>
                </a:lnTo>
                <a:lnTo>
                  <a:pt x="301" y="94"/>
                </a:lnTo>
                <a:lnTo>
                  <a:pt x="301" y="94"/>
                </a:lnTo>
                <a:lnTo>
                  <a:pt x="277" y="82"/>
                </a:lnTo>
                <a:lnTo>
                  <a:pt x="276" y="81"/>
                </a:lnTo>
                <a:lnTo>
                  <a:pt x="276" y="78"/>
                </a:lnTo>
                <a:lnTo>
                  <a:pt x="275" y="77"/>
                </a:lnTo>
                <a:lnTo>
                  <a:pt x="274" y="48"/>
                </a:lnTo>
                <a:lnTo>
                  <a:pt x="274" y="46"/>
                </a:lnTo>
                <a:lnTo>
                  <a:pt x="274" y="42"/>
                </a:lnTo>
                <a:lnTo>
                  <a:pt x="305" y="34"/>
                </a:lnTo>
                <a:close/>
              </a:path>
            </a:pathLst>
          </a:custGeom>
          <a:solidFill>
            <a:srgbClr val="2F4054"/>
          </a:solidFill>
          <a:ln>
            <a:noFill/>
          </a:ln>
        </p:spPr>
        <p:txBody>
          <a:bodyPr vert="horz" wrap="square" lIns="121882" tIns="60941" rIns="121882" bIns="60941" numCol="1" anchor="t" anchorCtr="0" compatLnSpc="1"/>
          <a:lstStyle/>
          <a:p>
            <a:endParaRPr lang="zh-CN" altLang="en-US" sz="2400">
              <a:solidFill>
                <a:srgbClr val="969696"/>
              </a:solidFill>
            </a:endParaRPr>
          </a:p>
        </p:txBody>
      </p:sp>
      <p:sp>
        <p:nvSpPr>
          <p:cNvPr id="43" name="Freeform 50"/>
          <p:cNvSpPr/>
          <p:nvPr/>
        </p:nvSpPr>
        <p:spPr bwMode="auto">
          <a:xfrm>
            <a:off x="4466364" y="4595897"/>
            <a:ext cx="605252" cy="702866"/>
          </a:xfrm>
          <a:custGeom>
            <a:avLst/>
            <a:gdLst>
              <a:gd name="T0" fmla="*/ 442 w 520"/>
              <a:gd name="T1" fmla="*/ 82 h 605"/>
              <a:gd name="T2" fmla="*/ 442 w 520"/>
              <a:gd name="T3" fmla="*/ 47 h 605"/>
              <a:gd name="T4" fmla="*/ 411 w 520"/>
              <a:gd name="T5" fmla="*/ 52 h 605"/>
              <a:gd name="T6" fmla="*/ 379 w 520"/>
              <a:gd name="T7" fmla="*/ 33 h 605"/>
              <a:gd name="T8" fmla="*/ 367 w 520"/>
              <a:gd name="T9" fmla="*/ 31 h 605"/>
              <a:gd name="T10" fmla="*/ 322 w 520"/>
              <a:gd name="T11" fmla="*/ 67 h 605"/>
              <a:gd name="T12" fmla="*/ 279 w 520"/>
              <a:gd name="T13" fmla="*/ 43 h 605"/>
              <a:gd name="T14" fmla="*/ 225 w 520"/>
              <a:gd name="T15" fmla="*/ 24 h 605"/>
              <a:gd name="T16" fmla="*/ 141 w 520"/>
              <a:gd name="T17" fmla="*/ 1 h 605"/>
              <a:gd name="T18" fmla="*/ 103 w 520"/>
              <a:gd name="T19" fmla="*/ 48 h 605"/>
              <a:gd name="T20" fmla="*/ 24 w 520"/>
              <a:gd name="T21" fmla="*/ 131 h 605"/>
              <a:gd name="T22" fmla="*/ 38 w 520"/>
              <a:gd name="T23" fmla="*/ 226 h 605"/>
              <a:gd name="T24" fmla="*/ 28 w 520"/>
              <a:gd name="T25" fmla="*/ 243 h 605"/>
              <a:gd name="T26" fmla="*/ 22 w 520"/>
              <a:gd name="T27" fmla="*/ 312 h 605"/>
              <a:gd name="T28" fmla="*/ 21 w 520"/>
              <a:gd name="T29" fmla="*/ 338 h 605"/>
              <a:gd name="T30" fmla="*/ 37 w 520"/>
              <a:gd name="T31" fmla="*/ 339 h 605"/>
              <a:gd name="T32" fmla="*/ 47 w 520"/>
              <a:gd name="T33" fmla="*/ 354 h 605"/>
              <a:gd name="T34" fmla="*/ 43 w 520"/>
              <a:gd name="T35" fmla="*/ 392 h 605"/>
              <a:gd name="T36" fmla="*/ 38 w 520"/>
              <a:gd name="T37" fmla="*/ 433 h 605"/>
              <a:gd name="T38" fmla="*/ 95 w 520"/>
              <a:gd name="T39" fmla="*/ 460 h 605"/>
              <a:gd name="T40" fmla="*/ 127 w 520"/>
              <a:gd name="T41" fmla="*/ 463 h 605"/>
              <a:gd name="T42" fmla="*/ 147 w 520"/>
              <a:gd name="T43" fmla="*/ 433 h 605"/>
              <a:gd name="T44" fmla="*/ 187 w 520"/>
              <a:gd name="T45" fmla="*/ 424 h 605"/>
              <a:gd name="T46" fmla="*/ 196 w 520"/>
              <a:gd name="T47" fmla="*/ 423 h 605"/>
              <a:gd name="T48" fmla="*/ 213 w 520"/>
              <a:gd name="T49" fmla="*/ 409 h 605"/>
              <a:gd name="T50" fmla="*/ 231 w 520"/>
              <a:gd name="T51" fmla="*/ 424 h 605"/>
              <a:gd name="T52" fmla="*/ 236 w 520"/>
              <a:gd name="T53" fmla="*/ 461 h 605"/>
              <a:gd name="T54" fmla="*/ 244 w 520"/>
              <a:gd name="T55" fmla="*/ 500 h 605"/>
              <a:gd name="T56" fmla="*/ 232 w 520"/>
              <a:gd name="T57" fmla="*/ 523 h 605"/>
              <a:gd name="T58" fmla="*/ 255 w 520"/>
              <a:gd name="T59" fmla="*/ 566 h 605"/>
              <a:gd name="T60" fmla="*/ 249 w 520"/>
              <a:gd name="T61" fmla="*/ 597 h 605"/>
              <a:gd name="T62" fmla="*/ 268 w 520"/>
              <a:gd name="T63" fmla="*/ 603 h 605"/>
              <a:gd name="T64" fmla="*/ 324 w 520"/>
              <a:gd name="T65" fmla="*/ 555 h 605"/>
              <a:gd name="T66" fmla="*/ 328 w 520"/>
              <a:gd name="T67" fmla="*/ 539 h 605"/>
              <a:gd name="T68" fmla="*/ 356 w 520"/>
              <a:gd name="T69" fmla="*/ 545 h 605"/>
              <a:gd name="T70" fmla="*/ 403 w 520"/>
              <a:gd name="T71" fmla="*/ 571 h 605"/>
              <a:gd name="T72" fmla="*/ 407 w 520"/>
              <a:gd name="T73" fmla="*/ 561 h 605"/>
              <a:gd name="T74" fmla="*/ 386 w 520"/>
              <a:gd name="T75" fmla="*/ 517 h 605"/>
              <a:gd name="T76" fmla="*/ 406 w 520"/>
              <a:gd name="T77" fmla="*/ 496 h 605"/>
              <a:gd name="T78" fmla="*/ 440 w 520"/>
              <a:gd name="T79" fmla="*/ 493 h 605"/>
              <a:gd name="T80" fmla="*/ 504 w 520"/>
              <a:gd name="T81" fmla="*/ 500 h 605"/>
              <a:gd name="T82" fmla="*/ 513 w 520"/>
              <a:gd name="T83" fmla="*/ 476 h 605"/>
              <a:gd name="T84" fmla="*/ 518 w 520"/>
              <a:gd name="T85" fmla="*/ 441 h 605"/>
              <a:gd name="T86" fmla="*/ 504 w 520"/>
              <a:gd name="T87" fmla="*/ 429 h 605"/>
              <a:gd name="T88" fmla="*/ 505 w 520"/>
              <a:gd name="T89" fmla="*/ 414 h 605"/>
              <a:gd name="T90" fmla="*/ 492 w 520"/>
              <a:gd name="T91" fmla="*/ 381 h 605"/>
              <a:gd name="T92" fmla="*/ 480 w 520"/>
              <a:gd name="T93" fmla="*/ 338 h 605"/>
              <a:gd name="T94" fmla="*/ 466 w 520"/>
              <a:gd name="T95" fmla="*/ 296 h 605"/>
              <a:gd name="T96" fmla="*/ 453 w 520"/>
              <a:gd name="T97" fmla="*/ 255 h 605"/>
              <a:gd name="T98" fmla="*/ 504 w 520"/>
              <a:gd name="T99" fmla="*/ 187 h 605"/>
              <a:gd name="T100" fmla="*/ 464 w 520"/>
              <a:gd name="T101" fmla="*/ 108 h 6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520" h="605">
                <a:moveTo>
                  <a:pt x="453" y="103"/>
                </a:moveTo>
                <a:lnTo>
                  <a:pt x="454" y="102"/>
                </a:lnTo>
                <a:lnTo>
                  <a:pt x="452" y="102"/>
                </a:lnTo>
                <a:lnTo>
                  <a:pt x="452" y="100"/>
                </a:lnTo>
                <a:lnTo>
                  <a:pt x="442" y="82"/>
                </a:lnTo>
                <a:lnTo>
                  <a:pt x="441" y="80"/>
                </a:lnTo>
                <a:lnTo>
                  <a:pt x="441" y="78"/>
                </a:lnTo>
                <a:lnTo>
                  <a:pt x="444" y="49"/>
                </a:lnTo>
                <a:lnTo>
                  <a:pt x="444" y="49"/>
                </a:lnTo>
                <a:lnTo>
                  <a:pt x="442" y="47"/>
                </a:lnTo>
                <a:lnTo>
                  <a:pt x="441" y="44"/>
                </a:lnTo>
                <a:lnTo>
                  <a:pt x="432" y="37"/>
                </a:lnTo>
                <a:lnTo>
                  <a:pt x="425" y="37"/>
                </a:lnTo>
                <a:lnTo>
                  <a:pt x="414" y="52"/>
                </a:lnTo>
                <a:lnTo>
                  <a:pt x="411" y="52"/>
                </a:lnTo>
                <a:lnTo>
                  <a:pt x="411" y="52"/>
                </a:lnTo>
                <a:lnTo>
                  <a:pt x="382" y="67"/>
                </a:lnTo>
                <a:lnTo>
                  <a:pt x="377" y="46"/>
                </a:lnTo>
                <a:lnTo>
                  <a:pt x="377" y="44"/>
                </a:lnTo>
                <a:lnTo>
                  <a:pt x="379" y="33"/>
                </a:lnTo>
                <a:lnTo>
                  <a:pt x="377" y="22"/>
                </a:lnTo>
                <a:lnTo>
                  <a:pt x="374" y="21"/>
                </a:lnTo>
                <a:lnTo>
                  <a:pt x="368" y="30"/>
                </a:lnTo>
                <a:lnTo>
                  <a:pt x="367" y="30"/>
                </a:lnTo>
                <a:lnTo>
                  <a:pt x="367" y="31"/>
                </a:lnTo>
                <a:lnTo>
                  <a:pt x="330" y="64"/>
                </a:lnTo>
                <a:lnTo>
                  <a:pt x="329" y="67"/>
                </a:lnTo>
                <a:lnTo>
                  <a:pt x="328" y="67"/>
                </a:lnTo>
                <a:lnTo>
                  <a:pt x="324" y="67"/>
                </a:lnTo>
                <a:lnTo>
                  <a:pt x="322" y="67"/>
                </a:lnTo>
                <a:lnTo>
                  <a:pt x="312" y="61"/>
                </a:lnTo>
                <a:lnTo>
                  <a:pt x="311" y="60"/>
                </a:lnTo>
                <a:lnTo>
                  <a:pt x="298" y="49"/>
                </a:lnTo>
                <a:lnTo>
                  <a:pt x="279" y="43"/>
                </a:lnTo>
                <a:lnTo>
                  <a:pt x="279" y="43"/>
                </a:lnTo>
                <a:lnTo>
                  <a:pt x="277" y="41"/>
                </a:lnTo>
                <a:lnTo>
                  <a:pt x="266" y="32"/>
                </a:lnTo>
                <a:lnTo>
                  <a:pt x="226" y="24"/>
                </a:lnTo>
                <a:lnTo>
                  <a:pt x="226" y="24"/>
                </a:lnTo>
                <a:lnTo>
                  <a:pt x="225" y="24"/>
                </a:lnTo>
                <a:lnTo>
                  <a:pt x="198" y="11"/>
                </a:lnTo>
                <a:lnTo>
                  <a:pt x="198" y="12"/>
                </a:lnTo>
                <a:lnTo>
                  <a:pt x="178" y="2"/>
                </a:lnTo>
                <a:lnTo>
                  <a:pt x="152" y="0"/>
                </a:lnTo>
                <a:lnTo>
                  <a:pt x="141" y="1"/>
                </a:lnTo>
                <a:lnTo>
                  <a:pt x="149" y="46"/>
                </a:lnTo>
                <a:lnTo>
                  <a:pt x="146" y="46"/>
                </a:lnTo>
                <a:lnTo>
                  <a:pt x="119" y="48"/>
                </a:lnTo>
                <a:lnTo>
                  <a:pt x="105" y="48"/>
                </a:lnTo>
                <a:lnTo>
                  <a:pt x="103" y="48"/>
                </a:lnTo>
                <a:lnTo>
                  <a:pt x="103" y="48"/>
                </a:lnTo>
                <a:lnTo>
                  <a:pt x="90" y="38"/>
                </a:lnTo>
                <a:lnTo>
                  <a:pt x="66" y="49"/>
                </a:lnTo>
                <a:lnTo>
                  <a:pt x="44" y="78"/>
                </a:lnTo>
                <a:lnTo>
                  <a:pt x="24" y="131"/>
                </a:lnTo>
                <a:lnTo>
                  <a:pt x="30" y="187"/>
                </a:lnTo>
                <a:lnTo>
                  <a:pt x="38" y="220"/>
                </a:lnTo>
                <a:lnTo>
                  <a:pt x="38" y="220"/>
                </a:lnTo>
                <a:lnTo>
                  <a:pt x="39" y="224"/>
                </a:lnTo>
                <a:lnTo>
                  <a:pt x="38" y="226"/>
                </a:lnTo>
                <a:lnTo>
                  <a:pt x="35" y="227"/>
                </a:lnTo>
                <a:lnTo>
                  <a:pt x="35" y="227"/>
                </a:lnTo>
                <a:lnTo>
                  <a:pt x="31" y="231"/>
                </a:lnTo>
                <a:lnTo>
                  <a:pt x="29" y="236"/>
                </a:lnTo>
                <a:lnTo>
                  <a:pt x="28" y="243"/>
                </a:lnTo>
                <a:lnTo>
                  <a:pt x="28" y="251"/>
                </a:lnTo>
                <a:lnTo>
                  <a:pt x="39" y="300"/>
                </a:lnTo>
                <a:lnTo>
                  <a:pt x="36" y="304"/>
                </a:lnTo>
                <a:lnTo>
                  <a:pt x="36" y="304"/>
                </a:lnTo>
                <a:lnTo>
                  <a:pt x="22" y="312"/>
                </a:lnTo>
                <a:lnTo>
                  <a:pt x="12" y="320"/>
                </a:lnTo>
                <a:lnTo>
                  <a:pt x="5" y="326"/>
                </a:lnTo>
                <a:lnTo>
                  <a:pt x="3" y="330"/>
                </a:lnTo>
                <a:lnTo>
                  <a:pt x="0" y="347"/>
                </a:lnTo>
                <a:lnTo>
                  <a:pt x="21" y="338"/>
                </a:lnTo>
                <a:lnTo>
                  <a:pt x="22" y="337"/>
                </a:lnTo>
                <a:lnTo>
                  <a:pt x="23" y="337"/>
                </a:lnTo>
                <a:lnTo>
                  <a:pt x="23" y="337"/>
                </a:lnTo>
                <a:lnTo>
                  <a:pt x="32" y="338"/>
                </a:lnTo>
                <a:lnTo>
                  <a:pt x="37" y="339"/>
                </a:lnTo>
                <a:lnTo>
                  <a:pt x="40" y="342"/>
                </a:lnTo>
                <a:lnTo>
                  <a:pt x="43" y="344"/>
                </a:lnTo>
                <a:lnTo>
                  <a:pt x="45" y="346"/>
                </a:lnTo>
                <a:lnTo>
                  <a:pt x="46" y="350"/>
                </a:lnTo>
                <a:lnTo>
                  <a:pt x="47" y="354"/>
                </a:lnTo>
                <a:lnTo>
                  <a:pt x="51" y="381"/>
                </a:lnTo>
                <a:lnTo>
                  <a:pt x="50" y="384"/>
                </a:lnTo>
                <a:lnTo>
                  <a:pt x="47" y="386"/>
                </a:lnTo>
                <a:lnTo>
                  <a:pt x="47" y="386"/>
                </a:lnTo>
                <a:lnTo>
                  <a:pt x="43" y="392"/>
                </a:lnTo>
                <a:lnTo>
                  <a:pt x="42" y="396"/>
                </a:lnTo>
                <a:lnTo>
                  <a:pt x="40" y="399"/>
                </a:lnTo>
                <a:lnTo>
                  <a:pt x="37" y="427"/>
                </a:lnTo>
                <a:lnTo>
                  <a:pt x="37" y="427"/>
                </a:lnTo>
                <a:lnTo>
                  <a:pt x="38" y="433"/>
                </a:lnTo>
                <a:lnTo>
                  <a:pt x="40" y="439"/>
                </a:lnTo>
                <a:lnTo>
                  <a:pt x="44" y="444"/>
                </a:lnTo>
                <a:lnTo>
                  <a:pt x="47" y="447"/>
                </a:lnTo>
                <a:lnTo>
                  <a:pt x="73" y="478"/>
                </a:lnTo>
                <a:lnTo>
                  <a:pt x="95" y="460"/>
                </a:lnTo>
                <a:lnTo>
                  <a:pt x="114" y="457"/>
                </a:lnTo>
                <a:lnTo>
                  <a:pt x="115" y="457"/>
                </a:lnTo>
                <a:lnTo>
                  <a:pt x="116" y="460"/>
                </a:lnTo>
                <a:lnTo>
                  <a:pt x="127" y="463"/>
                </a:lnTo>
                <a:lnTo>
                  <a:pt x="127" y="463"/>
                </a:lnTo>
                <a:lnTo>
                  <a:pt x="133" y="462"/>
                </a:lnTo>
                <a:lnTo>
                  <a:pt x="137" y="461"/>
                </a:lnTo>
                <a:lnTo>
                  <a:pt x="139" y="459"/>
                </a:lnTo>
                <a:lnTo>
                  <a:pt x="149" y="443"/>
                </a:lnTo>
                <a:lnTo>
                  <a:pt x="147" y="433"/>
                </a:lnTo>
                <a:lnTo>
                  <a:pt x="147" y="433"/>
                </a:lnTo>
                <a:lnTo>
                  <a:pt x="152" y="428"/>
                </a:lnTo>
                <a:lnTo>
                  <a:pt x="158" y="424"/>
                </a:lnTo>
                <a:lnTo>
                  <a:pt x="187" y="424"/>
                </a:lnTo>
                <a:lnTo>
                  <a:pt x="187" y="424"/>
                </a:lnTo>
                <a:lnTo>
                  <a:pt x="190" y="425"/>
                </a:lnTo>
                <a:lnTo>
                  <a:pt x="193" y="425"/>
                </a:lnTo>
                <a:lnTo>
                  <a:pt x="195" y="424"/>
                </a:lnTo>
                <a:lnTo>
                  <a:pt x="196" y="423"/>
                </a:lnTo>
                <a:lnTo>
                  <a:pt x="196" y="423"/>
                </a:lnTo>
                <a:lnTo>
                  <a:pt x="198" y="417"/>
                </a:lnTo>
                <a:lnTo>
                  <a:pt x="201" y="414"/>
                </a:lnTo>
                <a:lnTo>
                  <a:pt x="206" y="408"/>
                </a:lnTo>
                <a:lnTo>
                  <a:pt x="206" y="408"/>
                </a:lnTo>
                <a:lnTo>
                  <a:pt x="213" y="409"/>
                </a:lnTo>
                <a:lnTo>
                  <a:pt x="217" y="412"/>
                </a:lnTo>
                <a:lnTo>
                  <a:pt x="220" y="414"/>
                </a:lnTo>
                <a:lnTo>
                  <a:pt x="220" y="414"/>
                </a:lnTo>
                <a:lnTo>
                  <a:pt x="226" y="419"/>
                </a:lnTo>
                <a:lnTo>
                  <a:pt x="231" y="424"/>
                </a:lnTo>
                <a:lnTo>
                  <a:pt x="233" y="429"/>
                </a:lnTo>
                <a:lnTo>
                  <a:pt x="234" y="436"/>
                </a:lnTo>
                <a:lnTo>
                  <a:pt x="232" y="457"/>
                </a:lnTo>
                <a:lnTo>
                  <a:pt x="236" y="461"/>
                </a:lnTo>
                <a:lnTo>
                  <a:pt x="236" y="461"/>
                </a:lnTo>
                <a:lnTo>
                  <a:pt x="242" y="466"/>
                </a:lnTo>
                <a:lnTo>
                  <a:pt x="245" y="470"/>
                </a:lnTo>
                <a:lnTo>
                  <a:pt x="248" y="474"/>
                </a:lnTo>
                <a:lnTo>
                  <a:pt x="249" y="478"/>
                </a:lnTo>
                <a:lnTo>
                  <a:pt x="244" y="500"/>
                </a:lnTo>
                <a:lnTo>
                  <a:pt x="244" y="500"/>
                </a:lnTo>
                <a:lnTo>
                  <a:pt x="241" y="508"/>
                </a:lnTo>
                <a:lnTo>
                  <a:pt x="239" y="515"/>
                </a:lnTo>
                <a:lnTo>
                  <a:pt x="235" y="519"/>
                </a:lnTo>
                <a:lnTo>
                  <a:pt x="232" y="523"/>
                </a:lnTo>
                <a:lnTo>
                  <a:pt x="232" y="522"/>
                </a:lnTo>
                <a:lnTo>
                  <a:pt x="213" y="559"/>
                </a:lnTo>
                <a:lnTo>
                  <a:pt x="220" y="562"/>
                </a:lnTo>
                <a:lnTo>
                  <a:pt x="249" y="563"/>
                </a:lnTo>
                <a:lnTo>
                  <a:pt x="255" y="566"/>
                </a:lnTo>
                <a:lnTo>
                  <a:pt x="252" y="571"/>
                </a:lnTo>
                <a:lnTo>
                  <a:pt x="252" y="571"/>
                </a:lnTo>
                <a:lnTo>
                  <a:pt x="249" y="586"/>
                </a:lnTo>
                <a:lnTo>
                  <a:pt x="249" y="593"/>
                </a:lnTo>
                <a:lnTo>
                  <a:pt x="249" y="597"/>
                </a:lnTo>
                <a:lnTo>
                  <a:pt x="249" y="597"/>
                </a:lnTo>
                <a:lnTo>
                  <a:pt x="256" y="602"/>
                </a:lnTo>
                <a:lnTo>
                  <a:pt x="260" y="604"/>
                </a:lnTo>
                <a:lnTo>
                  <a:pt x="265" y="605"/>
                </a:lnTo>
                <a:lnTo>
                  <a:pt x="268" y="603"/>
                </a:lnTo>
                <a:lnTo>
                  <a:pt x="285" y="596"/>
                </a:lnTo>
                <a:lnTo>
                  <a:pt x="294" y="593"/>
                </a:lnTo>
                <a:lnTo>
                  <a:pt x="310" y="593"/>
                </a:lnTo>
                <a:lnTo>
                  <a:pt x="324" y="576"/>
                </a:lnTo>
                <a:lnTo>
                  <a:pt x="324" y="555"/>
                </a:lnTo>
                <a:lnTo>
                  <a:pt x="324" y="555"/>
                </a:lnTo>
                <a:lnTo>
                  <a:pt x="324" y="550"/>
                </a:lnTo>
                <a:lnTo>
                  <a:pt x="324" y="546"/>
                </a:lnTo>
                <a:lnTo>
                  <a:pt x="326" y="542"/>
                </a:lnTo>
                <a:lnTo>
                  <a:pt x="328" y="539"/>
                </a:lnTo>
                <a:lnTo>
                  <a:pt x="328" y="539"/>
                </a:lnTo>
                <a:lnTo>
                  <a:pt x="332" y="538"/>
                </a:lnTo>
                <a:lnTo>
                  <a:pt x="338" y="538"/>
                </a:lnTo>
                <a:lnTo>
                  <a:pt x="346" y="539"/>
                </a:lnTo>
                <a:lnTo>
                  <a:pt x="356" y="545"/>
                </a:lnTo>
                <a:lnTo>
                  <a:pt x="385" y="562"/>
                </a:lnTo>
                <a:lnTo>
                  <a:pt x="385" y="562"/>
                </a:lnTo>
                <a:lnTo>
                  <a:pt x="392" y="566"/>
                </a:lnTo>
                <a:lnTo>
                  <a:pt x="398" y="570"/>
                </a:lnTo>
                <a:lnTo>
                  <a:pt x="403" y="571"/>
                </a:lnTo>
                <a:lnTo>
                  <a:pt x="407" y="572"/>
                </a:lnTo>
                <a:lnTo>
                  <a:pt x="407" y="571"/>
                </a:lnTo>
                <a:lnTo>
                  <a:pt x="407" y="571"/>
                </a:lnTo>
                <a:lnTo>
                  <a:pt x="408" y="566"/>
                </a:lnTo>
                <a:lnTo>
                  <a:pt x="407" y="561"/>
                </a:lnTo>
                <a:lnTo>
                  <a:pt x="405" y="553"/>
                </a:lnTo>
                <a:lnTo>
                  <a:pt x="401" y="545"/>
                </a:lnTo>
                <a:lnTo>
                  <a:pt x="385" y="519"/>
                </a:lnTo>
                <a:lnTo>
                  <a:pt x="385" y="517"/>
                </a:lnTo>
                <a:lnTo>
                  <a:pt x="386" y="517"/>
                </a:lnTo>
                <a:lnTo>
                  <a:pt x="387" y="515"/>
                </a:lnTo>
                <a:lnTo>
                  <a:pt x="387" y="515"/>
                </a:lnTo>
                <a:lnTo>
                  <a:pt x="394" y="508"/>
                </a:lnTo>
                <a:lnTo>
                  <a:pt x="400" y="501"/>
                </a:lnTo>
                <a:lnTo>
                  <a:pt x="406" y="496"/>
                </a:lnTo>
                <a:lnTo>
                  <a:pt x="413" y="493"/>
                </a:lnTo>
                <a:lnTo>
                  <a:pt x="419" y="492"/>
                </a:lnTo>
                <a:lnTo>
                  <a:pt x="425" y="491"/>
                </a:lnTo>
                <a:lnTo>
                  <a:pt x="433" y="492"/>
                </a:lnTo>
                <a:lnTo>
                  <a:pt x="440" y="493"/>
                </a:lnTo>
                <a:lnTo>
                  <a:pt x="485" y="514"/>
                </a:lnTo>
                <a:lnTo>
                  <a:pt x="503" y="502"/>
                </a:lnTo>
                <a:lnTo>
                  <a:pt x="504" y="502"/>
                </a:lnTo>
                <a:lnTo>
                  <a:pt x="504" y="501"/>
                </a:lnTo>
                <a:lnTo>
                  <a:pt x="504" y="500"/>
                </a:lnTo>
                <a:lnTo>
                  <a:pt x="502" y="496"/>
                </a:lnTo>
                <a:lnTo>
                  <a:pt x="503" y="495"/>
                </a:lnTo>
                <a:lnTo>
                  <a:pt x="504" y="493"/>
                </a:lnTo>
                <a:lnTo>
                  <a:pt x="504" y="493"/>
                </a:lnTo>
                <a:lnTo>
                  <a:pt x="513" y="476"/>
                </a:lnTo>
                <a:lnTo>
                  <a:pt x="518" y="462"/>
                </a:lnTo>
                <a:lnTo>
                  <a:pt x="520" y="455"/>
                </a:lnTo>
                <a:lnTo>
                  <a:pt x="520" y="451"/>
                </a:lnTo>
                <a:lnTo>
                  <a:pt x="520" y="445"/>
                </a:lnTo>
                <a:lnTo>
                  <a:pt x="518" y="441"/>
                </a:lnTo>
                <a:lnTo>
                  <a:pt x="518" y="441"/>
                </a:lnTo>
                <a:lnTo>
                  <a:pt x="516" y="436"/>
                </a:lnTo>
                <a:lnTo>
                  <a:pt x="511" y="432"/>
                </a:lnTo>
                <a:lnTo>
                  <a:pt x="508" y="430"/>
                </a:lnTo>
                <a:lnTo>
                  <a:pt x="504" y="429"/>
                </a:lnTo>
                <a:lnTo>
                  <a:pt x="501" y="429"/>
                </a:lnTo>
                <a:lnTo>
                  <a:pt x="497" y="417"/>
                </a:lnTo>
                <a:lnTo>
                  <a:pt x="501" y="417"/>
                </a:lnTo>
                <a:lnTo>
                  <a:pt x="501" y="417"/>
                </a:lnTo>
                <a:lnTo>
                  <a:pt x="505" y="414"/>
                </a:lnTo>
                <a:lnTo>
                  <a:pt x="510" y="412"/>
                </a:lnTo>
                <a:lnTo>
                  <a:pt x="513" y="408"/>
                </a:lnTo>
                <a:lnTo>
                  <a:pt x="515" y="405"/>
                </a:lnTo>
                <a:lnTo>
                  <a:pt x="511" y="399"/>
                </a:lnTo>
                <a:lnTo>
                  <a:pt x="492" y="381"/>
                </a:lnTo>
                <a:lnTo>
                  <a:pt x="492" y="381"/>
                </a:lnTo>
                <a:lnTo>
                  <a:pt x="492" y="380"/>
                </a:lnTo>
                <a:lnTo>
                  <a:pt x="482" y="353"/>
                </a:lnTo>
                <a:lnTo>
                  <a:pt x="482" y="353"/>
                </a:lnTo>
                <a:lnTo>
                  <a:pt x="480" y="338"/>
                </a:lnTo>
                <a:lnTo>
                  <a:pt x="478" y="323"/>
                </a:lnTo>
                <a:lnTo>
                  <a:pt x="478" y="311"/>
                </a:lnTo>
                <a:lnTo>
                  <a:pt x="479" y="297"/>
                </a:lnTo>
                <a:lnTo>
                  <a:pt x="479" y="286"/>
                </a:lnTo>
                <a:lnTo>
                  <a:pt x="466" y="296"/>
                </a:lnTo>
                <a:lnTo>
                  <a:pt x="455" y="308"/>
                </a:lnTo>
                <a:lnTo>
                  <a:pt x="452" y="257"/>
                </a:lnTo>
                <a:lnTo>
                  <a:pt x="452" y="257"/>
                </a:lnTo>
                <a:lnTo>
                  <a:pt x="452" y="255"/>
                </a:lnTo>
                <a:lnTo>
                  <a:pt x="453" y="255"/>
                </a:lnTo>
                <a:lnTo>
                  <a:pt x="453" y="255"/>
                </a:lnTo>
                <a:lnTo>
                  <a:pt x="471" y="229"/>
                </a:lnTo>
                <a:lnTo>
                  <a:pt x="486" y="209"/>
                </a:lnTo>
                <a:lnTo>
                  <a:pt x="497" y="195"/>
                </a:lnTo>
                <a:lnTo>
                  <a:pt x="504" y="187"/>
                </a:lnTo>
                <a:lnTo>
                  <a:pt x="492" y="151"/>
                </a:lnTo>
                <a:lnTo>
                  <a:pt x="492" y="151"/>
                </a:lnTo>
                <a:lnTo>
                  <a:pt x="487" y="129"/>
                </a:lnTo>
                <a:lnTo>
                  <a:pt x="486" y="117"/>
                </a:lnTo>
                <a:lnTo>
                  <a:pt x="464" y="108"/>
                </a:lnTo>
                <a:lnTo>
                  <a:pt x="453" y="103"/>
                </a:lnTo>
                <a:close/>
              </a:path>
            </a:pathLst>
          </a:custGeom>
          <a:solidFill>
            <a:srgbClr val="2F4054"/>
          </a:solidFill>
          <a:ln>
            <a:noFill/>
          </a:ln>
        </p:spPr>
        <p:txBody>
          <a:bodyPr vert="horz" wrap="square" lIns="121882" tIns="60941" rIns="121882" bIns="60941" numCol="1" anchor="t" anchorCtr="0" compatLnSpc="1"/>
          <a:lstStyle/>
          <a:p>
            <a:endParaRPr lang="zh-CN" altLang="en-US" sz="2400">
              <a:solidFill>
                <a:srgbClr val="969696"/>
              </a:solidFill>
            </a:endParaRPr>
          </a:p>
        </p:txBody>
      </p:sp>
      <p:sp>
        <p:nvSpPr>
          <p:cNvPr id="44" name="Freeform 51"/>
          <p:cNvSpPr/>
          <p:nvPr/>
        </p:nvSpPr>
        <p:spPr bwMode="auto">
          <a:xfrm>
            <a:off x="4396793" y="4195750"/>
            <a:ext cx="855701" cy="535848"/>
          </a:xfrm>
          <a:custGeom>
            <a:avLst/>
            <a:gdLst>
              <a:gd name="T0" fmla="*/ 129 w 738"/>
              <a:gd name="T1" fmla="*/ 34 h 461"/>
              <a:gd name="T2" fmla="*/ 150 w 738"/>
              <a:gd name="T3" fmla="*/ 57 h 461"/>
              <a:gd name="T4" fmla="*/ 133 w 738"/>
              <a:gd name="T5" fmla="*/ 78 h 461"/>
              <a:gd name="T6" fmla="*/ 95 w 738"/>
              <a:gd name="T7" fmla="*/ 99 h 461"/>
              <a:gd name="T8" fmla="*/ 107 w 738"/>
              <a:gd name="T9" fmla="*/ 130 h 461"/>
              <a:gd name="T10" fmla="*/ 135 w 738"/>
              <a:gd name="T11" fmla="*/ 172 h 461"/>
              <a:gd name="T12" fmla="*/ 153 w 738"/>
              <a:gd name="T13" fmla="*/ 196 h 461"/>
              <a:gd name="T14" fmla="*/ 161 w 738"/>
              <a:gd name="T15" fmla="*/ 220 h 461"/>
              <a:gd name="T16" fmla="*/ 159 w 738"/>
              <a:gd name="T17" fmla="*/ 246 h 461"/>
              <a:gd name="T18" fmla="*/ 143 w 738"/>
              <a:gd name="T19" fmla="*/ 267 h 461"/>
              <a:gd name="T20" fmla="*/ 79 w 738"/>
              <a:gd name="T21" fmla="*/ 303 h 461"/>
              <a:gd name="T22" fmla="*/ 12 w 738"/>
              <a:gd name="T23" fmla="*/ 351 h 461"/>
              <a:gd name="T24" fmla="*/ 59 w 738"/>
              <a:gd name="T25" fmla="*/ 432 h 461"/>
              <a:gd name="T26" fmla="*/ 76 w 738"/>
              <a:gd name="T27" fmla="*/ 457 h 461"/>
              <a:gd name="T28" fmla="*/ 91 w 738"/>
              <a:gd name="T29" fmla="*/ 417 h 461"/>
              <a:gd name="T30" fmla="*/ 147 w 738"/>
              <a:gd name="T31" fmla="*/ 370 h 461"/>
              <a:gd name="T32" fmla="*/ 185 w 738"/>
              <a:gd name="T33" fmla="*/ 337 h 461"/>
              <a:gd name="T34" fmla="*/ 240 w 738"/>
              <a:gd name="T35" fmla="*/ 335 h 461"/>
              <a:gd name="T36" fmla="*/ 331 w 738"/>
              <a:gd name="T37" fmla="*/ 367 h 461"/>
              <a:gd name="T38" fmla="*/ 365 w 738"/>
              <a:gd name="T39" fmla="*/ 383 h 461"/>
              <a:gd name="T40" fmla="*/ 365 w 738"/>
              <a:gd name="T41" fmla="*/ 384 h 461"/>
              <a:gd name="T42" fmla="*/ 397 w 738"/>
              <a:gd name="T43" fmla="*/ 384 h 461"/>
              <a:gd name="T44" fmla="*/ 447 w 738"/>
              <a:gd name="T45" fmla="*/ 360 h 461"/>
              <a:gd name="T46" fmla="*/ 450 w 738"/>
              <a:gd name="T47" fmla="*/ 391 h 461"/>
              <a:gd name="T48" fmla="*/ 497 w 738"/>
              <a:gd name="T49" fmla="*/ 370 h 461"/>
              <a:gd name="T50" fmla="*/ 508 w 738"/>
              <a:gd name="T51" fmla="*/ 378 h 461"/>
              <a:gd name="T52" fmla="*/ 515 w 738"/>
              <a:gd name="T53" fmla="*/ 398 h 461"/>
              <a:gd name="T54" fmla="*/ 524 w 738"/>
              <a:gd name="T55" fmla="*/ 439 h 461"/>
              <a:gd name="T56" fmla="*/ 573 w 738"/>
              <a:gd name="T57" fmla="*/ 394 h 461"/>
              <a:gd name="T58" fmla="*/ 624 w 738"/>
              <a:gd name="T59" fmla="*/ 376 h 461"/>
              <a:gd name="T60" fmla="*/ 715 w 738"/>
              <a:gd name="T61" fmla="*/ 345 h 461"/>
              <a:gd name="T62" fmla="*/ 733 w 738"/>
              <a:gd name="T63" fmla="*/ 331 h 461"/>
              <a:gd name="T64" fmla="*/ 692 w 738"/>
              <a:gd name="T65" fmla="*/ 227 h 461"/>
              <a:gd name="T66" fmla="*/ 668 w 738"/>
              <a:gd name="T67" fmla="*/ 188 h 461"/>
              <a:gd name="T68" fmla="*/ 650 w 738"/>
              <a:gd name="T69" fmla="*/ 159 h 461"/>
              <a:gd name="T70" fmla="*/ 629 w 738"/>
              <a:gd name="T71" fmla="*/ 150 h 461"/>
              <a:gd name="T72" fmla="*/ 602 w 738"/>
              <a:gd name="T73" fmla="*/ 171 h 461"/>
              <a:gd name="T74" fmla="*/ 591 w 738"/>
              <a:gd name="T75" fmla="*/ 169 h 461"/>
              <a:gd name="T76" fmla="*/ 553 w 738"/>
              <a:gd name="T77" fmla="*/ 131 h 461"/>
              <a:gd name="T78" fmla="*/ 530 w 738"/>
              <a:gd name="T79" fmla="*/ 135 h 461"/>
              <a:gd name="T80" fmla="*/ 496 w 738"/>
              <a:gd name="T81" fmla="*/ 142 h 461"/>
              <a:gd name="T82" fmla="*/ 484 w 738"/>
              <a:gd name="T83" fmla="*/ 127 h 461"/>
              <a:gd name="T84" fmla="*/ 484 w 738"/>
              <a:gd name="T85" fmla="*/ 97 h 461"/>
              <a:gd name="T86" fmla="*/ 325 w 738"/>
              <a:gd name="T87" fmla="*/ 73 h 461"/>
              <a:gd name="T88" fmla="*/ 292 w 738"/>
              <a:gd name="T89" fmla="*/ 55 h 461"/>
              <a:gd name="T90" fmla="*/ 247 w 738"/>
              <a:gd name="T91" fmla="*/ 34 h 461"/>
              <a:gd name="T92" fmla="*/ 176 w 738"/>
              <a:gd name="T93" fmla="*/ 6 h 461"/>
              <a:gd name="T94" fmla="*/ 92 w 738"/>
              <a:gd name="T95" fmla="*/ 1 h 4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738" h="461">
                <a:moveTo>
                  <a:pt x="92" y="1"/>
                </a:moveTo>
                <a:lnTo>
                  <a:pt x="91" y="6"/>
                </a:lnTo>
                <a:lnTo>
                  <a:pt x="97" y="13"/>
                </a:lnTo>
                <a:lnTo>
                  <a:pt x="129" y="34"/>
                </a:lnTo>
                <a:lnTo>
                  <a:pt x="129" y="34"/>
                </a:lnTo>
                <a:lnTo>
                  <a:pt x="129" y="36"/>
                </a:lnTo>
                <a:lnTo>
                  <a:pt x="130" y="36"/>
                </a:lnTo>
                <a:lnTo>
                  <a:pt x="150" y="57"/>
                </a:lnTo>
                <a:lnTo>
                  <a:pt x="147" y="61"/>
                </a:lnTo>
                <a:lnTo>
                  <a:pt x="135" y="75"/>
                </a:lnTo>
                <a:lnTo>
                  <a:pt x="134" y="76"/>
                </a:lnTo>
                <a:lnTo>
                  <a:pt x="133" y="78"/>
                </a:lnTo>
                <a:lnTo>
                  <a:pt x="112" y="78"/>
                </a:lnTo>
                <a:lnTo>
                  <a:pt x="99" y="79"/>
                </a:lnTo>
                <a:lnTo>
                  <a:pt x="91" y="88"/>
                </a:lnTo>
                <a:lnTo>
                  <a:pt x="95" y="99"/>
                </a:lnTo>
                <a:lnTo>
                  <a:pt x="95" y="100"/>
                </a:lnTo>
                <a:lnTo>
                  <a:pt x="96" y="112"/>
                </a:lnTo>
                <a:lnTo>
                  <a:pt x="107" y="128"/>
                </a:lnTo>
                <a:lnTo>
                  <a:pt x="107" y="130"/>
                </a:lnTo>
                <a:lnTo>
                  <a:pt x="107" y="163"/>
                </a:lnTo>
                <a:lnTo>
                  <a:pt x="116" y="166"/>
                </a:lnTo>
                <a:lnTo>
                  <a:pt x="134" y="172"/>
                </a:lnTo>
                <a:lnTo>
                  <a:pt x="135" y="172"/>
                </a:lnTo>
                <a:lnTo>
                  <a:pt x="135" y="172"/>
                </a:lnTo>
                <a:lnTo>
                  <a:pt x="136" y="173"/>
                </a:lnTo>
                <a:lnTo>
                  <a:pt x="137" y="174"/>
                </a:lnTo>
                <a:lnTo>
                  <a:pt x="153" y="196"/>
                </a:lnTo>
                <a:lnTo>
                  <a:pt x="153" y="197"/>
                </a:lnTo>
                <a:lnTo>
                  <a:pt x="153" y="197"/>
                </a:lnTo>
                <a:lnTo>
                  <a:pt x="161" y="219"/>
                </a:lnTo>
                <a:lnTo>
                  <a:pt x="161" y="220"/>
                </a:lnTo>
                <a:lnTo>
                  <a:pt x="161" y="220"/>
                </a:lnTo>
                <a:lnTo>
                  <a:pt x="161" y="235"/>
                </a:lnTo>
                <a:lnTo>
                  <a:pt x="161" y="235"/>
                </a:lnTo>
                <a:lnTo>
                  <a:pt x="159" y="246"/>
                </a:lnTo>
                <a:lnTo>
                  <a:pt x="155" y="256"/>
                </a:lnTo>
                <a:lnTo>
                  <a:pt x="155" y="256"/>
                </a:lnTo>
                <a:lnTo>
                  <a:pt x="150" y="261"/>
                </a:lnTo>
                <a:lnTo>
                  <a:pt x="143" y="267"/>
                </a:lnTo>
                <a:lnTo>
                  <a:pt x="134" y="273"/>
                </a:lnTo>
                <a:lnTo>
                  <a:pt x="121" y="279"/>
                </a:lnTo>
                <a:lnTo>
                  <a:pt x="81" y="303"/>
                </a:lnTo>
                <a:lnTo>
                  <a:pt x="79" y="303"/>
                </a:lnTo>
                <a:lnTo>
                  <a:pt x="4" y="307"/>
                </a:lnTo>
                <a:lnTo>
                  <a:pt x="0" y="326"/>
                </a:lnTo>
                <a:lnTo>
                  <a:pt x="12" y="350"/>
                </a:lnTo>
                <a:lnTo>
                  <a:pt x="12" y="351"/>
                </a:lnTo>
                <a:lnTo>
                  <a:pt x="12" y="352"/>
                </a:lnTo>
                <a:lnTo>
                  <a:pt x="17" y="383"/>
                </a:lnTo>
                <a:lnTo>
                  <a:pt x="57" y="432"/>
                </a:lnTo>
                <a:lnTo>
                  <a:pt x="59" y="432"/>
                </a:lnTo>
                <a:lnTo>
                  <a:pt x="59" y="432"/>
                </a:lnTo>
                <a:lnTo>
                  <a:pt x="59" y="433"/>
                </a:lnTo>
                <a:lnTo>
                  <a:pt x="75" y="461"/>
                </a:lnTo>
                <a:lnTo>
                  <a:pt x="76" y="457"/>
                </a:lnTo>
                <a:lnTo>
                  <a:pt x="76" y="456"/>
                </a:lnTo>
                <a:lnTo>
                  <a:pt x="90" y="418"/>
                </a:lnTo>
                <a:lnTo>
                  <a:pt x="90" y="418"/>
                </a:lnTo>
                <a:lnTo>
                  <a:pt x="91" y="417"/>
                </a:lnTo>
                <a:lnTo>
                  <a:pt x="91" y="417"/>
                </a:lnTo>
                <a:lnTo>
                  <a:pt x="115" y="385"/>
                </a:lnTo>
                <a:lnTo>
                  <a:pt x="116" y="384"/>
                </a:lnTo>
                <a:lnTo>
                  <a:pt x="147" y="370"/>
                </a:lnTo>
                <a:lnTo>
                  <a:pt x="150" y="370"/>
                </a:lnTo>
                <a:lnTo>
                  <a:pt x="169" y="382"/>
                </a:lnTo>
                <a:lnTo>
                  <a:pt x="194" y="379"/>
                </a:lnTo>
                <a:lnTo>
                  <a:pt x="185" y="337"/>
                </a:lnTo>
                <a:lnTo>
                  <a:pt x="191" y="336"/>
                </a:lnTo>
                <a:lnTo>
                  <a:pt x="214" y="334"/>
                </a:lnTo>
                <a:lnTo>
                  <a:pt x="238" y="335"/>
                </a:lnTo>
                <a:lnTo>
                  <a:pt x="240" y="335"/>
                </a:lnTo>
                <a:lnTo>
                  <a:pt x="240" y="336"/>
                </a:lnTo>
                <a:lnTo>
                  <a:pt x="288" y="358"/>
                </a:lnTo>
                <a:lnTo>
                  <a:pt x="329" y="367"/>
                </a:lnTo>
                <a:lnTo>
                  <a:pt x="331" y="367"/>
                </a:lnTo>
                <a:lnTo>
                  <a:pt x="331" y="367"/>
                </a:lnTo>
                <a:lnTo>
                  <a:pt x="332" y="367"/>
                </a:lnTo>
                <a:lnTo>
                  <a:pt x="345" y="376"/>
                </a:lnTo>
                <a:lnTo>
                  <a:pt x="365" y="383"/>
                </a:lnTo>
                <a:lnTo>
                  <a:pt x="365" y="384"/>
                </a:lnTo>
                <a:lnTo>
                  <a:pt x="365" y="384"/>
                </a:lnTo>
                <a:lnTo>
                  <a:pt x="365" y="384"/>
                </a:lnTo>
                <a:lnTo>
                  <a:pt x="365" y="384"/>
                </a:lnTo>
                <a:lnTo>
                  <a:pt x="376" y="395"/>
                </a:lnTo>
                <a:lnTo>
                  <a:pt x="383" y="398"/>
                </a:lnTo>
                <a:lnTo>
                  <a:pt x="397" y="385"/>
                </a:lnTo>
                <a:lnTo>
                  <a:pt x="397" y="384"/>
                </a:lnTo>
                <a:lnTo>
                  <a:pt x="418" y="369"/>
                </a:lnTo>
                <a:lnTo>
                  <a:pt x="428" y="348"/>
                </a:lnTo>
                <a:lnTo>
                  <a:pt x="447" y="359"/>
                </a:lnTo>
                <a:lnTo>
                  <a:pt x="447" y="360"/>
                </a:lnTo>
                <a:lnTo>
                  <a:pt x="447" y="361"/>
                </a:lnTo>
                <a:lnTo>
                  <a:pt x="453" y="377"/>
                </a:lnTo>
                <a:lnTo>
                  <a:pt x="453" y="381"/>
                </a:lnTo>
                <a:lnTo>
                  <a:pt x="450" y="391"/>
                </a:lnTo>
                <a:lnTo>
                  <a:pt x="452" y="393"/>
                </a:lnTo>
                <a:lnTo>
                  <a:pt x="463" y="387"/>
                </a:lnTo>
                <a:lnTo>
                  <a:pt x="481" y="370"/>
                </a:lnTo>
                <a:lnTo>
                  <a:pt x="497" y="370"/>
                </a:lnTo>
                <a:lnTo>
                  <a:pt x="497" y="371"/>
                </a:lnTo>
                <a:lnTo>
                  <a:pt x="498" y="371"/>
                </a:lnTo>
                <a:lnTo>
                  <a:pt x="508" y="378"/>
                </a:lnTo>
                <a:lnTo>
                  <a:pt x="508" y="378"/>
                </a:lnTo>
                <a:lnTo>
                  <a:pt x="513" y="384"/>
                </a:lnTo>
                <a:lnTo>
                  <a:pt x="515" y="389"/>
                </a:lnTo>
                <a:lnTo>
                  <a:pt x="516" y="393"/>
                </a:lnTo>
                <a:lnTo>
                  <a:pt x="515" y="398"/>
                </a:lnTo>
                <a:lnTo>
                  <a:pt x="514" y="424"/>
                </a:lnTo>
                <a:lnTo>
                  <a:pt x="522" y="438"/>
                </a:lnTo>
                <a:lnTo>
                  <a:pt x="524" y="439"/>
                </a:lnTo>
                <a:lnTo>
                  <a:pt x="524" y="439"/>
                </a:lnTo>
                <a:lnTo>
                  <a:pt x="544" y="418"/>
                </a:lnTo>
                <a:lnTo>
                  <a:pt x="561" y="403"/>
                </a:lnTo>
                <a:lnTo>
                  <a:pt x="568" y="399"/>
                </a:lnTo>
                <a:lnTo>
                  <a:pt x="573" y="394"/>
                </a:lnTo>
                <a:lnTo>
                  <a:pt x="579" y="392"/>
                </a:lnTo>
                <a:lnTo>
                  <a:pt x="585" y="392"/>
                </a:lnTo>
                <a:lnTo>
                  <a:pt x="617" y="392"/>
                </a:lnTo>
                <a:lnTo>
                  <a:pt x="624" y="376"/>
                </a:lnTo>
                <a:lnTo>
                  <a:pt x="650" y="365"/>
                </a:lnTo>
                <a:lnTo>
                  <a:pt x="651" y="365"/>
                </a:lnTo>
                <a:lnTo>
                  <a:pt x="682" y="361"/>
                </a:lnTo>
                <a:lnTo>
                  <a:pt x="715" y="345"/>
                </a:lnTo>
                <a:lnTo>
                  <a:pt x="715" y="344"/>
                </a:lnTo>
                <a:lnTo>
                  <a:pt x="736" y="344"/>
                </a:lnTo>
                <a:lnTo>
                  <a:pt x="731" y="334"/>
                </a:lnTo>
                <a:lnTo>
                  <a:pt x="733" y="331"/>
                </a:lnTo>
                <a:lnTo>
                  <a:pt x="738" y="327"/>
                </a:lnTo>
                <a:lnTo>
                  <a:pt x="694" y="230"/>
                </a:lnTo>
                <a:lnTo>
                  <a:pt x="694" y="228"/>
                </a:lnTo>
                <a:lnTo>
                  <a:pt x="692" y="227"/>
                </a:lnTo>
                <a:lnTo>
                  <a:pt x="711" y="201"/>
                </a:lnTo>
                <a:lnTo>
                  <a:pt x="705" y="195"/>
                </a:lnTo>
                <a:lnTo>
                  <a:pt x="673" y="188"/>
                </a:lnTo>
                <a:lnTo>
                  <a:pt x="668" y="188"/>
                </a:lnTo>
                <a:lnTo>
                  <a:pt x="668" y="188"/>
                </a:lnTo>
                <a:lnTo>
                  <a:pt x="668" y="186"/>
                </a:lnTo>
                <a:lnTo>
                  <a:pt x="649" y="164"/>
                </a:lnTo>
                <a:lnTo>
                  <a:pt x="650" y="159"/>
                </a:lnTo>
                <a:lnTo>
                  <a:pt x="649" y="161"/>
                </a:lnTo>
                <a:lnTo>
                  <a:pt x="648" y="162"/>
                </a:lnTo>
                <a:lnTo>
                  <a:pt x="629" y="150"/>
                </a:lnTo>
                <a:lnTo>
                  <a:pt x="629" y="150"/>
                </a:lnTo>
                <a:lnTo>
                  <a:pt x="623" y="157"/>
                </a:lnTo>
                <a:lnTo>
                  <a:pt x="616" y="163"/>
                </a:lnTo>
                <a:lnTo>
                  <a:pt x="610" y="167"/>
                </a:lnTo>
                <a:lnTo>
                  <a:pt x="602" y="171"/>
                </a:lnTo>
                <a:lnTo>
                  <a:pt x="602" y="171"/>
                </a:lnTo>
                <a:lnTo>
                  <a:pt x="599" y="171"/>
                </a:lnTo>
                <a:lnTo>
                  <a:pt x="595" y="171"/>
                </a:lnTo>
                <a:lnTo>
                  <a:pt x="591" y="169"/>
                </a:lnTo>
                <a:lnTo>
                  <a:pt x="586" y="166"/>
                </a:lnTo>
                <a:lnTo>
                  <a:pt x="576" y="157"/>
                </a:lnTo>
                <a:lnTo>
                  <a:pt x="563" y="142"/>
                </a:lnTo>
                <a:lnTo>
                  <a:pt x="553" y="131"/>
                </a:lnTo>
                <a:lnTo>
                  <a:pt x="553" y="131"/>
                </a:lnTo>
                <a:lnTo>
                  <a:pt x="550" y="130"/>
                </a:lnTo>
                <a:lnTo>
                  <a:pt x="546" y="131"/>
                </a:lnTo>
                <a:lnTo>
                  <a:pt x="530" y="135"/>
                </a:lnTo>
                <a:lnTo>
                  <a:pt x="530" y="135"/>
                </a:lnTo>
                <a:lnTo>
                  <a:pt x="516" y="140"/>
                </a:lnTo>
                <a:lnTo>
                  <a:pt x="505" y="142"/>
                </a:lnTo>
                <a:lnTo>
                  <a:pt x="496" y="142"/>
                </a:lnTo>
                <a:lnTo>
                  <a:pt x="490" y="140"/>
                </a:lnTo>
                <a:lnTo>
                  <a:pt x="490" y="140"/>
                </a:lnTo>
                <a:lnTo>
                  <a:pt x="486" y="134"/>
                </a:lnTo>
                <a:lnTo>
                  <a:pt x="484" y="127"/>
                </a:lnTo>
                <a:lnTo>
                  <a:pt x="483" y="117"/>
                </a:lnTo>
                <a:lnTo>
                  <a:pt x="484" y="107"/>
                </a:lnTo>
                <a:lnTo>
                  <a:pt x="484" y="107"/>
                </a:lnTo>
                <a:lnTo>
                  <a:pt x="484" y="97"/>
                </a:lnTo>
                <a:lnTo>
                  <a:pt x="484" y="91"/>
                </a:lnTo>
                <a:lnTo>
                  <a:pt x="483" y="86"/>
                </a:lnTo>
                <a:lnTo>
                  <a:pt x="482" y="83"/>
                </a:lnTo>
                <a:lnTo>
                  <a:pt x="325" y="73"/>
                </a:lnTo>
                <a:lnTo>
                  <a:pt x="325" y="73"/>
                </a:lnTo>
                <a:lnTo>
                  <a:pt x="305" y="64"/>
                </a:lnTo>
                <a:lnTo>
                  <a:pt x="297" y="60"/>
                </a:lnTo>
                <a:lnTo>
                  <a:pt x="292" y="55"/>
                </a:lnTo>
                <a:lnTo>
                  <a:pt x="268" y="49"/>
                </a:lnTo>
                <a:lnTo>
                  <a:pt x="268" y="49"/>
                </a:lnTo>
                <a:lnTo>
                  <a:pt x="258" y="45"/>
                </a:lnTo>
                <a:lnTo>
                  <a:pt x="247" y="34"/>
                </a:lnTo>
                <a:lnTo>
                  <a:pt x="233" y="20"/>
                </a:lnTo>
                <a:lnTo>
                  <a:pt x="216" y="0"/>
                </a:lnTo>
                <a:lnTo>
                  <a:pt x="200" y="13"/>
                </a:lnTo>
                <a:lnTo>
                  <a:pt x="176" y="6"/>
                </a:lnTo>
                <a:lnTo>
                  <a:pt x="111" y="7"/>
                </a:lnTo>
                <a:lnTo>
                  <a:pt x="111" y="7"/>
                </a:lnTo>
                <a:lnTo>
                  <a:pt x="111" y="7"/>
                </a:lnTo>
                <a:lnTo>
                  <a:pt x="92" y="1"/>
                </a:lnTo>
                <a:close/>
              </a:path>
            </a:pathLst>
          </a:custGeom>
          <a:solidFill>
            <a:srgbClr val="2F4054"/>
          </a:solidFill>
          <a:ln>
            <a:noFill/>
          </a:ln>
        </p:spPr>
        <p:txBody>
          <a:bodyPr vert="horz" wrap="square" lIns="121882" tIns="60941" rIns="121882" bIns="60941" numCol="1" anchor="t" anchorCtr="0" compatLnSpc="1"/>
          <a:lstStyle/>
          <a:p>
            <a:endParaRPr lang="zh-CN" altLang="en-US" sz="2400">
              <a:solidFill>
                <a:srgbClr val="969696"/>
              </a:solidFill>
            </a:endParaRPr>
          </a:p>
        </p:txBody>
      </p:sp>
      <p:sp>
        <p:nvSpPr>
          <p:cNvPr id="45" name="Freeform 52"/>
          <p:cNvSpPr/>
          <p:nvPr/>
        </p:nvSpPr>
        <p:spPr bwMode="auto">
          <a:xfrm>
            <a:off x="4584631" y="5180459"/>
            <a:ext cx="890485" cy="706346"/>
          </a:xfrm>
          <a:custGeom>
            <a:avLst/>
            <a:gdLst>
              <a:gd name="T0" fmla="*/ 732 w 766"/>
              <a:gd name="T1" fmla="*/ 203 h 608"/>
              <a:gd name="T2" fmla="*/ 740 w 766"/>
              <a:gd name="T3" fmla="*/ 190 h 608"/>
              <a:gd name="T4" fmla="*/ 766 w 766"/>
              <a:gd name="T5" fmla="*/ 174 h 608"/>
              <a:gd name="T6" fmla="*/ 749 w 766"/>
              <a:gd name="T7" fmla="*/ 166 h 608"/>
              <a:gd name="T8" fmla="*/ 675 w 766"/>
              <a:gd name="T9" fmla="*/ 65 h 608"/>
              <a:gd name="T10" fmla="*/ 608 w 766"/>
              <a:gd name="T11" fmla="*/ 66 h 608"/>
              <a:gd name="T12" fmla="*/ 606 w 766"/>
              <a:gd name="T13" fmla="*/ 86 h 608"/>
              <a:gd name="T14" fmla="*/ 573 w 766"/>
              <a:gd name="T15" fmla="*/ 82 h 608"/>
              <a:gd name="T16" fmla="*/ 555 w 766"/>
              <a:gd name="T17" fmla="*/ 73 h 608"/>
              <a:gd name="T18" fmla="*/ 502 w 766"/>
              <a:gd name="T19" fmla="*/ 97 h 608"/>
              <a:gd name="T20" fmla="*/ 478 w 766"/>
              <a:gd name="T21" fmla="*/ 99 h 608"/>
              <a:gd name="T22" fmla="*/ 458 w 766"/>
              <a:gd name="T23" fmla="*/ 114 h 608"/>
              <a:gd name="T24" fmla="*/ 442 w 766"/>
              <a:gd name="T25" fmla="*/ 106 h 608"/>
              <a:gd name="T26" fmla="*/ 432 w 766"/>
              <a:gd name="T27" fmla="*/ 86 h 608"/>
              <a:gd name="T28" fmla="*/ 455 w 766"/>
              <a:gd name="T29" fmla="*/ 55 h 608"/>
              <a:gd name="T30" fmla="*/ 477 w 766"/>
              <a:gd name="T31" fmla="*/ 18 h 608"/>
              <a:gd name="T32" fmla="*/ 466 w 766"/>
              <a:gd name="T33" fmla="*/ 19 h 608"/>
              <a:gd name="T34" fmla="*/ 442 w 766"/>
              <a:gd name="T35" fmla="*/ 35 h 608"/>
              <a:gd name="T36" fmla="*/ 426 w 766"/>
              <a:gd name="T37" fmla="*/ 41 h 608"/>
              <a:gd name="T38" fmla="*/ 421 w 766"/>
              <a:gd name="T39" fmla="*/ 30 h 608"/>
              <a:gd name="T40" fmla="*/ 383 w 766"/>
              <a:gd name="T41" fmla="*/ 26 h 608"/>
              <a:gd name="T42" fmla="*/ 368 w 766"/>
              <a:gd name="T43" fmla="*/ 17 h 608"/>
              <a:gd name="T44" fmla="*/ 328 w 766"/>
              <a:gd name="T45" fmla="*/ 0 h 608"/>
              <a:gd name="T46" fmla="*/ 307 w 766"/>
              <a:gd name="T47" fmla="*/ 7 h 608"/>
              <a:gd name="T48" fmla="*/ 315 w 766"/>
              <a:gd name="T49" fmla="*/ 46 h 608"/>
              <a:gd name="T50" fmla="*/ 317 w 766"/>
              <a:gd name="T51" fmla="*/ 73 h 608"/>
              <a:gd name="T52" fmla="*/ 311 w 766"/>
              <a:gd name="T53" fmla="*/ 80 h 608"/>
              <a:gd name="T54" fmla="*/ 295 w 766"/>
              <a:gd name="T55" fmla="*/ 80 h 608"/>
              <a:gd name="T56" fmla="*/ 261 w 766"/>
              <a:gd name="T57" fmla="*/ 59 h 608"/>
              <a:gd name="T58" fmla="*/ 235 w 766"/>
              <a:gd name="T59" fmla="*/ 47 h 608"/>
              <a:gd name="T60" fmla="*/ 217 w 766"/>
              <a:gd name="T61" fmla="*/ 119 h 608"/>
              <a:gd name="T62" fmla="*/ 205 w 766"/>
              <a:gd name="T63" fmla="*/ 182 h 608"/>
              <a:gd name="T64" fmla="*/ 157 w 766"/>
              <a:gd name="T65" fmla="*/ 308 h 608"/>
              <a:gd name="T66" fmla="*/ 96 w 766"/>
              <a:gd name="T67" fmla="*/ 373 h 608"/>
              <a:gd name="T68" fmla="*/ 63 w 766"/>
              <a:gd name="T69" fmla="*/ 397 h 608"/>
              <a:gd name="T70" fmla="*/ 16 w 766"/>
              <a:gd name="T71" fmla="*/ 442 h 608"/>
              <a:gd name="T72" fmla="*/ 9 w 766"/>
              <a:gd name="T73" fmla="*/ 556 h 608"/>
              <a:gd name="T74" fmla="*/ 24 w 766"/>
              <a:gd name="T75" fmla="*/ 608 h 608"/>
              <a:gd name="T76" fmla="*/ 67 w 766"/>
              <a:gd name="T77" fmla="*/ 600 h 608"/>
              <a:gd name="T78" fmla="*/ 52 w 766"/>
              <a:gd name="T79" fmla="*/ 560 h 608"/>
              <a:gd name="T80" fmla="*/ 36 w 766"/>
              <a:gd name="T81" fmla="*/ 523 h 608"/>
              <a:gd name="T82" fmla="*/ 98 w 766"/>
              <a:gd name="T83" fmla="*/ 490 h 608"/>
              <a:gd name="T84" fmla="*/ 211 w 766"/>
              <a:gd name="T85" fmla="*/ 434 h 608"/>
              <a:gd name="T86" fmla="*/ 229 w 766"/>
              <a:gd name="T87" fmla="*/ 444 h 608"/>
              <a:gd name="T88" fmla="*/ 292 w 766"/>
              <a:gd name="T89" fmla="*/ 413 h 608"/>
              <a:gd name="T90" fmla="*/ 324 w 766"/>
              <a:gd name="T91" fmla="*/ 400 h 608"/>
              <a:gd name="T92" fmla="*/ 378 w 766"/>
              <a:gd name="T93" fmla="*/ 380 h 608"/>
              <a:gd name="T94" fmla="*/ 394 w 766"/>
              <a:gd name="T95" fmla="*/ 285 h 608"/>
              <a:gd name="T96" fmla="*/ 399 w 766"/>
              <a:gd name="T97" fmla="*/ 286 h 608"/>
              <a:gd name="T98" fmla="*/ 419 w 766"/>
              <a:gd name="T99" fmla="*/ 321 h 608"/>
              <a:gd name="T100" fmla="*/ 487 w 766"/>
              <a:gd name="T101" fmla="*/ 325 h 608"/>
              <a:gd name="T102" fmla="*/ 501 w 766"/>
              <a:gd name="T103" fmla="*/ 298 h 608"/>
              <a:gd name="T104" fmla="*/ 522 w 766"/>
              <a:gd name="T105" fmla="*/ 287 h 608"/>
              <a:gd name="T106" fmla="*/ 559 w 766"/>
              <a:gd name="T107" fmla="*/ 288 h 608"/>
              <a:gd name="T108" fmla="*/ 585 w 766"/>
              <a:gd name="T109" fmla="*/ 310 h 608"/>
              <a:gd name="T110" fmla="*/ 598 w 766"/>
              <a:gd name="T111" fmla="*/ 277 h 608"/>
              <a:gd name="T112" fmla="*/ 623 w 766"/>
              <a:gd name="T113" fmla="*/ 279 h 608"/>
              <a:gd name="T114" fmla="*/ 627 w 766"/>
              <a:gd name="T115" fmla="*/ 282 h 608"/>
              <a:gd name="T116" fmla="*/ 639 w 766"/>
              <a:gd name="T117" fmla="*/ 280 h 608"/>
              <a:gd name="T118" fmla="*/ 694 w 766"/>
              <a:gd name="T119" fmla="*/ 240 h 608"/>
              <a:gd name="T120" fmla="*/ 701 w 766"/>
              <a:gd name="T121" fmla="*/ 218 h 608"/>
              <a:gd name="T122" fmla="*/ 719 w 766"/>
              <a:gd name="T123" fmla="*/ 207 h 6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766" h="608">
                <a:moveTo>
                  <a:pt x="719" y="207"/>
                </a:moveTo>
                <a:lnTo>
                  <a:pt x="719" y="207"/>
                </a:lnTo>
                <a:lnTo>
                  <a:pt x="727" y="206"/>
                </a:lnTo>
                <a:lnTo>
                  <a:pt x="732" y="203"/>
                </a:lnTo>
                <a:lnTo>
                  <a:pt x="737" y="199"/>
                </a:lnTo>
                <a:lnTo>
                  <a:pt x="739" y="195"/>
                </a:lnTo>
                <a:lnTo>
                  <a:pt x="739" y="194"/>
                </a:lnTo>
                <a:lnTo>
                  <a:pt x="740" y="190"/>
                </a:lnTo>
                <a:lnTo>
                  <a:pt x="745" y="190"/>
                </a:lnTo>
                <a:lnTo>
                  <a:pt x="766" y="188"/>
                </a:lnTo>
                <a:lnTo>
                  <a:pt x="766" y="174"/>
                </a:lnTo>
                <a:lnTo>
                  <a:pt x="766" y="174"/>
                </a:lnTo>
                <a:lnTo>
                  <a:pt x="762" y="172"/>
                </a:lnTo>
                <a:lnTo>
                  <a:pt x="758" y="171"/>
                </a:lnTo>
                <a:lnTo>
                  <a:pt x="754" y="169"/>
                </a:lnTo>
                <a:lnTo>
                  <a:pt x="749" y="166"/>
                </a:lnTo>
                <a:lnTo>
                  <a:pt x="713" y="133"/>
                </a:lnTo>
                <a:lnTo>
                  <a:pt x="713" y="132"/>
                </a:lnTo>
                <a:lnTo>
                  <a:pt x="697" y="86"/>
                </a:lnTo>
                <a:lnTo>
                  <a:pt x="675" y="65"/>
                </a:lnTo>
                <a:lnTo>
                  <a:pt x="675" y="65"/>
                </a:lnTo>
                <a:lnTo>
                  <a:pt x="639" y="64"/>
                </a:lnTo>
                <a:lnTo>
                  <a:pt x="613" y="65"/>
                </a:lnTo>
                <a:lnTo>
                  <a:pt x="608" y="66"/>
                </a:lnTo>
                <a:lnTo>
                  <a:pt x="609" y="80"/>
                </a:lnTo>
                <a:lnTo>
                  <a:pt x="609" y="83"/>
                </a:lnTo>
                <a:lnTo>
                  <a:pt x="609" y="86"/>
                </a:lnTo>
                <a:lnTo>
                  <a:pt x="606" y="86"/>
                </a:lnTo>
                <a:lnTo>
                  <a:pt x="587" y="94"/>
                </a:lnTo>
                <a:lnTo>
                  <a:pt x="583" y="92"/>
                </a:lnTo>
                <a:lnTo>
                  <a:pt x="583" y="92"/>
                </a:lnTo>
                <a:lnTo>
                  <a:pt x="573" y="82"/>
                </a:lnTo>
                <a:lnTo>
                  <a:pt x="564" y="76"/>
                </a:lnTo>
                <a:lnTo>
                  <a:pt x="560" y="74"/>
                </a:lnTo>
                <a:lnTo>
                  <a:pt x="557" y="73"/>
                </a:lnTo>
                <a:lnTo>
                  <a:pt x="555" y="73"/>
                </a:lnTo>
                <a:lnTo>
                  <a:pt x="552" y="74"/>
                </a:lnTo>
                <a:lnTo>
                  <a:pt x="552" y="74"/>
                </a:lnTo>
                <a:lnTo>
                  <a:pt x="524" y="88"/>
                </a:lnTo>
                <a:lnTo>
                  <a:pt x="502" y="97"/>
                </a:lnTo>
                <a:lnTo>
                  <a:pt x="494" y="99"/>
                </a:lnTo>
                <a:lnTo>
                  <a:pt x="487" y="100"/>
                </a:lnTo>
                <a:lnTo>
                  <a:pt x="481" y="100"/>
                </a:lnTo>
                <a:lnTo>
                  <a:pt x="478" y="99"/>
                </a:lnTo>
                <a:lnTo>
                  <a:pt x="478" y="99"/>
                </a:lnTo>
                <a:lnTo>
                  <a:pt x="474" y="101"/>
                </a:lnTo>
                <a:lnTo>
                  <a:pt x="470" y="104"/>
                </a:lnTo>
                <a:lnTo>
                  <a:pt x="458" y="114"/>
                </a:lnTo>
                <a:lnTo>
                  <a:pt x="455" y="119"/>
                </a:lnTo>
                <a:lnTo>
                  <a:pt x="450" y="114"/>
                </a:lnTo>
                <a:lnTo>
                  <a:pt x="450" y="114"/>
                </a:lnTo>
                <a:lnTo>
                  <a:pt x="442" y="106"/>
                </a:lnTo>
                <a:lnTo>
                  <a:pt x="437" y="99"/>
                </a:lnTo>
                <a:lnTo>
                  <a:pt x="433" y="92"/>
                </a:lnTo>
                <a:lnTo>
                  <a:pt x="432" y="86"/>
                </a:lnTo>
                <a:lnTo>
                  <a:pt x="432" y="86"/>
                </a:lnTo>
                <a:lnTo>
                  <a:pt x="433" y="82"/>
                </a:lnTo>
                <a:lnTo>
                  <a:pt x="438" y="75"/>
                </a:lnTo>
                <a:lnTo>
                  <a:pt x="455" y="55"/>
                </a:lnTo>
                <a:lnTo>
                  <a:pt x="455" y="55"/>
                </a:lnTo>
                <a:lnTo>
                  <a:pt x="474" y="34"/>
                </a:lnTo>
                <a:lnTo>
                  <a:pt x="479" y="27"/>
                </a:lnTo>
                <a:lnTo>
                  <a:pt x="480" y="23"/>
                </a:lnTo>
                <a:lnTo>
                  <a:pt x="477" y="18"/>
                </a:lnTo>
                <a:lnTo>
                  <a:pt x="477" y="18"/>
                </a:lnTo>
                <a:lnTo>
                  <a:pt x="474" y="17"/>
                </a:lnTo>
                <a:lnTo>
                  <a:pt x="472" y="17"/>
                </a:lnTo>
                <a:lnTo>
                  <a:pt x="466" y="19"/>
                </a:lnTo>
                <a:lnTo>
                  <a:pt x="458" y="23"/>
                </a:lnTo>
                <a:lnTo>
                  <a:pt x="450" y="29"/>
                </a:lnTo>
                <a:lnTo>
                  <a:pt x="450" y="29"/>
                </a:lnTo>
                <a:lnTo>
                  <a:pt x="442" y="35"/>
                </a:lnTo>
                <a:lnTo>
                  <a:pt x="435" y="38"/>
                </a:lnTo>
                <a:lnTo>
                  <a:pt x="430" y="41"/>
                </a:lnTo>
                <a:lnTo>
                  <a:pt x="426" y="41"/>
                </a:lnTo>
                <a:lnTo>
                  <a:pt x="426" y="41"/>
                </a:lnTo>
                <a:lnTo>
                  <a:pt x="424" y="39"/>
                </a:lnTo>
                <a:lnTo>
                  <a:pt x="423" y="37"/>
                </a:lnTo>
                <a:lnTo>
                  <a:pt x="421" y="35"/>
                </a:lnTo>
                <a:lnTo>
                  <a:pt x="421" y="30"/>
                </a:lnTo>
                <a:lnTo>
                  <a:pt x="418" y="28"/>
                </a:lnTo>
                <a:lnTo>
                  <a:pt x="408" y="9"/>
                </a:lnTo>
                <a:lnTo>
                  <a:pt x="385" y="23"/>
                </a:lnTo>
                <a:lnTo>
                  <a:pt x="383" y="26"/>
                </a:lnTo>
                <a:lnTo>
                  <a:pt x="382" y="23"/>
                </a:lnTo>
                <a:lnTo>
                  <a:pt x="380" y="23"/>
                </a:lnTo>
                <a:lnTo>
                  <a:pt x="380" y="23"/>
                </a:lnTo>
                <a:lnTo>
                  <a:pt x="368" y="17"/>
                </a:lnTo>
                <a:lnTo>
                  <a:pt x="355" y="11"/>
                </a:lnTo>
                <a:lnTo>
                  <a:pt x="331" y="2"/>
                </a:lnTo>
                <a:lnTo>
                  <a:pt x="331" y="2"/>
                </a:lnTo>
                <a:lnTo>
                  <a:pt x="328" y="0"/>
                </a:lnTo>
                <a:lnTo>
                  <a:pt x="323" y="0"/>
                </a:lnTo>
                <a:lnTo>
                  <a:pt x="320" y="0"/>
                </a:lnTo>
                <a:lnTo>
                  <a:pt x="315" y="3"/>
                </a:lnTo>
                <a:lnTo>
                  <a:pt x="307" y="7"/>
                </a:lnTo>
                <a:lnTo>
                  <a:pt x="299" y="15"/>
                </a:lnTo>
                <a:lnTo>
                  <a:pt x="309" y="34"/>
                </a:lnTo>
                <a:lnTo>
                  <a:pt x="309" y="34"/>
                </a:lnTo>
                <a:lnTo>
                  <a:pt x="315" y="46"/>
                </a:lnTo>
                <a:lnTo>
                  <a:pt x="317" y="57"/>
                </a:lnTo>
                <a:lnTo>
                  <a:pt x="319" y="66"/>
                </a:lnTo>
                <a:lnTo>
                  <a:pt x="319" y="69"/>
                </a:lnTo>
                <a:lnTo>
                  <a:pt x="317" y="73"/>
                </a:lnTo>
                <a:lnTo>
                  <a:pt x="317" y="73"/>
                </a:lnTo>
                <a:lnTo>
                  <a:pt x="316" y="75"/>
                </a:lnTo>
                <a:lnTo>
                  <a:pt x="314" y="77"/>
                </a:lnTo>
                <a:lnTo>
                  <a:pt x="311" y="80"/>
                </a:lnTo>
                <a:lnTo>
                  <a:pt x="307" y="80"/>
                </a:lnTo>
                <a:lnTo>
                  <a:pt x="307" y="80"/>
                </a:lnTo>
                <a:lnTo>
                  <a:pt x="301" y="81"/>
                </a:lnTo>
                <a:lnTo>
                  <a:pt x="295" y="80"/>
                </a:lnTo>
                <a:lnTo>
                  <a:pt x="285" y="76"/>
                </a:lnTo>
                <a:lnTo>
                  <a:pt x="276" y="69"/>
                </a:lnTo>
                <a:lnTo>
                  <a:pt x="276" y="69"/>
                </a:lnTo>
                <a:lnTo>
                  <a:pt x="261" y="59"/>
                </a:lnTo>
                <a:lnTo>
                  <a:pt x="250" y="52"/>
                </a:lnTo>
                <a:lnTo>
                  <a:pt x="235" y="46"/>
                </a:lnTo>
                <a:lnTo>
                  <a:pt x="235" y="47"/>
                </a:lnTo>
                <a:lnTo>
                  <a:pt x="235" y="47"/>
                </a:lnTo>
                <a:lnTo>
                  <a:pt x="236" y="50"/>
                </a:lnTo>
                <a:lnTo>
                  <a:pt x="236" y="76"/>
                </a:lnTo>
                <a:lnTo>
                  <a:pt x="217" y="98"/>
                </a:lnTo>
                <a:lnTo>
                  <a:pt x="217" y="119"/>
                </a:lnTo>
                <a:lnTo>
                  <a:pt x="226" y="140"/>
                </a:lnTo>
                <a:lnTo>
                  <a:pt x="227" y="141"/>
                </a:lnTo>
                <a:lnTo>
                  <a:pt x="213" y="162"/>
                </a:lnTo>
                <a:lnTo>
                  <a:pt x="205" y="182"/>
                </a:lnTo>
                <a:lnTo>
                  <a:pt x="205" y="183"/>
                </a:lnTo>
                <a:lnTo>
                  <a:pt x="187" y="201"/>
                </a:lnTo>
                <a:lnTo>
                  <a:pt x="156" y="270"/>
                </a:lnTo>
                <a:lnTo>
                  <a:pt x="157" y="308"/>
                </a:lnTo>
                <a:lnTo>
                  <a:pt x="156" y="309"/>
                </a:lnTo>
                <a:lnTo>
                  <a:pt x="91" y="347"/>
                </a:lnTo>
                <a:lnTo>
                  <a:pt x="87" y="353"/>
                </a:lnTo>
                <a:lnTo>
                  <a:pt x="96" y="373"/>
                </a:lnTo>
                <a:lnTo>
                  <a:pt x="96" y="374"/>
                </a:lnTo>
                <a:lnTo>
                  <a:pt x="96" y="375"/>
                </a:lnTo>
                <a:lnTo>
                  <a:pt x="90" y="400"/>
                </a:lnTo>
                <a:lnTo>
                  <a:pt x="63" y="397"/>
                </a:lnTo>
                <a:lnTo>
                  <a:pt x="58" y="429"/>
                </a:lnTo>
                <a:lnTo>
                  <a:pt x="23" y="429"/>
                </a:lnTo>
                <a:lnTo>
                  <a:pt x="16" y="442"/>
                </a:lnTo>
                <a:lnTo>
                  <a:pt x="16" y="442"/>
                </a:lnTo>
                <a:lnTo>
                  <a:pt x="7" y="462"/>
                </a:lnTo>
                <a:lnTo>
                  <a:pt x="0" y="538"/>
                </a:lnTo>
                <a:lnTo>
                  <a:pt x="8" y="554"/>
                </a:lnTo>
                <a:lnTo>
                  <a:pt x="9" y="556"/>
                </a:lnTo>
                <a:lnTo>
                  <a:pt x="9" y="572"/>
                </a:lnTo>
                <a:lnTo>
                  <a:pt x="23" y="591"/>
                </a:lnTo>
                <a:lnTo>
                  <a:pt x="24" y="593"/>
                </a:lnTo>
                <a:lnTo>
                  <a:pt x="24" y="608"/>
                </a:lnTo>
                <a:lnTo>
                  <a:pt x="63" y="604"/>
                </a:lnTo>
                <a:lnTo>
                  <a:pt x="66" y="601"/>
                </a:lnTo>
                <a:lnTo>
                  <a:pt x="66" y="600"/>
                </a:lnTo>
                <a:lnTo>
                  <a:pt x="67" y="600"/>
                </a:lnTo>
                <a:lnTo>
                  <a:pt x="67" y="599"/>
                </a:lnTo>
                <a:lnTo>
                  <a:pt x="78" y="585"/>
                </a:lnTo>
                <a:lnTo>
                  <a:pt x="54" y="563"/>
                </a:lnTo>
                <a:lnTo>
                  <a:pt x="52" y="560"/>
                </a:lnTo>
                <a:lnTo>
                  <a:pt x="38" y="549"/>
                </a:lnTo>
                <a:lnTo>
                  <a:pt x="37" y="548"/>
                </a:lnTo>
                <a:lnTo>
                  <a:pt x="36" y="547"/>
                </a:lnTo>
                <a:lnTo>
                  <a:pt x="36" y="523"/>
                </a:lnTo>
                <a:lnTo>
                  <a:pt x="56" y="523"/>
                </a:lnTo>
                <a:lnTo>
                  <a:pt x="59" y="514"/>
                </a:lnTo>
                <a:lnTo>
                  <a:pt x="51" y="490"/>
                </a:lnTo>
                <a:lnTo>
                  <a:pt x="98" y="490"/>
                </a:lnTo>
                <a:lnTo>
                  <a:pt x="181" y="450"/>
                </a:lnTo>
                <a:lnTo>
                  <a:pt x="192" y="433"/>
                </a:lnTo>
                <a:lnTo>
                  <a:pt x="194" y="426"/>
                </a:lnTo>
                <a:lnTo>
                  <a:pt x="211" y="434"/>
                </a:lnTo>
                <a:lnTo>
                  <a:pt x="212" y="434"/>
                </a:lnTo>
                <a:lnTo>
                  <a:pt x="213" y="437"/>
                </a:lnTo>
                <a:lnTo>
                  <a:pt x="220" y="445"/>
                </a:lnTo>
                <a:lnTo>
                  <a:pt x="229" y="444"/>
                </a:lnTo>
                <a:lnTo>
                  <a:pt x="227" y="426"/>
                </a:lnTo>
                <a:lnTo>
                  <a:pt x="254" y="426"/>
                </a:lnTo>
                <a:lnTo>
                  <a:pt x="281" y="431"/>
                </a:lnTo>
                <a:lnTo>
                  <a:pt x="292" y="413"/>
                </a:lnTo>
                <a:lnTo>
                  <a:pt x="293" y="412"/>
                </a:lnTo>
                <a:lnTo>
                  <a:pt x="293" y="411"/>
                </a:lnTo>
                <a:lnTo>
                  <a:pt x="296" y="410"/>
                </a:lnTo>
                <a:lnTo>
                  <a:pt x="324" y="400"/>
                </a:lnTo>
                <a:lnTo>
                  <a:pt x="329" y="358"/>
                </a:lnTo>
                <a:lnTo>
                  <a:pt x="360" y="384"/>
                </a:lnTo>
                <a:lnTo>
                  <a:pt x="371" y="388"/>
                </a:lnTo>
                <a:lnTo>
                  <a:pt x="378" y="380"/>
                </a:lnTo>
                <a:lnTo>
                  <a:pt x="374" y="288"/>
                </a:lnTo>
                <a:lnTo>
                  <a:pt x="374" y="286"/>
                </a:lnTo>
                <a:lnTo>
                  <a:pt x="374" y="281"/>
                </a:lnTo>
                <a:lnTo>
                  <a:pt x="394" y="285"/>
                </a:lnTo>
                <a:lnTo>
                  <a:pt x="395" y="285"/>
                </a:lnTo>
                <a:lnTo>
                  <a:pt x="395" y="285"/>
                </a:lnTo>
                <a:lnTo>
                  <a:pt x="399" y="286"/>
                </a:lnTo>
                <a:lnTo>
                  <a:pt x="399" y="286"/>
                </a:lnTo>
                <a:lnTo>
                  <a:pt x="400" y="287"/>
                </a:lnTo>
                <a:lnTo>
                  <a:pt x="400" y="287"/>
                </a:lnTo>
                <a:lnTo>
                  <a:pt x="409" y="302"/>
                </a:lnTo>
                <a:lnTo>
                  <a:pt x="419" y="321"/>
                </a:lnTo>
                <a:lnTo>
                  <a:pt x="432" y="347"/>
                </a:lnTo>
                <a:lnTo>
                  <a:pt x="473" y="341"/>
                </a:lnTo>
                <a:lnTo>
                  <a:pt x="480" y="339"/>
                </a:lnTo>
                <a:lnTo>
                  <a:pt x="487" y="325"/>
                </a:lnTo>
                <a:lnTo>
                  <a:pt x="474" y="315"/>
                </a:lnTo>
                <a:lnTo>
                  <a:pt x="471" y="310"/>
                </a:lnTo>
                <a:lnTo>
                  <a:pt x="498" y="301"/>
                </a:lnTo>
                <a:lnTo>
                  <a:pt x="501" y="298"/>
                </a:lnTo>
                <a:lnTo>
                  <a:pt x="502" y="297"/>
                </a:lnTo>
                <a:lnTo>
                  <a:pt x="513" y="310"/>
                </a:lnTo>
                <a:lnTo>
                  <a:pt x="522" y="305"/>
                </a:lnTo>
                <a:lnTo>
                  <a:pt x="522" y="287"/>
                </a:lnTo>
                <a:lnTo>
                  <a:pt x="529" y="286"/>
                </a:lnTo>
                <a:lnTo>
                  <a:pt x="549" y="286"/>
                </a:lnTo>
                <a:lnTo>
                  <a:pt x="549" y="286"/>
                </a:lnTo>
                <a:lnTo>
                  <a:pt x="559" y="288"/>
                </a:lnTo>
                <a:lnTo>
                  <a:pt x="568" y="292"/>
                </a:lnTo>
                <a:lnTo>
                  <a:pt x="576" y="297"/>
                </a:lnTo>
                <a:lnTo>
                  <a:pt x="583" y="305"/>
                </a:lnTo>
                <a:lnTo>
                  <a:pt x="585" y="310"/>
                </a:lnTo>
                <a:lnTo>
                  <a:pt x="593" y="281"/>
                </a:lnTo>
                <a:lnTo>
                  <a:pt x="593" y="281"/>
                </a:lnTo>
                <a:lnTo>
                  <a:pt x="596" y="279"/>
                </a:lnTo>
                <a:lnTo>
                  <a:pt x="598" y="277"/>
                </a:lnTo>
                <a:lnTo>
                  <a:pt x="601" y="276"/>
                </a:lnTo>
                <a:lnTo>
                  <a:pt x="605" y="274"/>
                </a:lnTo>
                <a:lnTo>
                  <a:pt x="613" y="276"/>
                </a:lnTo>
                <a:lnTo>
                  <a:pt x="623" y="279"/>
                </a:lnTo>
                <a:lnTo>
                  <a:pt x="626" y="280"/>
                </a:lnTo>
                <a:lnTo>
                  <a:pt x="626" y="281"/>
                </a:lnTo>
                <a:lnTo>
                  <a:pt x="627" y="282"/>
                </a:lnTo>
                <a:lnTo>
                  <a:pt x="627" y="282"/>
                </a:lnTo>
                <a:lnTo>
                  <a:pt x="629" y="284"/>
                </a:lnTo>
                <a:lnTo>
                  <a:pt x="631" y="285"/>
                </a:lnTo>
                <a:lnTo>
                  <a:pt x="631" y="285"/>
                </a:lnTo>
                <a:lnTo>
                  <a:pt x="639" y="280"/>
                </a:lnTo>
                <a:lnTo>
                  <a:pt x="652" y="272"/>
                </a:lnTo>
                <a:lnTo>
                  <a:pt x="670" y="258"/>
                </a:lnTo>
                <a:lnTo>
                  <a:pt x="694" y="240"/>
                </a:lnTo>
                <a:lnTo>
                  <a:pt x="694" y="240"/>
                </a:lnTo>
                <a:lnTo>
                  <a:pt x="694" y="233"/>
                </a:lnTo>
                <a:lnTo>
                  <a:pt x="697" y="227"/>
                </a:lnTo>
                <a:lnTo>
                  <a:pt x="698" y="223"/>
                </a:lnTo>
                <a:lnTo>
                  <a:pt x="701" y="218"/>
                </a:lnTo>
                <a:lnTo>
                  <a:pt x="705" y="215"/>
                </a:lnTo>
                <a:lnTo>
                  <a:pt x="709" y="211"/>
                </a:lnTo>
                <a:lnTo>
                  <a:pt x="714" y="209"/>
                </a:lnTo>
                <a:lnTo>
                  <a:pt x="719" y="207"/>
                </a:lnTo>
                <a:lnTo>
                  <a:pt x="719" y="207"/>
                </a:lnTo>
                <a:close/>
              </a:path>
            </a:pathLst>
          </a:custGeom>
          <a:solidFill>
            <a:srgbClr val="2F4054"/>
          </a:solidFill>
          <a:ln>
            <a:noFill/>
          </a:ln>
        </p:spPr>
        <p:txBody>
          <a:bodyPr vert="horz" wrap="square" lIns="121882" tIns="60941" rIns="121882" bIns="60941" numCol="1" anchor="t" anchorCtr="0" compatLnSpc="1"/>
          <a:lstStyle/>
          <a:p>
            <a:endParaRPr lang="zh-CN" altLang="en-US" sz="2400">
              <a:solidFill>
                <a:srgbClr val="969696"/>
              </a:solidFill>
            </a:endParaRPr>
          </a:p>
        </p:txBody>
      </p:sp>
      <p:sp>
        <p:nvSpPr>
          <p:cNvPr id="46" name="Freeform 53"/>
          <p:cNvSpPr/>
          <p:nvPr/>
        </p:nvSpPr>
        <p:spPr bwMode="auto">
          <a:xfrm>
            <a:off x="5005523" y="4571540"/>
            <a:ext cx="535683" cy="723743"/>
          </a:xfrm>
          <a:custGeom>
            <a:avLst/>
            <a:gdLst>
              <a:gd name="T0" fmla="*/ 321 w 462"/>
              <a:gd name="T1" fmla="*/ 7 h 625"/>
              <a:gd name="T2" fmla="*/ 302 w 462"/>
              <a:gd name="T3" fmla="*/ 34 h 625"/>
              <a:gd name="T4" fmla="*/ 281 w 462"/>
              <a:gd name="T5" fmla="*/ 49 h 625"/>
              <a:gd name="T6" fmla="*/ 269 w 462"/>
              <a:gd name="T7" fmla="*/ 49 h 625"/>
              <a:gd name="T8" fmla="*/ 264 w 462"/>
              <a:gd name="T9" fmla="*/ 41 h 625"/>
              <a:gd name="T10" fmla="*/ 231 w 462"/>
              <a:gd name="T11" fmla="*/ 31 h 625"/>
              <a:gd name="T12" fmla="*/ 163 w 462"/>
              <a:gd name="T13" fmla="*/ 50 h 625"/>
              <a:gd name="T14" fmla="*/ 103 w 462"/>
              <a:gd name="T15" fmla="*/ 79 h 625"/>
              <a:gd name="T16" fmla="*/ 57 w 462"/>
              <a:gd name="T17" fmla="*/ 83 h 625"/>
              <a:gd name="T18" fmla="*/ 12 w 462"/>
              <a:gd name="T19" fmla="*/ 120 h 625"/>
              <a:gd name="T20" fmla="*/ 30 w 462"/>
              <a:gd name="T21" fmla="*/ 130 h 625"/>
              <a:gd name="T22" fmla="*/ 52 w 462"/>
              <a:gd name="T23" fmla="*/ 207 h 625"/>
              <a:gd name="T24" fmla="*/ 52 w 462"/>
              <a:gd name="T25" fmla="*/ 216 h 625"/>
              <a:gd name="T26" fmla="*/ 2 w 462"/>
              <a:gd name="T27" fmla="*/ 300 h 625"/>
              <a:gd name="T28" fmla="*/ 16 w 462"/>
              <a:gd name="T29" fmla="*/ 294 h 625"/>
              <a:gd name="T30" fmla="*/ 24 w 462"/>
              <a:gd name="T31" fmla="*/ 298 h 625"/>
              <a:gd name="T32" fmla="*/ 26 w 462"/>
              <a:gd name="T33" fmla="*/ 321 h 625"/>
              <a:gd name="T34" fmla="*/ 39 w 462"/>
              <a:gd name="T35" fmla="*/ 395 h 625"/>
              <a:gd name="T36" fmla="*/ 62 w 462"/>
              <a:gd name="T37" fmla="*/ 421 h 625"/>
              <a:gd name="T38" fmla="*/ 65 w 462"/>
              <a:gd name="T39" fmla="*/ 458 h 625"/>
              <a:gd name="T40" fmla="*/ 68 w 462"/>
              <a:gd name="T41" fmla="*/ 475 h 625"/>
              <a:gd name="T42" fmla="*/ 68 w 462"/>
              <a:gd name="T43" fmla="*/ 546 h 625"/>
              <a:gd name="T44" fmla="*/ 91 w 462"/>
              <a:gd name="T45" fmla="*/ 537 h 625"/>
              <a:gd name="T46" fmla="*/ 111 w 462"/>
              <a:gd name="T47" fmla="*/ 530 h 625"/>
              <a:gd name="T48" fmla="*/ 125 w 462"/>
              <a:gd name="T49" fmla="*/ 533 h 625"/>
              <a:gd name="T50" fmla="*/ 132 w 462"/>
              <a:gd name="T51" fmla="*/ 546 h 625"/>
              <a:gd name="T52" fmla="*/ 116 w 462"/>
              <a:gd name="T53" fmla="*/ 576 h 625"/>
              <a:gd name="T54" fmla="*/ 93 w 462"/>
              <a:gd name="T55" fmla="*/ 625 h 625"/>
              <a:gd name="T56" fmla="*/ 120 w 462"/>
              <a:gd name="T57" fmla="*/ 614 h 625"/>
              <a:gd name="T58" fmla="*/ 160 w 462"/>
              <a:gd name="T59" fmla="*/ 600 h 625"/>
              <a:gd name="T60" fmla="*/ 193 w 462"/>
              <a:gd name="T61" fmla="*/ 586 h 625"/>
              <a:gd name="T62" fmla="*/ 214 w 462"/>
              <a:gd name="T63" fmla="*/ 595 h 625"/>
              <a:gd name="T64" fmla="*/ 229 w 462"/>
              <a:gd name="T65" fmla="*/ 585 h 625"/>
              <a:gd name="T66" fmla="*/ 230 w 462"/>
              <a:gd name="T67" fmla="*/ 577 h 625"/>
              <a:gd name="T68" fmla="*/ 226 w 462"/>
              <a:gd name="T69" fmla="*/ 546 h 625"/>
              <a:gd name="T70" fmla="*/ 241 w 462"/>
              <a:gd name="T71" fmla="*/ 531 h 625"/>
              <a:gd name="T72" fmla="*/ 246 w 462"/>
              <a:gd name="T73" fmla="*/ 506 h 625"/>
              <a:gd name="T74" fmla="*/ 251 w 462"/>
              <a:gd name="T75" fmla="*/ 494 h 625"/>
              <a:gd name="T76" fmla="*/ 249 w 462"/>
              <a:gd name="T77" fmla="*/ 482 h 625"/>
              <a:gd name="T78" fmla="*/ 259 w 462"/>
              <a:gd name="T79" fmla="*/ 465 h 625"/>
              <a:gd name="T80" fmla="*/ 282 w 462"/>
              <a:gd name="T81" fmla="*/ 439 h 625"/>
              <a:gd name="T82" fmla="*/ 286 w 462"/>
              <a:gd name="T83" fmla="*/ 407 h 625"/>
              <a:gd name="T84" fmla="*/ 312 w 462"/>
              <a:gd name="T85" fmla="*/ 384 h 625"/>
              <a:gd name="T86" fmla="*/ 291 w 462"/>
              <a:gd name="T87" fmla="*/ 357 h 625"/>
              <a:gd name="T88" fmla="*/ 294 w 462"/>
              <a:gd name="T89" fmla="*/ 342 h 625"/>
              <a:gd name="T90" fmla="*/ 339 w 462"/>
              <a:gd name="T91" fmla="*/ 292 h 625"/>
              <a:gd name="T92" fmla="*/ 333 w 462"/>
              <a:gd name="T93" fmla="*/ 285 h 625"/>
              <a:gd name="T94" fmla="*/ 333 w 462"/>
              <a:gd name="T95" fmla="*/ 255 h 625"/>
              <a:gd name="T96" fmla="*/ 348 w 462"/>
              <a:gd name="T97" fmla="*/ 218 h 625"/>
              <a:gd name="T98" fmla="*/ 378 w 462"/>
              <a:gd name="T99" fmla="*/ 203 h 625"/>
              <a:gd name="T100" fmla="*/ 414 w 462"/>
              <a:gd name="T101" fmla="*/ 211 h 625"/>
              <a:gd name="T102" fmla="*/ 431 w 462"/>
              <a:gd name="T103" fmla="*/ 191 h 625"/>
              <a:gd name="T104" fmla="*/ 449 w 462"/>
              <a:gd name="T105" fmla="*/ 156 h 625"/>
              <a:gd name="T106" fmla="*/ 449 w 462"/>
              <a:gd name="T107" fmla="*/ 124 h 625"/>
              <a:gd name="T108" fmla="*/ 419 w 462"/>
              <a:gd name="T109" fmla="*/ 77 h 625"/>
              <a:gd name="T110" fmla="*/ 418 w 462"/>
              <a:gd name="T111" fmla="*/ 51 h 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62" h="625">
                <a:moveTo>
                  <a:pt x="362" y="24"/>
                </a:moveTo>
                <a:lnTo>
                  <a:pt x="361" y="23"/>
                </a:lnTo>
                <a:lnTo>
                  <a:pt x="335" y="0"/>
                </a:lnTo>
                <a:lnTo>
                  <a:pt x="321" y="7"/>
                </a:lnTo>
                <a:lnTo>
                  <a:pt x="321" y="7"/>
                </a:lnTo>
                <a:lnTo>
                  <a:pt x="313" y="22"/>
                </a:lnTo>
                <a:lnTo>
                  <a:pt x="308" y="28"/>
                </a:lnTo>
                <a:lnTo>
                  <a:pt x="302" y="34"/>
                </a:lnTo>
                <a:lnTo>
                  <a:pt x="298" y="38"/>
                </a:lnTo>
                <a:lnTo>
                  <a:pt x="292" y="43"/>
                </a:lnTo>
                <a:lnTo>
                  <a:pt x="286" y="46"/>
                </a:lnTo>
                <a:lnTo>
                  <a:pt x="281" y="49"/>
                </a:lnTo>
                <a:lnTo>
                  <a:pt x="281" y="49"/>
                </a:lnTo>
                <a:lnTo>
                  <a:pt x="276" y="50"/>
                </a:lnTo>
                <a:lnTo>
                  <a:pt x="273" y="50"/>
                </a:lnTo>
                <a:lnTo>
                  <a:pt x="269" y="49"/>
                </a:lnTo>
                <a:lnTo>
                  <a:pt x="266" y="46"/>
                </a:lnTo>
                <a:lnTo>
                  <a:pt x="266" y="46"/>
                </a:lnTo>
                <a:lnTo>
                  <a:pt x="265" y="44"/>
                </a:lnTo>
                <a:lnTo>
                  <a:pt x="264" y="41"/>
                </a:lnTo>
                <a:lnTo>
                  <a:pt x="264" y="31"/>
                </a:lnTo>
                <a:lnTo>
                  <a:pt x="267" y="20"/>
                </a:lnTo>
                <a:lnTo>
                  <a:pt x="272" y="6"/>
                </a:lnTo>
                <a:lnTo>
                  <a:pt x="231" y="31"/>
                </a:lnTo>
                <a:lnTo>
                  <a:pt x="230" y="34"/>
                </a:lnTo>
                <a:lnTo>
                  <a:pt x="229" y="34"/>
                </a:lnTo>
                <a:lnTo>
                  <a:pt x="195" y="34"/>
                </a:lnTo>
                <a:lnTo>
                  <a:pt x="163" y="50"/>
                </a:lnTo>
                <a:lnTo>
                  <a:pt x="163" y="52"/>
                </a:lnTo>
                <a:lnTo>
                  <a:pt x="130" y="53"/>
                </a:lnTo>
                <a:lnTo>
                  <a:pt x="111" y="63"/>
                </a:lnTo>
                <a:lnTo>
                  <a:pt x="103" y="79"/>
                </a:lnTo>
                <a:lnTo>
                  <a:pt x="100" y="82"/>
                </a:lnTo>
                <a:lnTo>
                  <a:pt x="61" y="82"/>
                </a:lnTo>
                <a:lnTo>
                  <a:pt x="61" y="82"/>
                </a:lnTo>
                <a:lnTo>
                  <a:pt x="57" y="83"/>
                </a:lnTo>
                <a:lnTo>
                  <a:pt x="53" y="84"/>
                </a:lnTo>
                <a:lnTo>
                  <a:pt x="43" y="91"/>
                </a:lnTo>
                <a:lnTo>
                  <a:pt x="29" y="104"/>
                </a:lnTo>
                <a:lnTo>
                  <a:pt x="12" y="120"/>
                </a:lnTo>
                <a:lnTo>
                  <a:pt x="12" y="120"/>
                </a:lnTo>
                <a:lnTo>
                  <a:pt x="20" y="123"/>
                </a:lnTo>
                <a:lnTo>
                  <a:pt x="26" y="126"/>
                </a:lnTo>
                <a:lnTo>
                  <a:pt x="30" y="130"/>
                </a:lnTo>
                <a:lnTo>
                  <a:pt x="32" y="133"/>
                </a:lnTo>
                <a:lnTo>
                  <a:pt x="33" y="140"/>
                </a:lnTo>
                <a:lnTo>
                  <a:pt x="33" y="139"/>
                </a:lnTo>
                <a:lnTo>
                  <a:pt x="52" y="207"/>
                </a:lnTo>
                <a:lnTo>
                  <a:pt x="52" y="207"/>
                </a:lnTo>
                <a:lnTo>
                  <a:pt x="53" y="210"/>
                </a:lnTo>
                <a:lnTo>
                  <a:pt x="53" y="216"/>
                </a:lnTo>
                <a:lnTo>
                  <a:pt x="52" y="216"/>
                </a:lnTo>
                <a:lnTo>
                  <a:pt x="49" y="217"/>
                </a:lnTo>
                <a:lnTo>
                  <a:pt x="48" y="217"/>
                </a:lnTo>
                <a:lnTo>
                  <a:pt x="0" y="284"/>
                </a:lnTo>
                <a:lnTo>
                  <a:pt x="2" y="300"/>
                </a:lnTo>
                <a:lnTo>
                  <a:pt x="2" y="300"/>
                </a:lnTo>
                <a:lnTo>
                  <a:pt x="8" y="296"/>
                </a:lnTo>
                <a:lnTo>
                  <a:pt x="13" y="295"/>
                </a:lnTo>
                <a:lnTo>
                  <a:pt x="16" y="294"/>
                </a:lnTo>
                <a:lnTo>
                  <a:pt x="21" y="295"/>
                </a:lnTo>
                <a:lnTo>
                  <a:pt x="21" y="295"/>
                </a:lnTo>
                <a:lnTo>
                  <a:pt x="23" y="296"/>
                </a:lnTo>
                <a:lnTo>
                  <a:pt x="24" y="298"/>
                </a:lnTo>
                <a:lnTo>
                  <a:pt x="26" y="304"/>
                </a:lnTo>
                <a:lnTo>
                  <a:pt x="28" y="312"/>
                </a:lnTo>
                <a:lnTo>
                  <a:pt x="26" y="321"/>
                </a:lnTo>
                <a:lnTo>
                  <a:pt x="26" y="321"/>
                </a:lnTo>
                <a:lnTo>
                  <a:pt x="25" y="340"/>
                </a:lnTo>
                <a:lnTo>
                  <a:pt x="28" y="358"/>
                </a:lnTo>
                <a:lnTo>
                  <a:pt x="32" y="376"/>
                </a:lnTo>
                <a:lnTo>
                  <a:pt x="39" y="395"/>
                </a:lnTo>
                <a:lnTo>
                  <a:pt x="55" y="413"/>
                </a:lnTo>
                <a:lnTo>
                  <a:pt x="55" y="413"/>
                </a:lnTo>
                <a:lnTo>
                  <a:pt x="60" y="418"/>
                </a:lnTo>
                <a:lnTo>
                  <a:pt x="62" y="421"/>
                </a:lnTo>
                <a:lnTo>
                  <a:pt x="63" y="426"/>
                </a:lnTo>
                <a:lnTo>
                  <a:pt x="63" y="430"/>
                </a:lnTo>
                <a:lnTo>
                  <a:pt x="54" y="443"/>
                </a:lnTo>
                <a:lnTo>
                  <a:pt x="65" y="458"/>
                </a:lnTo>
                <a:lnTo>
                  <a:pt x="65" y="458"/>
                </a:lnTo>
                <a:lnTo>
                  <a:pt x="67" y="462"/>
                </a:lnTo>
                <a:lnTo>
                  <a:pt x="68" y="468"/>
                </a:lnTo>
                <a:lnTo>
                  <a:pt x="68" y="475"/>
                </a:lnTo>
                <a:lnTo>
                  <a:pt x="67" y="482"/>
                </a:lnTo>
                <a:lnTo>
                  <a:pt x="61" y="499"/>
                </a:lnTo>
                <a:lnTo>
                  <a:pt x="52" y="518"/>
                </a:lnTo>
                <a:lnTo>
                  <a:pt x="68" y="546"/>
                </a:lnTo>
                <a:lnTo>
                  <a:pt x="70" y="552"/>
                </a:lnTo>
                <a:lnTo>
                  <a:pt x="80" y="546"/>
                </a:lnTo>
                <a:lnTo>
                  <a:pt x="80" y="546"/>
                </a:lnTo>
                <a:lnTo>
                  <a:pt x="91" y="537"/>
                </a:lnTo>
                <a:lnTo>
                  <a:pt x="96" y="533"/>
                </a:lnTo>
                <a:lnTo>
                  <a:pt x="102" y="531"/>
                </a:lnTo>
                <a:lnTo>
                  <a:pt x="107" y="530"/>
                </a:lnTo>
                <a:lnTo>
                  <a:pt x="111" y="530"/>
                </a:lnTo>
                <a:lnTo>
                  <a:pt x="116" y="530"/>
                </a:lnTo>
                <a:lnTo>
                  <a:pt x="119" y="531"/>
                </a:lnTo>
                <a:lnTo>
                  <a:pt x="119" y="531"/>
                </a:lnTo>
                <a:lnTo>
                  <a:pt x="125" y="533"/>
                </a:lnTo>
                <a:lnTo>
                  <a:pt x="128" y="537"/>
                </a:lnTo>
                <a:lnTo>
                  <a:pt x="131" y="541"/>
                </a:lnTo>
                <a:lnTo>
                  <a:pt x="132" y="546"/>
                </a:lnTo>
                <a:lnTo>
                  <a:pt x="132" y="546"/>
                </a:lnTo>
                <a:lnTo>
                  <a:pt x="132" y="549"/>
                </a:lnTo>
                <a:lnTo>
                  <a:pt x="131" y="553"/>
                </a:lnTo>
                <a:lnTo>
                  <a:pt x="125" y="563"/>
                </a:lnTo>
                <a:lnTo>
                  <a:pt x="116" y="576"/>
                </a:lnTo>
                <a:lnTo>
                  <a:pt x="102" y="591"/>
                </a:lnTo>
                <a:lnTo>
                  <a:pt x="85" y="612"/>
                </a:lnTo>
                <a:lnTo>
                  <a:pt x="93" y="625"/>
                </a:lnTo>
                <a:lnTo>
                  <a:pt x="93" y="625"/>
                </a:lnTo>
                <a:lnTo>
                  <a:pt x="102" y="618"/>
                </a:lnTo>
                <a:lnTo>
                  <a:pt x="109" y="615"/>
                </a:lnTo>
                <a:lnTo>
                  <a:pt x="116" y="612"/>
                </a:lnTo>
                <a:lnTo>
                  <a:pt x="120" y="614"/>
                </a:lnTo>
                <a:lnTo>
                  <a:pt x="120" y="614"/>
                </a:lnTo>
                <a:lnTo>
                  <a:pt x="128" y="612"/>
                </a:lnTo>
                <a:lnTo>
                  <a:pt x="142" y="608"/>
                </a:lnTo>
                <a:lnTo>
                  <a:pt x="160" y="600"/>
                </a:lnTo>
                <a:lnTo>
                  <a:pt x="183" y="588"/>
                </a:lnTo>
                <a:lnTo>
                  <a:pt x="183" y="588"/>
                </a:lnTo>
                <a:lnTo>
                  <a:pt x="188" y="586"/>
                </a:lnTo>
                <a:lnTo>
                  <a:pt x="193" y="586"/>
                </a:lnTo>
                <a:lnTo>
                  <a:pt x="197" y="586"/>
                </a:lnTo>
                <a:lnTo>
                  <a:pt x="203" y="588"/>
                </a:lnTo>
                <a:lnTo>
                  <a:pt x="209" y="591"/>
                </a:lnTo>
                <a:lnTo>
                  <a:pt x="214" y="595"/>
                </a:lnTo>
                <a:lnTo>
                  <a:pt x="227" y="606"/>
                </a:lnTo>
                <a:lnTo>
                  <a:pt x="235" y="602"/>
                </a:lnTo>
                <a:lnTo>
                  <a:pt x="234" y="588"/>
                </a:lnTo>
                <a:lnTo>
                  <a:pt x="229" y="585"/>
                </a:lnTo>
                <a:lnTo>
                  <a:pt x="229" y="585"/>
                </a:lnTo>
                <a:lnTo>
                  <a:pt x="229" y="583"/>
                </a:lnTo>
                <a:lnTo>
                  <a:pt x="229" y="580"/>
                </a:lnTo>
                <a:lnTo>
                  <a:pt x="230" y="577"/>
                </a:lnTo>
                <a:lnTo>
                  <a:pt x="234" y="575"/>
                </a:lnTo>
                <a:lnTo>
                  <a:pt x="227" y="552"/>
                </a:lnTo>
                <a:lnTo>
                  <a:pt x="227" y="552"/>
                </a:lnTo>
                <a:lnTo>
                  <a:pt x="226" y="546"/>
                </a:lnTo>
                <a:lnTo>
                  <a:pt x="227" y="539"/>
                </a:lnTo>
                <a:lnTo>
                  <a:pt x="227" y="539"/>
                </a:lnTo>
                <a:lnTo>
                  <a:pt x="234" y="535"/>
                </a:lnTo>
                <a:lnTo>
                  <a:pt x="241" y="531"/>
                </a:lnTo>
                <a:lnTo>
                  <a:pt x="251" y="522"/>
                </a:lnTo>
                <a:lnTo>
                  <a:pt x="245" y="507"/>
                </a:lnTo>
                <a:lnTo>
                  <a:pt x="245" y="506"/>
                </a:lnTo>
                <a:lnTo>
                  <a:pt x="246" y="506"/>
                </a:lnTo>
                <a:lnTo>
                  <a:pt x="246" y="505"/>
                </a:lnTo>
                <a:lnTo>
                  <a:pt x="246" y="505"/>
                </a:lnTo>
                <a:lnTo>
                  <a:pt x="250" y="499"/>
                </a:lnTo>
                <a:lnTo>
                  <a:pt x="251" y="494"/>
                </a:lnTo>
                <a:lnTo>
                  <a:pt x="251" y="491"/>
                </a:lnTo>
                <a:lnTo>
                  <a:pt x="250" y="488"/>
                </a:lnTo>
                <a:lnTo>
                  <a:pt x="250" y="488"/>
                </a:lnTo>
                <a:lnTo>
                  <a:pt x="249" y="482"/>
                </a:lnTo>
                <a:lnTo>
                  <a:pt x="249" y="478"/>
                </a:lnTo>
                <a:lnTo>
                  <a:pt x="249" y="476"/>
                </a:lnTo>
                <a:lnTo>
                  <a:pt x="252" y="470"/>
                </a:lnTo>
                <a:lnTo>
                  <a:pt x="259" y="465"/>
                </a:lnTo>
                <a:lnTo>
                  <a:pt x="272" y="452"/>
                </a:lnTo>
                <a:lnTo>
                  <a:pt x="269" y="450"/>
                </a:lnTo>
                <a:lnTo>
                  <a:pt x="266" y="446"/>
                </a:lnTo>
                <a:lnTo>
                  <a:pt x="282" y="439"/>
                </a:lnTo>
                <a:lnTo>
                  <a:pt x="282" y="420"/>
                </a:lnTo>
                <a:lnTo>
                  <a:pt x="282" y="420"/>
                </a:lnTo>
                <a:lnTo>
                  <a:pt x="283" y="414"/>
                </a:lnTo>
                <a:lnTo>
                  <a:pt x="286" y="407"/>
                </a:lnTo>
                <a:lnTo>
                  <a:pt x="293" y="399"/>
                </a:lnTo>
                <a:lnTo>
                  <a:pt x="305" y="391"/>
                </a:lnTo>
                <a:lnTo>
                  <a:pt x="312" y="384"/>
                </a:lnTo>
                <a:lnTo>
                  <a:pt x="312" y="384"/>
                </a:lnTo>
                <a:lnTo>
                  <a:pt x="293" y="364"/>
                </a:lnTo>
                <a:lnTo>
                  <a:pt x="293" y="364"/>
                </a:lnTo>
                <a:lnTo>
                  <a:pt x="292" y="360"/>
                </a:lnTo>
                <a:lnTo>
                  <a:pt x="291" y="357"/>
                </a:lnTo>
                <a:lnTo>
                  <a:pt x="290" y="353"/>
                </a:lnTo>
                <a:lnTo>
                  <a:pt x="291" y="350"/>
                </a:lnTo>
                <a:lnTo>
                  <a:pt x="292" y="347"/>
                </a:lnTo>
                <a:lnTo>
                  <a:pt x="294" y="342"/>
                </a:lnTo>
                <a:lnTo>
                  <a:pt x="301" y="334"/>
                </a:lnTo>
                <a:lnTo>
                  <a:pt x="301" y="332"/>
                </a:lnTo>
                <a:lnTo>
                  <a:pt x="338" y="300"/>
                </a:lnTo>
                <a:lnTo>
                  <a:pt x="339" y="292"/>
                </a:lnTo>
                <a:lnTo>
                  <a:pt x="339" y="292"/>
                </a:lnTo>
                <a:lnTo>
                  <a:pt x="337" y="290"/>
                </a:lnTo>
                <a:lnTo>
                  <a:pt x="335" y="288"/>
                </a:lnTo>
                <a:lnTo>
                  <a:pt x="333" y="285"/>
                </a:lnTo>
                <a:lnTo>
                  <a:pt x="332" y="280"/>
                </a:lnTo>
                <a:lnTo>
                  <a:pt x="332" y="270"/>
                </a:lnTo>
                <a:lnTo>
                  <a:pt x="333" y="255"/>
                </a:lnTo>
                <a:lnTo>
                  <a:pt x="333" y="255"/>
                </a:lnTo>
                <a:lnTo>
                  <a:pt x="336" y="243"/>
                </a:lnTo>
                <a:lnTo>
                  <a:pt x="339" y="234"/>
                </a:lnTo>
                <a:lnTo>
                  <a:pt x="344" y="225"/>
                </a:lnTo>
                <a:lnTo>
                  <a:pt x="348" y="218"/>
                </a:lnTo>
                <a:lnTo>
                  <a:pt x="354" y="212"/>
                </a:lnTo>
                <a:lnTo>
                  <a:pt x="361" y="208"/>
                </a:lnTo>
                <a:lnTo>
                  <a:pt x="369" y="206"/>
                </a:lnTo>
                <a:lnTo>
                  <a:pt x="378" y="203"/>
                </a:lnTo>
                <a:lnTo>
                  <a:pt x="378" y="203"/>
                </a:lnTo>
                <a:lnTo>
                  <a:pt x="380" y="203"/>
                </a:lnTo>
                <a:lnTo>
                  <a:pt x="396" y="211"/>
                </a:lnTo>
                <a:lnTo>
                  <a:pt x="414" y="211"/>
                </a:lnTo>
                <a:lnTo>
                  <a:pt x="430" y="192"/>
                </a:lnTo>
                <a:lnTo>
                  <a:pt x="430" y="192"/>
                </a:lnTo>
                <a:lnTo>
                  <a:pt x="430" y="192"/>
                </a:lnTo>
                <a:lnTo>
                  <a:pt x="431" y="191"/>
                </a:lnTo>
                <a:lnTo>
                  <a:pt x="449" y="179"/>
                </a:lnTo>
                <a:lnTo>
                  <a:pt x="447" y="162"/>
                </a:lnTo>
                <a:lnTo>
                  <a:pt x="447" y="159"/>
                </a:lnTo>
                <a:lnTo>
                  <a:pt x="449" y="156"/>
                </a:lnTo>
                <a:lnTo>
                  <a:pt x="455" y="154"/>
                </a:lnTo>
                <a:lnTo>
                  <a:pt x="460" y="146"/>
                </a:lnTo>
                <a:lnTo>
                  <a:pt x="462" y="145"/>
                </a:lnTo>
                <a:lnTo>
                  <a:pt x="449" y="124"/>
                </a:lnTo>
                <a:lnTo>
                  <a:pt x="449" y="124"/>
                </a:lnTo>
                <a:lnTo>
                  <a:pt x="433" y="101"/>
                </a:lnTo>
                <a:lnTo>
                  <a:pt x="425" y="90"/>
                </a:lnTo>
                <a:lnTo>
                  <a:pt x="419" y="77"/>
                </a:lnTo>
                <a:lnTo>
                  <a:pt x="419" y="77"/>
                </a:lnTo>
                <a:lnTo>
                  <a:pt x="416" y="69"/>
                </a:lnTo>
                <a:lnTo>
                  <a:pt x="416" y="60"/>
                </a:lnTo>
                <a:lnTo>
                  <a:pt x="418" y="51"/>
                </a:lnTo>
                <a:lnTo>
                  <a:pt x="423" y="42"/>
                </a:lnTo>
                <a:lnTo>
                  <a:pt x="401" y="28"/>
                </a:lnTo>
                <a:lnTo>
                  <a:pt x="362" y="24"/>
                </a:lnTo>
                <a:close/>
              </a:path>
            </a:pathLst>
          </a:custGeom>
          <a:solidFill>
            <a:srgbClr val="FFBF3F"/>
          </a:solidFill>
          <a:ln>
            <a:noFill/>
          </a:ln>
        </p:spPr>
        <p:txBody>
          <a:bodyPr vert="horz" wrap="square" lIns="121882" tIns="60941" rIns="121882" bIns="60941" numCol="1" anchor="t" anchorCtr="0" compatLnSpc="1"/>
          <a:lstStyle/>
          <a:p>
            <a:endParaRPr lang="zh-CN" altLang="en-US" sz="2400">
              <a:solidFill>
                <a:srgbClr val="969696"/>
              </a:solidFill>
            </a:endParaRPr>
          </a:p>
        </p:txBody>
      </p:sp>
      <p:sp>
        <p:nvSpPr>
          <p:cNvPr id="47" name="Freeform 54"/>
          <p:cNvSpPr/>
          <p:nvPr/>
        </p:nvSpPr>
        <p:spPr bwMode="auto">
          <a:xfrm>
            <a:off x="5283800" y="4762915"/>
            <a:ext cx="490462" cy="605438"/>
          </a:xfrm>
          <a:custGeom>
            <a:avLst/>
            <a:gdLst>
              <a:gd name="T0" fmla="*/ 200 w 425"/>
              <a:gd name="T1" fmla="*/ 38 h 522"/>
              <a:gd name="T2" fmla="*/ 180 w 425"/>
              <a:gd name="T3" fmla="*/ 61 h 522"/>
              <a:gd name="T4" fmla="*/ 139 w 425"/>
              <a:gd name="T5" fmla="*/ 53 h 522"/>
              <a:gd name="T6" fmla="*/ 128 w 425"/>
              <a:gd name="T7" fmla="*/ 58 h 522"/>
              <a:gd name="T8" fmla="*/ 115 w 425"/>
              <a:gd name="T9" fmla="*/ 71 h 522"/>
              <a:gd name="T10" fmla="*/ 108 w 425"/>
              <a:gd name="T11" fmla="*/ 92 h 522"/>
              <a:gd name="T12" fmla="*/ 112 w 425"/>
              <a:gd name="T13" fmla="*/ 140 h 522"/>
              <a:gd name="T14" fmla="*/ 71 w 425"/>
              <a:gd name="T15" fmla="*/ 177 h 522"/>
              <a:gd name="T16" fmla="*/ 66 w 425"/>
              <a:gd name="T17" fmla="*/ 187 h 522"/>
              <a:gd name="T18" fmla="*/ 73 w 425"/>
              <a:gd name="T19" fmla="*/ 202 h 522"/>
              <a:gd name="T20" fmla="*/ 83 w 425"/>
              <a:gd name="T21" fmla="*/ 212 h 522"/>
              <a:gd name="T22" fmla="*/ 85 w 425"/>
              <a:gd name="T23" fmla="*/ 220 h 522"/>
              <a:gd name="T24" fmla="*/ 55 w 425"/>
              <a:gd name="T25" fmla="*/ 252 h 522"/>
              <a:gd name="T26" fmla="*/ 55 w 425"/>
              <a:gd name="T27" fmla="*/ 279 h 522"/>
              <a:gd name="T28" fmla="*/ 45 w 425"/>
              <a:gd name="T29" fmla="*/ 287 h 522"/>
              <a:gd name="T30" fmla="*/ 43 w 425"/>
              <a:gd name="T31" fmla="*/ 295 h 522"/>
              <a:gd name="T32" fmla="*/ 23 w 425"/>
              <a:gd name="T33" fmla="*/ 317 h 522"/>
              <a:gd name="T34" fmla="*/ 25 w 425"/>
              <a:gd name="T35" fmla="*/ 322 h 522"/>
              <a:gd name="T36" fmla="*/ 21 w 425"/>
              <a:gd name="T37" fmla="*/ 342 h 522"/>
              <a:gd name="T38" fmla="*/ 26 w 425"/>
              <a:gd name="T39" fmla="*/ 357 h 522"/>
              <a:gd name="T40" fmla="*/ 21 w 425"/>
              <a:gd name="T41" fmla="*/ 366 h 522"/>
              <a:gd name="T42" fmla="*/ 0 w 425"/>
              <a:gd name="T43" fmla="*/ 382 h 522"/>
              <a:gd name="T44" fmla="*/ 11 w 425"/>
              <a:gd name="T45" fmla="*/ 413 h 522"/>
              <a:gd name="T46" fmla="*/ 43 w 425"/>
              <a:gd name="T47" fmla="*/ 412 h 522"/>
              <a:gd name="T48" fmla="*/ 79 w 425"/>
              <a:gd name="T49" fmla="*/ 413 h 522"/>
              <a:gd name="T50" fmla="*/ 107 w 425"/>
              <a:gd name="T51" fmla="*/ 442 h 522"/>
              <a:gd name="T52" fmla="*/ 156 w 425"/>
              <a:gd name="T53" fmla="*/ 517 h 522"/>
              <a:gd name="T54" fmla="*/ 201 w 425"/>
              <a:gd name="T55" fmla="*/ 515 h 522"/>
              <a:gd name="T56" fmla="*/ 231 w 425"/>
              <a:gd name="T57" fmla="*/ 439 h 522"/>
              <a:gd name="T58" fmla="*/ 260 w 425"/>
              <a:gd name="T59" fmla="*/ 442 h 522"/>
              <a:gd name="T60" fmla="*/ 259 w 425"/>
              <a:gd name="T61" fmla="*/ 417 h 522"/>
              <a:gd name="T62" fmla="*/ 292 w 425"/>
              <a:gd name="T63" fmla="*/ 419 h 522"/>
              <a:gd name="T64" fmla="*/ 314 w 425"/>
              <a:gd name="T65" fmla="*/ 388 h 522"/>
              <a:gd name="T66" fmla="*/ 337 w 425"/>
              <a:gd name="T67" fmla="*/ 344 h 522"/>
              <a:gd name="T68" fmla="*/ 329 w 425"/>
              <a:gd name="T69" fmla="*/ 315 h 522"/>
              <a:gd name="T70" fmla="*/ 357 w 425"/>
              <a:gd name="T71" fmla="*/ 294 h 522"/>
              <a:gd name="T72" fmla="*/ 361 w 425"/>
              <a:gd name="T73" fmla="*/ 277 h 522"/>
              <a:gd name="T74" fmla="*/ 369 w 425"/>
              <a:gd name="T75" fmla="*/ 260 h 522"/>
              <a:gd name="T76" fmla="*/ 361 w 425"/>
              <a:gd name="T77" fmla="*/ 234 h 522"/>
              <a:gd name="T78" fmla="*/ 396 w 425"/>
              <a:gd name="T79" fmla="*/ 202 h 522"/>
              <a:gd name="T80" fmla="*/ 360 w 425"/>
              <a:gd name="T81" fmla="*/ 179 h 522"/>
              <a:gd name="T82" fmla="*/ 355 w 425"/>
              <a:gd name="T83" fmla="*/ 170 h 522"/>
              <a:gd name="T84" fmla="*/ 359 w 425"/>
              <a:gd name="T85" fmla="*/ 165 h 522"/>
              <a:gd name="T86" fmla="*/ 401 w 425"/>
              <a:gd name="T87" fmla="*/ 170 h 522"/>
              <a:gd name="T88" fmla="*/ 421 w 425"/>
              <a:gd name="T89" fmla="*/ 128 h 522"/>
              <a:gd name="T90" fmla="*/ 421 w 425"/>
              <a:gd name="T91" fmla="*/ 111 h 522"/>
              <a:gd name="T92" fmla="*/ 408 w 425"/>
              <a:gd name="T93" fmla="*/ 100 h 522"/>
              <a:gd name="T94" fmla="*/ 408 w 425"/>
              <a:gd name="T95" fmla="*/ 89 h 522"/>
              <a:gd name="T96" fmla="*/ 404 w 425"/>
              <a:gd name="T97" fmla="*/ 89 h 522"/>
              <a:gd name="T98" fmla="*/ 393 w 425"/>
              <a:gd name="T99" fmla="*/ 97 h 522"/>
              <a:gd name="T100" fmla="*/ 377 w 425"/>
              <a:gd name="T101" fmla="*/ 97 h 522"/>
              <a:gd name="T102" fmla="*/ 354 w 425"/>
              <a:gd name="T103" fmla="*/ 83 h 522"/>
              <a:gd name="T104" fmla="*/ 344 w 425"/>
              <a:gd name="T105" fmla="*/ 64 h 522"/>
              <a:gd name="T106" fmla="*/ 339 w 425"/>
              <a:gd name="T107" fmla="*/ 73 h 522"/>
              <a:gd name="T108" fmla="*/ 327 w 425"/>
              <a:gd name="T109" fmla="*/ 87 h 522"/>
              <a:gd name="T110" fmla="*/ 304 w 425"/>
              <a:gd name="T111" fmla="*/ 94 h 522"/>
              <a:gd name="T112" fmla="*/ 282 w 425"/>
              <a:gd name="T113" fmla="*/ 91 h 522"/>
              <a:gd name="T114" fmla="*/ 270 w 425"/>
              <a:gd name="T115" fmla="*/ 83 h 522"/>
              <a:gd name="T116" fmla="*/ 259 w 425"/>
              <a:gd name="T117" fmla="*/ 45 h 522"/>
              <a:gd name="T118" fmla="*/ 252 w 425"/>
              <a:gd name="T119" fmla="*/ 19 h 522"/>
              <a:gd name="T120" fmla="*/ 243 w 425"/>
              <a:gd name="T121" fmla="*/ 5 h 522"/>
              <a:gd name="T122" fmla="*/ 233 w 425"/>
              <a:gd name="T123" fmla="*/ 0 h 522"/>
              <a:gd name="T124" fmla="*/ 224 w 425"/>
              <a:gd name="T125" fmla="*/ 21 h 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25" h="522">
                <a:moveTo>
                  <a:pt x="223" y="22"/>
                </a:moveTo>
                <a:lnTo>
                  <a:pt x="220" y="23"/>
                </a:lnTo>
                <a:lnTo>
                  <a:pt x="200" y="38"/>
                </a:lnTo>
                <a:lnTo>
                  <a:pt x="181" y="59"/>
                </a:lnTo>
                <a:lnTo>
                  <a:pt x="180" y="59"/>
                </a:lnTo>
                <a:lnTo>
                  <a:pt x="180" y="61"/>
                </a:lnTo>
                <a:lnTo>
                  <a:pt x="154" y="61"/>
                </a:lnTo>
                <a:lnTo>
                  <a:pt x="154" y="61"/>
                </a:lnTo>
                <a:lnTo>
                  <a:pt x="139" y="53"/>
                </a:lnTo>
                <a:lnTo>
                  <a:pt x="139" y="53"/>
                </a:lnTo>
                <a:lnTo>
                  <a:pt x="133" y="54"/>
                </a:lnTo>
                <a:lnTo>
                  <a:pt x="128" y="58"/>
                </a:lnTo>
                <a:lnTo>
                  <a:pt x="122" y="61"/>
                </a:lnTo>
                <a:lnTo>
                  <a:pt x="118" y="66"/>
                </a:lnTo>
                <a:lnTo>
                  <a:pt x="115" y="71"/>
                </a:lnTo>
                <a:lnTo>
                  <a:pt x="112" y="77"/>
                </a:lnTo>
                <a:lnTo>
                  <a:pt x="109" y="84"/>
                </a:lnTo>
                <a:lnTo>
                  <a:pt x="108" y="92"/>
                </a:lnTo>
                <a:lnTo>
                  <a:pt x="107" y="113"/>
                </a:lnTo>
                <a:lnTo>
                  <a:pt x="121" y="100"/>
                </a:lnTo>
                <a:lnTo>
                  <a:pt x="112" y="140"/>
                </a:lnTo>
                <a:lnTo>
                  <a:pt x="112" y="141"/>
                </a:lnTo>
                <a:lnTo>
                  <a:pt x="112" y="142"/>
                </a:lnTo>
                <a:lnTo>
                  <a:pt x="71" y="177"/>
                </a:lnTo>
                <a:lnTo>
                  <a:pt x="71" y="177"/>
                </a:lnTo>
                <a:lnTo>
                  <a:pt x="68" y="183"/>
                </a:lnTo>
                <a:lnTo>
                  <a:pt x="66" y="187"/>
                </a:lnTo>
                <a:lnTo>
                  <a:pt x="65" y="191"/>
                </a:lnTo>
                <a:lnTo>
                  <a:pt x="66" y="194"/>
                </a:lnTo>
                <a:lnTo>
                  <a:pt x="73" y="202"/>
                </a:lnTo>
                <a:lnTo>
                  <a:pt x="73" y="202"/>
                </a:lnTo>
                <a:lnTo>
                  <a:pt x="78" y="208"/>
                </a:lnTo>
                <a:lnTo>
                  <a:pt x="83" y="212"/>
                </a:lnTo>
                <a:lnTo>
                  <a:pt x="85" y="217"/>
                </a:lnTo>
                <a:lnTo>
                  <a:pt x="85" y="220"/>
                </a:lnTo>
                <a:lnTo>
                  <a:pt x="85" y="220"/>
                </a:lnTo>
                <a:lnTo>
                  <a:pt x="84" y="226"/>
                </a:lnTo>
                <a:lnTo>
                  <a:pt x="82" y="231"/>
                </a:lnTo>
                <a:lnTo>
                  <a:pt x="55" y="252"/>
                </a:lnTo>
                <a:lnTo>
                  <a:pt x="55" y="252"/>
                </a:lnTo>
                <a:lnTo>
                  <a:pt x="57" y="264"/>
                </a:lnTo>
                <a:lnTo>
                  <a:pt x="55" y="279"/>
                </a:lnTo>
                <a:lnTo>
                  <a:pt x="55" y="282"/>
                </a:lnTo>
                <a:lnTo>
                  <a:pt x="54" y="283"/>
                </a:lnTo>
                <a:lnTo>
                  <a:pt x="45" y="287"/>
                </a:lnTo>
                <a:lnTo>
                  <a:pt x="45" y="287"/>
                </a:lnTo>
                <a:lnTo>
                  <a:pt x="44" y="291"/>
                </a:lnTo>
                <a:lnTo>
                  <a:pt x="43" y="295"/>
                </a:lnTo>
                <a:lnTo>
                  <a:pt x="41" y="298"/>
                </a:lnTo>
                <a:lnTo>
                  <a:pt x="36" y="303"/>
                </a:lnTo>
                <a:lnTo>
                  <a:pt x="23" y="317"/>
                </a:lnTo>
                <a:lnTo>
                  <a:pt x="23" y="318"/>
                </a:lnTo>
                <a:lnTo>
                  <a:pt x="23" y="318"/>
                </a:lnTo>
                <a:lnTo>
                  <a:pt x="25" y="322"/>
                </a:lnTo>
                <a:lnTo>
                  <a:pt x="25" y="328"/>
                </a:lnTo>
                <a:lnTo>
                  <a:pt x="23" y="334"/>
                </a:lnTo>
                <a:lnTo>
                  <a:pt x="21" y="342"/>
                </a:lnTo>
                <a:lnTo>
                  <a:pt x="21" y="342"/>
                </a:lnTo>
                <a:lnTo>
                  <a:pt x="25" y="350"/>
                </a:lnTo>
                <a:lnTo>
                  <a:pt x="26" y="357"/>
                </a:lnTo>
                <a:lnTo>
                  <a:pt x="25" y="362"/>
                </a:lnTo>
                <a:lnTo>
                  <a:pt x="23" y="365"/>
                </a:lnTo>
                <a:lnTo>
                  <a:pt x="21" y="366"/>
                </a:lnTo>
                <a:lnTo>
                  <a:pt x="8" y="377"/>
                </a:lnTo>
                <a:lnTo>
                  <a:pt x="6" y="380"/>
                </a:lnTo>
                <a:lnTo>
                  <a:pt x="0" y="382"/>
                </a:lnTo>
                <a:lnTo>
                  <a:pt x="0" y="384"/>
                </a:lnTo>
                <a:lnTo>
                  <a:pt x="8" y="413"/>
                </a:lnTo>
                <a:lnTo>
                  <a:pt x="11" y="413"/>
                </a:lnTo>
                <a:lnTo>
                  <a:pt x="11" y="413"/>
                </a:lnTo>
                <a:lnTo>
                  <a:pt x="27" y="412"/>
                </a:lnTo>
                <a:lnTo>
                  <a:pt x="43" y="412"/>
                </a:lnTo>
                <a:lnTo>
                  <a:pt x="60" y="412"/>
                </a:lnTo>
                <a:lnTo>
                  <a:pt x="77" y="413"/>
                </a:lnTo>
                <a:lnTo>
                  <a:pt x="79" y="413"/>
                </a:lnTo>
                <a:lnTo>
                  <a:pt x="79" y="414"/>
                </a:lnTo>
                <a:lnTo>
                  <a:pt x="107" y="440"/>
                </a:lnTo>
                <a:lnTo>
                  <a:pt x="107" y="442"/>
                </a:lnTo>
                <a:lnTo>
                  <a:pt x="108" y="442"/>
                </a:lnTo>
                <a:lnTo>
                  <a:pt x="123" y="486"/>
                </a:lnTo>
                <a:lnTo>
                  <a:pt x="156" y="517"/>
                </a:lnTo>
                <a:lnTo>
                  <a:pt x="170" y="522"/>
                </a:lnTo>
                <a:lnTo>
                  <a:pt x="171" y="484"/>
                </a:lnTo>
                <a:lnTo>
                  <a:pt x="201" y="515"/>
                </a:lnTo>
                <a:lnTo>
                  <a:pt x="205" y="510"/>
                </a:lnTo>
                <a:lnTo>
                  <a:pt x="227" y="464"/>
                </a:lnTo>
                <a:lnTo>
                  <a:pt x="231" y="439"/>
                </a:lnTo>
                <a:lnTo>
                  <a:pt x="235" y="440"/>
                </a:lnTo>
                <a:lnTo>
                  <a:pt x="238" y="440"/>
                </a:lnTo>
                <a:lnTo>
                  <a:pt x="260" y="442"/>
                </a:lnTo>
                <a:lnTo>
                  <a:pt x="259" y="424"/>
                </a:lnTo>
                <a:lnTo>
                  <a:pt x="259" y="420"/>
                </a:lnTo>
                <a:lnTo>
                  <a:pt x="259" y="417"/>
                </a:lnTo>
                <a:lnTo>
                  <a:pt x="263" y="417"/>
                </a:lnTo>
                <a:lnTo>
                  <a:pt x="292" y="419"/>
                </a:lnTo>
                <a:lnTo>
                  <a:pt x="292" y="419"/>
                </a:lnTo>
                <a:lnTo>
                  <a:pt x="303" y="407"/>
                </a:lnTo>
                <a:lnTo>
                  <a:pt x="310" y="397"/>
                </a:lnTo>
                <a:lnTo>
                  <a:pt x="314" y="388"/>
                </a:lnTo>
                <a:lnTo>
                  <a:pt x="315" y="380"/>
                </a:lnTo>
                <a:lnTo>
                  <a:pt x="311" y="336"/>
                </a:lnTo>
                <a:lnTo>
                  <a:pt x="337" y="344"/>
                </a:lnTo>
                <a:lnTo>
                  <a:pt x="345" y="332"/>
                </a:lnTo>
                <a:lnTo>
                  <a:pt x="333" y="320"/>
                </a:lnTo>
                <a:lnTo>
                  <a:pt x="329" y="315"/>
                </a:lnTo>
                <a:lnTo>
                  <a:pt x="353" y="291"/>
                </a:lnTo>
                <a:lnTo>
                  <a:pt x="354" y="294"/>
                </a:lnTo>
                <a:lnTo>
                  <a:pt x="357" y="294"/>
                </a:lnTo>
                <a:lnTo>
                  <a:pt x="372" y="302"/>
                </a:lnTo>
                <a:lnTo>
                  <a:pt x="372" y="298"/>
                </a:lnTo>
                <a:lnTo>
                  <a:pt x="361" y="277"/>
                </a:lnTo>
                <a:lnTo>
                  <a:pt x="366" y="273"/>
                </a:lnTo>
                <a:lnTo>
                  <a:pt x="372" y="270"/>
                </a:lnTo>
                <a:lnTo>
                  <a:pt x="369" y="260"/>
                </a:lnTo>
                <a:lnTo>
                  <a:pt x="357" y="238"/>
                </a:lnTo>
                <a:lnTo>
                  <a:pt x="359" y="236"/>
                </a:lnTo>
                <a:lnTo>
                  <a:pt x="361" y="234"/>
                </a:lnTo>
                <a:lnTo>
                  <a:pt x="394" y="216"/>
                </a:lnTo>
                <a:lnTo>
                  <a:pt x="396" y="202"/>
                </a:lnTo>
                <a:lnTo>
                  <a:pt x="396" y="202"/>
                </a:lnTo>
                <a:lnTo>
                  <a:pt x="377" y="192"/>
                </a:lnTo>
                <a:lnTo>
                  <a:pt x="365" y="183"/>
                </a:lnTo>
                <a:lnTo>
                  <a:pt x="360" y="179"/>
                </a:lnTo>
                <a:lnTo>
                  <a:pt x="357" y="176"/>
                </a:lnTo>
                <a:lnTo>
                  <a:pt x="355" y="172"/>
                </a:lnTo>
                <a:lnTo>
                  <a:pt x="355" y="170"/>
                </a:lnTo>
                <a:lnTo>
                  <a:pt x="355" y="170"/>
                </a:lnTo>
                <a:lnTo>
                  <a:pt x="357" y="166"/>
                </a:lnTo>
                <a:lnTo>
                  <a:pt x="359" y="165"/>
                </a:lnTo>
                <a:lnTo>
                  <a:pt x="361" y="164"/>
                </a:lnTo>
                <a:lnTo>
                  <a:pt x="366" y="164"/>
                </a:lnTo>
                <a:lnTo>
                  <a:pt x="401" y="170"/>
                </a:lnTo>
                <a:lnTo>
                  <a:pt x="402" y="148"/>
                </a:lnTo>
                <a:lnTo>
                  <a:pt x="402" y="146"/>
                </a:lnTo>
                <a:lnTo>
                  <a:pt x="421" y="128"/>
                </a:lnTo>
                <a:lnTo>
                  <a:pt x="425" y="114"/>
                </a:lnTo>
                <a:lnTo>
                  <a:pt x="425" y="114"/>
                </a:lnTo>
                <a:lnTo>
                  <a:pt x="421" y="111"/>
                </a:lnTo>
                <a:lnTo>
                  <a:pt x="416" y="109"/>
                </a:lnTo>
                <a:lnTo>
                  <a:pt x="409" y="102"/>
                </a:lnTo>
                <a:lnTo>
                  <a:pt x="408" y="100"/>
                </a:lnTo>
                <a:lnTo>
                  <a:pt x="408" y="98"/>
                </a:lnTo>
                <a:lnTo>
                  <a:pt x="409" y="91"/>
                </a:lnTo>
                <a:lnTo>
                  <a:pt x="408" y="89"/>
                </a:lnTo>
                <a:lnTo>
                  <a:pt x="405" y="87"/>
                </a:lnTo>
                <a:lnTo>
                  <a:pt x="404" y="89"/>
                </a:lnTo>
                <a:lnTo>
                  <a:pt x="404" y="89"/>
                </a:lnTo>
                <a:lnTo>
                  <a:pt x="401" y="92"/>
                </a:lnTo>
                <a:lnTo>
                  <a:pt x="398" y="95"/>
                </a:lnTo>
                <a:lnTo>
                  <a:pt x="393" y="97"/>
                </a:lnTo>
                <a:lnTo>
                  <a:pt x="388" y="98"/>
                </a:lnTo>
                <a:lnTo>
                  <a:pt x="388" y="98"/>
                </a:lnTo>
                <a:lnTo>
                  <a:pt x="377" y="97"/>
                </a:lnTo>
                <a:lnTo>
                  <a:pt x="369" y="93"/>
                </a:lnTo>
                <a:lnTo>
                  <a:pt x="361" y="89"/>
                </a:lnTo>
                <a:lnTo>
                  <a:pt x="354" y="83"/>
                </a:lnTo>
                <a:lnTo>
                  <a:pt x="354" y="82"/>
                </a:lnTo>
                <a:lnTo>
                  <a:pt x="353" y="82"/>
                </a:lnTo>
                <a:lnTo>
                  <a:pt x="344" y="64"/>
                </a:lnTo>
                <a:lnTo>
                  <a:pt x="341" y="67"/>
                </a:lnTo>
                <a:lnTo>
                  <a:pt x="341" y="67"/>
                </a:lnTo>
                <a:lnTo>
                  <a:pt x="339" y="73"/>
                </a:lnTo>
                <a:lnTo>
                  <a:pt x="336" y="78"/>
                </a:lnTo>
                <a:lnTo>
                  <a:pt x="333" y="83"/>
                </a:lnTo>
                <a:lnTo>
                  <a:pt x="327" y="87"/>
                </a:lnTo>
                <a:lnTo>
                  <a:pt x="327" y="87"/>
                </a:lnTo>
                <a:lnTo>
                  <a:pt x="315" y="92"/>
                </a:lnTo>
                <a:lnTo>
                  <a:pt x="304" y="94"/>
                </a:lnTo>
                <a:lnTo>
                  <a:pt x="292" y="94"/>
                </a:lnTo>
                <a:lnTo>
                  <a:pt x="287" y="93"/>
                </a:lnTo>
                <a:lnTo>
                  <a:pt x="282" y="91"/>
                </a:lnTo>
                <a:lnTo>
                  <a:pt x="282" y="91"/>
                </a:lnTo>
                <a:lnTo>
                  <a:pt x="275" y="87"/>
                </a:lnTo>
                <a:lnTo>
                  <a:pt x="270" y="83"/>
                </a:lnTo>
                <a:lnTo>
                  <a:pt x="266" y="77"/>
                </a:lnTo>
                <a:lnTo>
                  <a:pt x="263" y="69"/>
                </a:lnTo>
                <a:lnTo>
                  <a:pt x="259" y="45"/>
                </a:lnTo>
                <a:lnTo>
                  <a:pt x="259" y="45"/>
                </a:lnTo>
                <a:lnTo>
                  <a:pt x="256" y="30"/>
                </a:lnTo>
                <a:lnTo>
                  <a:pt x="252" y="19"/>
                </a:lnTo>
                <a:lnTo>
                  <a:pt x="248" y="9"/>
                </a:lnTo>
                <a:lnTo>
                  <a:pt x="246" y="7"/>
                </a:lnTo>
                <a:lnTo>
                  <a:pt x="243" y="5"/>
                </a:lnTo>
                <a:lnTo>
                  <a:pt x="243" y="5"/>
                </a:lnTo>
                <a:lnTo>
                  <a:pt x="238" y="3"/>
                </a:lnTo>
                <a:lnTo>
                  <a:pt x="233" y="0"/>
                </a:lnTo>
                <a:lnTo>
                  <a:pt x="227" y="0"/>
                </a:lnTo>
                <a:lnTo>
                  <a:pt x="223" y="0"/>
                </a:lnTo>
                <a:lnTo>
                  <a:pt x="224" y="21"/>
                </a:lnTo>
                <a:lnTo>
                  <a:pt x="223" y="22"/>
                </a:lnTo>
                <a:close/>
              </a:path>
            </a:pathLst>
          </a:custGeom>
          <a:solidFill>
            <a:srgbClr val="2F4054"/>
          </a:solidFill>
          <a:ln>
            <a:noFill/>
          </a:ln>
        </p:spPr>
        <p:txBody>
          <a:bodyPr vert="horz" wrap="square" lIns="121882" tIns="60941" rIns="121882" bIns="60941" numCol="1" anchor="t" anchorCtr="0" compatLnSpc="1"/>
          <a:lstStyle/>
          <a:p>
            <a:endParaRPr lang="zh-CN" altLang="en-US" sz="2400">
              <a:solidFill>
                <a:srgbClr val="969696"/>
              </a:solidFill>
            </a:endParaRPr>
          </a:p>
        </p:txBody>
      </p:sp>
      <p:sp>
        <p:nvSpPr>
          <p:cNvPr id="48" name="Freeform 55"/>
          <p:cNvSpPr/>
          <p:nvPr/>
        </p:nvSpPr>
        <p:spPr bwMode="auto">
          <a:xfrm>
            <a:off x="5502945" y="4380166"/>
            <a:ext cx="424372" cy="494094"/>
          </a:xfrm>
          <a:custGeom>
            <a:avLst/>
            <a:gdLst>
              <a:gd name="T0" fmla="*/ 205 w 365"/>
              <a:gd name="T1" fmla="*/ 14 h 427"/>
              <a:gd name="T2" fmla="*/ 190 w 365"/>
              <a:gd name="T3" fmla="*/ 19 h 427"/>
              <a:gd name="T4" fmla="*/ 166 w 365"/>
              <a:gd name="T5" fmla="*/ 14 h 427"/>
              <a:gd name="T6" fmla="*/ 126 w 365"/>
              <a:gd name="T7" fmla="*/ 6 h 427"/>
              <a:gd name="T8" fmla="*/ 104 w 365"/>
              <a:gd name="T9" fmla="*/ 29 h 427"/>
              <a:gd name="T10" fmla="*/ 82 w 365"/>
              <a:gd name="T11" fmla="*/ 99 h 427"/>
              <a:gd name="T12" fmla="*/ 57 w 365"/>
              <a:gd name="T13" fmla="*/ 91 h 427"/>
              <a:gd name="T14" fmla="*/ 67 w 365"/>
              <a:gd name="T15" fmla="*/ 121 h 427"/>
              <a:gd name="T16" fmla="*/ 63 w 365"/>
              <a:gd name="T17" fmla="*/ 134 h 427"/>
              <a:gd name="T18" fmla="*/ 51 w 365"/>
              <a:gd name="T19" fmla="*/ 158 h 427"/>
              <a:gd name="T20" fmla="*/ 16 w 365"/>
              <a:gd name="T21" fmla="*/ 207 h 427"/>
              <a:gd name="T22" fmla="*/ 3 w 365"/>
              <a:gd name="T23" fmla="*/ 218 h 427"/>
              <a:gd name="T24" fmla="*/ 0 w 365"/>
              <a:gd name="T25" fmla="*/ 234 h 427"/>
              <a:gd name="T26" fmla="*/ 32 w 365"/>
              <a:gd name="T27" fmla="*/ 282 h 427"/>
              <a:gd name="T28" fmla="*/ 45 w 365"/>
              <a:gd name="T29" fmla="*/ 309 h 427"/>
              <a:gd name="T30" fmla="*/ 45 w 365"/>
              <a:gd name="T31" fmla="*/ 314 h 427"/>
              <a:gd name="T32" fmla="*/ 43 w 365"/>
              <a:gd name="T33" fmla="*/ 319 h 427"/>
              <a:gd name="T34" fmla="*/ 59 w 365"/>
              <a:gd name="T35" fmla="*/ 325 h 427"/>
              <a:gd name="T36" fmla="*/ 66 w 365"/>
              <a:gd name="T37" fmla="*/ 331 h 427"/>
              <a:gd name="T38" fmla="*/ 76 w 365"/>
              <a:gd name="T39" fmla="*/ 356 h 427"/>
              <a:gd name="T40" fmla="*/ 84 w 365"/>
              <a:gd name="T41" fmla="*/ 397 h 427"/>
              <a:gd name="T42" fmla="*/ 92 w 365"/>
              <a:gd name="T43" fmla="*/ 407 h 427"/>
              <a:gd name="T44" fmla="*/ 104 w 365"/>
              <a:gd name="T45" fmla="*/ 412 h 427"/>
              <a:gd name="T46" fmla="*/ 128 w 365"/>
              <a:gd name="T47" fmla="*/ 406 h 427"/>
              <a:gd name="T48" fmla="*/ 136 w 365"/>
              <a:gd name="T49" fmla="*/ 400 h 427"/>
              <a:gd name="T50" fmla="*/ 136 w 365"/>
              <a:gd name="T51" fmla="*/ 393 h 427"/>
              <a:gd name="T52" fmla="*/ 159 w 365"/>
              <a:gd name="T53" fmla="*/ 378 h 427"/>
              <a:gd name="T54" fmla="*/ 179 w 365"/>
              <a:gd name="T55" fmla="*/ 408 h 427"/>
              <a:gd name="T56" fmla="*/ 197 w 365"/>
              <a:gd name="T57" fmla="*/ 413 h 427"/>
              <a:gd name="T58" fmla="*/ 198 w 365"/>
              <a:gd name="T59" fmla="*/ 397 h 427"/>
              <a:gd name="T60" fmla="*/ 227 w 365"/>
              <a:gd name="T61" fmla="*/ 407 h 427"/>
              <a:gd name="T62" fmla="*/ 256 w 365"/>
              <a:gd name="T63" fmla="*/ 416 h 427"/>
              <a:gd name="T64" fmla="*/ 256 w 365"/>
              <a:gd name="T65" fmla="*/ 374 h 427"/>
              <a:gd name="T66" fmla="*/ 271 w 365"/>
              <a:gd name="T67" fmla="*/ 353 h 427"/>
              <a:gd name="T68" fmla="*/ 265 w 365"/>
              <a:gd name="T69" fmla="*/ 343 h 427"/>
              <a:gd name="T70" fmla="*/ 265 w 365"/>
              <a:gd name="T71" fmla="*/ 334 h 427"/>
              <a:gd name="T72" fmla="*/ 301 w 365"/>
              <a:gd name="T73" fmla="*/ 284 h 427"/>
              <a:gd name="T74" fmla="*/ 310 w 365"/>
              <a:gd name="T75" fmla="*/ 289 h 427"/>
              <a:gd name="T76" fmla="*/ 343 w 365"/>
              <a:gd name="T77" fmla="*/ 279 h 427"/>
              <a:gd name="T78" fmla="*/ 323 w 365"/>
              <a:gd name="T79" fmla="*/ 264 h 427"/>
              <a:gd name="T80" fmla="*/ 325 w 365"/>
              <a:gd name="T81" fmla="*/ 207 h 427"/>
              <a:gd name="T82" fmla="*/ 317 w 365"/>
              <a:gd name="T83" fmla="*/ 196 h 427"/>
              <a:gd name="T84" fmla="*/ 314 w 365"/>
              <a:gd name="T85" fmla="*/ 186 h 427"/>
              <a:gd name="T86" fmla="*/ 347 w 365"/>
              <a:gd name="T87" fmla="*/ 176 h 427"/>
              <a:gd name="T88" fmla="*/ 365 w 365"/>
              <a:gd name="T89" fmla="*/ 170 h 427"/>
              <a:gd name="T90" fmla="*/ 351 w 365"/>
              <a:gd name="T91" fmla="*/ 141 h 427"/>
              <a:gd name="T92" fmla="*/ 352 w 365"/>
              <a:gd name="T93" fmla="*/ 101 h 427"/>
              <a:gd name="T94" fmla="*/ 334 w 365"/>
              <a:gd name="T95" fmla="*/ 102 h 427"/>
              <a:gd name="T96" fmla="*/ 332 w 365"/>
              <a:gd name="T97" fmla="*/ 99 h 427"/>
              <a:gd name="T98" fmla="*/ 317 w 365"/>
              <a:gd name="T99" fmla="*/ 77 h 427"/>
              <a:gd name="T100" fmla="*/ 241 w 365"/>
              <a:gd name="T101" fmla="*/ 99 h 427"/>
              <a:gd name="T102" fmla="*/ 159 w 365"/>
              <a:gd name="T103" fmla="*/ 74 h 427"/>
              <a:gd name="T104" fmla="*/ 234 w 365"/>
              <a:gd name="T105" fmla="*/ 54 h 427"/>
              <a:gd name="T106" fmla="*/ 256 w 365"/>
              <a:gd name="T107" fmla="*/ 35 h 427"/>
              <a:gd name="T108" fmla="*/ 223 w 365"/>
              <a:gd name="T109" fmla="*/ 6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65" h="427">
                <a:moveTo>
                  <a:pt x="223" y="6"/>
                </a:moveTo>
                <a:lnTo>
                  <a:pt x="223" y="6"/>
                </a:lnTo>
                <a:lnTo>
                  <a:pt x="205" y="14"/>
                </a:lnTo>
                <a:lnTo>
                  <a:pt x="197" y="17"/>
                </a:lnTo>
                <a:lnTo>
                  <a:pt x="190" y="19"/>
                </a:lnTo>
                <a:lnTo>
                  <a:pt x="190" y="19"/>
                </a:lnTo>
                <a:lnTo>
                  <a:pt x="184" y="17"/>
                </a:lnTo>
                <a:lnTo>
                  <a:pt x="176" y="16"/>
                </a:lnTo>
                <a:lnTo>
                  <a:pt x="166" y="14"/>
                </a:lnTo>
                <a:lnTo>
                  <a:pt x="154" y="11"/>
                </a:lnTo>
                <a:lnTo>
                  <a:pt x="126" y="6"/>
                </a:lnTo>
                <a:lnTo>
                  <a:pt x="126" y="6"/>
                </a:lnTo>
                <a:lnTo>
                  <a:pt x="120" y="11"/>
                </a:lnTo>
                <a:lnTo>
                  <a:pt x="112" y="19"/>
                </a:lnTo>
                <a:lnTo>
                  <a:pt x="104" y="29"/>
                </a:lnTo>
                <a:lnTo>
                  <a:pt x="95" y="43"/>
                </a:lnTo>
                <a:lnTo>
                  <a:pt x="113" y="82"/>
                </a:lnTo>
                <a:lnTo>
                  <a:pt x="82" y="99"/>
                </a:lnTo>
                <a:lnTo>
                  <a:pt x="81" y="99"/>
                </a:lnTo>
                <a:lnTo>
                  <a:pt x="57" y="91"/>
                </a:lnTo>
                <a:lnTo>
                  <a:pt x="57" y="91"/>
                </a:lnTo>
                <a:lnTo>
                  <a:pt x="63" y="103"/>
                </a:lnTo>
                <a:lnTo>
                  <a:pt x="66" y="113"/>
                </a:lnTo>
                <a:lnTo>
                  <a:pt x="67" y="121"/>
                </a:lnTo>
                <a:lnTo>
                  <a:pt x="67" y="123"/>
                </a:lnTo>
                <a:lnTo>
                  <a:pt x="66" y="125"/>
                </a:lnTo>
                <a:lnTo>
                  <a:pt x="63" y="134"/>
                </a:lnTo>
                <a:lnTo>
                  <a:pt x="63" y="134"/>
                </a:lnTo>
                <a:lnTo>
                  <a:pt x="55" y="153"/>
                </a:lnTo>
                <a:lnTo>
                  <a:pt x="51" y="158"/>
                </a:lnTo>
                <a:lnTo>
                  <a:pt x="48" y="162"/>
                </a:lnTo>
                <a:lnTo>
                  <a:pt x="5" y="200"/>
                </a:lnTo>
                <a:lnTo>
                  <a:pt x="16" y="207"/>
                </a:lnTo>
                <a:lnTo>
                  <a:pt x="9" y="212"/>
                </a:lnTo>
                <a:lnTo>
                  <a:pt x="9" y="212"/>
                </a:lnTo>
                <a:lnTo>
                  <a:pt x="3" y="218"/>
                </a:lnTo>
                <a:lnTo>
                  <a:pt x="0" y="225"/>
                </a:lnTo>
                <a:lnTo>
                  <a:pt x="0" y="232"/>
                </a:lnTo>
                <a:lnTo>
                  <a:pt x="0" y="234"/>
                </a:lnTo>
                <a:lnTo>
                  <a:pt x="2" y="237"/>
                </a:lnTo>
                <a:lnTo>
                  <a:pt x="30" y="282"/>
                </a:lnTo>
                <a:lnTo>
                  <a:pt x="32" y="282"/>
                </a:lnTo>
                <a:lnTo>
                  <a:pt x="32" y="283"/>
                </a:lnTo>
                <a:lnTo>
                  <a:pt x="45" y="307"/>
                </a:lnTo>
                <a:lnTo>
                  <a:pt x="45" y="309"/>
                </a:lnTo>
                <a:lnTo>
                  <a:pt x="47" y="310"/>
                </a:lnTo>
                <a:lnTo>
                  <a:pt x="45" y="312"/>
                </a:lnTo>
                <a:lnTo>
                  <a:pt x="45" y="314"/>
                </a:lnTo>
                <a:lnTo>
                  <a:pt x="45" y="317"/>
                </a:lnTo>
                <a:lnTo>
                  <a:pt x="43" y="319"/>
                </a:lnTo>
                <a:lnTo>
                  <a:pt x="43" y="319"/>
                </a:lnTo>
                <a:lnTo>
                  <a:pt x="47" y="319"/>
                </a:lnTo>
                <a:lnTo>
                  <a:pt x="51" y="320"/>
                </a:lnTo>
                <a:lnTo>
                  <a:pt x="59" y="325"/>
                </a:lnTo>
                <a:lnTo>
                  <a:pt x="59" y="325"/>
                </a:lnTo>
                <a:lnTo>
                  <a:pt x="63" y="327"/>
                </a:lnTo>
                <a:lnTo>
                  <a:pt x="66" y="331"/>
                </a:lnTo>
                <a:lnTo>
                  <a:pt x="69" y="336"/>
                </a:lnTo>
                <a:lnTo>
                  <a:pt x="72" y="342"/>
                </a:lnTo>
                <a:lnTo>
                  <a:pt x="76" y="356"/>
                </a:lnTo>
                <a:lnTo>
                  <a:pt x="80" y="373"/>
                </a:lnTo>
                <a:lnTo>
                  <a:pt x="84" y="397"/>
                </a:lnTo>
                <a:lnTo>
                  <a:pt x="84" y="397"/>
                </a:lnTo>
                <a:lnTo>
                  <a:pt x="87" y="401"/>
                </a:lnTo>
                <a:lnTo>
                  <a:pt x="89" y="405"/>
                </a:lnTo>
                <a:lnTo>
                  <a:pt x="92" y="407"/>
                </a:lnTo>
                <a:lnTo>
                  <a:pt x="96" y="409"/>
                </a:lnTo>
                <a:lnTo>
                  <a:pt x="96" y="409"/>
                </a:lnTo>
                <a:lnTo>
                  <a:pt x="104" y="412"/>
                </a:lnTo>
                <a:lnTo>
                  <a:pt x="112" y="412"/>
                </a:lnTo>
                <a:lnTo>
                  <a:pt x="120" y="409"/>
                </a:lnTo>
                <a:lnTo>
                  <a:pt x="128" y="406"/>
                </a:lnTo>
                <a:lnTo>
                  <a:pt x="128" y="406"/>
                </a:lnTo>
                <a:lnTo>
                  <a:pt x="132" y="403"/>
                </a:lnTo>
                <a:lnTo>
                  <a:pt x="136" y="400"/>
                </a:lnTo>
                <a:lnTo>
                  <a:pt x="137" y="398"/>
                </a:lnTo>
                <a:lnTo>
                  <a:pt x="137" y="394"/>
                </a:lnTo>
                <a:lnTo>
                  <a:pt x="136" y="393"/>
                </a:lnTo>
                <a:lnTo>
                  <a:pt x="136" y="391"/>
                </a:lnTo>
                <a:lnTo>
                  <a:pt x="156" y="376"/>
                </a:lnTo>
                <a:lnTo>
                  <a:pt x="159" y="378"/>
                </a:lnTo>
                <a:lnTo>
                  <a:pt x="175" y="406"/>
                </a:lnTo>
                <a:lnTo>
                  <a:pt x="175" y="406"/>
                </a:lnTo>
                <a:lnTo>
                  <a:pt x="179" y="408"/>
                </a:lnTo>
                <a:lnTo>
                  <a:pt x="184" y="411"/>
                </a:lnTo>
                <a:lnTo>
                  <a:pt x="190" y="413"/>
                </a:lnTo>
                <a:lnTo>
                  <a:pt x="197" y="413"/>
                </a:lnTo>
                <a:lnTo>
                  <a:pt x="202" y="412"/>
                </a:lnTo>
                <a:lnTo>
                  <a:pt x="202" y="412"/>
                </a:lnTo>
                <a:lnTo>
                  <a:pt x="198" y="397"/>
                </a:lnTo>
                <a:lnTo>
                  <a:pt x="221" y="407"/>
                </a:lnTo>
                <a:lnTo>
                  <a:pt x="226" y="407"/>
                </a:lnTo>
                <a:lnTo>
                  <a:pt x="227" y="407"/>
                </a:lnTo>
                <a:lnTo>
                  <a:pt x="229" y="409"/>
                </a:lnTo>
                <a:lnTo>
                  <a:pt x="250" y="427"/>
                </a:lnTo>
                <a:lnTo>
                  <a:pt x="256" y="416"/>
                </a:lnTo>
                <a:lnTo>
                  <a:pt x="255" y="375"/>
                </a:lnTo>
                <a:lnTo>
                  <a:pt x="256" y="374"/>
                </a:lnTo>
                <a:lnTo>
                  <a:pt x="256" y="374"/>
                </a:lnTo>
                <a:lnTo>
                  <a:pt x="271" y="356"/>
                </a:lnTo>
                <a:lnTo>
                  <a:pt x="271" y="356"/>
                </a:lnTo>
                <a:lnTo>
                  <a:pt x="271" y="353"/>
                </a:lnTo>
                <a:lnTo>
                  <a:pt x="271" y="351"/>
                </a:lnTo>
                <a:lnTo>
                  <a:pt x="269" y="348"/>
                </a:lnTo>
                <a:lnTo>
                  <a:pt x="265" y="343"/>
                </a:lnTo>
                <a:lnTo>
                  <a:pt x="262" y="339"/>
                </a:lnTo>
                <a:lnTo>
                  <a:pt x="264" y="336"/>
                </a:lnTo>
                <a:lnTo>
                  <a:pt x="265" y="334"/>
                </a:lnTo>
                <a:lnTo>
                  <a:pt x="269" y="333"/>
                </a:lnTo>
                <a:lnTo>
                  <a:pt x="298" y="283"/>
                </a:lnTo>
                <a:lnTo>
                  <a:pt x="301" y="284"/>
                </a:lnTo>
                <a:lnTo>
                  <a:pt x="308" y="286"/>
                </a:lnTo>
                <a:lnTo>
                  <a:pt x="310" y="287"/>
                </a:lnTo>
                <a:lnTo>
                  <a:pt x="310" y="289"/>
                </a:lnTo>
                <a:lnTo>
                  <a:pt x="308" y="309"/>
                </a:lnTo>
                <a:lnTo>
                  <a:pt x="310" y="309"/>
                </a:lnTo>
                <a:lnTo>
                  <a:pt x="343" y="279"/>
                </a:lnTo>
                <a:lnTo>
                  <a:pt x="341" y="263"/>
                </a:lnTo>
                <a:lnTo>
                  <a:pt x="335" y="263"/>
                </a:lnTo>
                <a:lnTo>
                  <a:pt x="323" y="264"/>
                </a:lnTo>
                <a:lnTo>
                  <a:pt x="343" y="209"/>
                </a:lnTo>
                <a:lnTo>
                  <a:pt x="325" y="207"/>
                </a:lnTo>
                <a:lnTo>
                  <a:pt x="325" y="207"/>
                </a:lnTo>
                <a:lnTo>
                  <a:pt x="323" y="207"/>
                </a:lnTo>
                <a:lnTo>
                  <a:pt x="323" y="203"/>
                </a:lnTo>
                <a:lnTo>
                  <a:pt x="317" y="196"/>
                </a:lnTo>
                <a:lnTo>
                  <a:pt x="317" y="196"/>
                </a:lnTo>
                <a:lnTo>
                  <a:pt x="314" y="190"/>
                </a:lnTo>
                <a:lnTo>
                  <a:pt x="314" y="186"/>
                </a:lnTo>
                <a:lnTo>
                  <a:pt x="316" y="181"/>
                </a:lnTo>
                <a:lnTo>
                  <a:pt x="318" y="177"/>
                </a:lnTo>
                <a:lnTo>
                  <a:pt x="347" y="176"/>
                </a:lnTo>
                <a:lnTo>
                  <a:pt x="365" y="176"/>
                </a:lnTo>
                <a:lnTo>
                  <a:pt x="365" y="176"/>
                </a:lnTo>
                <a:lnTo>
                  <a:pt x="365" y="170"/>
                </a:lnTo>
                <a:lnTo>
                  <a:pt x="363" y="163"/>
                </a:lnTo>
                <a:lnTo>
                  <a:pt x="358" y="153"/>
                </a:lnTo>
                <a:lnTo>
                  <a:pt x="351" y="141"/>
                </a:lnTo>
                <a:lnTo>
                  <a:pt x="325" y="132"/>
                </a:lnTo>
                <a:lnTo>
                  <a:pt x="352" y="107"/>
                </a:lnTo>
                <a:lnTo>
                  <a:pt x="352" y="101"/>
                </a:lnTo>
                <a:lnTo>
                  <a:pt x="339" y="103"/>
                </a:lnTo>
                <a:lnTo>
                  <a:pt x="334" y="103"/>
                </a:lnTo>
                <a:lnTo>
                  <a:pt x="334" y="102"/>
                </a:lnTo>
                <a:lnTo>
                  <a:pt x="333" y="101"/>
                </a:lnTo>
                <a:lnTo>
                  <a:pt x="332" y="99"/>
                </a:lnTo>
                <a:lnTo>
                  <a:pt x="332" y="99"/>
                </a:lnTo>
                <a:lnTo>
                  <a:pt x="328" y="90"/>
                </a:lnTo>
                <a:lnTo>
                  <a:pt x="324" y="83"/>
                </a:lnTo>
                <a:lnTo>
                  <a:pt x="317" y="77"/>
                </a:lnTo>
                <a:lnTo>
                  <a:pt x="310" y="72"/>
                </a:lnTo>
                <a:lnTo>
                  <a:pt x="262" y="74"/>
                </a:lnTo>
                <a:lnTo>
                  <a:pt x="241" y="99"/>
                </a:lnTo>
                <a:lnTo>
                  <a:pt x="241" y="100"/>
                </a:lnTo>
                <a:lnTo>
                  <a:pt x="234" y="99"/>
                </a:lnTo>
                <a:lnTo>
                  <a:pt x="159" y="74"/>
                </a:lnTo>
                <a:lnTo>
                  <a:pt x="232" y="55"/>
                </a:lnTo>
                <a:lnTo>
                  <a:pt x="232" y="55"/>
                </a:lnTo>
                <a:lnTo>
                  <a:pt x="234" y="54"/>
                </a:lnTo>
                <a:lnTo>
                  <a:pt x="238" y="53"/>
                </a:lnTo>
                <a:lnTo>
                  <a:pt x="245" y="46"/>
                </a:lnTo>
                <a:lnTo>
                  <a:pt x="256" y="35"/>
                </a:lnTo>
                <a:lnTo>
                  <a:pt x="270" y="19"/>
                </a:lnTo>
                <a:lnTo>
                  <a:pt x="245" y="0"/>
                </a:lnTo>
                <a:lnTo>
                  <a:pt x="223" y="6"/>
                </a:lnTo>
                <a:close/>
              </a:path>
            </a:pathLst>
          </a:custGeom>
          <a:solidFill>
            <a:srgbClr val="2F4054"/>
          </a:solidFill>
          <a:ln>
            <a:noFill/>
          </a:ln>
        </p:spPr>
        <p:txBody>
          <a:bodyPr vert="horz" wrap="square" lIns="121882" tIns="60941" rIns="121882" bIns="60941" numCol="1" anchor="t" anchorCtr="0" compatLnSpc="1"/>
          <a:lstStyle/>
          <a:p>
            <a:endParaRPr lang="zh-CN" altLang="en-US" sz="2400">
              <a:solidFill>
                <a:srgbClr val="969696"/>
              </a:solidFill>
            </a:endParaRPr>
          </a:p>
        </p:txBody>
      </p:sp>
      <p:sp>
        <p:nvSpPr>
          <p:cNvPr id="49" name="Freeform 56"/>
          <p:cNvSpPr/>
          <p:nvPr/>
        </p:nvSpPr>
        <p:spPr bwMode="auto">
          <a:xfrm>
            <a:off x="5089007" y="3955661"/>
            <a:ext cx="535683" cy="657632"/>
          </a:xfrm>
          <a:custGeom>
            <a:avLst/>
            <a:gdLst>
              <a:gd name="T0" fmla="*/ 291 w 462"/>
              <a:gd name="T1" fmla="*/ 159 h 566"/>
              <a:gd name="T2" fmla="*/ 264 w 462"/>
              <a:gd name="T3" fmla="*/ 90 h 566"/>
              <a:gd name="T4" fmla="*/ 215 w 462"/>
              <a:gd name="T5" fmla="*/ 70 h 566"/>
              <a:gd name="T6" fmla="*/ 166 w 462"/>
              <a:gd name="T7" fmla="*/ 52 h 566"/>
              <a:gd name="T8" fmla="*/ 121 w 462"/>
              <a:gd name="T9" fmla="*/ 0 h 566"/>
              <a:gd name="T10" fmla="*/ 117 w 462"/>
              <a:gd name="T11" fmla="*/ 10 h 566"/>
              <a:gd name="T12" fmla="*/ 148 w 462"/>
              <a:gd name="T13" fmla="*/ 54 h 566"/>
              <a:gd name="T14" fmla="*/ 124 w 462"/>
              <a:gd name="T15" fmla="*/ 99 h 566"/>
              <a:gd name="T16" fmla="*/ 108 w 462"/>
              <a:gd name="T17" fmla="*/ 107 h 566"/>
              <a:gd name="T18" fmla="*/ 78 w 462"/>
              <a:gd name="T19" fmla="*/ 74 h 566"/>
              <a:gd name="T20" fmla="*/ 60 w 462"/>
              <a:gd name="T21" fmla="*/ 82 h 566"/>
              <a:gd name="T22" fmla="*/ 69 w 462"/>
              <a:gd name="T23" fmla="*/ 109 h 566"/>
              <a:gd name="T24" fmla="*/ 44 w 462"/>
              <a:gd name="T25" fmla="*/ 133 h 566"/>
              <a:gd name="T26" fmla="*/ 34 w 462"/>
              <a:gd name="T27" fmla="*/ 143 h 566"/>
              <a:gd name="T28" fmla="*/ 36 w 462"/>
              <a:gd name="T29" fmla="*/ 165 h 566"/>
              <a:gd name="T30" fmla="*/ 32 w 462"/>
              <a:gd name="T31" fmla="*/ 187 h 566"/>
              <a:gd name="T32" fmla="*/ 24 w 462"/>
              <a:gd name="T33" fmla="*/ 189 h 566"/>
              <a:gd name="T34" fmla="*/ 4 w 462"/>
              <a:gd name="T35" fmla="*/ 191 h 566"/>
              <a:gd name="T36" fmla="*/ 20 w 462"/>
              <a:gd name="T37" fmla="*/ 206 h 566"/>
              <a:gd name="T38" fmla="*/ 44 w 462"/>
              <a:gd name="T39" fmla="*/ 246 h 566"/>
              <a:gd name="T40" fmla="*/ 65 w 462"/>
              <a:gd name="T41" fmla="*/ 243 h 566"/>
              <a:gd name="T42" fmla="*/ 106 w 462"/>
              <a:gd name="T43" fmla="*/ 268 h 566"/>
              <a:gd name="T44" fmla="*/ 105 w 462"/>
              <a:gd name="T45" fmla="*/ 301 h 566"/>
              <a:gd name="T46" fmla="*/ 109 w 462"/>
              <a:gd name="T47" fmla="*/ 314 h 566"/>
              <a:gd name="T48" fmla="*/ 102 w 462"/>
              <a:gd name="T49" fmla="*/ 324 h 566"/>
              <a:gd name="T50" fmla="*/ 86 w 462"/>
              <a:gd name="T51" fmla="*/ 329 h 566"/>
              <a:gd name="T52" fmla="*/ 76 w 462"/>
              <a:gd name="T53" fmla="*/ 346 h 566"/>
              <a:gd name="T54" fmla="*/ 81 w 462"/>
              <a:gd name="T55" fmla="*/ 383 h 566"/>
              <a:gd name="T56" fmla="*/ 130 w 462"/>
              <a:gd name="T57" fmla="*/ 405 h 566"/>
              <a:gd name="T58" fmla="*/ 149 w 462"/>
              <a:gd name="T59" fmla="*/ 542 h 566"/>
              <a:gd name="T60" fmla="*/ 221 w 462"/>
              <a:gd name="T61" fmla="*/ 521 h 566"/>
              <a:gd name="T62" fmla="*/ 205 w 462"/>
              <a:gd name="T63" fmla="*/ 557 h 566"/>
              <a:gd name="T64" fmla="*/ 223 w 462"/>
              <a:gd name="T65" fmla="*/ 553 h 566"/>
              <a:gd name="T66" fmla="*/ 236 w 462"/>
              <a:gd name="T67" fmla="*/ 530 h 566"/>
              <a:gd name="T68" fmla="*/ 263 w 462"/>
              <a:gd name="T69" fmla="*/ 513 h 566"/>
              <a:gd name="T70" fmla="*/ 350 w 462"/>
              <a:gd name="T71" fmla="*/ 556 h 566"/>
              <a:gd name="T72" fmla="*/ 400 w 462"/>
              <a:gd name="T73" fmla="*/ 509 h 566"/>
              <a:gd name="T74" fmla="*/ 412 w 462"/>
              <a:gd name="T75" fmla="*/ 479 h 566"/>
              <a:gd name="T76" fmla="*/ 437 w 462"/>
              <a:gd name="T77" fmla="*/ 449 h 566"/>
              <a:gd name="T78" fmla="*/ 462 w 462"/>
              <a:gd name="T79" fmla="*/ 370 h 566"/>
              <a:gd name="T80" fmla="*/ 438 w 462"/>
              <a:gd name="T81" fmla="*/ 340 h 566"/>
              <a:gd name="T82" fmla="*/ 413 w 462"/>
              <a:gd name="T83" fmla="*/ 349 h 566"/>
              <a:gd name="T84" fmla="*/ 381 w 462"/>
              <a:gd name="T85" fmla="*/ 322 h 566"/>
              <a:gd name="T86" fmla="*/ 361 w 462"/>
              <a:gd name="T87" fmla="*/ 313 h 566"/>
              <a:gd name="T88" fmla="*/ 336 w 462"/>
              <a:gd name="T89" fmla="*/ 295 h 566"/>
              <a:gd name="T90" fmla="*/ 326 w 462"/>
              <a:gd name="T91" fmla="*/ 282 h 566"/>
              <a:gd name="T92" fmla="*/ 333 w 462"/>
              <a:gd name="T93" fmla="*/ 255 h 566"/>
              <a:gd name="T94" fmla="*/ 352 w 462"/>
              <a:gd name="T95" fmla="*/ 218 h 566"/>
              <a:gd name="T96" fmla="*/ 390 w 462"/>
              <a:gd name="T97" fmla="*/ 195 h 566"/>
              <a:gd name="T98" fmla="*/ 401 w 462"/>
              <a:gd name="T99" fmla="*/ 159 h 566"/>
              <a:gd name="T100" fmla="*/ 357 w 462"/>
              <a:gd name="T101" fmla="*/ 180 h 566"/>
              <a:gd name="T102" fmla="*/ 337 w 462"/>
              <a:gd name="T103" fmla="*/ 183 h 566"/>
              <a:gd name="T104" fmla="*/ 294 w 462"/>
              <a:gd name="T105" fmla="*/ 163 h 5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462" h="566">
                <a:moveTo>
                  <a:pt x="292" y="160"/>
                </a:moveTo>
                <a:lnTo>
                  <a:pt x="291" y="160"/>
                </a:lnTo>
                <a:lnTo>
                  <a:pt x="291" y="159"/>
                </a:lnTo>
                <a:lnTo>
                  <a:pt x="291" y="159"/>
                </a:lnTo>
                <a:lnTo>
                  <a:pt x="281" y="128"/>
                </a:lnTo>
                <a:lnTo>
                  <a:pt x="272" y="105"/>
                </a:lnTo>
                <a:lnTo>
                  <a:pt x="268" y="97"/>
                </a:lnTo>
                <a:lnTo>
                  <a:pt x="264" y="90"/>
                </a:lnTo>
                <a:lnTo>
                  <a:pt x="260" y="86"/>
                </a:lnTo>
                <a:lnTo>
                  <a:pt x="257" y="83"/>
                </a:lnTo>
                <a:lnTo>
                  <a:pt x="215" y="70"/>
                </a:lnTo>
                <a:lnTo>
                  <a:pt x="215" y="70"/>
                </a:lnTo>
                <a:lnTo>
                  <a:pt x="184" y="59"/>
                </a:lnTo>
                <a:lnTo>
                  <a:pt x="173" y="56"/>
                </a:lnTo>
                <a:lnTo>
                  <a:pt x="166" y="52"/>
                </a:lnTo>
                <a:lnTo>
                  <a:pt x="166" y="52"/>
                </a:lnTo>
                <a:lnTo>
                  <a:pt x="156" y="44"/>
                </a:lnTo>
                <a:lnTo>
                  <a:pt x="146" y="34"/>
                </a:lnTo>
                <a:lnTo>
                  <a:pt x="133" y="19"/>
                </a:lnTo>
                <a:lnTo>
                  <a:pt x="121" y="0"/>
                </a:lnTo>
                <a:lnTo>
                  <a:pt x="113" y="0"/>
                </a:lnTo>
                <a:lnTo>
                  <a:pt x="114" y="1"/>
                </a:lnTo>
                <a:lnTo>
                  <a:pt x="114" y="1"/>
                </a:lnTo>
                <a:lnTo>
                  <a:pt x="117" y="10"/>
                </a:lnTo>
                <a:lnTo>
                  <a:pt x="124" y="22"/>
                </a:lnTo>
                <a:lnTo>
                  <a:pt x="133" y="35"/>
                </a:lnTo>
                <a:lnTo>
                  <a:pt x="147" y="52"/>
                </a:lnTo>
                <a:lnTo>
                  <a:pt x="148" y="54"/>
                </a:lnTo>
                <a:lnTo>
                  <a:pt x="149" y="56"/>
                </a:lnTo>
                <a:lnTo>
                  <a:pt x="130" y="91"/>
                </a:lnTo>
                <a:lnTo>
                  <a:pt x="130" y="91"/>
                </a:lnTo>
                <a:lnTo>
                  <a:pt x="124" y="99"/>
                </a:lnTo>
                <a:lnTo>
                  <a:pt x="120" y="105"/>
                </a:lnTo>
                <a:lnTo>
                  <a:pt x="114" y="109"/>
                </a:lnTo>
                <a:lnTo>
                  <a:pt x="112" y="109"/>
                </a:lnTo>
                <a:lnTo>
                  <a:pt x="108" y="107"/>
                </a:lnTo>
                <a:lnTo>
                  <a:pt x="108" y="107"/>
                </a:lnTo>
                <a:lnTo>
                  <a:pt x="103" y="104"/>
                </a:lnTo>
                <a:lnTo>
                  <a:pt x="98" y="97"/>
                </a:lnTo>
                <a:lnTo>
                  <a:pt x="78" y="74"/>
                </a:lnTo>
                <a:lnTo>
                  <a:pt x="58" y="69"/>
                </a:lnTo>
                <a:lnTo>
                  <a:pt x="58" y="69"/>
                </a:lnTo>
                <a:lnTo>
                  <a:pt x="58" y="73"/>
                </a:lnTo>
                <a:lnTo>
                  <a:pt x="60" y="82"/>
                </a:lnTo>
                <a:lnTo>
                  <a:pt x="69" y="105"/>
                </a:lnTo>
                <a:lnTo>
                  <a:pt x="69" y="106"/>
                </a:lnTo>
                <a:lnTo>
                  <a:pt x="69" y="107"/>
                </a:lnTo>
                <a:lnTo>
                  <a:pt x="69" y="109"/>
                </a:lnTo>
                <a:lnTo>
                  <a:pt x="69" y="110"/>
                </a:lnTo>
                <a:lnTo>
                  <a:pt x="66" y="124"/>
                </a:lnTo>
                <a:lnTo>
                  <a:pt x="44" y="133"/>
                </a:lnTo>
                <a:lnTo>
                  <a:pt x="44" y="133"/>
                </a:lnTo>
                <a:lnTo>
                  <a:pt x="37" y="136"/>
                </a:lnTo>
                <a:lnTo>
                  <a:pt x="37" y="136"/>
                </a:lnTo>
                <a:lnTo>
                  <a:pt x="35" y="138"/>
                </a:lnTo>
                <a:lnTo>
                  <a:pt x="34" y="143"/>
                </a:lnTo>
                <a:lnTo>
                  <a:pt x="34" y="148"/>
                </a:lnTo>
                <a:lnTo>
                  <a:pt x="35" y="152"/>
                </a:lnTo>
                <a:lnTo>
                  <a:pt x="35" y="152"/>
                </a:lnTo>
                <a:lnTo>
                  <a:pt x="36" y="165"/>
                </a:lnTo>
                <a:lnTo>
                  <a:pt x="36" y="175"/>
                </a:lnTo>
                <a:lnTo>
                  <a:pt x="35" y="182"/>
                </a:lnTo>
                <a:lnTo>
                  <a:pt x="32" y="187"/>
                </a:lnTo>
                <a:lnTo>
                  <a:pt x="32" y="187"/>
                </a:lnTo>
                <a:lnTo>
                  <a:pt x="29" y="189"/>
                </a:lnTo>
                <a:lnTo>
                  <a:pt x="26" y="189"/>
                </a:lnTo>
                <a:lnTo>
                  <a:pt x="24" y="189"/>
                </a:lnTo>
                <a:lnTo>
                  <a:pt x="24" y="189"/>
                </a:lnTo>
                <a:lnTo>
                  <a:pt x="0" y="184"/>
                </a:lnTo>
                <a:lnTo>
                  <a:pt x="0" y="184"/>
                </a:lnTo>
                <a:lnTo>
                  <a:pt x="2" y="188"/>
                </a:lnTo>
                <a:lnTo>
                  <a:pt x="4" y="191"/>
                </a:lnTo>
                <a:lnTo>
                  <a:pt x="7" y="195"/>
                </a:lnTo>
                <a:lnTo>
                  <a:pt x="12" y="197"/>
                </a:lnTo>
                <a:lnTo>
                  <a:pt x="12" y="197"/>
                </a:lnTo>
                <a:lnTo>
                  <a:pt x="20" y="206"/>
                </a:lnTo>
                <a:lnTo>
                  <a:pt x="28" y="218"/>
                </a:lnTo>
                <a:lnTo>
                  <a:pt x="36" y="229"/>
                </a:lnTo>
                <a:lnTo>
                  <a:pt x="43" y="242"/>
                </a:lnTo>
                <a:lnTo>
                  <a:pt x="44" y="246"/>
                </a:lnTo>
                <a:lnTo>
                  <a:pt x="44" y="246"/>
                </a:lnTo>
                <a:lnTo>
                  <a:pt x="55" y="244"/>
                </a:lnTo>
                <a:lnTo>
                  <a:pt x="55" y="244"/>
                </a:lnTo>
                <a:lnTo>
                  <a:pt x="65" y="243"/>
                </a:lnTo>
                <a:lnTo>
                  <a:pt x="74" y="244"/>
                </a:lnTo>
                <a:lnTo>
                  <a:pt x="84" y="246"/>
                </a:lnTo>
                <a:lnTo>
                  <a:pt x="92" y="252"/>
                </a:lnTo>
                <a:lnTo>
                  <a:pt x="106" y="268"/>
                </a:lnTo>
                <a:lnTo>
                  <a:pt x="107" y="269"/>
                </a:lnTo>
                <a:lnTo>
                  <a:pt x="107" y="270"/>
                </a:lnTo>
                <a:lnTo>
                  <a:pt x="106" y="270"/>
                </a:lnTo>
                <a:lnTo>
                  <a:pt x="105" y="301"/>
                </a:lnTo>
                <a:lnTo>
                  <a:pt x="105" y="301"/>
                </a:lnTo>
                <a:lnTo>
                  <a:pt x="107" y="306"/>
                </a:lnTo>
                <a:lnTo>
                  <a:pt x="109" y="309"/>
                </a:lnTo>
                <a:lnTo>
                  <a:pt x="109" y="314"/>
                </a:lnTo>
                <a:lnTo>
                  <a:pt x="108" y="317"/>
                </a:lnTo>
                <a:lnTo>
                  <a:pt x="108" y="317"/>
                </a:lnTo>
                <a:lnTo>
                  <a:pt x="106" y="321"/>
                </a:lnTo>
                <a:lnTo>
                  <a:pt x="102" y="324"/>
                </a:lnTo>
                <a:lnTo>
                  <a:pt x="98" y="326"/>
                </a:lnTo>
                <a:lnTo>
                  <a:pt x="92" y="328"/>
                </a:lnTo>
                <a:lnTo>
                  <a:pt x="92" y="328"/>
                </a:lnTo>
                <a:lnTo>
                  <a:pt x="86" y="329"/>
                </a:lnTo>
                <a:lnTo>
                  <a:pt x="82" y="332"/>
                </a:lnTo>
                <a:lnTo>
                  <a:pt x="78" y="338"/>
                </a:lnTo>
                <a:lnTo>
                  <a:pt x="76" y="346"/>
                </a:lnTo>
                <a:lnTo>
                  <a:pt x="76" y="346"/>
                </a:lnTo>
                <a:lnTo>
                  <a:pt x="76" y="346"/>
                </a:lnTo>
                <a:lnTo>
                  <a:pt x="76" y="347"/>
                </a:lnTo>
                <a:lnTo>
                  <a:pt x="66" y="368"/>
                </a:lnTo>
                <a:lnTo>
                  <a:pt x="81" y="383"/>
                </a:lnTo>
                <a:lnTo>
                  <a:pt x="112" y="388"/>
                </a:lnTo>
                <a:lnTo>
                  <a:pt x="114" y="388"/>
                </a:lnTo>
                <a:lnTo>
                  <a:pt x="114" y="388"/>
                </a:lnTo>
                <a:lnTo>
                  <a:pt x="130" y="405"/>
                </a:lnTo>
                <a:lnTo>
                  <a:pt x="110" y="434"/>
                </a:lnTo>
                <a:lnTo>
                  <a:pt x="155" y="532"/>
                </a:lnTo>
                <a:lnTo>
                  <a:pt x="156" y="534"/>
                </a:lnTo>
                <a:lnTo>
                  <a:pt x="149" y="542"/>
                </a:lnTo>
                <a:lnTo>
                  <a:pt x="152" y="550"/>
                </a:lnTo>
                <a:lnTo>
                  <a:pt x="153" y="550"/>
                </a:lnTo>
                <a:lnTo>
                  <a:pt x="235" y="497"/>
                </a:lnTo>
                <a:lnTo>
                  <a:pt x="221" y="521"/>
                </a:lnTo>
                <a:lnTo>
                  <a:pt x="221" y="521"/>
                </a:lnTo>
                <a:lnTo>
                  <a:pt x="215" y="535"/>
                </a:lnTo>
                <a:lnTo>
                  <a:pt x="209" y="546"/>
                </a:lnTo>
                <a:lnTo>
                  <a:pt x="205" y="557"/>
                </a:lnTo>
                <a:lnTo>
                  <a:pt x="202" y="566"/>
                </a:lnTo>
                <a:lnTo>
                  <a:pt x="202" y="566"/>
                </a:lnTo>
                <a:lnTo>
                  <a:pt x="213" y="561"/>
                </a:lnTo>
                <a:lnTo>
                  <a:pt x="223" y="553"/>
                </a:lnTo>
                <a:lnTo>
                  <a:pt x="226" y="549"/>
                </a:lnTo>
                <a:lnTo>
                  <a:pt x="231" y="543"/>
                </a:lnTo>
                <a:lnTo>
                  <a:pt x="233" y="537"/>
                </a:lnTo>
                <a:lnTo>
                  <a:pt x="236" y="530"/>
                </a:lnTo>
                <a:lnTo>
                  <a:pt x="237" y="528"/>
                </a:lnTo>
                <a:lnTo>
                  <a:pt x="239" y="528"/>
                </a:lnTo>
                <a:lnTo>
                  <a:pt x="262" y="516"/>
                </a:lnTo>
                <a:lnTo>
                  <a:pt x="263" y="513"/>
                </a:lnTo>
                <a:lnTo>
                  <a:pt x="296" y="542"/>
                </a:lnTo>
                <a:lnTo>
                  <a:pt x="331" y="543"/>
                </a:lnTo>
                <a:lnTo>
                  <a:pt x="333" y="544"/>
                </a:lnTo>
                <a:lnTo>
                  <a:pt x="350" y="556"/>
                </a:lnTo>
                <a:lnTo>
                  <a:pt x="394" y="517"/>
                </a:lnTo>
                <a:lnTo>
                  <a:pt x="394" y="517"/>
                </a:lnTo>
                <a:lnTo>
                  <a:pt x="398" y="513"/>
                </a:lnTo>
                <a:lnTo>
                  <a:pt x="400" y="509"/>
                </a:lnTo>
                <a:lnTo>
                  <a:pt x="407" y="494"/>
                </a:lnTo>
                <a:lnTo>
                  <a:pt x="412" y="485"/>
                </a:lnTo>
                <a:lnTo>
                  <a:pt x="412" y="485"/>
                </a:lnTo>
                <a:lnTo>
                  <a:pt x="412" y="479"/>
                </a:lnTo>
                <a:lnTo>
                  <a:pt x="408" y="471"/>
                </a:lnTo>
                <a:lnTo>
                  <a:pt x="394" y="447"/>
                </a:lnTo>
                <a:lnTo>
                  <a:pt x="384" y="431"/>
                </a:lnTo>
                <a:lnTo>
                  <a:pt x="437" y="449"/>
                </a:lnTo>
                <a:lnTo>
                  <a:pt x="453" y="441"/>
                </a:lnTo>
                <a:lnTo>
                  <a:pt x="437" y="407"/>
                </a:lnTo>
                <a:lnTo>
                  <a:pt x="436" y="405"/>
                </a:lnTo>
                <a:lnTo>
                  <a:pt x="462" y="370"/>
                </a:lnTo>
                <a:lnTo>
                  <a:pt x="452" y="354"/>
                </a:lnTo>
                <a:lnTo>
                  <a:pt x="452" y="354"/>
                </a:lnTo>
                <a:lnTo>
                  <a:pt x="444" y="346"/>
                </a:lnTo>
                <a:lnTo>
                  <a:pt x="438" y="340"/>
                </a:lnTo>
                <a:lnTo>
                  <a:pt x="432" y="337"/>
                </a:lnTo>
                <a:lnTo>
                  <a:pt x="429" y="336"/>
                </a:lnTo>
                <a:lnTo>
                  <a:pt x="426" y="337"/>
                </a:lnTo>
                <a:lnTo>
                  <a:pt x="413" y="349"/>
                </a:lnTo>
                <a:lnTo>
                  <a:pt x="410" y="348"/>
                </a:lnTo>
                <a:lnTo>
                  <a:pt x="408" y="348"/>
                </a:lnTo>
                <a:lnTo>
                  <a:pt x="386" y="341"/>
                </a:lnTo>
                <a:lnTo>
                  <a:pt x="381" y="322"/>
                </a:lnTo>
                <a:lnTo>
                  <a:pt x="381" y="322"/>
                </a:lnTo>
                <a:lnTo>
                  <a:pt x="374" y="321"/>
                </a:lnTo>
                <a:lnTo>
                  <a:pt x="368" y="317"/>
                </a:lnTo>
                <a:lnTo>
                  <a:pt x="361" y="313"/>
                </a:lnTo>
                <a:lnTo>
                  <a:pt x="357" y="307"/>
                </a:lnTo>
                <a:lnTo>
                  <a:pt x="343" y="299"/>
                </a:lnTo>
                <a:lnTo>
                  <a:pt x="343" y="299"/>
                </a:lnTo>
                <a:lnTo>
                  <a:pt x="336" y="295"/>
                </a:lnTo>
                <a:lnTo>
                  <a:pt x="330" y="291"/>
                </a:lnTo>
                <a:lnTo>
                  <a:pt x="327" y="286"/>
                </a:lnTo>
                <a:lnTo>
                  <a:pt x="326" y="282"/>
                </a:lnTo>
                <a:lnTo>
                  <a:pt x="326" y="282"/>
                </a:lnTo>
                <a:lnTo>
                  <a:pt x="325" y="276"/>
                </a:lnTo>
                <a:lnTo>
                  <a:pt x="326" y="270"/>
                </a:lnTo>
                <a:lnTo>
                  <a:pt x="329" y="263"/>
                </a:lnTo>
                <a:lnTo>
                  <a:pt x="333" y="255"/>
                </a:lnTo>
                <a:lnTo>
                  <a:pt x="333" y="255"/>
                </a:lnTo>
                <a:lnTo>
                  <a:pt x="342" y="242"/>
                </a:lnTo>
                <a:lnTo>
                  <a:pt x="349" y="229"/>
                </a:lnTo>
                <a:lnTo>
                  <a:pt x="352" y="218"/>
                </a:lnTo>
                <a:lnTo>
                  <a:pt x="353" y="208"/>
                </a:lnTo>
                <a:lnTo>
                  <a:pt x="353" y="192"/>
                </a:lnTo>
                <a:lnTo>
                  <a:pt x="362" y="193"/>
                </a:lnTo>
                <a:lnTo>
                  <a:pt x="390" y="195"/>
                </a:lnTo>
                <a:lnTo>
                  <a:pt x="390" y="195"/>
                </a:lnTo>
                <a:lnTo>
                  <a:pt x="392" y="191"/>
                </a:lnTo>
                <a:lnTo>
                  <a:pt x="394" y="184"/>
                </a:lnTo>
                <a:lnTo>
                  <a:pt x="401" y="159"/>
                </a:lnTo>
                <a:lnTo>
                  <a:pt x="392" y="158"/>
                </a:lnTo>
                <a:lnTo>
                  <a:pt x="392" y="158"/>
                </a:lnTo>
                <a:lnTo>
                  <a:pt x="367" y="174"/>
                </a:lnTo>
                <a:lnTo>
                  <a:pt x="357" y="180"/>
                </a:lnTo>
                <a:lnTo>
                  <a:pt x="347" y="183"/>
                </a:lnTo>
                <a:lnTo>
                  <a:pt x="347" y="183"/>
                </a:lnTo>
                <a:lnTo>
                  <a:pt x="343" y="184"/>
                </a:lnTo>
                <a:lnTo>
                  <a:pt x="337" y="183"/>
                </a:lnTo>
                <a:lnTo>
                  <a:pt x="331" y="182"/>
                </a:lnTo>
                <a:lnTo>
                  <a:pt x="325" y="181"/>
                </a:lnTo>
                <a:lnTo>
                  <a:pt x="310" y="173"/>
                </a:lnTo>
                <a:lnTo>
                  <a:pt x="294" y="163"/>
                </a:lnTo>
                <a:lnTo>
                  <a:pt x="294" y="161"/>
                </a:lnTo>
                <a:lnTo>
                  <a:pt x="292" y="160"/>
                </a:lnTo>
                <a:close/>
              </a:path>
            </a:pathLst>
          </a:custGeom>
          <a:solidFill>
            <a:srgbClr val="79B84B"/>
          </a:solidFill>
          <a:ln>
            <a:noFill/>
          </a:ln>
        </p:spPr>
        <p:txBody>
          <a:bodyPr vert="horz" wrap="square" lIns="121882" tIns="60941" rIns="121882" bIns="60941" numCol="1" anchor="t" anchorCtr="0" compatLnSpc="1"/>
          <a:lstStyle/>
          <a:p>
            <a:endParaRPr lang="zh-CN" altLang="en-US" sz="2400">
              <a:solidFill>
                <a:srgbClr val="969696"/>
              </a:solidFill>
            </a:endParaRPr>
          </a:p>
        </p:txBody>
      </p:sp>
      <p:sp>
        <p:nvSpPr>
          <p:cNvPr id="50" name="Freeform 57"/>
          <p:cNvSpPr/>
          <p:nvPr/>
        </p:nvSpPr>
        <p:spPr bwMode="auto">
          <a:xfrm>
            <a:off x="5193362" y="3197124"/>
            <a:ext cx="142616" cy="205293"/>
          </a:xfrm>
          <a:custGeom>
            <a:avLst/>
            <a:gdLst>
              <a:gd name="T0" fmla="*/ 71 w 121"/>
              <a:gd name="T1" fmla="*/ 4 h 177"/>
              <a:gd name="T2" fmla="*/ 66 w 121"/>
              <a:gd name="T3" fmla="*/ 0 h 177"/>
              <a:gd name="T4" fmla="*/ 66 w 121"/>
              <a:gd name="T5" fmla="*/ 0 h 177"/>
              <a:gd name="T6" fmla="*/ 62 w 121"/>
              <a:gd name="T7" fmla="*/ 2 h 177"/>
              <a:gd name="T8" fmla="*/ 57 w 121"/>
              <a:gd name="T9" fmla="*/ 6 h 177"/>
              <a:gd name="T10" fmla="*/ 54 w 121"/>
              <a:gd name="T11" fmla="*/ 12 h 177"/>
              <a:gd name="T12" fmla="*/ 49 w 121"/>
              <a:gd name="T13" fmla="*/ 20 h 177"/>
              <a:gd name="T14" fmla="*/ 44 w 121"/>
              <a:gd name="T15" fmla="*/ 18 h 177"/>
              <a:gd name="T16" fmla="*/ 43 w 121"/>
              <a:gd name="T17" fmla="*/ 19 h 177"/>
              <a:gd name="T18" fmla="*/ 44 w 121"/>
              <a:gd name="T19" fmla="*/ 20 h 177"/>
              <a:gd name="T20" fmla="*/ 34 w 121"/>
              <a:gd name="T21" fmla="*/ 31 h 177"/>
              <a:gd name="T22" fmla="*/ 30 w 121"/>
              <a:gd name="T23" fmla="*/ 34 h 177"/>
              <a:gd name="T24" fmla="*/ 16 w 121"/>
              <a:gd name="T25" fmla="*/ 41 h 177"/>
              <a:gd name="T26" fmla="*/ 15 w 121"/>
              <a:gd name="T27" fmla="*/ 50 h 177"/>
              <a:gd name="T28" fmla="*/ 15 w 121"/>
              <a:gd name="T29" fmla="*/ 50 h 177"/>
              <a:gd name="T30" fmla="*/ 15 w 121"/>
              <a:gd name="T31" fmla="*/ 59 h 177"/>
              <a:gd name="T32" fmla="*/ 13 w 121"/>
              <a:gd name="T33" fmla="*/ 66 h 177"/>
              <a:gd name="T34" fmla="*/ 10 w 121"/>
              <a:gd name="T35" fmla="*/ 73 h 177"/>
              <a:gd name="T36" fmla="*/ 7 w 121"/>
              <a:gd name="T37" fmla="*/ 76 h 177"/>
              <a:gd name="T38" fmla="*/ 1 w 121"/>
              <a:gd name="T39" fmla="*/ 91 h 177"/>
              <a:gd name="T40" fmla="*/ 1 w 121"/>
              <a:gd name="T41" fmla="*/ 91 h 177"/>
              <a:gd name="T42" fmla="*/ 0 w 121"/>
              <a:gd name="T43" fmla="*/ 100 h 177"/>
              <a:gd name="T44" fmla="*/ 0 w 121"/>
              <a:gd name="T45" fmla="*/ 108 h 177"/>
              <a:gd name="T46" fmla="*/ 0 w 121"/>
              <a:gd name="T47" fmla="*/ 117 h 177"/>
              <a:gd name="T48" fmla="*/ 8 w 121"/>
              <a:gd name="T49" fmla="*/ 153 h 177"/>
              <a:gd name="T50" fmla="*/ 8 w 121"/>
              <a:gd name="T51" fmla="*/ 153 h 177"/>
              <a:gd name="T52" fmla="*/ 10 w 121"/>
              <a:gd name="T53" fmla="*/ 157 h 177"/>
              <a:gd name="T54" fmla="*/ 13 w 121"/>
              <a:gd name="T55" fmla="*/ 161 h 177"/>
              <a:gd name="T56" fmla="*/ 20 w 121"/>
              <a:gd name="T57" fmla="*/ 166 h 177"/>
              <a:gd name="T58" fmla="*/ 28 w 121"/>
              <a:gd name="T59" fmla="*/ 169 h 177"/>
              <a:gd name="T60" fmla="*/ 56 w 121"/>
              <a:gd name="T61" fmla="*/ 177 h 177"/>
              <a:gd name="T62" fmla="*/ 56 w 121"/>
              <a:gd name="T63" fmla="*/ 177 h 177"/>
              <a:gd name="T64" fmla="*/ 62 w 121"/>
              <a:gd name="T65" fmla="*/ 176 h 177"/>
              <a:gd name="T66" fmla="*/ 68 w 121"/>
              <a:gd name="T67" fmla="*/ 174 h 177"/>
              <a:gd name="T68" fmla="*/ 75 w 121"/>
              <a:gd name="T69" fmla="*/ 170 h 177"/>
              <a:gd name="T70" fmla="*/ 83 w 121"/>
              <a:gd name="T71" fmla="*/ 166 h 177"/>
              <a:gd name="T72" fmla="*/ 76 w 121"/>
              <a:gd name="T73" fmla="*/ 152 h 177"/>
              <a:gd name="T74" fmla="*/ 76 w 121"/>
              <a:gd name="T75" fmla="*/ 149 h 177"/>
              <a:gd name="T76" fmla="*/ 76 w 121"/>
              <a:gd name="T77" fmla="*/ 148 h 177"/>
              <a:gd name="T78" fmla="*/ 79 w 121"/>
              <a:gd name="T79" fmla="*/ 138 h 177"/>
              <a:gd name="T80" fmla="*/ 79 w 121"/>
              <a:gd name="T81" fmla="*/ 137 h 177"/>
              <a:gd name="T82" fmla="*/ 93 w 121"/>
              <a:gd name="T83" fmla="*/ 113 h 177"/>
              <a:gd name="T84" fmla="*/ 115 w 121"/>
              <a:gd name="T85" fmla="*/ 113 h 177"/>
              <a:gd name="T86" fmla="*/ 121 w 121"/>
              <a:gd name="T87" fmla="*/ 112 h 177"/>
              <a:gd name="T88" fmla="*/ 121 w 121"/>
              <a:gd name="T89" fmla="*/ 112 h 177"/>
              <a:gd name="T90" fmla="*/ 118 w 121"/>
              <a:gd name="T91" fmla="*/ 105 h 177"/>
              <a:gd name="T92" fmla="*/ 113 w 121"/>
              <a:gd name="T93" fmla="*/ 96 h 177"/>
              <a:gd name="T94" fmla="*/ 107 w 121"/>
              <a:gd name="T95" fmla="*/ 85 h 177"/>
              <a:gd name="T96" fmla="*/ 98 w 121"/>
              <a:gd name="T97" fmla="*/ 74 h 177"/>
              <a:gd name="T98" fmla="*/ 89 w 121"/>
              <a:gd name="T99" fmla="*/ 61 h 177"/>
              <a:gd name="T100" fmla="*/ 89 w 121"/>
              <a:gd name="T101" fmla="*/ 61 h 177"/>
              <a:gd name="T102" fmla="*/ 86 w 121"/>
              <a:gd name="T103" fmla="*/ 54 h 177"/>
              <a:gd name="T104" fmla="*/ 83 w 121"/>
              <a:gd name="T105" fmla="*/ 46 h 177"/>
              <a:gd name="T106" fmla="*/ 80 w 121"/>
              <a:gd name="T107" fmla="*/ 37 h 177"/>
              <a:gd name="T108" fmla="*/ 79 w 121"/>
              <a:gd name="T109" fmla="*/ 27 h 177"/>
              <a:gd name="T110" fmla="*/ 79 w 121"/>
              <a:gd name="T111" fmla="*/ 27 h 177"/>
              <a:gd name="T112" fmla="*/ 74 w 121"/>
              <a:gd name="T113" fmla="*/ 13 h 177"/>
              <a:gd name="T114" fmla="*/ 71 w 121"/>
              <a:gd name="T115" fmla="*/ 4 h 177"/>
              <a:gd name="T116" fmla="*/ 71 w 121"/>
              <a:gd name="T117" fmla="*/ 4 h 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21" h="177">
                <a:moveTo>
                  <a:pt x="71" y="4"/>
                </a:moveTo>
                <a:lnTo>
                  <a:pt x="66" y="0"/>
                </a:lnTo>
                <a:lnTo>
                  <a:pt x="66" y="0"/>
                </a:lnTo>
                <a:lnTo>
                  <a:pt x="62" y="2"/>
                </a:lnTo>
                <a:lnTo>
                  <a:pt x="57" y="6"/>
                </a:lnTo>
                <a:lnTo>
                  <a:pt x="54" y="12"/>
                </a:lnTo>
                <a:lnTo>
                  <a:pt x="49" y="20"/>
                </a:lnTo>
                <a:lnTo>
                  <a:pt x="44" y="18"/>
                </a:lnTo>
                <a:lnTo>
                  <a:pt x="43" y="19"/>
                </a:lnTo>
                <a:lnTo>
                  <a:pt x="44" y="20"/>
                </a:lnTo>
                <a:lnTo>
                  <a:pt x="34" y="31"/>
                </a:lnTo>
                <a:lnTo>
                  <a:pt x="30" y="34"/>
                </a:lnTo>
                <a:lnTo>
                  <a:pt x="16" y="41"/>
                </a:lnTo>
                <a:lnTo>
                  <a:pt x="15" y="50"/>
                </a:lnTo>
                <a:lnTo>
                  <a:pt x="15" y="50"/>
                </a:lnTo>
                <a:lnTo>
                  <a:pt x="15" y="59"/>
                </a:lnTo>
                <a:lnTo>
                  <a:pt x="13" y="66"/>
                </a:lnTo>
                <a:lnTo>
                  <a:pt x="10" y="73"/>
                </a:lnTo>
                <a:lnTo>
                  <a:pt x="7" y="76"/>
                </a:lnTo>
                <a:lnTo>
                  <a:pt x="1" y="91"/>
                </a:lnTo>
                <a:lnTo>
                  <a:pt x="1" y="91"/>
                </a:lnTo>
                <a:lnTo>
                  <a:pt x="0" y="100"/>
                </a:lnTo>
                <a:lnTo>
                  <a:pt x="0" y="108"/>
                </a:lnTo>
                <a:lnTo>
                  <a:pt x="0" y="117"/>
                </a:lnTo>
                <a:lnTo>
                  <a:pt x="8" y="153"/>
                </a:lnTo>
                <a:lnTo>
                  <a:pt x="8" y="153"/>
                </a:lnTo>
                <a:lnTo>
                  <a:pt x="10" y="157"/>
                </a:lnTo>
                <a:lnTo>
                  <a:pt x="13" y="161"/>
                </a:lnTo>
                <a:lnTo>
                  <a:pt x="20" y="166"/>
                </a:lnTo>
                <a:lnTo>
                  <a:pt x="28" y="169"/>
                </a:lnTo>
                <a:lnTo>
                  <a:pt x="56" y="177"/>
                </a:lnTo>
                <a:lnTo>
                  <a:pt x="56" y="177"/>
                </a:lnTo>
                <a:lnTo>
                  <a:pt x="62" y="176"/>
                </a:lnTo>
                <a:lnTo>
                  <a:pt x="68" y="174"/>
                </a:lnTo>
                <a:lnTo>
                  <a:pt x="75" y="170"/>
                </a:lnTo>
                <a:lnTo>
                  <a:pt x="83" y="166"/>
                </a:lnTo>
                <a:lnTo>
                  <a:pt x="76" y="152"/>
                </a:lnTo>
                <a:lnTo>
                  <a:pt x="76" y="149"/>
                </a:lnTo>
                <a:lnTo>
                  <a:pt x="76" y="148"/>
                </a:lnTo>
                <a:lnTo>
                  <a:pt x="79" y="138"/>
                </a:lnTo>
                <a:lnTo>
                  <a:pt x="79" y="137"/>
                </a:lnTo>
                <a:lnTo>
                  <a:pt x="93" y="113"/>
                </a:lnTo>
                <a:lnTo>
                  <a:pt x="115" y="113"/>
                </a:lnTo>
                <a:lnTo>
                  <a:pt x="121" y="112"/>
                </a:lnTo>
                <a:lnTo>
                  <a:pt x="121" y="112"/>
                </a:lnTo>
                <a:lnTo>
                  <a:pt x="118" y="105"/>
                </a:lnTo>
                <a:lnTo>
                  <a:pt x="113" y="96"/>
                </a:lnTo>
                <a:lnTo>
                  <a:pt x="107" y="85"/>
                </a:lnTo>
                <a:lnTo>
                  <a:pt x="98" y="74"/>
                </a:lnTo>
                <a:lnTo>
                  <a:pt x="89" y="61"/>
                </a:lnTo>
                <a:lnTo>
                  <a:pt x="89" y="61"/>
                </a:lnTo>
                <a:lnTo>
                  <a:pt x="86" y="54"/>
                </a:lnTo>
                <a:lnTo>
                  <a:pt x="83" y="46"/>
                </a:lnTo>
                <a:lnTo>
                  <a:pt x="80" y="37"/>
                </a:lnTo>
                <a:lnTo>
                  <a:pt x="79" y="27"/>
                </a:lnTo>
                <a:lnTo>
                  <a:pt x="79" y="27"/>
                </a:lnTo>
                <a:lnTo>
                  <a:pt x="74" y="13"/>
                </a:lnTo>
                <a:lnTo>
                  <a:pt x="71" y="4"/>
                </a:lnTo>
                <a:lnTo>
                  <a:pt x="71" y="4"/>
                </a:lnTo>
                <a:close/>
              </a:path>
            </a:pathLst>
          </a:custGeom>
          <a:solidFill>
            <a:srgbClr val="2F4054"/>
          </a:solidFill>
          <a:ln>
            <a:noFill/>
          </a:ln>
        </p:spPr>
        <p:txBody>
          <a:bodyPr vert="horz" wrap="square" lIns="121882" tIns="60941" rIns="121882" bIns="60941" numCol="1" anchor="t" anchorCtr="0" compatLnSpc="1"/>
          <a:lstStyle/>
          <a:p>
            <a:endParaRPr lang="zh-CN" altLang="en-US" sz="2400">
              <a:solidFill>
                <a:srgbClr val="969696"/>
              </a:solidFill>
            </a:endParaRPr>
          </a:p>
        </p:txBody>
      </p:sp>
      <p:sp>
        <p:nvSpPr>
          <p:cNvPr id="51" name="Freeform 58"/>
          <p:cNvSpPr/>
          <p:nvPr/>
        </p:nvSpPr>
        <p:spPr bwMode="auto">
          <a:xfrm>
            <a:off x="5054223" y="3110135"/>
            <a:ext cx="187837" cy="198333"/>
          </a:xfrm>
          <a:custGeom>
            <a:avLst/>
            <a:gdLst>
              <a:gd name="T0" fmla="*/ 77 w 161"/>
              <a:gd name="T1" fmla="*/ 39 h 173"/>
              <a:gd name="T2" fmla="*/ 59 w 161"/>
              <a:gd name="T3" fmla="*/ 34 h 173"/>
              <a:gd name="T4" fmla="*/ 57 w 161"/>
              <a:gd name="T5" fmla="*/ 45 h 173"/>
              <a:gd name="T6" fmla="*/ 28 w 161"/>
              <a:gd name="T7" fmla="*/ 55 h 173"/>
              <a:gd name="T8" fmla="*/ 27 w 161"/>
              <a:gd name="T9" fmla="*/ 59 h 173"/>
              <a:gd name="T10" fmla="*/ 27 w 161"/>
              <a:gd name="T11" fmla="*/ 71 h 173"/>
              <a:gd name="T12" fmla="*/ 35 w 161"/>
              <a:gd name="T13" fmla="*/ 84 h 173"/>
              <a:gd name="T14" fmla="*/ 35 w 161"/>
              <a:gd name="T15" fmla="*/ 90 h 173"/>
              <a:gd name="T16" fmla="*/ 29 w 161"/>
              <a:gd name="T17" fmla="*/ 99 h 173"/>
              <a:gd name="T18" fmla="*/ 14 w 161"/>
              <a:gd name="T19" fmla="*/ 115 h 173"/>
              <a:gd name="T20" fmla="*/ 5 w 161"/>
              <a:gd name="T21" fmla="*/ 123 h 173"/>
              <a:gd name="T22" fmla="*/ 1 w 161"/>
              <a:gd name="T23" fmla="*/ 128 h 173"/>
              <a:gd name="T24" fmla="*/ 0 w 161"/>
              <a:gd name="T25" fmla="*/ 134 h 173"/>
              <a:gd name="T26" fmla="*/ 21 w 161"/>
              <a:gd name="T27" fmla="*/ 150 h 173"/>
              <a:gd name="T28" fmla="*/ 32 w 161"/>
              <a:gd name="T29" fmla="*/ 151 h 173"/>
              <a:gd name="T30" fmla="*/ 50 w 161"/>
              <a:gd name="T31" fmla="*/ 152 h 173"/>
              <a:gd name="T32" fmla="*/ 58 w 161"/>
              <a:gd name="T33" fmla="*/ 155 h 173"/>
              <a:gd name="T34" fmla="*/ 72 w 161"/>
              <a:gd name="T35" fmla="*/ 167 h 173"/>
              <a:gd name="T36" fmla="*/ 83 w 161"/>
              <a:gd name="T37" fmla="*/ 170 h 173"/>
              <a:gd name="T38" fmla="*/ 93 w 161"/>
              <a:gd name="T39" fmla="*/ 173 h 173"/>
              <a:gd name="T40" fmla="*/ 97 w 161"/>
              <a:gd name="T41" fmla="*/ 171 h 173"/>
              <a:gd name="T42" fmla="*/ 106 w 161"/>
              <a:gd name="T43" fmla="*/ 166 h 173"/>
              <a:gd name="T44" fmla="*/ 119 w 161"/>
              <a:gd name="T45" fmla="*/ 149 h 173"/>
              <a:gd name="T46" fmla="*/ 120 w 161"/>
              <a:gd name="T47" fmla="*/ 98 h 173"/>
              <a:gd name="T48" fmla="*/ 146 w 161"/>
              <a:gd name="T49" fmla="*/ 103 h 173"/>
              <a:gd name="T50" fmla="*/ 155 w 161"/>
              <a:gd name="T51" fmla="*/ 91 h 173"/>
              <a:gd name="T52" fmla="*/ 147 w 161"/>
              <a:gd name="T53" fmla="*/ 44 h 173"/>
              <a:gd name="T54" fmla="*/ 150 w 161"/>
              <a:gd name="T55" fmla="*/ 40 h 173"/>
              <a:gd name="T56" fmla="*/ 156 w 161"/>
              <a:gd name="T57" fmla="*/ 34 h 173"/>
              <a:gd name="T58" fmla="*/ 161 w 161"/>
              <a:gd name="T59" fmla="*/ 33 h 173"/>
              <a:gd name="T60" fmla="*/ 130 w 161"/>
              <a:gd name="T61" fmla="*/ 26 h 173"/>
              <a:gd name="T62" fmla="*/ 104 w 161"/>
              <a:gd name="T63" fmla="*/ 6 h 173"/>
              <a:gd name="T64" fmla="*/ 95 w 161"/>
              <a:gd name="T65" fmla="*/ 2 h 173"/>
              <a:gd name="T66" fmla="*/ 80 w 161"/>
              <a:gd name="T67" fmla="*/ 0 h 173"/>
              <a:gd name="T68" fmla="*/ 68 w 161"/>
              <a:gd name="T69" fmla="*/ 3 h 173"/>
              <a:gd name="T70" fmla="*/ 67 w 161"/>
              <a:gd name="T71" fmla="*/ 6 h 173"/>
              <a:gd name="T72" fmla="*/ 71 w 161"/>
              <a:gd name="T73" fmla="*/ 13 h 173"/>
              <a:gd name="T74" fmla="*/ 75 w 161"/>
              <a:gd name="T75" fmla="*/ 16 h 173"/>
              <a:gd name="T76" fmla="*/ 82 w 161"/>
              <a:gd name="T77" fmla="*/ 24 h 173"/>
              <a:gd name="T78" fmla="*/ 81 w 161"/>
              <a:gd name="T79" fmla="*/ 34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61" h="173">
                <a:moveTo>
                  <a:pt x="81" y="34"/>
                </a:moveTo>
                <a:lnTo>
                  <a:pt x="77" y="39"/>
                </a:lnTo>
                <a:lnTo>
                  <a:pt x="74" y="37"/>
                </a:lnTo>
                <a:lnTo>
                  <a:pt x="59" y="34"/>
                </a:lnTo>
                <a:lnTo>
                  <a:pt x="57" y="42"/>
                </a:lnTo>
                <a:lnTo>
                  <a:pt x="57" y="45"/>
                </a:lnTo>
                <a:lnTo>
                  <a:pt x="53" y="45"/>
                </a:lnTo>
                <a:lnTo>
                  <a:pt x="28" y="55"/>
                </a:lnTo>
                <a:lnTo>
                  <a:pt x="27" y="59"/>
                </a:lnTo>
                <a:lnTo>
                  <a:pt x="27" y="59"/>
                </a:lnTo>
                <a:lnTo>
                  <a:pt x="26" y="65"/>
                </a:lnTo>
                <a:lnTo>
                  <a:pt x="27" y="71"/>
                </a:lnTo>
                <a:lnTo>
                  <a:pt x="30" y="77"/>
                </a:lnTo>
                <a:lnTo>
                  <a:pt x="35" y="84"/>
                </a:lnTo>
                <a:lnTo>
                  <a:pt x="38" y="87"/>
                </a:lnTo>
                <a:lnTo>
                  <a:pt x="35" y="90"/>
                </a:lnTo>
                <a:lnTo>
                  <a:pt x="35" y="90"/>
                </a:lnTo>
                <a:lnTo>
                  <a:pt x="29" y="99"/>
                </a:lnTo>
                <a:lnTo>
                  <a:pt x="22" y="107"/>
                </a:lnTo>
                <a:lnTo>
                  <a:pt x="14" y="115"/>
                </a:lnTo>
                <a:lnTo>
                  <a:pt x="5" y="123"/>
                </a:lnTo>
                <a:lnTo>
                  <a:pt x="5" y="123"/>
                </a:lnTo>
                <a:lnTo>
                  <a:pt x="2" y="126"/>
                </a:lnTo>
                <a:lnTo>
                  <a:pt x="1" y="128"/>
                </a:lnTo>
                <a:lnTo>
                  <a:pt x="0" y="131"/>
                </a:lnTo>
                <a:lnTo>
                  <a:pt x="0" y="134"/>
                </a:lnTo>
                <a:lnTo>
                  <a:pt x="8" y="145"/>
                </a:lnTo>
                <a:lnTo>
                  <a:pt x="21" y="150"/>
                </a:lnTo>
                <a:lnTo>
                  <a:pt x="32" y="151"/>
                </a:lnTo>
                <a:lnTo>
                  <a:pt x="32" y="151"/>
                </a:lnTo>
                <a:lnTo>
                  <a:pt x="42" y="151"/>
                </a:lnTo>
                <a:lnTo>
                  <a:pt x="50" y="152"/>
                </a:lnTo>
                <a:lnTo>
                  <a:pt x="56" y="154"/>
                </a:lnTo>
                <a:lnTo>
                  <a:pt x="58" y="155"/>
                </a:lnTo>
                <a:lnTo>
                  <a:pt x="60" y="158"/>
                </a:lnTo>
                <a:lnTo>
                  <a:pt x="72" y="167"/>
                </a:lnTo>
                <a:lnTo>
                  <a:pt x="72" y="167"/>
                </a:lnTo>
                <a:lnTo>
                  <a:pt x="83" y="170"/>
                </a:lnTo>
                <a:lnTo>
                  <a:pt x="89" y="171"/>
                </a:lnTo>
                <a:lnTo>
                  <a:pt x="93" y="173"/>
                </a:lnTo>
                <a:lnTo>
                  <a:pt x="93" y="173"/>
                </a:lnTo>
                <a:lnTo>
                  <a:pt x="97" y="171"/>
                </a:lnTo>
                <a:lnTo>
                  <a:pt x="101" y="169"/>
                </a:lnTo>
                <a:lnTo>
                  <a:pt x="106" y="166"/>
                </a:lnTo>
                <a:lnTo>
                  <a:pt x="109" y="159"/>
                </a:lnTo>
                <a:lnTo>
                  <a:pt x="119" y="149"/>
                </a:lnTo>
                <a:lnTo>
                  <a:pt x="127" y="126"/>
                </a:lnTo>
                <a:lnTo>
                  <a:pt x="120" y="98"/>
                </a:lnTo>
                <a:lnTo>
                  <a:pt x="130" y="102"/>
                </a:lnTo>
                <a:lnTo>
                  <a:pt x="146" y="103"/>
                </a:lnTo>
                <a:lnTo>
                  <a:pt x="153" y="97"/>
                </a:lnTo>
                <a:lnTo>
                  <a:pt x="155" y="91"/>
                </a:lnTo>
                <a:lnTo>
                  <a:pt x="143" y="56"/>
                </a:lnTo>
                <a:lnTo>
                  <a:pt x="147" y="44"/>
                </a:lnTo>
                <a:lnTo>
                  <a:pt x="147" y="44"/>
                </a:lnTo>
                <a:lnTo>
                  <a:pt x="150" y="40"/>
                </a:lnTo>
                <a:lnTo>
                  <a:pt x="153" y="36"/>
                </a:lnTo>
                <a:lnTo>
                  <a:pt x="156" y="34"/>
                </a:lnTo>
                <a:lnTo>
                  <a:pt x="160" y="33"/>
                </a:lnTo>
                <a:lnTo>
                  <a:pt x="161" y="33"/>
                </a:lnTo>
                <a:lnTo>
                  <a:pt x="159" y="25"/>
                </a:lnTo>
                <a:lnTo>
                  <a:pt x="130" y="26"/>
                </a:lnTo>
                <a:lnTo>
                  <a:pt x="130" y="25"/>
                </a:lnTo>
                <a:lnTo>
                  <a:pt x="104" y="6"/>
                </a:lnTo>
                <a:lnTo>
                  <a:pt x="104" y="6"/>
                </a:lnTo>
                <a:lnTo>
                  <a:pt x="95" y="2"/>
                </a:lnTo>
                <a:lnTo>
                  <a:pt x="87" y="0"/>
                </a:lnTo>
                <a:lnTo>
                  <a:pt x="80" y="0"/>
                </a:lnTo>
                <a:lnTo>
                  <a:pt x="72" y="1"/>
                </a:lnTo>
                <a:lnTo>
                  <a:pt x="68" y="3"/>
                </a:lnTo>
                <a:lnTo>
                  <a:pt x="68" y="3"/>
                </a:lnTo>
                <a:lnTo>
                  <a:pt x="67" y="6"/>
                </a:lnTo>
                <a:lnTo>
                  <a:pt x="68" y="10"/>
                </a:lnTo>
                <a:lnTo>
                  <a:pt x="71" y="13"/>
                </a:lnTo>
                <a:lnTo>
                  <a:pt x="75" y="16"/>
                </a:lnTo>
                <a:lnTo>
                  <a:pt x="75" y="16"/>
                </a:lnTo>
                <a:lnTo>
                  <a:pt x="80" y="19"/>
                </a:lnTo>
                <a:lnTo>
                  <a:pt x="82" y="24"/>
                </a:lnTo>
                <a:lnTo>
                  <a:pt x="82" y="28"/>
                </a:lnTo>
                <a:lnTo>
                  <a:pt x="81" y="34"/>
                </a:lnTo>
                <a:lnTo>
                  <a:pt x="81" y="34"/>
                </a:lnTo>
                <a:close/>
              </a:path>
            </a:pathLst>
          </a:custGeom>
          <a:solidFill>
            <a:srgbClr val="FF7254"/>
          </a:solidFill>
          <a:ln>
            <a:noFill/>
          </a:ln>
        </p:spPr>
        <p:txBody>
          <a:bodyPr vert="horz" wrap="square" lIns="121882" tIns="60941" rIns="121882" bIns="60941" numCol="1" anchor="t" anchorCtr="0" compatLnSpc="1"/>
          <a:lstStyle/>
          <a:p>
            <a:endParaRPr lang="zh-CN" altLang="en-US" sz="2400">
              <a:solidFill>
                <a:srgbClr val="969696"/>
              </a:solidFill>
            </a:endParaRPr>
          </a:p>
        </p:txBody>
      </p:sp>
      <p:sp>
        <p:nvSpPr>
          <p:cNvPr id="52" name="Freeform 59"/>
          <p:cNvSpPr/>
          <p:nvPr/>
        </p:nvSpPr>
        <p:spPr bwMode="auto">
          <a:xfrm>
            <a:off x="5370761" y="2709987"/>
            <a:ext cx="657429" cy="629795"/>
          </a:xfrm>
          <a:custGeom>
            <a:avLst/>
            <a:gdLst>
              <a:gd name="T0" fmla="*/ 246 w 568"/>
              <a:gd name="T1" fmla="*/ 90 h 542"/>
              <a:gd name="T2" fmla="*/ 243 w 568"/>
              <a:gd name="T3" fmla="*/ 105 h 542"/>
              <a:gd name="T4" fmla="*/ 215 w 568"/>
              <a:gd name="T5" fmla="*/ 121 h 542"/>
              <a:gd name="T6" fmla="*/ 193 w 568"/>
              <a:gd name="T7" fmla="*/ 114 h 542"/>
              <a:gd name="T8" fmla="*/ 156 w 568"/>
              <a:gd name="T9" fmla="*/ 153 h 542"/>
              <a:gd name="T10" fmla="*/ 137 w 568"/>
              <a:gd name="T11" fmla="*/ 175 h 542"/>
              <a:gd name="T12" fmla="*/ 106 w 568"/>
              <a:gd name="T13" fmla="*/ 212 h 542"/>
              <a:gd name="T14" fmla="*/ 64 w 568"/>
              <a:gd name="T15" fmla="*/ 212 h 542"/>
              <a:gd name="T16" fmla="*/ 64 w 568"/>
              <a:gd name="T17" fmla="*/ 211 h 542"/>
              <a:gd name="T18" fmla="*/ 45 w 568"/>
              <a:gd name="T19" fmla="*/ 236 h 542"/>
              <a:gd name="T20" fmla="*/ 9 w 568"/>
              <a:gd name="T21" fmla="*/ 317 h 542"/>
              <a:gd name="T22" fmla="*/ 7 w 568"/>
              <a:gd name="T23" fmla="*/ 333 h 542"/>
              <a:gd name="T24" fmla="*/ 15 w 568"/>
              <a:gd name="T25" fmla="*/ 352 h 542"/>
              <a:gd name="T26" fmla="*/ 53 w 568"/>
              <a:gd name="T27" fmla="*/ 362 h 542"/>
              <a:gd name="T28" fmla="*/ 61 w 568"/>
              <a:gd name="T29" fmla="*/ 370 h 542"/>
              <a:gd name="T30" fmla="*/ 73 w 568"/>
              <a:gd name="T31" fmla="*/ 374 h 542"/>
              <a:gd name="T32" fmla="*/ 77 w 568"/>
              <a:gd name="T33" fmla="*/ 384 h 542"/>
              <a:gd name="T34" fmla="*/ 82 w 568"/>
              <a:gd name="T35" fmla="*/ 402 h 542"/>
              <a:gd name="T36" fmla="*/ 142 w 568"/>
              <a:gd name="T37" fmla="*/ 395 h 542"/>
              <a:gd name="T38" fmla="*/ 172 w 568"/>
              <a:gd name="T39" fmla="*/ 339 h 542"/>
              <a:gd name="T40" fmla="*/ 209 w 568"/>
              <a:gd name="T41" fmla="*/ 308 h 542"/>
              <a:gd name="T42" fmla="*/ 229 w 568"/>
              <a:gd name="T43" fmla="*/ 301 h 542"/>
              <a:gd name="T44" fmla="*/ 242 w 568"/>
              <a:gd name="T45" fmla="*/ 293 h 542"/>
              <a:gd name="T46" fmla="*/ 261 w 568"/>
              <a:gd name="T47" fmla="*/ 300 h 542"/>
              <a:gd name="T48" fmla="*/ 284 w 568"/>
              <a:gd name="T49" fmla="*/ 333 h 542"/>
              <a:gd name="T50" fmla="*/ 285 w 568"/>
              <a:gd name="T51" fmla="*/ 338 h 542"/>
              <a:gd name="T52" fmla="*/ 286 w 568"/>
              <a:gd name="T53" fmla="*/ 386 h 542"/>
              <a:gd name="T54" fmla="*/ 280 w 568"/>
              <a:gd name="T55" fmla="*/ 410 h 542"/>
              <a:gd name="T56" fmla="*/ 256 w 568"/>
              <a:gd name="T57" fmla="*/ 446 h 542"/>
              <a:gd name="T58" fmla="*/ 269 w 568"/>
              <a:gd name="T59" fmla="*/ 468 h 542"/>
              <a:gd name="T60" fmla="*/ 282 w 568"/>
              <a:gd name="T61" fmla="*/ 455 h 542"/>
              <a:gd name="T62" fmla="*/ 294 w 568"/>
              <a:gd name="T63" fmla="*/ 486 h 542"/>
              <a:gd name="T64" fmla="*/ 278 w 568"/>
              <a:gd name="T65" fmla="*/ 496 h 542"/>
              <a:gd name="T66" fmla="*/ 277 w 568"/>
              <a:gd name="T67" fmla="*/ 507 h 542"/>
              <a:gd name="T68" fmla="*/ 266 w 568"/>
              <a:gd name="T69" fmla="*/ 522 h 542"/>
              <a:gd name="T70" fmla="*/ 239 w 568"/>
              <a:gd name="T71" fmla="*/ 540 h 542"/>
              <a:gd name="T72" fmla="*/ 287 w 568"/>
              <a:gd name="T73" fmla="*/ 530 h 542"/>
              <a:gd name="T74" fmla="*/ 390 w 568"/>
              <a:gd name="T75" fmla="*/ 404 h 542"/>
              <a:gd name="T76" fmla="*/ 413 w 568"/>
              <a:gd name="T77" fmla="*/ 393 h 542"/>
              <a:gd name="T78" fmla="*/ 445 w 568"/>
              <a:gd name="T79" fmla="*/ 391 h 542"/>
              <a:gd name="T80" fmla="*/ 493 w 568"/>
              <a:gd name="T81" fmla="*/ 317 h 542"/>
              <a:gd name="T82" fmla="*/ 568 w 568"/>
              <a:gd name="T83" fmla="*/ 237 h 542"/>
              <a:gd name="T84" fmla="*/ 563 w 568"/>
              <a:gd name="T85" fmla="*/ 193 h 542"/>
              <a:gd name="T86" fmla="*/ 553 w 568"/>
              <a:gd name="T87" fmla="*/ 187 h 542"/>
              <a:gd name="T88" fmla="*/ 538 w 568"/>
              <a:gd name="T89" fmla="*/ 187 h 542"/>
              <a:gd name="T90" fmla="*/ 523 w 568"/>
              <a:gd name="T91" fmla="*/ 175 h 542"/>
              <a:gd name="T92" fmla="*/ 519 w 568"/>
              <a:gd name="T93" fmla="*/ 166 h 542"/>
              <a:gd name="T94" fmla="*/ 513 w 568"/>
              <a:gd name="T95" fmla="*/ 98 h 542"/>
              <a:gd name="T96" fmla="*/ 496 w 568"/>
              <a:gd name="T97" fmla="*/ 85 h 542"/>
              <a:gd name="T98" fmla="*/ 466 w 568"/>
              <a:gd name="T99" fmla="*/ 47 h 542"/>
              <a:gd name="T100" fmla="*/ 465 w 568"/>
              <a:gd name="T101" fmla="*/ 24 h 542"/>
              <a:gd name="T102" fmla="*/ 456 w 568"/>
              <a:gd name="T103" fmla="*/ 17 h 542"/>
              <a:gd name="T104" fmla="*/ 441 w 568"/>
              <a:gd name="T105" fmla="*/ 38 h 542"/>
              <a:gd name="T106" fmla="*/ 416 w 568"/>
              <a:gd name="T107" fmla="*/ 33 h 542"/>
              <a:gd name="T108" fmla="*/ 408 w 568"/>
              <a:gd name="T109" fmla="*/ 26 h 542"/>
              <a:gd name="T110" fmla="*/ 405 w 568"/>
              <a:gd name="T111" fmla="*/ 12 h 542"/>
              <a:gd name="T112" fmla="*/ 359 w 568"/>
              <a:gd name="T113" fmla="*/ 1 h 542"/>
              <a:gd name="T114" fmla="*/ 354 w 568"/>
              <a:gd name="T115" fmla="*/ 18 h 542"/>
              <a:gd name="T116" fmla="*/ 343 w 568"/>
              <a:gd name="T117" fmla="*/ 47 h 542"/>
              <a:gd name="T118" fmla="*/ 321 w 568"/>
              <a:gd name="T119" fmla="*/ 72 h 542"/>
              <a:gd name="T120" fmla="*/ 283 w 568"/>
              <a:gd name="T121" fmla="*/ 78 h 5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568" h="542">
                <a:moveTo>
                  <a:pt x="260" y="71"/>
                </a:moveTo>
                <a:lnTo>
                  <a:pt x="246" y="90"/>
                </a:lnTo>
                <a:lnTo>
                  <a:pt x="246" y="90"/>
                </a:lnTo>
                <a:lnTo>
                  <a:pt x="244" y="94"/>
                </a:lnTo>
                <a:lnTo>
                  <a:pt x="243" y="99"/>
                </a:lnTo>
                <a:lnTo>
                  <a:pt x="243" y="105"/>
                </a:lnTo>
                <a:lnTo>
                  <a:pt x="244" y="113"/>
                </a:lnTo>
                <a:lnTo>
                  <a:pt x="244" y="121"/>
                </a:lnTo>
                <a:lnTo>
                  <a:pt x="215" y="121"/>
                </a:lnTo>
                <a:lnTo>
                  <a:pt x="214" y="121"/>
                </a:lnTo>
                <a:lnTo>
                  <a:pt x="214" y="121"/>
                </a:lnTo>
                <a:lnTo>
                  <a:pt x="193" y="114"/>
                </a:lnTo>
                <a:lnTo>
                  <a:pt x="177" y="140"/>
                </a:lnTo>
                <a:lnTo>
                  <a:pt x="175" y="142"/>
                </a:lnTo>
                <a:lnTo>
                  <a:pt x="156" y="153"/>
                </a:lnTo>
                <a:lnTo>
                  <a:pt x="140" y="172"/>
                </a:lnTo>
                <a:lnTo>
                  <a:pt x="140" y="172"/>
                </a:lnTo>
                <a:lnTo>
                  <a:pt x="137" y="175"/>
                </a:lnTo>
                <a:lnTo>
                  <a:pt x="137" y="175"/>
                </a:lnTo>
                <a:lnTo>
                  <a:pt x="106" y="211"/>
                </a:lnTo>
                <a:lnTo>
                  <a:pt x="106" y="212"/>
                </a:lnTo>
                <a:lnTo>
                  <a:pt x="105" y="212"/>
                </a:lnTo>
                <a:lnTo>
                  <a:pt x="82" y="223"/>
                </a:lnTo>
                <a:lnTo>
                  <a:pt x="64" y="212"/>
                </a:lnTo>
                <a:lnTo>
                  <a:pt x="64" y="211"/>
                </a:lnTo>
                <a:lnTo>
                  <a:pt x="64" y="211"/>
                </a:lnTo>
                <a:lnTo>
                  <a:pt x="64" y="211"/>
                </a:lnTo>
                <a:lnTo>
                  <a:pt x="47" y="192"/>
                </a:lnTo>
                <a:lnTo>
                  <a:pt x="37" y="187"/>
                </a:lnTo>
                <a:lnTo>
                  <a:pt x="45" y="236"/>
                </a:lnTo>
                <a:lnTo>
                  <a:pt x="53" y="262"/>
                </a:lnTo>
                <a:lnTo>
                  <a:pt x="34" y="279"/>
                </a:lnTo>
                <a:lnTo>
                  <a:pt x="9" y="317"/>
                </a:lnTo>
                <a:lnTo>
                  <a:pt x="9" y="332"/>
                </a:lnTo>
                <a:lnTo>
                  <a:pt x="8" y="333"/>
                </a:lnTo>
                <a:lnTo>
                  <a:pt x="7" y="333"/>
                </a:lnTo>
                <a:lnTo>
                  <a:pt x="0" y="344"/>
                </a:lnTo>
                <a:lnTo>
                  <a:pt x="4" y="352"/>
                </a:lnTo>
                <a:lnTo>
                  <a:pt x="15" y="352"/>
                </a:lnTo>
                <a:lnTo>
                  <a:pt x="50" y="362"/>
                </a:lnTo>
                <a:lnTo>
                  <a:pt x="51" y="362"/>
                </a:lnTo>
                <a:lnTo>
                  <a:pt x="53" y="362"/>
                </a:lnTo>
                <a:lnTo>
                  <a:pt x="53" y="363"/>
                </a:lnTo>
                <a:lnTo>
                  <a:pt x="54" y="363"/>
                </a:lnTo>
                <a:lnTo>
                  <a:pt x="61" y="370"/>
                </a:lnTo>
                <a:lnTo>
                  <a:pt x="70" y="374"/>
                </a:lnTo>
                <a:lnTo>
                  <a:pt x="70" y="374"/>
                </a:lnTo>
                <a:lnTo>
                  <a:pt x="73" y="374"/>
                </a:lnTo>
                <a:lnTo>
                  <a:pt x="73" y="376"/>
                </a:lnTo>
                <a:lnTo>
                  <a:pt x="73" y="376"/>
                </a:lnTo>
                <a:lnTo>
                  <a:pt x="77" y="384"/>
                </a:lnTo>
                <a:lnTo>
                  <a:pt x="78" y="387"/>
                </a:lnTo>
                <a:lnTo>
                  <a:pt x="79" y="391"/>
                </a:lnTo>
                <a:lnTo>
                  <a:pt x="82" y="402"/>
                </a:lnTo>
                <a:lnTo>
                  <a:pt x="120" y="412"/>
                </a:lnTo>
                <a:lnTo>
                  <a:pt x="130" y="410"/>
                </a:lnTo>
                <a:lnTo>
                  <a:pt x="142" y="395"/>
                </a:lnTo>
                <a:lnTo>
                  <a:pt x="171" y="340"/>
                </a:lnTo>
                <a:lnTo>
                  <a:pt x="172" y="340"/>
                </a:lnTo>
                <a:lnTo>
                  <a:pt x="172" y="339"/>
                </a:lnTo>
                <a:lnTo>
                  <a:pt x="185" y="321"/>
                </a:lnTo>
                <a:lnTo>
                  <a:pt x="187" y="319"/>
                </a:lnTo>
                <a:lnTo>
                  <a:pt x="209" y="308"/>
                </a:lnTo>
                <a:lnTo>
                  <a:pt x="226" y="307"/>
                </a:lnTo>
                <a:lnTo>
                  <a:pt x="226" y="307"/>
                </a:lnTo>
                <a:lnTo>
                  <a:pt x="229" y="301"/>
                </a:lnTo>
                <a:lnTo>
                  <a:pt x="234" y="297"/>
                </a:lnTo>
                <a:lnTo>
                  <a:pt x="238" y="293"/>
                </a:lnTo>
                <a:lnTo>
                  <a:pt x="242" y="293"/>
                </a:lnTo>
                <a:lnTo>
                  <a:pt x="242" y="293"/>
                </a:lnTo>
                <a:lnTo>
                  <a:pt x="250" y="294"/>
                </a:lnTo>
                <a:lnTo>
                  <a:pt x="261" y="300"/>
                </a:lnTo>
                <a:lnTo>
                  <a:pt x="263" y="301"/>
                </a:lnTo>
                <a:lnTo>
                  <a:pt x="263" y="302"/>
                </a:lnTo>
                <a:lnTo>
                  <a:pt x="284" y="333"/>
                </a:lnTo>
                <a:lnTo>
                  <a:pt x="284" y="336"/>
                </a:lnTo>
                <a:lnTo>
                  <a:pt x="285" y="336"/>
                </a:lnTo>
                <a:lnTo>
                  <a:pt x="285" y="338"/>
                </a:lnTo>
                <a:lnTo>
                  <a:pt x="287" y="361"/>
                </a:lnTo>
                <a:lnTo>
                  <a:pt x="286" y="386"/>
                </a:lnTo>
                <a:lnTo>
                  <a:pt x="286" y="386"/>
                </a:lnTo>
                <a:lnTo>
                  <a:pt x="280" y="408"/>
                </a:lnTo>
                <a:lnTo>
                  <a:pt x="280" y="408"/>
                </a:lnTo>
                <a:lnTo>
                  <a:pt x="280" y="410"/>
                </a:lnTo>
                <a:lnTo>
                  <a:pt x="279" y="410"/>
                </a:lnTo>
                <a:lnTo>
                  <a:pt x="263" y="430"/>
                </a:lnTo>
                <a:lnTo>
                  <a:pt x="256" y="446"/>
                </a:lnTo>
                <a:lnTo>
                  <a:pt x="258" y="472"/>
                </a:lnTo>
                <a:lnTo>
                  <a:pt x="260" y="472"/>
                </a:lnTo>
                <a:lnTo>
                  <a:pt x="269" y="468"/>
                </a:lnTo>
                <a:lnTo>
                  <a:pt x="278" y="459"/>
                </a:lnTo>
                <a:lnTo>
                  <a:pt x="280" y="457"/>
                </a:lnTo>
                <a:lnTo>
                  <a:pt x="282" y="455"/>
                </a:lnTo>
                <a:lnTo>
                  <a:pt x="294" y="465"/>
                </a:lnTo>
                <a:lnTo>
                  <a:pt x="294" y="467"/>
                </a:lnTo>
                <a:lnTo>
                  <a:pt x="294" y="486"/>
                </a:lnTo>
                <a:lnTo>
                  <a:pt x="293" y="486"/>
                </a:lnTo>
                <a:lnTo>
                  <a:pt x="282" y="491"/>
                </a:lnTo>
                <a:lnTo>
                  <a:pt x="278" y="496"/>
                </a:lnTo>
                <a:lnTo>
                  <a:pt x="278" y="506"/>
                </a:lnTo>
                <a:lnTo>
                  <a:pt x="277" y="507"/>
                </a:lnTo>
                <a:lnTo>
                  <a:pt x="277" y="507"/>
                </a:lnTo>
                <a:lnTo>
                  <a:pt x="270" y="521"/>
                </a:lnTo>
                <a:lnTo>
                  <a:pt x="269" y="521"/>
                </a:lnTo>
                <a:lnTo>
                  <a:pt x="266" y="522"/>
                </a:lnTo>
                <a:lnTo>
                  <a:pt x="256" y="523"/>
                </a:lnTo>
                <a:lnTo>
                  <a:pt x="247" y="526"/>
                </a:lnTo>
                <a:lnTo>
                  <a:pt x="239" y="540"/>
                </a:lnTo>
                <a:lnTo>
                  <a:pt x="240" y="542"/>
                </a:lnTo>
                <a:lnTo>
                  <a:pt x="280" y="537"/>
                </a:lnTo>
                <a:lnTo>
                  <a:pt x="287" y="530"/>
                </a:lnTo>
                <a:lnTo>
                  <a:pt x="301" y="496"/>
                </a:lnTo>
                <a:lnTo>
                  <a:pt x="301" y="496"/>
                </a:lnTo>
                <a:lnTo>
                  <a:pt x="390" y="404"/>
                </a:lnTo>
                <a:lnTo>
                  <a:pt x="393" y="404"/>
                </a:lnTo>
                <a:lnTo>
                  <a:pt x="412" y="394"/>
                </a:lnTo>
                <a:lnTo>
                  <a:pt x="413" y="393"/>
                </a:lnTo>
                <a:lnTo>
                  <a:pt x="413" y="394"/>
                </a:lnTo>
                <a:lnTo>
                  <a:pt x="429" y="394"/>
                </a:lnTo>
                <a:lnTo>
                  <a:pt x="445" y="391"/>
                </a:lnTo>
                <a:lnTo>
                  <a:pt x="461" y="384"/>
                </a:lnTo>
                <a:lnTo>
                  <a:pt x="474" y="370"/>
                </a:lnTo>
                <a:lnTo>
                  <a:pt x="493" y="317"/>
                </a:lnTo>
                <a:lnTo>
                  <a:pt x="493" y="317"/>
                </a:lnTo>
                <a:lnTo>
                  <a:pt x="493" y="316"/>
                </a:lnTo>
                <a:lnTo>
                  <a:pt x="568" y="237"/>
                </a:lnTo>
                <a:lnTo>
                  <a:pt x="568" y="236"/>
                </a:lnTo>
                <a:lnTo>
                  <a:pt x="563" y="193"/>
                </a:lnTo>
                <a:lnTo>
                  <a:pt x="563" y="193"/>
                </a:lnTo>
                <a:lnTo>
                  <a:pt x="558" y="191"/>
                </a:lnTo>
                <a:lnTo>
                  <a:pt x="555" y="189"/>
                </a:lnTo>
                <a:lnTo>
                  <a:pt x="553" y="187"/>
                </a:lnTo>
                <a:lnTo>
                  <a:pt x="550" y="184"/>
                </a:lnTo>
                <a:lnTo>
                  <a:pt x="550" y="185"/>
                </a:lnTo>
                <a:lnTo>
                  <a:pt x="538" y="187"/>
                </a:lnTo>
                <a:lnTo>
                  <a:pt x="538" y="187"/>
                </a:lnTo>
                <a:lnTo>
                  <a:pt x="530" y="182"/>
                </a:lnTo>
                <a:lnTo>
                  <a:pt x="523" y="175"/>
                </a:lnTo>
                <a:lnTo>
                  <a:pt x="520" y="168"/>
                </a:lnTo>
                <a:lnTo>
                  <a:pt x="520" y="167"/>
                </a:lnTo>
                <a:lnTo>
                  <a:pt x="519" y="166"/>
                </a:lnTo>
                <a:lnTo>
                  <a:pt x="519" y="101"/>
                </a:lnTo>
                <a:lnTo>
                  <a:pt x="519" y="101"/>
                </a:lnTo>
                <a:lnTo>
                  <a:pt x="513" y="98"/>
                </a:lnTo>
                <a:lnTo>
                  <a:pt x="507" y="95"/>
                </a:lnTo>
                <a:lnTo>
                  <a:pt x="501" y="90"/>
                </a:lnTo>
                <a:lnTo>
                  <a:pt x="496" y="85"/>
                </a:lnTo>
                <a:lnTo>
                  <a:pt x="480" y="67"/>
                </a:lnTo>
                <a:lnTo>
                  <a:pt x="466" y="47"/>
                </a:lnTo>
                <a:lnTo>
                  <a:pt x="466" y="47"/>
                </a:lnTo>
                <a:lnTo>
                  <a:pt x="464" y="43"/>
                </a:lnTo>
                <a:lnTo>
                  <a:pt x="464" y="38"/>
                </a:lnTo>
                <a:lnTo>
                  <a:pt x="465" y="24"/>
                </a:lnTo>
                <a:lnTo>
                  <a:pt x="466" y="18"/>
                </a:lnTo>
                <a:lnTo>
                  <a:pt x="457" y="7"/>
                </a:lnTo>
                <a:lnTo>
                  <a:pt x="456" y="17"/>
                </a:lnTo>
                <a:lnTo>
                  <a:pt x="445" y="38"/>
                </a:lnTo>
                <a:lnTo>
                  <a:pt x="441" y="38"/>
                </a:lnTo>
                <a:lnTo>
                  <a:pt x="441" y="38"/>
                </a:lnTo>
                <a:lnTo>
                  <a:pt x="428" y="36"/>
                </a:lnTo>
                <a:lnTo>
                  <a:pt x="421" y="35"/>
                </a:lnTo>
                <a:lnTo>
                  <a:pt x="416" y="33"/>
                </a:lnTo>
                <a:lnTo>
                  <a:pt x="416" y="33"/>
                </a:lnTo>
                <a:lnTo>
                  <a:pt x="411" y="31"/>
                </a:lnTo>
                <a:lnTo>
                  <a:pt x="408" y="26"/>
                </a:lnTo>
                <a:lnTo>
                  <a:pt x="405" y="21"/>
                </a:lnTo>
                <a:lnTo>
                  <a:pt x="405" y="17"/>
                </a:lnTo>
                <a:lnTo>
                  <a:pt x="405" y="12"/>
                </a:lnTo>
                <a:lnTo>
                  <a:pt x="400" y="12"/>
                </a:lnTo>
                <a:lnTo>
                  <a:pt x="377" y="18"/>
                </a:lnTo>
                <a:lnTo>
                  <a:pt x="359" y="1"/>
                </a:lnTo>
                <a:lnTo>
                  <a:pt x="353" y="0"/>
                </a:lnTo>
                <a:lnTo>
                  <a:pt x="347" y="5"/>
                </a:lnTo>
                <a:lnTo>
                  <a:pt x="354" y="18"/>
                </a:lnTo>
                <a:lnTo>
                  <a:pt x="357" y="21"/>
                </a:lnTo>
                <a:lnTo>
                  <a:pt x="345" y="47"/>
                </a:lnTo>
                <a:lnTo>
                  <a:pt x="343" y="47"/>
                </a:lnTo>
                <a:lnTo>
                  <a:pt x="343" y="48"/>
                </a:lnTo>
                <a:lnTo>
                  <a:pt x="342" y="48"/>
                </a:lnTo>
                <a:lnTo>
                  <a:pt x="321" y="72"/>
                </a:lnTo>
                <a:lnTo>
                  <a:pt x="319" y="74"/>
                </a:lnTo>
                <a:lnTo>
                  <a:pt x="317" y="74"/>
                </a:lnTo>
                <a:lnTo>
                  <a:pt x="283" y="78"/>
                </a:lnTo>
                <a:lnTo>
                  <a:pt x="260" y="71"/>
                </a:lnTo>
                <a:close/>
              </a:path>
            </a:pathLst>
          </a:custGeom>
          <a:solidFill>
            <a:srgbClr val="2F4054"/>
          </a:solidFill>
          <a:ln>
            <a:noFill/>
          </a:ln>
        </p:spPr>
        <p:txBody>
          <a:bodyPr vert="horz" wrap="square" lIns="121882" tIns="60941" rIns="121882" bIns="60941" numCol="1" anchor="t" anchorCtr="0" compatLnSpc="1"/>
          <a:lstStyle/>
          <a:p>
            <a:endParaRPr lang="zh-CN" altLang="en-US" sz="2400">
              <a:solidFill>
                <a:srgbClr val="969696"/>
              </a:solidFill>
            </a:endParaRPr>
          </a:p>
        </p:txBody>
      </p:sp>
      <p:sp>
        <p:nvSpPr>
          <p:cNvPr id="53" name="Freeform 60"/>
          <p:cNvSpPr/>
          <p:nvPr/>
        </p:nvSpPr>
        <p:spPr bwMode="auto">
          <a:xfrm>
            <a:off x="5520337" y="2334199"/>
            <a:ext cx="939183" cy="640234"/>
          </a:xfrm>
          <a:custGeom>
            <a:avLst/>
            <a:gdLst>
              <a:gd name="T0" fmla="*/ 110 w 810"/>
              <a:gd name="T1" fmla="*/ 19 h 552"/>
              <a:gd name="T2" fmla="*/ 88 w 810"/>
              <a:gd name="T3" fmla="*/ 52 h 552"/>
              <a:gd name="T4" fmla="*/ 62 w 810"/>
              <a:gd name="T5" fmla="*/ 71 h 552"/>
              <a:gd name="T6" fmla="*/ 40 w 810"/>
              <a:gd name="T7" fmla="*/ 61 h 552"/>
              <a:gd name="T8" fmla="*/ 26 w 810"/>
              <a:gd name="T9" fmla="*/ 47 h 552"/>
              <a:gd name="T10" fmla="*/ 47 w 810"/>
              <a:gd name="T11" fmla="*/ 91 h 552"/>
              <a:gd name="T12" fmla="*/ 55 w 810"/>
              <a:gd name="T13" fmla="*/ 120 h 552"/>
              <a:gd name="T14" fmla="*/ 105 w 810"/>
              <a:gd name="T15" fmla="*/ 218 h 552"/>
              <a:gd name="T16" fmla="*/ 147 w 810"/>
              <a:gd name="T17" fmla="*/ 197 h 552"/>
              <a:gd name="T18" fmla="*/ 162 w 810"/>
              <a:gd name="T19" fmla="*/ 228 h 552"/>
              <a:gd name="T20" fmla="*/ 188 w 810"/>
              <a:gd name="T21" fmla="*/ 294 h 552"/>
              <a:gd name="T22" fmla="*/ 208 w 810"/>
              <a:gd name="T23" fmla="*/ 324 h 552"/>
              <a:gd name="T24" fmla="*/ 237 w 810"/>
              <a:gd name="T25" fmla="*/ 316 h 552"/>
              <a:gd name="T26" fmla="*/ 282 w 810"/>
              <a:gd name="T27" fmla="*/ 325 h 552"/>
              <a:gd name="T28" fmla="*/ 308 w 810"/>
              <a:gd name="T29" fmla="*/ 350 h 552"/>
              <a:gd name="T30" fmla="*/ 319 w 810"/>
              <a:gd name="T31" fmla="*/ 319 h 552"/>
              <a:gd name="T32" fmla="*/ 345 w 810"/>
              <a:gd name="T33" fmla="*/ 329 h 552"/>
              <a:gd name="T34" fmla="*/ 362 w 810"/>
              <a:gd name="T35" fmla="*/ 385 h 552"/>
              <a:gd name="T36" fmla="*/ 394 w 810"/>
              <a:gd name="T37" fmla="*/ 413 h 552"/>
              <a:gd name="T38" fmla="*/ 402 w 810"/>
              <a:gd name="T39" fmla="*/ 427 h 552"/>
              <a:gd name="T40" fmla="*/ 410 w 810"/>
              <a:gd name="T41" fmla="*/ 498 h 552"/>
              <a:gd name="T42" fmla="*/ 425 w 810"/>
              <a:gd name="T43" fmla="*/ 498 h 552"/>
              <a:gd name="T44" fmla="*/ 441 w 810"/>
              <a:gd name="T45" fmla="*/ 507 h 552"/>
              <a:gd name="T46" fmla="*/ 479 w 810"/>
              <a:gd name="T47" fmla="*/ 494 h 552"/>
              <a:gd name="T48" fmla="*/ 497 w 810"/>
              <a:gd name="T49" fmla="*/ 453 h 552"/>
              <a:gd name="T50" fmla="*/ 514 w 810"/>
              <a:gd name="T51" fmla="*/ 443 h 552"/>
              <a:gd name="T52" fmla="*/ 638 w 810"/>
              <a:gd name="T53" fmla="*/ 465 h 552"/>
              <a:gd name="T54" fmla="*/ 587 w 810"/>
              <a:gd name="T55" fmla="*/ 399 h 552"/>
              <a:gd name="T56" fmla="*/ 611 w 810"/>
              <a:gd name="T57" fmla="*/ 391 h 552"/>
              <a:gd name="T58" fmla="*/ 656 w 810"/>
              <a:gd name="T59" fmla="*/ 380 h 552"/>
              <a:gd name="T60" fmla="*/ 685 w 810"/>
              <a:gd name="T61" fmla="*/ 344 h 552"/>
              <a:gd name="T62" fmla="*/ 721 w 810"/>
              <a:gd name="T63" fmla="*/ 257 h 552"/>
              <a:gd name="T64" fmla="*/ 789 w 810"/>
              <a:gd name="T65" fmla="*/ 299 h 552"/>
              <a:gd name="T66" fmla="*/ 776 w 810"/>
              <a:gd name="T67" fmla="*/ 259 h 552"/>
              <a:gd name="T68" fmla="*/ 792 w 810"/>
              <a:gd name="T69" fmla="*/ 191 h 552"/>
              <a:gd name="T70" fmla="*/ 741 w 810"/>
              <a:gd name="T71" fmla="*/ 167 h 552"/>
              <a:gd name="T72" fmla="*/ 730 w 810"/>
              <a:gd name="T73" fmla="*/ 154 h 552"/>
              <a:gd name="T74" fmla="*/ 725 w 810"/>
              <a:gd name="T75" fmla="*/ 164 h 552"/>
              <a:gd name="T76" fmla="*/ 708 w 810"/>
              <a:gd name="T77" fmla="*/ 168 h 552"/>
              <a:gd name="T78" fmla="*/ 674 w 810"/>
              <a:gd name="T79" fmla="*/ 167 h 552"/>
              <a:gd name="T80" fmla="*/ 669 w 810"/>
              <a:gd name="T81" fmla="*/ 197 h 552"/>
              <a:gd name="T82" fmla="*/ 671 w 810"/>
              <a:gd name="T83" fmla="*/ 209 h 552"/>
              <a:gd name="T84" fmla="*/ 647 w 810"/>
              <a:gd name="T85" fmla="*/ 220 h 552"/>
              <a:gd name="T86" fmla="*/ 627 w 810"/>
              <a:gd name="T87" fmla="*/ 216 h 552"/>
              <a:gd name="T88" fmla="*/ 575 w 810"/>
              <a:gd name="T89" fmla="*/ 171 h 552"/>
              <a:gd name="T90" fmla="*/ 564 w 810"/>
              <a:gd name="T91" fmla="*/ 154 h 552"/>
              <a:gd name="T92" fmla="*/ 551 w 810"/>
              <a:gd name="T93" fmla="*/ 133 h 552"/>
              <a:gd name="T94" fmla="*/ 557 w 810"/>
              <a:gd name="T95" fmla="*/ 150 h 552"/>
              <a:gd name="T96" fmla="*/ 505 w 810"/>
              <a:gd name="T97" fmla="*/ 172 h 552"/>
              <a:gd name="T98" fmla="*/ 508 w 810"/>
              <a:gd name="T99" fmla="*/ 161 h 552"/>
              <a:gd name="T100" fmla="*/ 478 w 810"/>
              <a:gd name="T101" fmla="*/ 124 h 552"/>
              <a:gd name="T102" fmla="*/ 449 w 810"/>
              <a:gd name="T103" fmla="*/ 126 h 552"/>
              <a:gd name="T104" fmla="*/ 434 w 810"/>
              <a:gd name="T105" fmla="*/ 120 h 552"/>
              <a:gd name="T106" fmla="*/ 427 w 810"/>
              <a:gd name="T107" fmla="*/ 85 h 552"/>
              <a:gd name="T108" fmla="*/ 383 w 810"/>
              <a:gd name="T109" fmla="*/ 102 h 552"/>
              <a:gd name="T110" fmla="*/ 372 w 810"/>
              <a:gd name="T111" fmla="*/ 107 h 552"/>
              <a:gd name="T112" fmla="*/ 353 w 810"/>
              <a:gd name="T113" fmla="*/ 100 h 552"/>
              <a:gd name="T114" fmla="*/ 339 w 810"/>
              <a:gd name="T115" fmla="*/ 79 h 552"/>
              <a:gd name="T116" fmla="*/ 311 w 810"/>
              <a:gd name="T117" fmla="*/ 73 h 552"/>
              <a:gd name="T118" fmla="*/ 280 w 810"/>
              <a:gd name="T119" fmla="*/ 71 h 552"/>
              <a:gd name="T120" fmla="*/ 229 w 810"/>
              <a:gd name="T121" fmla="*/ 87 h 552"/>
              <a:gd name="T122" fmla="*/ 205 w 810"/>
              <a:gd name="T123" fmla="*/ 83 h 5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810" h="552">
                <a:moveTo>
                  <a:pt x="157" y="26"/>
                </a:moveTo>
                <a:lnTo>
                  <a:pt x="153" y="0"/>
                </a:lnTo>
                <a:lnTo>
                  <a:pt x="141" y="8"/>
                </a:lnTo>
                <a:lnTo>
                  <a:pt x="140" y="8"/>
                </a:lnTo>
                <a:lnTo>
                  <a:pt x="110" y="19"/>
                </a:lnTo>
                <a:lnTo>
                  <a:pt x="109" y="16"/>
                </a:lnTo>
                <a:lnTo>
                  <a:pt x="105" y="15"/>
                </a:lnTo>
                <a:lnTo>
                  <a:pt x="105" y="29"/>
                </a:lnTo>
                <a:lnTo>
                  <a:pt x="103" y="30"/>
                </a:lnTo>
                <a:lnTo>
                  <a:pt x="88" y="52"/>
                </a:lnTo>
                <a:lnTo>
                  <a:pt x="87" y="52"/>
                </a:lnTo>
                <a:lnTo>
                  <a:pt x="87" y="53"/>
                </a:lnTo>
                <a:lnTo>
                  <a:pt x="86" y="53"/>
                </a:lnTo>
                <a:lnTo>
                  <a:pt x="64" y="71"/>
                </a:lnTo>
                <a:lnTo>
                  <a:pt x="62" y="71"/>
                </a:lnTo>
                <a:lnTo>
                  <a:pt x="62" y="74"/>
                </a:lnTo>
                <a:lnTo>
                  <a:pt x="59" y="71"/>
                </a:lnTo>
                <a:lnTo>
                  <a:pt x="59" y="71"/>
                </a:lnTo>
                <a:lnTo>
                  <a:pt x="48" y="66"/>
                </a:lnTo>
                <a:lnTo>
                  <a:pt x="40" y="61"/>
                </a:lnTo>
                <a:lnTo>
                  <a:pt x="35" y="57"/>
                </a:lnTo>
                <a:lnTo>
                  <a:pt x="32" y="52"/>
                </a:lnTo>
                <a:lnTo>
                  <a:pt x="32" y="52"/>
                </a:lnTo>
                <a:lnTo>
                  <a:pt x="29" y="50"/>
                </a:lnTo>
                <a:lnTo>
                  <a:pt x="26" y="47"/>
                </a:lnTo>
                <a:lnTo>
                  <a:pt x="11" y="51"/>
                </a:lnTo>
                <a:lnTo>
                  <a:pt x="0" y="60"/>
                </a:lnTo>
                <a:lnTo>
                  <a:pt x="26" y="82"/>
                </a:lnTo>
                <a:lnTo>
                  <a:pt x="46" y="90"/>
                </a:lnTo>
                <a:lnTo>
                  <a:pt x="47" y="91"/>
                </a:lnTo>
                <a:lnTo>
                  <a:pt x="48" y="91"/>
                </a:lnTo>
                <a:lnTo>
                  <a:pt x="50" y="94"/>
                </a:lnTo>
                <a:lnTo>
                  <a:pt x="50" y="95"/>
                </a:lnTo>
                <a:lnTo>
                  <a:pt x="54" y="120"/>
                </a:lnTo>
                <a:lnTo>
                  <a:pt x="55" y="120"/>
                </a:lnTo>
                <a:lnTo>
                  <a:pt x="55" y="156"/>
                </a:lnTo>
                <a:lnTo>
                  <a:pt x="60" y="178"/>
                </a:lnTo>
                <a:lnTo>
                  <a:pt x="75" y="212"/>
                </a:lnTo>
                <a:lnTo>
                  <a:pt x="91" y="228"/>
                </a:lnTo>
                <a:lnTo>
                  <a:pt x="105" y="218"/>
                </a:lnTo>
                <a:lnTo>
                  <a:pt x="114" y="207"/>
                </a:lnTo>
                <a:lnTo>
                  <a:pt x="114" y="206"/>
                </a:lnTo>
                <a:lnTo>
                  <a:pt x="115" y="206"/>
                </a:lnTo>
                <a:lnTo>
                  <a:pt x="132" y="185"/>
                </a:lnTo>
                <a:lnTo>
                  <a:pt x="147" y="197"/>
                </a:lnTo>
                <a:lnTo>
                  <a:pt x="147" y="199"/>
                </a:lnTo>
                <a:lnTo>
                  <a:pt x="147" y="199"/>
                </a:lnTo>
                <a:lnTo>
                  <a:pt x="147" y="199"/>
                </a:lnTo>
                <a:lnTo>
                  <a:pt x="147" y="200"/>
                </a:lnTo>
                <a:lnTo>
                  <a:pt x="162" y="228"/>
                </a:lnTo>
                <a:lnTo>
                  <a:pt x="179" y="235"/>
                </a:lnTo>
                <a:lnTo>
                  <a:pt x="189" y="264"/>
                </a:lnTo>
                <a:lnTo>
                  <a:pt x="189" y="265"/>
                </a:lnTo>
                <a:lnTo>
                  <a:pt x="189" y="266"/>
                </a:lnTo>
                <a:lnTo>
                  <a:pt x="188" y="294"/>
                </a:lnTo>
                <a:lnTo>
                  <a:pt x="188" y="295"/>
                </a:lnTo>
                <a:lnTo>
                  <a:pt x="187" y="295"/>
                </a:lnTo>
                <a:lnTo>
                  <a:pt x="179" y="319"/>
                </a:lnTo>
                <a:lnTo>
                  <a:pt x="193" y="330"/>
                </a:lnTo>
                <a:lnTo>
                  <a:pt x="208" y="324"/>
                </a:lnTo>
                <a:lnTo>
                  <a:pt x="221" y="309"/>
                </a:lnTo>
                <a:lnTo>
                  <a:pt x="225" y="312"/>
                </a:lnTo>
                <a:lnTo>
                  <a:pt x="237" y="316"/>
                </a:lnTo>
                <a:lnTo>
                  <a:pt x="237" y="316"/>
                </a:lnTo>
                <a:lnTo>
                  <a:pt x="237" y="316"/>
                </a:lnTo>
                <a:lnTo>
                  <a:pt x="252" y="328"/>
                </a:lnTo>
                <a:lnTo>
                  <a:pt x="267" y="325"/>
                </a:lnTo>
                <a:lnTo>
                  <a:pt x="267" y="325"/>
                </a:lnTo>
                <a:lnTo>
                  <a:pt x="275" y="324"/>
                </a:lnTo>
                <a:lnTo>
                  <a:pt x="282" y="325"/>
                </a:lnTo>
                <a:lnTo>
                  <a:pt x="287" y="328"/>
                </a:lnTo>
                <a:lnTo>
                  <a:pt x="289" y="334"/>
                </a:lnTo>
                <a:lnTo>
                  <a:pt x="289" y="344"/>
                </a:lnTo>
                <a:lnTo>
                  <a:pt x="292" y="345"/>
                </a:lnTo>
                <a:lnTo>
                  <a:pt x="308" y="350"/>
                </a:lnTo>
                <a:lnTo>
                  <a:pt x="316" y="335"/>
                </a:lnTo>
                <a:lnTo>
                  <a:pt x="316" y="328"/>
                </a:lnTo>
                <a:lnTo>
                  <a:pt x="316" y="328"/>
                </a:lnTo>
                <a:lnTo>
                  <a:pt x="318" y="321"/>
                </a:lnTo>
                <a:lnTo>
                  <a:pt x="319" y="319"/>
                </a:lnTo>
                <a:lnTo>
                  <a:pt x="321" y="318"/>
                </a:lnTo>
                <a:lnTo>
                  <a:pt x="330" y="319"/>
                </a:lnTo>
                <a:lnTo>
                  <a:pt x="330" y="319"/>
                </a:lnTo>
                <a:lnTo>
                  <a:pt x="339" y="324"/>
                </a:lnTo>
                <a:lnTo>
                  <a:pt x="345" y="329"/>
                </a:lnTo>
                <a:lnTo>
                  <a:pt x="348" y="336"/>
                </a:lnTo>
                <a:lnTo>
                  <a:pt x="350" y="343"/>
                </a:lnTo>
                <a:lnTo>
                  <a:pt x="348" y="351"/>
                </a:lnTo>
                <a:lnTo>
                  <a:pt x="348" y="366"/>
                </a:lnTo>
                <a:lnTo>
                  <a:pt x="362" y="385"/>
                </a:lnTo>
                <a:lnTo>
                  <a:pt x="377" y="403"/>
                </a:lnTo>
                <a:lnTo>
                  <a:pt x="377" y="403"/>
                </a:lnTo>
                <a:lnTo>
                  <a:pt x="382" y="406"/>
                </a:lnTo>
                <a:lnTo>
                  <a:pt x="385" y="410"/>
                </a:lnTo>
                <a:lnTo>
                  <a:pt x="394" y="413"/>
                </a:lnTo>
                <a:lnTo>
                  <a:pt x="397" y="413"/>
                </a:lnTo>
                <a:lnTo>
                  <a:pt x="397" y="413"/>
                </a:lnTo>
                <a:lnTo>
                  <a:pt x="400" y="415"/>
                </a:lnTo>
                <a:lnTo>
                  <a:pt x="401" y="420"/>
                </a:lnTo>
                <a:lnTo>
                  <a:pt x="402" y="427"/>
                </a:lnTo>
                <a:lnTo>
                  <a:pt x="403" y="435"/>
                </a:lnTo>
                <a:lnTo>
                  <a:pt x="403" y="490"/>
                </a:lnTo>
                <a:lnTo>
                  <a:pt x="403" y="490"/>
                </a:lnTo>
                <a:lnTo>
                  <a:pt x="407" y="495"/>
                </a:lnTo>
                <a:lnTo>
                  <a:pt x="410" y="498"/>
                </a:lnTo>
                <a:lnTo>
                  <a:pt x="413" y="499"/>
                </a:lnTo>
                <a:lnTo>
                  <a:pt x="415" y="499"/>
                </a:lnTo>
                <a:lnTo>
                  <a:pt x="415" y="499"/>
                </a:lnTo>
                <a:lnTo>
                  <a:pt x="421" y="498"/>
                </a:lnTo>
                <a:lnTo>
                  <a:pt x="425" y="498"/>
                </a:lnTo>
                <a:lnTo>
                  <a:pt x="429" y="499"/>
                </a:lnTo>
                <a:lnTo>
                  <a:pt x="433" y="502"/>
                </a:lnTo>
                <a:lnTo>
                  <a:pt x="437" y="505"/>
                </a:lnTo>
                <a:lnTo>
                  <a:pt x="437" y="505"/>
                </a:lnTo>
                <a:lnTo>
                  <a:pt x="441" y="507"/>
                </a:lnTo>
                <a:lnTo>
                  <a:pt x="445" y="509"/>
                </a:lnTo>
                <a:lnTo>
                  <a:pt x="447" y="515"/>
                </a:lnTo>
                <a:lnTo>
                  <a:pt x="449" y="521"/>
                </a:lnTo>
                <a:lnTo>
                  <a:pt x="452" y="552"/>
                </a:lnTo>
                <a:lnTo>
                  <a:pt x="479" y="494"/>
                </a:lnTo>
                <a:lnTo>
                  <a:pt x="479" y="494"/>
                </a:lnTo>
                <a:lnTo>
                  <a:pt x="486" y="474"/>
                </a:lnTo>
                <a:lnTo>
                  <a:pt x="489" y="466"/>
                </a:lnTo>
                <a:lnTo>
                  <a:pt x="493" y="459"/>
                </a:lnTo>
                <a:lnTo>
                  <a:pt x="497" y="453"/>
                </a:lnTo>
                <a:lnTo>
                  <a:pt x="501" y="448"/>
                </a:lnTo>
                <a:lnTo>
                  <a:pt x="505" y="445"/>
                </a:lnTo>
                <a:lnTo>
                  <a:pt x="511" y="444"/>
                </a:lnTo>
                <a:lnTo>
                  <a:pt x="511" y="444"/>
                </a:lnTo>
                <a:lnTo>
                  <a:pt x="514" y="443"/>
                </a:lnTo>
                <a:lnTo>
                  <a:pt x="520" y="443"/>
                </a:lnTo>
                <a:lnTo>
                  <a:pt x="532" y="445"/>
                </a:lnTo>
                <a:lnTo>
                  <a:pt x="544" y="450"/>
                </a:lnTo>
                <a:lnTo>
                  <a:pt x="560" y="458"/>
                </a:lnTo>
                <a:lnTo>
                  <a:pt x="638" y="465"/>
                </a:lnTo>
                <a:lnTo>
                  <a:pt x="642" y="447"/>
                </a:lnTo>
                <a:lnTo>
                  <a:pt x="605" y="412"/>
                </a:lnTo>
                <a:lnTo>
                  <a:pt x="605" y="412"/>
                </a:lnTo>
                <a:lnTo>
                  <a:pt x="594" y="405"/>
                </a:lnTo>
                <a:lnTo>
                  <a:pt x="587" y="399"/>
                </a:lnTo>
                <a:lnTo>
                  <a:pt x="583" y="395"/>
                </a:lnTo>
                <a:lnTo>
                  <a:pt x="582" y="392"/>
                </a:lnTo>
                <a:lnTo>
                  <a:pt x="583" y="390"/>
                </a:lnTo>
                <a:lnTo>
                  <a:pt x="611" y="391"/>
                </a:lnTo>
                <a:lnTo>
                  <a:pt x="611" y="391"/>
                </a:lnTo>
                <a:lnTo>
                  <a:pt x="620" y="393"/>
                </a:lnTo>
                <a:lnTo>
                  <a:pt x="630" y="393"/>
                </a:lnTo>
                <a:lnTo>
                  <a:pt x="639" y="391"/>
                </a:lnTo>
                <a:lnTo>
                  <a:pt x="648" y="387"/>
                </a:lnTo>
                <a:lnTo>
                  <a:pt x="656" y="380"/>
                </a:lnTo>
                <a:lnTo>
                  <a:pt x="666" y="371"/>
                </a:lnTo>
                <a:lnTo>
                  <a:pt x="675" y="358"/>
                </a:lnTo>
                <a:lnTo>
                  <a:pt x="683" y="344"/>
                </a:lnTo>
                <a:lnTo>
                  <a:pt x="683" y="344"/>
                </a:lnTo>
                <a:lnTo>
                  <a:pt x="685" y="344"/>
                </a:lnTo>
                <a:lnTo>
                  <a:pt x="711" y="319"/>
                </a:lnTo>
                <a:lnTo>
                  <a:pt x="715" y="263"/>
                </a:lnTo>
                <a:lnTo>
                  <a:pt x="715" y="257"/>
                </a:lnTo>
                <a:lnTo>
                  <a:pt x="718" y="257"/>
                </a:lnTo>
                <a:lnTo>
                  <a:pt x="721" y="257"/>
                </a:lnTo>
                <a:lnTo>
                  <a:pt x="741" y="253"/>
                </a:lnTo>
                <a:lnTo>
                  <a:pt x="745" y="253"/>
                </a:lnTo>
                <a:lnTo>
                  <a:pt x="747" y="254"/>
                </a:lnTo>
                <a:lnTo>
                  <a:pt x="747" y="255"/>
                </a:lnTo>
                <a:lnTo>
                  <a:pt x="789" y="299"/>
                </a:lnTo>
                <a:lnTo>
                  <a:pt x="802" y="295"/>
                </a:lnTo>
                <a:lnTo>
                  <a:pt x="804" y="287"/>
                </a:lnTo>
                <a:lnTo>
                  <a:pt x="781" y="265"/>
                </a:lnTo>
                <a:lnTo>
                  <a:pt x="778" y="263"/>
                </a:lnTo>
                <a:lnTo>
                  <a:pt x="776" y="259"/>
                </a:lnTo>
                <a:lnTo>
                  <a:pt x="810" y="239"/>
                </a:lnTo>
                <a:lnTo>
                  <a:pt x="808" y="188"/>
                </a:lnTo>
                <a:lnTo>
                  <a:pt x="794" y="191"/>
                </a:lnTo>
                <a:lnTo>
                  <a:pt x="794" y="191"/>
                </a:lnTo>
                <a:lnTo>
                  <a:pt x="792" y="191"/>
                </a:lnTo>
                <a:lnTo>
                  <a:pt x="773" y="181"/>
                </a:lnTo>
                <a:lnTo>
                  <a:pt x="773" y="181"/>
                </a:lnTo>
                <a:lnTo>
                  <a:pt x="766" y="179"/>
                </a:lnTo>
                <a:lnTo>
                  <a:pt x="760" y="177"/>
                </a:lnTo>
                <a:lnTo>
                  <a:pt x="741" y="167"/>
                </a:lnTo>
                <a:lnTo>
                  <a:pt x="741" y="167"/>
                </a:lnTo>
                <a:lnTo>
                  <a:pt x="737" y="163"/>
                </a:lnTo>
                <a:lnTo>
                  <a:pt x="733" y="161"/>
                </a:lnTo>
                <a:lnTo>
                  <a:pt x="730" y="157"/>
                </a:lnTo>
                <a:lnTo>
                  <a:pt x="730" y="154"/>
                </a:lnTo>
                <a:lnTo>
                  <a:pt x="730" y="155"/>
                </a:lnTo>
                <a:lnTo>
                  <a:pt x="730" y="155"/>
                </a:lnTo>
                <a:lnTo>
                  <a:pt x="729" y="161"/>
                </a:lnTo>
                <a:lnTo>
                  <a:pt x="727" y="163"/>
                </a:lnTo>
                <a:lnTo>
                  <a:pt x="725" y="164"/>
                </a:lnTo>
                <a:lnTo>
                  <a:pt x="725" y="164"/>
                </a:lnTo>
                <a:lnTo>
                  <a:pt x="723" y="165"/>
                </a:lnTo>
                <a:lnTo>
                  <a:pt x="719" y="167"/>
                </a:lnTo>
                <a:lnTo>
                  <a:pt x="709" y="168"/>
                </a:lnTo>
                <a:lnTo>
                  <a:pt x="708" y="168"/>
                </a:lnTo>
                <a:lnTo>
                  <a:pt x="707" y="167"/>
                </a:lnTo>
                <a:lnTo>
                  <a:pt x="705" y="167"/>
                </a:lnTo>
                <a:lnTo>
                  <a:pt x="689" y="154"/>
                </a:lnTo>
                <a:lnTo>
                  <a:pt x="674" y="167"/>
                </a:lnTo>
                <a:lnTo>
                  <a:pt x="674" y="167"/>
                </a:lnTo>
                <a:lnTo>
                  <a:pt x="665" y="175"/>
                </a:lnTo>
                <a:lnTo>
                  <a:pt x="662" y="178"/>
                </a:lnTo>
                <a:lnTo>
                  <a:pt x="661" y="183"/>
                </a:lnTo>
                <a:lnTo>
                  <a:pt x="669" y="197"/>
                </a:lnTo>
                <a:lnTo>
                  <a:pt x="669" y="197"/>
                </a:lnTo>
                <a:lnTo>
                  <a:pt x="671" y="201"/>
                </a:lnTo>
                <a:lnTo>
                  <a:pt x="671" y="203"/>
                </a:lnTo>
                <a:lnTo>
                  <a:pt x="673" y="207"/>
                </a:lnTo>
                <a:lnTo>
                  <a:pt x="671" y="209"/>
                </a:lnTo>
                <a:lnTo>
                  <a:pt x="671" y="209"/>
                </a:lnTo>
                <a:lnTo>
                  <a:pt x="669" y="211"/>
                </a:lnTo>
                <a:lnTo>
                  <a:pt x="666" y="214"/>
                </a:lnTo>
                <a:lnTo>
                  <a:pt x="660" y="216"/>
                </a:lnTo>
                <a:lnTo>
                  <a:pt x="654" y="217"/>
                </a:lnTo>
                <a:lnTo>
                  <a:pt x="647" y="220"/>
                </a:lnTo>
                <a:lnTo>
                  <a:pt x="647" y="220"/>
                </a:lnTo>
                <a:lnTo>
                  <a:pt x="642" y="222"/>
                </a:lnTo>
                <a:lnTo>
                  <a:pt x="636" y="222"/>
                </a:lnTo>
                <a:lnTo>
                  <a:pt x="630" y="219"/>
                </a:lnTo>
                <a:lnTo>
                  <a:pt x="627" y="216"/>
                </a:lnTo>
                <a:lnTo>
                  <a:pt x="624" y="212"/>
                </a:lnTo>
                <a:lnTo>
                  <a:pt x="592" y="180"/>
                </a:lnTo>
                <a:lnTo>
                  <a:pt x="592" y="180"/>
                </a:lnTo>
                <a:lnTo>
                  <a:pt x="583" y="176"/>
                </a:lnTo>
                <a:lnTo>
                  <a:pt x="575" y="171"/>
                </a:lnTo>
                <a:lnTo>
                  <a:pt x="569" y="167"/>
                </a:lnTo>
                <a:lnTo>
                  <a:pt x="566" y="162"/>
                </a:lnTo>
                <a:lnTo>
                  <a:pt x="566" y="162"/>
                </a:lnTo>
                <a:lnTo>
                  <a:pt x="564" y="156"/>
                </a:lnTo>
                <a:lnTo>
                  <a:pt x="564" y="154"/>
                </a:lnTo>
                <a:lnTo>
                  <a:pt x="564" y="152"/>
                </a:lnTo>
                <a:lnTo>
                  <a:pt x="564" y="152"/>
                </a:lnTo>
                <a:lnTo>
                  <a:pt x="561" y="138"/>
                </a:lnTo>
                <a:lnTo>
                  <a:pt x="558" y="130"/>
                </a:lnTo>
                <a:lnTo>
                  <a:pt x="551" y="133"/>
                </a:lnTo>
                <a:lnTo>
                  <a:pt x="550" y="136"/>
                </a:lnTo>
                <a:lnTo>
                  <a:pt x="550" y="136"/>
                </a:lnTo>
                <a:lnTo>
                  <a:pt x="551" y="141"/>
                </a:lnTo>
                <a:lnTo>
                  <a:pt x="556" y="148"/>
                </a:lnTo>
                <a:lnTo>
                  <a:pt x="557" y="150"/>
                </a:lnTo>
                <a:lnTo>
                  <a:pt x="558" y="152"/>
                </a:lnTo>
                <a:lnTo>
                  <a:pt x="557" y="154"/>
                </a:lnTo>
                <a:lnTo>
                  <a:pt x="540" y="183"/>
                </a:lnTo>
                <a:lnTo>
                  <a:pt x="512" y="176"/>
                </a:lnTo>
                <a:lnTo>
                  <a:pt x="505" y="172"/>
                </a:lnTo>
                <a:lnTo>
                  <a:pt x="505" y="172"/>
                </a:lnTo>
                <a:lnTo>
                  <a:pt x="505" y="169"/>
                </a:lnTo>
                <a:lnTo>
                  <a:pt x="505" y="169"/>
                </a:lnTo>
                <a:lnTo>
                  <a:pt x="508" y="165"/>
                </a:lnTo>
                <a:lnTo>
                  <a:pt x="508" y="161"/>
                </a:lnTo>
                <a:lnTo>
                  <a:pt x="508" y="156"/>
                </a:lnTo>
                <a:lnTo>
                  <a:pt x="505" y="152"/>
                </a:lnTo>
                <a:lnTo>
                  <a:pt x="502" y="142"/>
                </a:lnTo>
                <a:lnTo>
                  <a:pt x="479" y="125"/>
                </a:lnTo>
                <a:lnTo>
                  <a:pt x="478" y="124"/>
                </a:lnTo>
                <a:lnTo>
                  <a:pt x="478" y="124"/>
                </a:lnTo>
                <a:lnTo>
                  <a:pt x="476" y="126"/>
                </a:lnTo>
                <a:lnTo>
                  <a:pt x="474" y="128"/>
                </a:lnTo>
                <a:lnTo>
                  <a:pt x="471" y="129"/>
                </a:lnTo>
                <a:lnTo>
                  <a:pt x="449" y="126"/>
                </a:lnTo>
                <a:lnTo>
                  <a:pt x="449" y="126"/>
                </a:lnTo>
                <a:lnTo>
                  <a:pt x="440" y="124"/>
                </a:lnTo>
                <a:lnTo>
                  <a:pt x="437" y="122"/>
                </a:lnTo>
                <a:lnTo>
                  <a:pt x="434" y="120"/>
                </a:lnTo>
                <a:lnTo>
                  <a:pt x="434" y="120"/>
                </a:lnTo>
                <a:lnTo>
                  <a:pt x="434" y="117"/>
                </a:lnTo>
                <a:lnTo>
                  <a:pt x="433" y="114"/>
                </a:lnTo>
                <a:lnTo>
                  <a:pt x="435" y="106"/>
                </a:lnTo>
                <a:lnTo>
                  <a:pt x="437" y="102"/>
                </a:lnTo>
                <a:lnTo>
                  <a:pt x="427" y="85"/>
                </a:lnTo>
                <a:lnTo>
                  <a:pt x="385" y="87"/>
                </a:lnTo>
                <a:lnTo>
                  <a:pt x="385" y="87"/>
                </a:lnTo>
                <a:lnTo>
                  <a:pt x="385" y="92"/>
                </a:lnTo>
                <a:lnTo>
                  <a:pt x="385" y="95"/>
                </a:lnTo>
                <a:lnTo>
                  <a:pt x="383" y="102"/>
                </a:lnTo>
                <a:lnTo>
                  <a:pt x="383" y="102"/>
                </a:lnTo>
                <a:lnTo>
                  <a:pt x="381" y="105"/>
                </a:lnTo>
                <a:lnTo>
                  <a:pt x="378" y="106"/>
                </a:lnTo>
                <a:lnTo>
                  <a:pt x="372" y="107"/>
                </a:lnTo>
                <a:lnTo>
                  <a:pt x="372" y="107"/>
                </a:lnTo>
                <a:lnTo>
                  <a:pt x="368" y="108"/>
                </a:lnTo>
                <a:lnTo>
                  <a:pt x="363" y="107"/>
                </a:lnTo>
                <a:lnTo>
                  <a:pt x="358" y="105"/>
                </a:lnTo>
                <a:lnTo>
                  <a:pt x="353" y="101"/>
                </a:lnTo>
                <a:lnTo>
                  <a:pt x="353" y="100"/>
                </a:lnTo>
                <a:lnTo>
                  <a:pt x="352" y="100"/>
                </a:lnTo>
                <a:lnTo>
                  <a:pt x="352" y="100"/>
                </a:lnTo>
                <a:lnTo>
                  <a:pt x="346" y="92"/>
                </a:lnTo>
                <a:lnTo>
                  <a:pt x="342" y="85"/>
                </a:lnTo>
                <a:lnTo>
                  <a:pt x="339" y="79"/>
                </a:lnTo>
                <a:lnTo>
                  <a:pt x="339" y="74"/>
                </a:lnTo>
                <a:lnTo>
                  <a:pt x="330" y="61"/>
                </a:lnTo>
                <a:lnTo>
                  <a:pt x="319" y="69"/>
                </a:lnTo>
                <a:lnTo>
                  <a:pt x="319" y="69"/>
                </a:lnTo>
                <a:lnTo>
                  <a:pt x="311" y="73"/>
                </a:lnTo>
                <a:lnTo>
                  <a:pt x="305" y="75"/>
                </a:lnTo>
                <a:lnTo>
                  <a:pt x="300" y="74"/>
                </a:lnTo>
                <a:lnTo>
                  <a:pt x="297" y="71"/>
                </a:lnTo>
                <a:lnTo>
                  <a:pt x="292" y="69"/>
                </a:lnTo>
                <a:lnTo>
                  <a:pt x="280" y="71"/>
                </a:lnTo>
                <a:lnTo>
                  <a:pt x="248" y="82"/>
                </a:lnTo>
                <a:lnTo>
                  <a:pt x="248" y="82"/>
                </a:lnTo>
                <a:lnTo>
                  <a:pt x="242" y="85"/>
                </a:lnTo>
                <a:lnTo>
                  <a:pt x="237" y="86"/>
                </a:lnTo>
                <a:lnTo>
                  <a:pt x="229" y="87"/>
                </a:lnTo>
                <a:lnTo>
                  <a:pt x="225" y="87"/>
                </a:lnTo>
                <a:lnTo>
                  <a:pt x="225" y="87"/>
                </a:lnTo>
                <a:lnTo>
                  <a:pt x="217" y="87"/>
                </a:lnTo>
                <a:lnTo>
                  <a:pt x="211" y="85"/>
                </a:lnTo>
                <a:lnTo>
                  <a:pt x="205" y="83"/>
                </a:lnTo>
                <a:lnTo>
                  <a:pt x="201" y="79"/>
                </a:lnTo>
                <a:lnTo>
                  <a:pt x="182" y="63"/>
                </a:lnTo>
                <a:lnTo>
                  <a:pt x="157" y="26"/>
                </a:lnTo>
                <a:close/>
              </a:path>
            </a:pathLst>
          </a:custGeom>
          <a:solidFill>
            <a:srgbClr val="2F4054"/>
          </a:solidFill>
          <a:ln>
            <a:noFill/>
          </a:ln>
        </p:spPr>
        <p:txBody>
          <a:bodyPr vert="horz" wrap="square" lIns="121882" tIns="60941" rIns="121882" bIns="60941" numCol="1" anchor="t" anchorCtr="0" compatLnSpc="1"/>
          <a:lstStyle/>
          <a:p>
            <a:endParaRPr lang="zh-CN" altLang="en-US" sz="2400">
              <a:solidFill>
                <a:srgbClr val="969696"/>
              </a:solidFill>
            </a:endParaRPr>
          </a:p>
        </p:txBody>
      </p:sp>
      <p:sp>
        <p:nvSpPr>
          <p:cNvPr id="54" name="Freeform 61"/>
          <p:cNvSpPr/>
          <p:nvPr/>
        </p:nvSpPr>
        <p:spPr bwMode="auto">
          <a:xfrm>
            <a:off x="5318586" y="1429521"/>
            <a:ext cx="1259202" cy="1144767"/>
          </a:xfrm>
          <a:custGeom>
            <a:avLst/>
            <a:gdLst>
              <a:gd name="T0" fmla="*/ 1073 w 1087"/>
              <a:gd name="T1" fmla="*/ 447 h 988"/>
              <a:gd name="T2" fmla="*/ 1069 w 1087"/>
              <a:gd name="T3" fmla="*/ 413 h 988"/>
              <a:gd name="T4" fmla="*/ 1057 w 1087"/>
              <a:gd name="T5" fmla="*/ 368 h 988"/>
              <a:gd name="T6" fmla="*/ 1026 w 1087"/>
              <a:gd name="T7" fmla="*/ 361 h 988"/>
              <a:gd name="T8" fmla="*/ 1002 w 1087"/>
              <a:gd name="T9" fmla="*/ 386 h 988"/>
              <a:gd name="T10" fmla="*/ 981 w 1087"/>
              <a:gd name="T11" fmla="*/ 409 h 988"/>
              <a:gd name="T12" fmla="*/ 935 w 1087"/>
              <a:gd name="T13" fmla="*/ 484 h 988"/>
              <a:gd name="T14" fmla="*/ 806 w 1087"/>
              <a:gd name="T15" fmla="*/ 508 h 988"/>
              <a:gd name="T16" fmla="*/ 751 w 1087"/>
              <a:gd name="T17" fmla="*/ 425 h 988"/>
              <a:gd name="T18" fmla="*/ 710 w 1087"/>
              <a:gd name="T19" fmla="*/ 390 h 988"/>
              <a:gd name="T20" fmla="*/ 501 w 1087"/>
              <a:gd name="T21" fmla="*/ 355 h 988"/>
              <a:gd name="T22" fmla="*/ 415 w 1087"/>
              <a:gd name="T23" fmla="*/ 198 h 988"/>
              <a:gd name="T24" fmla="*/ 259 w 1087"/>
              <a:gd name="T25" fmla="*/ 28 h 988"/>
              <a:gd name="T26" fmla="*/ 153 w 1087"/>
              <a:gd name="T27" fmla="*/ 13 h 988"/>
              <a:gd name="T28" fmla="*/ 106 w 1087"/>
              <a:gd name="T29" fmla="*/ 1 h 988"/>
              <a:gd name="T30" fmla="*/ 11 w 1087"/>
              <a:gd name="T31" fmla="*/ 39 h 988"/>
              <a:gd name="T32" fmla="*/ 3 w 1087"/>
              <a:gd name="T33" fmla="*/ 79 h 988"/>
              <a:gd name="T34" fmla="*/ 3 w 1087"/>
              <a:gd name="T35" fmla="*/ 111 h 988"/>
              <a:gd name="T36" fmla="*/ 55 w 1087"/>
              <a:gd name="T37" fmla="*/ 131 h 988"/>
              <a:gd name="T38" fmla="*/ 76 w 1087"/>
              <a:gd name="T39" fmla="*/ 109 h 988"/>
              <a:gd name="T40" fmla="*/ 115 w 1087"/>
              <a:gd name="T41" fmla="*/ 175 h 988"/>
              <a:gd name="T42" fmla="*/ 164 w 1087"/>
              <a:gd name="T43" fmla="*/ 225 h 988"/>
              <a:gd name="T44" fmla="*/ 224 w 1087"/>
              <a:gd name="T45" fmla="*/ 196 h 988"/>
              <a:gd name="T46" fmla="*/ 321 w 1087"/>
              <a:gd name="T47" fmla="*/ 166 h 988"/>
              <a:gd name="T48" fmla="*/ 352 w 1087"/>
              <a:gd name="T49" fmla="*/ 275 h 988"/>
              <a:gd name="T50" fmla="*/ 363 w 1087"/>
              <a:gd name="T51" fmla="*/ 379 h 988"/>
              <a:gd name="T52" fmla="*/ 351 w 1087"/>
              <a:gd name="T53" fmla="*/ 432 h 988"/>
              <a:gd name="T54" fmla="*/ 345 w 1087"/>
              <a:gd name="T55" fmla="*/ 502 h 988"/>
              <a:gd name="T56" fmla="*/ 331 w 1087"/>
              <a:gd name="T57" fmla="*/ 552 h 988"/>
              <a:gd name="T58" fmla="*/ 300 w 1087"/>
              <a:gd name="T59" fmla="*/ 540 h 988"/>
              <a:gd name="T60" fmla="*/ 237 w 1087"/>
              <a:gd name="T61" fmla="*/ 627 h 988"/>
              <a:gd name="T62" fmla="*/ 242 w 1087"/>
              <a:gd name="T63" fmla="*/ 707 h 988"/>
              <a:gd name="T64" fmla="*/ 277 w 1087"/>
              <a:gd name="T65" fmla="*/ 776 h 988"/>
              <a:gd name="T66" fmla="*/ 354 w 1087"/>
              <a:gd name="T67" fmla="*/ 816 h 988"/>
              <a:gd name="T68" fmla="*/ 390 w 1087"/>
              <a:gd name="T69" fmla="*/ 852 h 988"/>
              <a:gd name="T70" fmla="*/ 434 w 1087"/>
              <a:gd name="T71" fmla="*/ 841 h 988"/>
              <a:gd name="T72" fmla="*/ 473 w 1087"/>
              <a:gd name="T73" fmla="*/ 837 h 988"/>
              <a:gd name="T74" fmla="*/ 508 w 1087"/>
              <a:gd name="T75" fmla="*/ 824 h 988"/>
              <a:gd name="T76" fmla="*/ 525 w 1087"/>
              <a:gd name="T77" fmla="*/ 853 h 988"/>
              <a:gd name="T78" fmla="*/ 544 w 1087"/>
              <a:gd name="T79" fmla="*/ 870 h 988"/>
              <a:gd name="T80" fmla="*/ 553 w 1087"/>
              <a:gd name="T81" fmla="*/ 853 h 988"/>
              <a:gd name="T82" fmla="*/ 609 w 1087"/>
              <a:gd name="T83" fmla="*/ 853 h 988"/>
              <a:gd name="T84" fmla="*/ 638 w 1087"/>
              <a:gd name="T85" fmla="*/ 895 h 988"/>
              <a:gd name="T86" fmla="*/ 686 w 1087"/>
              <a:gd name="T87" fmla="*/ 912 h 988"/>
              <a:gd name="T88" fmla="*/ 716 w 1087"/>
              <a:gd name="T89" fmla="*/ 932 h 988"/>
              <a:gd name="T90" fmla="*/ 716 w 1087"/>
              <a:gd name="T91" fmla="*/ 904 h 988"/>
              <a:gd name="T92" fmla="*/ 737 w 1087"/>
              <a:gd name="T93" fmla="*/ 895 h 988"/>
              <a:gd name="T94" fmla="*/ 750 w 1087"/>
              <a:gd name="T95" fmla="*/ 933 h 988"/>
              <a:gd name="T96" fmla="*/ 772 w 1087"/>
              <a:gd name="T97" fmla="*/ 947 h 988"/>
              <a:gd name="T98" fmla="*/ 828 w 1087"/>
              <a:gd name="T99" fmla="*/ 975 h 988"/>
              <a:gd name="T100" fmla="*/ 824 w 1087"/>
              <a:gd name="T101" fmla="*/ 954 h 988"/>
              <a:gd name="T102" fmla="*/ 890 w 1087"/>
              <a:gd name="T103" fmla="*/ 933 h 988"/>
              <a:gd name="T104" fmla="*/ 923 w 1087"/>
              <a:gd name="T105" fmla="*/ 909 h 988"/>
              <a:gd name="T106" fmla="*/ 918 w 1087"/>
              <a:gd name="T107" fmla="*/ 932 h 988"/>
              <a:gd name="T108" fmla="*/ 952 w 1087"/>
              <a:gd name="T109" fmla="*/ 947 h 988"/>
              <a:gd name="T110" fmla="*/ 953 w 1087"/>
              <a:gd name="T111" fmla="*/ 858 h 988"/>
              <a:gd name="T112" fmla="*/ 923 w 1087"/>
              <a:gd name="T113" fmla="*/ 815 h 988"/>
              <a:gd name="T114" fmla="*/ 943 w 1087"/>
              <a:gd name="T115" fmla="*/ 768 h 988"/>
              <a:gd name="T116" fmla="*/ 1000 w 1087"/>
              <a:gd name="T117" fmla="*/ 729 h 988"/>
              <a:gd name="T118" fmla="*/ 1055 w 1087"/>
              <a:gd name="T119" fmla="*/ 730 h 988"/>
              <a:gd name="T120" fmla="*/ 1084 w 1087"/>
              <a:gd name="T121" fmla="*/ 677 h 988"/>
              <a:gd name="T122" fmla="*/ 1084 w 1087"/>
              <a:gd name="T123" fmla="*/ 578 h 9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087" h="988">
                <a:moveTo>
                  <a:pt x="1084" y="578"/>
                </a:moveTo>
                <a:lnTo>
                  <a:pt x="1065" y="460"/>
                </a:lnTo>
                <a:lnTo>
                  <a:pt x="1066" y="457"/>
                </a:lnTo>
                <a:lnTo>
                  <a:pt x="1068" y="457"/>
                </a:lnTo>
                <a:lnTo>
                  <a:pt x="1068" y="457"/>
                </a:lnTo>
                <a:lnTo>
                  <a:pt x="1073" y="447"/>
                </a:lnTo>
                <a:lnTo>
                  <a:pt x="1077" y="439"/>
                </a:lnTo>
                <a:lnTo>
                  <a:pt x="1079" y="431"/>
                </a:lnTo>
                <a:lnTo>
                  <a:pt x="1079" y="424"/>
                </a:lnTo>
                <a:lnTo>
                  <a:pt x="1073" y="417"/>
                </a:lnTo>
                <a:lnTo>
                  <a:pt x="1073" y="417"/>
                </a:lnTo>
                <a:lnTo>
                  <a:pt x="1069" y="413"/>
                </a:lnTo>
                <a:lnTo>
                  <a:pt x="1065" y="408"/>
                </a:lnTo>
                <a:lnTo>
                  <a:pt x="1062" y="402"/>
                </a:lnTo>
                <a:lnTo>
                  <a:pt x="1060" y="395"/>
                </a:lnTo>
                <a:lnTo>
                  <a:pt x="1058" y="387"/>
                </a:lnTo>
                <a:lnTo>
                  <a:pt x="1057" y="378"/>
                </a:lnTo>
                <a:lnTo>
                  <a:pt x="1057" y="368"/>
                </a:lnTo>
                <a:lnTo>
                  <a:pt x="1058" y="356"/>
                </a:lnTo>
                <a:lnTo>
                  <a:pt x="1047" y="356"/>
                </a:lnTo>
                <a:lnTo>
                  <a:pt x="1047" y="356"/>
                </a:lnTo>
                <a:lnTo>
                  <a:pt x="1040" y="356"/>
                </a:lnTo>
                <a:lnTo>
                  <a:pt x="1033" y="358"/>
                </a:lnTo>
                <a:lnTo>
                  <a:pt x="1026" y="361"/>
                </a:lnTo>
                <a:lnTo>
                  <a:pt x="1019" y="364"/>
                </a:lnTo>
                <a:lnTo>
                  <a:pt x="1019" y="364"/>
                </a:lnTo>
                <a:lnTo>
                  <a:pt x="1013" y="370"/>
                </a:lnTo>
                <a:lnTo>
                  <a:pt x="1008" y="376"/>
                </a:lnTo>
                <a:lnTo>
                  <a:pt x="1005" y="382"/>
                </a:lnTo>
                <a:lnTo>
                  <a:pt x="1002" y="386"/>
                </a:lnTo>
                <a:lnTo>
                  <a:pt x="1002" y="386"/>
                </a:lnTo>
                <a:lnTo>
                  <a:pt x="1000" y="392"/>
                </a:lnTo>
                <a:lnTo>
                  <a:pt x="997" y="397"/>
                </a:lnTo>
                <a:lnTo>
                  <a:pt x="992" y="401"/>
                </a:lnTo>
                <a:lnTo>
                  <a:pt x="987" y="406"/>
                </a:lnTo>
                <a:lnTo>
                  <a:pt x="981" y="409"/>
                </a:lnTo>
                <a:lnTo>
                  <a:pt x="974" y="413"/>
                </a:lnTo>
                <a:lnTo>
                  <a:pt x="955" y="419"/>
                </a:lnTo>
                <a:lnTo>
                  <a:pt x="950" y="457"/>
                </a:lnTo>
                <a:lnTo>
                  <a:pt x="950" y="458"/>
                </a:lnTo>
                <a:lnTo>
                  <a:pt x="948" y="460"/>
                </a:lnTo>
                <a:lnTo>
                  <a:pt x="935" y="484"/>
                </a:lnTo>
                <a:lnTo>
                  <a:pt x="934" y="486"/>
                </a:lnTo>
                <a:lnTo>
                  <a:pt x="932" y="486"/>
                </a:lnTo>
                <a:lnTo>
                  <a:pt x="931" y="486"/>
                </a:lnTo>
                <a:lnTo>
                  <a:pt x="811" y="508"/>
                </a:lnTo>
                <a:lnTo>
                  <a:pt x="810" y="508"/>
                </a:lnTo>
                <a:lnTo>
                  <a:pt x="806" y="508"/>
                </a:lnTo>
                <a:lnTo>
                  <a:pt x="806" y="505"/>
                </a:lnTo>
                <a:lnTo>
                  <a:pt x="772" y="468"/>
                </a:lnTo>
                <a:lnTo>
                  <a:pt x="782" y="457"/>
                </a:lnTo>
                <a:lnTo>
                  <a:pt x="769" y="439"/>
                </a:lnTo>
                <a:lnTo>
                  <a:pt x="753" y="426"/>
                </a:lnTo>
                <a:lnTo>
                  <a:pt x="751" y="425"/>
                </a:lnTo>
                <a:lnTo>
                  <a:pt x="750" y="425"/>
                </a:lnTo>
                <a:lnTo>
                  <a:pt x="750" y="424"/>
                </a:lnTo>
                <a:lnTo>
                  <a:pt x="750" y="423"/>
                </a:lnTo>
                <a:lnTo>
                  <a:pt x="743" y="390"/>
                </a:lnTo>
                <a:lnTo>
                  <a:pt x="713" y="393"/>
                </a:lnTo>
                <a:lnTo>
                  <a:pt x="710" y="390"/>
                </a:lnTo>
                <a:lnTo>
                  <a:pt x="684" y="375"/>
                </a:lnTo>
                <a:lnTo>
                  <a:pt x="588" y="358"/>
                </a:lnTo>
                <a:lnTo>
                  <a:pt x="508" y="354"/>
                </a:lnTo>
                <a:lnTo>
                  <a:pt x="505" y="356"/>
                </a:lnTo>
                <a:lnTo>
                  <a:pt x="505" y="356"/>
                </a:lnTo>
                <a:lnTo>
                  <a:pt x="501" y="355"/>
                </a:lnTo>
                <a:lnTo>
                  <a:pt x="498" y="353"/>
                </a:lnTo>
                <a:lnTo>
                  <a:pt x="453" y="249"/>
                </a:lnTo>
                <a:lnTo>
                  <a:pt x="453" y="249"/>
                </a:lnTo>
                <a:lnTo>
                  <a:pt x="446" y="238"/>
                </a:lnTo>
                <a:lnTo>
                  <a:pt x="434" y="222"/>
                </a:lnTo>
                <a:lnTo>
                  <a:pt x="415" y="198"/>
                </a:lnTo>
                <a:lnTo>
                  <a:pt x="390" y="167"/>
                </a:lnTo>
                <a:lnTo>
                  <a:pt x="390" y="167"/>
                </a:lnTo>
                <a:lnTo>
                  <a:pt x="347" y="116"/>
                </a:lnTo>
                <a:lnTo>
                  <a:pt x="335" y="101"/>
                </a:lnTo>
                <a:lnTo>
                  <a:pt x="327" y="94"/>
                </a:lnTo>
                <a:lnTo>
                  <a:pt x="259" y="28"/>
                </a:lnTo>
                <a:lnTo>
                  <a:pt x="249" y="22"/>
                </a:lnTo>
                <a:lnTo>
                  <a:pt x="164" y="19"/>
                </a:lnTo>
                <a:lnTo>
                  <a:pt x="163" y="19"/>
                </a:lnTo>
                <a:lnTo>
                  <a:pt x="161" y="17"/>
                </a:lnTo>
                <a:lnTo>
                  <a:pt x="161" y="17"/>
                </a:lnTo>
                <a:lnTo>
                  <a:pt x="153" y="13"/>
                </a:lnTo>
                <a:lnTo>
                  <a:pt x="145" y="9"/>
                </a:lnTo>
                <a:lnTo>
                  <a:pt x="134" y="5"/>
                </a:lnTo>
                <a:lnTo>
                  <a:pt x="122" y="2"/>
                </a:lnTo>
                <a:lnTo>
                  <a:pt x="122" y="2"/>
                </a:lnTo>
                <a:lnTo>
                  <a:pt x="115" y="0"/>
                </a:lnTo>
                <a:lnTo>
                  <a:pt x="106" y="1"/>
                </a:lnTo>
                <a:lnTo>
                  <a:pt x="95" y="2"/>
                </a:lnTo>
                <a:lnTo>
                  <a:pt x="83" y="7"/>
                </a:lnTo>
                <a:lnTo>
                  <a:pt x="68" y="11"/>
                </a:lnTo>
                <a:lnTo>
                  <a:pt x="52" y="19"/>
                </a:lnTo>
                <a:lnTo>
                  <a:pt x="13" y="38"/>
                </a:lnTo>
                <a:lnTo>
                  <a:pt x="11" y="39"/>
                </a:lnTo>
                <a:lnTo>
                  <a:pt x="13" y="56"/>
                </a:lnTo>
                <a:lnTo>
                  <a:pt x="14" y="56"/>
                </a:lnTo>
                <a:lnTo>
                  <a:pt x="14" y="57"/>
                </a:lnTo>
                <a:lnTo>
                  <a:pt x="13" y="57"/>
                </a:lnTo>
                <a:lnTo>
                  <a:pt x="13" y="60"/>
                </a:lnTo>
                <a:lnTo>
                  <a:pt x="3" y="79"/>
                </a:lnTo>
                <a:lnTo>
                  <a:pt x="3" y="80"/>
                </a:lnTo>
                <a:lnTo>
                  <a:pt x="1" y="80"/>
                </a:lnTo>
                <a:lnTo>
                  <a:pt x="0" y="94"/>
                </a:lnTo>
                <a:lnTo>
                  <a:pt x="0" y="94"/>
                </a:lnTo>
                <a:lnTo>
                  <a:pt x="1" y="102"/>
                </a:lnTo>
                <a:lnTo>
                  <a:pt x="3" y="111"/>
                </a:lnTo>
                <a:lnTo>
                  <a:pt x="4" y="119"/>
                </a:lnTo>
                <a:lnTo>
                  <a:pt x="6" y="126"/>
                </a:lnTo>
                <a:lnTo>
                  <a:pt x="15" y="133"/>
                </a:lnTo>
                <a:lnTo>
                  <a:pt x="33" y="132"/>
                </a:lnTo>
                <a:lnTo>
                  <a:pt x="48" y="135"/>
                </a:lnTo>
                <a:lnTo>
                  <a:pt x="55" y="131"/>
                </a:lnTo>
                <a:lnTo>
                  <a:pt x="55" y="131"/>
                </a:lnTo>
                <a:lnTo>
                  <a:pt x="55" y="123"/>
                </a:lnTo>
                <a:lnTo>
                  <a:pt x="58" y="116"/>
                </a:lnTo>
                <a:lnTo>
                  <a:pt x="60" y="111"/>
                </a:lnTo>
                <a:lnTo>
                  <a:pt x="63" y="109"/>
                </a:lnTo>
                <a:lnTo>
                  <a:pt x="76" y="109"/>
                </a:lnTo>
                <a:lnTo>
                  <a:pt x="118" y="120"/>
                </a:lnTo>
                <a:lnTo>
                  <a:pt x="127" y="121"/>
                </a:lnTo>
                <a:lnTo>
                  <a:pt x="114" y="144"/>
                </a:lnTo>
                <a:lnTo>
                  <a:pt x="114" y="172"/>
                </a:lnTo>
                <a:lnTo>
                  <a:pt x="114" y="172"/>
                </a:lnTo>
                <a:lnTo>
                  <a:pt x="115" y="175"/>
                </a:lnTo>
                <a:lnTo>
                  <a:pt x="116" y="179"/>
                </a:lnTo>
                <a:lnTo>
                  <a:pt x="123" y="188"/>
                </a:lnTo>
                <a:lnTo>
                  <a:pt x="132" y="199"/>
                </a:lnTo>
                <a:lnTo>
                  <a:pt x="147" y="213"/>
                </a:lnTo>
                <a:lnTo>
                  <a:pt x="147" y="213"/>
                </a:lnTo>
                <a:lnTo>
                  <a:pt x="164" y="225"/>
                </a:lnTo>
                <a:lnTo>
                  <a:pt x="170" y="228"/>
                </a:lnTo>
                <a:lnTo>
                  <a:pt x="175" y="229"/>
                </a:lnTo>
                <a:lnTo>
                  <a:pt x="182" y="228"/>
                </a:lnTo>
                <a:lnTo>
                  <a:pt x="188" y="226"/>
                </a:lnTo>
                <a:lnTo>
                  <a:pt x="209" y="205"/>
                </a:lnTo>
                <a:lnTo>
                  <a:pt x="224" y="196"/>
                </a:lnTo>
                <a:lnTo>
                  <a:pt x="224" y="194"/>
                </a:lnTo>
                <a:lnTo>
                  <a:pt x="224" y="194"/>
                </a:lnTo>
                <a:lnTo>
                  <a:pt x="257" y="189"/>
                </a:lnTo>
                <a:lnTo>
                  <a:pt x="266" y="168"/>
                </a:lnTo>
                <a:lnTo>
                  <a:pt x="296" y="152"/>
                </a:lnTo>
                <a:lnTo>
                  <a:pt x="321" y="166"/>
                </a:lnTo>
                <a:lnTo>
                  <a:pt x="321" y="167"/>
                </a:lnTo>
                <a:lnTo>
                  <a:pt x="323" y="168"/>
                </a:lnTo>
                <a:lnTo>
                  <a:pt x="347" y="210"/>
                </a:lnTo>
                <a:lnTo>
                  <a:pt x="358" y="237"/>
                </a:lnTo>
                <a:lnTo>
                  <a:pt x="358" y="242"/>
                </a:lnTo>
                <a:lnTo>
                  <a:pt x="352" y="275"/>
                </a:lnTo>
                <a:lnTo>
                  <a:pt x="362" y="298"/>
                </a:lnTo>
                <a:lnTo>
                  <a:pt x="362" y="301"/>
                </a:lnTo>
                <a:lnTo>
                  <a:pt x="354" y="329"/>
                </a:lnTo>
                <a:lnTo>
                  <a:pt x="354" y="353"/>
                </a:lnTo>
                <a:lnTo>
                  <a:pt x="354" y="353"/>
                </a:lnTo>
                <a:lnTo>
                  <a:pt x="363" y="379"/>
                </a:lnTo>
                <a:lnTo>
                  <a:pt x="366" y="393"/>
                </a:lnTo>
                <a:lnTo>
                  <a:pt x="363" y="414"/>
                </a:lnTo>
                <a:lnTo>
                  <a:pt x="363" y="414"/>
                </a:lnTo>
                <a:lnTo>
                  <a:pt x="363" y="415"/>
                </a:lnTo>
                <a:lnTo>
                  <a:pt x="351" y="431"/>
                </a:lnTo>
                <a:lnTo>
                  <a:pt x="351" y="432"/>
                </a:lnTo>
                <a:lnTo>
                  <a:pt x="351" y="432"/>
                </a:lnTo>
                <a:lnTo>
                  <a:pt x="351" y="432"/>
                </a:lnTo>
                <a:lnTo>
                  <a:pt x="339" y="447"/>
                </a:lnTo>
                <a:lnTo>
                  <a:pt x="338" y="473"/>
                </a:lnTo>
                <a:lnTo>
                  <a:pt x="345" y="502"/>
                </a:lnTo>
                <a:lnTo>
                  <a:pt x="345" y="502"/>
                </a:lnTo>
                <a:lnTo>
                  <a:pt x="346" y="503"/>
                </a:lnTo>
                <a:lnTo>
                  <a:pt x="345" y="504"/>
                </a:lnTo>
                <a:lnTo>
                  <a:pt x="345" y="504"/>
                </a:lnTo>
                <a:lnTo>
                  <a:pt x="338" y="547"/>
                </a:lnTo>
                <a:lnTo>
                  <a:pt x="331" y="552"/>
                </a:lnTo>
                <a:lnTo>
                  <a:pt x="331" y="552"/>
                </a:lnTo>
                <a:lnTo>
                  <a:pt x="328" y="555"/>
                </a:lnTo>
                <a:lnTo>
                  <a:pt x="323" y="555"/>
                </a:lnTo>
                <a:lnTo>
                  <a:pt x="319" y="555"/>
                </a:lnTo>
                <a:lnTo>
                  <a:pt x="314" y="552"/>
                </a:lnTo>
                <a:lnTo>
                  <a:pt x="311" y="552"/>
                </a:lnTo>
                <a:lnTo>
                  <a:pt x="300" y="540"/>
                </a:lnTo>
                <a:lnTo>
                  <a:pt x="288" y="544"/>
                </a:lnTo>
                <a:lnTo>
                  <a:pt x="273" y="560"/>
                </a:lnTo>
                <a:lnTo>
                  <a:pt x="256" y="611"/>
                </a:lnTo>
                <a:lnTo>
                  <a:pt x="256" y="612"/>
                </a:lnTo>
                <a:lnTo>
                  <a:pt x="254" y="613"/>
                </a:lnTo>
                <a:lnTo>
                  <a:pt x="237" y="627"/>
                </a:lnTo>
                <a:lnTo>
                  <a:pt x="235" y="627"/>
                </a:lnTo>
                <a:lnTo>
                  <a:pt x="226" y="628"/>
                </a:lnTo>
                <a:lnTo>
                  <a:pt x="206" y="657"/>
                </a:lnTo>
                <a:lnTo>
                  <a:pt x="216" y="674"/>
                </a:lnTo>
                <a:lnTo>
                  <a:pt x="218" y="677"/>
                </a:lnTo>
                <a:lnTo>
                  <a:pt x="242" y="707"/>
                </a:lnTo>
                <a:lnTo>
                  <a:pt x="242" y="708"/>
                </a:lnTo>
                <a:lnTo>
                  <a:pt x="242" y="717"/>
                </a:lnTo>
                <a:lnTo>
                  <a:pt x="269" y="722"/>
                </a:lnTo>
                <a:lnTo>
                  <a:pt x="274" y="746"/>
                </a:lnTo>
                <a:lnTo>
                  <a:pt x="274" y="747"/>
                </a:lnTo>
                <a:lnTo>
                  <a:pt x="277" y="776"/>
                </a:lnTo>
                <a:lnTo>
                  <a:pt x="284" y="782"/>
                </a:lnTo>
                <a:lnTo>
                  <a:pt x="308" y="775"/>
                </a:lnTo>
                <a:lnTo>
                  <a:pt x="331" y="761"/>
                </a:lnTo>
                <a:lnTo>
                  <a:pt x="336" y="759"/>
                </a:lnTo>
                <a:lnTo>
                  <a:pt x="344" y="800"/>
                </a:lnTo>
                <a:lnTo>
                  <a:pt x="354" y="816"/>
                </a:lnTo>
                <a:lnTo>
                  <a:pt x="358" y="817"/>
                </a:lnTo>
                <a:lnTo>
                  <a:pt x="366" y="834"/>
                </a:lnTo>
                <a:lnTo>
                  <a:pt x="384" y="848"/>
                </a:lnTo>
                <a:lnTo>
                  <a:pt x="384" y="848"/>
                </a:lnTo>
                <a:lnTo>
                  <a:pt x="386" y="850"/>
                </a:lnTo>
                <a:lnTo>
                  <a:pt x="390" y="852"/>
                </a:lnTo>
                <a:lnTo>
                  <a:pt x="398" y="853"/>
                </a:lnTo>
                <a:lnTo>
                  <a:pt x="404" y="854"/>
                </a:lnTo>
                <a:lnTo>
                  <a:pt x="415" y="848"/>
                </a:lnTo>
                <a:lnTo>
                  <a:pt x="415" y="848"/>
                </a:lnTo>
                <a:lnTo>
                  <a:pt x="427" y="844"/>
                </a:lnTo>
                <a:lnTo>
                  <a:pt x="434" y="841"/>
                </a:lnTo>
                <a:lnTo>
                  <a:pt x="441" y="840"/>
                </a:lnTo>
                <a:lnTo>
                  <a:pt x="449" y="837"/>
                </a:lnTo>
                <a:lnTo>
                  <a:pt x="466" y="836"/>
                </a:lnTo>
                <a:lnTo>
                  <a:pt x="466" y="836"/>
                </a:lnTo>
                <a:lnTo>
                  <a:pt x="470" y="836"/>
                </a:lnTo>
                <a:lnTo>
                  <a:pt x="473" y="837"/>
                </a:lnTo>
                <a:lnTo>
                  <a:pt x="475" y="838"/>
                </a:lnTo>
                <a:lnTo>
                  <a:pt x="478" y="840"/>
                </a:lnTo>
                <a:lnTo>
                  <a:pt x="502" y="824"/>
                </a:lnTo>
                <a:lnTo>
                  <a:pt x="504" y="824"/>
                </a:lnTo>
                <a:lnTo>
                  <a:pt x="506" y="825"/>
                </a:lnTo>
                <a:lnTo>
                  <a:pt x="508" y="824"/>
                </a:lnTo>
                <a:lnTo>
                  <a:pt x="511" y="826"/>
                </a:lnTo>
                <a:lnTo>
                  <a:pt x="511" y="826"/>
                </a:lnTo>
                <a:lnTo>
                  <a:pt x="517" y="834"/>
                </a:lnTo>
                <a:lnTo>
                  <a:pt x="521" y="842"/>
                </a:lnTo>
                <a:lnTo>
                  <a:pt x="524" y="848"/>
                </a:lnTo>
                <a:lnTo>
                  <a:pt x="525" y="853"/>
                </a:lnTo>
                <a:lnTo>
                  <a:pt x="536" y="870"/>
                </a:lnTo>
                <a:lnTo>
                  <a:pt x="544" y="873"/>
                </a:lnTo>
                <a:lnTo>
                  <a:pt x="545" y="873"/>
                </a:lnTo>
                <a:lnTo>
                  <a:pt x="546" y="873"/>
                </a:lnTo>
                <a:lnTo>
                  <a:pt x="544" y="870"/>
                </a:lnTo>
                <a:lnTo>
                  <a:pt x="544" y="870"/>
                </a:lnTo>
                <a:lnTo>
                  <a:pt x="543" y="863"/>
                </a:lnTo>
                <a:lnTo>
                  <a:pt x="544" y="858"/>
                </a:lnTo>
                <a:lnTo>
                  <a:pt x="544" y="858"/>
                </a:lnTo>
                <a:lnTo>
                  <a:pt x="546" y="856"/>
                </a:lnTo>
                <a:lnTo>
                  <a:pt x="550" y="854"/>
                </a:lnTo>
                <a:lnTo>
                  <a:pt x="553" y="853"/>
                </a:lnTo>
                <a:lnTo>
                  <a:pt x="559" y="853"/>
                </a:lnTo>
                <a:lnTo>
                  <a:pt x="604" y="852"/>
                </a:lnTo>
                <a:lnTo>
                  <a:pt x="605" y="850"/>
                </a:lnTo>
                <a:lnTo>
                  <a:pt x="607" y="850"/>
                </a:lnTo>
                <a:lnTo>
                  <a:pt x="607" y="853"/>
                </a:lnTo>
                <a:lnTo>
                  <a:pt x="609" y="853"/>
                </a:lnTo>
                <a:lnTo>
                  <a:pt x="623" y="878"/>
                </a:lnTo>
                <a:lnTo>
                  <a:pt x="622" y="891"/>
                </a:lnTo>
                <a:lnTo>
                  <a:pt x="621" y="891"/>
                </a:lnTo>
                <a:lnTo>
                  <a:pt x="637" y="895"/>
                </a:lnTo>
                <a:lnTo>
                  <a:pt x="638" y="895"/>
                </a:lnTo>
                <a:lnTo>
                  <a:pt x="638" y="895"/>
                </a:lnTo>
                <a:lnTo>
                  <a:pt x="638" y="889"/>
                </a:lnTo>
                <a:lnTo>
                  <a:pt x="638" y="888"/>
                </a:lnTo>
                <a:lnTo>
                  <a:pt x="640" y="886"/>
                </a:lnTo>
                <a:lnTo>
                  <a:pt x="646" y="885"/>
                </a:lnTo>
                <a:lnTo>
                  <a:pt x="686" y="912"/>
                </a:lnTo>
                <a:lnTo>
                  <a:pt x="686" y="912"/>
                </a:lnTo>
                <a:lnTo>
                  <a:pt x="691" y="919"/>
                </a:lnTo>
                <a:lnTo>
                  <a:pt x="693" y="927"/>
                </a:lnTo>
                <a:lnTo>
                  <a:pt x="694" y="944"/>
                </a:lnTo>
                <a:lnTo>
                  <a:pt x="708" y="947"/>
                </a:lnTo>
                <a:lnTo>
                  <a:pt x="716" y="932"/>
                </a:lnTo>
                <a:lnTo>
                  <a:pt x="716" y="932"/>
                </a:lnTo>
                <a:lnTo>
                  <a:pt x="711" y="921"/>
                </a:lnTo>
                <a:lnTo>
                  <a:pt x="711" y="917"/>
                </a:lnTo>
                <a:lnTo>
                  <a:pt x="711" y="912"/>
                </a:lnTo>
                <a:lnTo>
                  <a:pt x="711" y="912"/>
                </a:lnTo>
                <a:lnTo>
                  <a:pt x="714" y="907"/>
                </a:lnTo>
                <a:lnTo>
                  <a:pt x="716" y="904"/>
                </a:lnTo>
                <a:lnTo>
                  <a:pt x="718" y="902"/>
                </a:lnTo>
                <a:lnTo>
                  <a:pt x="722" y="899"/>
                </a:lnTo>
                <a:lnTo>
                  <a:pt x="722" y="899"/>
                </a:lnTo>
                <a:lnTo>
                  <a:pt x="723" y="895"/>
                </a:lnTo>
                <a:lnTo>
                  <a:pt x="725" y="894"/>
                </a:lnTo>
                <a:lnTo>
                  <a:pt x="737" y="895"/>
                </a:lnTo>
                <a:lnTo>
                  <a:pt x="737" y="895"/>
                </a:lnTo>
                <a:lnTo>
                  <a:pt x="741" y="899"/>
                </a:lnTo>
                <a:lnTo>
                  <a:pt x="745" y="907"/>
                </a:lnTo>
                <a:lnTo>
                  <a:pt x="748" y="917"/>
                </a:lnTo>
                <a:lnTo>
                  <a:pt x="750" y="931"/>
                </a:lnTo>
                <a:lnTo>
                  <a:pt x="750" y="933"/>
                </a:lnTo>
                <a:lnTo>
                  <a:pt x="753" y="934"/>
                </a:lnTo>
                <a:lnTo>
                  <a:pt x="753" y="934"/>
                </a:lnTo>
                <a:lnTo>
                  <a:pt x="754" y="938"/>
                </a:lnTo>
                <a:lnTo>
                  <a:pt x="758" y="941"/>
                </a:lnTo>
                <a:lnTo>
                  <a:pt x="764" y="944"/>
                </a:lnTo>
                <a:lnTo>
                  <a:pt x="772" y="947"/>
                </a:lnTo>
                <a:lnTo>
                  <a:pt x="773" y="947"/>
                </a:lnTo>
                <a:lnTo>
                  <a:pt x="774" y="948"/>
                </a:lnTo>
                <a:lnTo>
                  <a:pt x="812" y="988"/>
                </a:lnTo>
                <a:lnTo>
                  <a:pt x="812" y="988"/>
                </a:lnTo>
                <a:lnTo>
                  <a:pt x="830" y="982"/>
                </a:lnTo>
                <a:lnTo>
                  <a:pt x="828" y="975"/>
                </a:lnTo>
                <a:lnTo>
                  <a:pt x="828" y="975"/>
                </a:lnTo>
                <a:lnTo>
                  <a:pt x="826" y="971"/>
                </a:lnTo>
                <a:lnTo>
                  <a:pt x="824" y="967"/>
                </a:lnTo>
                <a:lnTo>
                  <a:pt x="822" y="960"/>
                </a:lnTo>
                <a:lnTo>
                  <a:pt x="822" y="960"/>
                </a:lnTo>
                <a:lnTo>
                  <a:pt x="824" y="954"/>
                </a:lnTo>
                <a:lnTo>
                  <a:pt x="827" y="947"/>
                </a:lnTo>
                <a:lnTo>
                  <a:pt x="833" y="941"/>
                </a:lnTo>
                <a:lnTo>
                  <a:pt x="841" y="934"/>
                </a:lnTo>
                <a:lnTo>
                  <a:pt x="861" y="917"/>
                </a:lnTo>
                <a:lnTo>
                  <a:pt x="885" y="933"/>
                </a:lnTo>
                <a:lnTo>
                  <a:pt x="890" y="933"/>
                </a:lnTo>
                <a:lnTo>
                  <a:pt x="895" y="907"/>
                </a:lnTo>
                <a:lnTo>
                  <a:pt x="895" y="902"/>
                </a:lnTo>
                <a:lnTo>
                  <a:pt x="899" y="901"/>
                </a:lnTo>
                <a:lnTo>
                  <a:pt x="919" y="903"/>
                </a:lnTo>
                <a:lnTo>
                  <a:pt x="919" y="903"/>
                </a:lnTo>
                <a:lnTo>
                  <a:pt x="923" y="909"/>
                </a:lnTo>
                <a:lnTo>
                  <a:pt x="924" y="912"/>
                </a:lnTo>
                <a:lnTo>
                  <a:pt x="926" y="917"/>
                </a:lnTo>
                <a:lnTo>
                  <a:pt x="926" y="917"/>
                </a:lnTo>
                <a:lnTo>
                  <a:pt x="924" y="920"/>
                </a:lnTo>
                <a:lnTo>
                  <a:pt x="923" y="924"/>
                </a:lnTo>
                <a:lnTo>
                  <a:pt x="918" y="932"/>
                </a:lnTo>
                <a:lnTo>
                  <a:pt x="921" y="934"/>
                </a:lnTo>
                <a:lnTo>
                  <a:pt x="921" y="934"/>
                </a:lnTo>
                <a:lnTo>
                  <a:pt x="938" y="942"/>
                </a:lnTo>
                <a:lnTo>
                  <a:pt x="945" y="946"/>
                </a:lnTo>
                <a:lnTo>
                  <a:pt x="951" y="947"/>
                </a:lnTo>
                <a:lnTo>
                  <a:pt x="952" y="947"/>
                </a:lnTo>
                <a:lnTo>
                  <a:pt x="952" y="947"/>
                </a:lnTo>
                <a:lnTo>
                  <a:pt x="968" y="955"/>
                </a:lnTo>
                <a:lnTo>
                  <a:pt x="979" y="954"/>
                </a:lnTo>
                <a:lnTo>
                  <a:pt x="961" y="865"/>
                </a:lnTo>
                <a:lnTo>
                  <a:pt x="961" y="865"/>
                </a:lnTo>
                <a:lnTo>
                  <a:pt x="953" y="858"/>
                </a:lnTo>
                <a:lnTo>
                  <a:pt x="944" y="850"/>
                </a:lnTo>
                <a:lnTo>
                  <a:pt x="936" y="839"/>
                </a:lnTo>
                <a:lnTo>
                  <a:pt x="928" y="826"/>
                </a:lnTo>
                <a:lnTo>
                  <a:pt x="928" y="826"/>
                </a:lnTo>
                <a:lnTo>
                  <a:pt x="924" y="821"/>
                </a:lnTo>
                <a:lnTo>
                  <a:pt x="923" y="815"/>
                </a:lnTo>
                <a:lnTo>
                  <a:pt x="923" y="808"/>
                </a:lnTo>
                <a:lnTo>
                  <a:pt x="924" y="801"/>
                </a:lnTo>
                <a:lnTo>
                  <a:pt x="928" y="793"/>
                </a:lnTo>
                <a:lnTo>
                  <a:pt x="931" y="785"/>
                </a:lnTo>
                <a:lnTo>
                  <a:pt x="937" y="777"/>
                </a:lnTo>
                <a:lnTo>
                  <a:pt x="943" y="768"/>
                </a:lnTo>
                <a:lnTo>
                  <a:pt x="943" y="768"/>
                </a:lnTo>
                <a:lnTo>
                  <a:pt x="961" y="750"/>
                </a:lnTo>
                <a:lnTo>
                  <a:pt x="982" y="731"/>
                </a:lnTo>
                <a:lnTo>
                  <a:pt x="982" y="731"/>
                </a:lnTo>
                <a:lnTo>
                  <a:pt x="983" y="729"/>
                </a:lnTo>
                <a:lnTo>
                  <a:pt x="1000" y="729"/>
                </a:lnTo>
                <a:lnTo>
                  <a:pt x="1001" y="731"/>
                </a:lnTo>
                <a:lnTo>
                  <a:pt x="1016" y="737"/>
                </a:lnTo>
                <a:lnTo>
                  <a:pt x="1046" y="737"/>
                </a:lnTo>
                <a:lnTo>
                  <a:pt x="1046" y="737"/>
                </a:lnTo>
                <a:lnTo>
                  <a:pt x="1050" y="735"/>
                </a:lnTo>
                <a:lnTo>
                  <a:pt x="1055" y="730"/>
                </a:lnTo>
                <a:lnTo>
                  <a:pt x="1060" y="725"/>
                </a:lnTo>
                <a:lnTo>
                  <a:pt x="1063" y="720"/>
                </a:lnTo>
                <a:lnTo>
                  <a:pt x="1072" y="704"/>
                </a:lnTo>
                <a:lnTo>
                  <a:pt x="1081" y="684"/>
                </a:lnTo>
                <a:lnTo>
                  <a:pt x="1081" y="684"/>
                </a:lnTo>
                <a:lnTo>
                  <a:pt x="1084" y="677"/>
                </a:lnTo>
                <a:lnTo>
                  <a:pt x="1085" y="668"/>
                </a:lnTo>
                <a:lnTo>
                  <a:pt x="1086" y="658"/>
                </a:lnTo>
                <a:lnTo>
                  <a:pt x="1087" y="645"/>
                </a:lnTo>
                <a:lnTo>
                  <a:pt x="1086" y="615"/>
                </a:lnTo>
                <a:lnTo>
                  <a:pt x="1084" y="578"/>
                </a:lnTo>
                <a:lnTo>
                  <a:pt x="1084" y="578"/>
                </a:lnTo>
                <a:close/>
              </a:path>
            </a:pathLst>
          </a:custGeom>
          <a:solidFill>
            <a:srgbClr val="2F4054"/>
          </a:solidFill>
          <a:ln>
            <a:noFill/>
          </a:ln>
        </p:spPr>
        <p:txBody>
          <a:bodyPr vert="horz" wrap="square" lIns="121882" tIns="60941" rIns="121882" bIns="60941" numCol="1" anchor="t" anchorCtr="0" compatLnSpc="1"/>
          <a:lstStyle/>
          <a:p>
            <a:endParaRPr lang="zh-CN" altLang="en-US" sz="2400">
              <a:solidFill>
                <a:srgbClr val="969696"/>
              </a:solidFill>
            </a:endParaRPr>
          </a:p>
        </p:txBody>
      </p:sp>
      <p:sp>
        <p:nvSpPr>
          <p:cNvPr id="55" name="Freeform 62"/>
          <p:cNvSpPr/>
          <p:nvPr/>
        </p:nvSpPr>
        <p:spPr bwMode="auto">
          <a:xfrm>
            <a:off x="5068138" y="3482445"/>
            <a:ext cx="761782" cy="476696"/>
          </a:xfrm>
          <a:custGeom>
            <a:avLst/>
            <a:gdLst>
              <a:gd name="T0" fmla="*/ 598 w 656"/>
              <a:gd name="T1" fmla="*/ 17 h 412"/>
              <a:gd name="T2" fmla="*/ 542 w 656"/>
              <a:gd name="T3" fmla="*/ 17 h 412"/>
              <a:gd name="T4" fmla="*/ 502 w 656"/>
              <a:gd name="T5" fmla="*/ 6 h 412"/>
              <a:gd name="T6" fmla="*/ 476 w 656"/>
              <a:gd name="T7" fmla="*/ 1 h 412"/>
              <a:gd name="T8" fmla="*/ 445 w 656"/>
              <a:gd name="T9" fmla="*/ 21 h 412"/>
              <a:gd name="T10" fmla="*/ 412 w 656"/>
              <a:gd name="T11" fmla="*/ 90 h 412"/>
              <a:gd name="T12" fmla="*/ 388 w 656"/>
              <a:gd name="T13" fmla="*/ 96 h 412"/>
              <a:gd name="T14" fmla="*/ 338 w 656"/>
              <a:gd name="T15" fmla="*/ 92 h 412"/>
              <a:gd name="T16" fmla="*/ 317 w 656"/>
              <a:gd name="T17" fmla="*/ 4 h 412"/>
              <a:gd name="T18" fmla="*/ 229 w 656"/>
              <a:gd name="T19" fmla="*/ 31 h 412"/>
              <a:gd name="T20" fmla="*/ 220 w 656"/>
              <a:gd name="T21" fmla="*/ 0 h 412"/>
              <a:gd name="T22" fmla="*/ 180 w 656"/>
              <a:gd name="T23" fmla="*/ 29 h 412"/>
              <a:gd name="T24" fmla="*/ 118 w 656"/>
              <a:gd name="T25" fmla="*/ 72 h 412"/>
              <a:gd name="T26" fmla="*/ 34 w 656"/>
              <a:gd name="T27" fmla="*/ 224 h 412"/>
              <a:gd name="T28" fmla="*/ 33 w 656"/>
              <a:gd name="T29" fmla="*/ 230 h 412"/>
              <a:gd name="T30" fmla="*/ 33 w 656"/>
              <a:gd name="T31" fmla="*/ 252 h 412"/>
              <a:gd name="T32" fmla="*/ 48 w 656"/>
              <a:gd name="T33" fmla="*/ 285 h 412"/>
              <a:gd name="T34" fmla="*/ 0 w 656"/>
              <a:gd name="T35" fmla="*/ 347 h 412"/>
              <a:gd name="T36" fmla="*/ 27 w 656"/>
              <a:gd name="T37" fmla="*/ 372 h 412"/>
              <a:gd name="T38" fmla="*/ 29 w 656"/>
              <a:gd name="T39" fmla="*/ 379 h 412"/>
              <a:gd name="T40" fmla="*/ 55 w 656"/>
              <a:gd name="T41" fmla="*/ 400 h 412"/>
              <a:gd name="T42" fmla="*/ 140 w 656"/>
              <a:gd name="T43" fmla="*/ 348 h 412"/>
              <a:gd name="T44" fmla="*/ 180 w 656"/>
              <a:gd name="T45" fmla="*/ 366 h 412"/>
              <a:gd name="T46" fmla="*/ 176 w 656"/>
              <a:gd name="T47" fmla="*/ 378 h 412"/>
              <a:gd name="T48" fmla="*/ 181 w 656"/>
              <a:gd name="T49" fmla="*/ 393 h 412"/>
              <a:gd name="T50" fmla="*/ 227 w 656"/>
              <a:gd name="T51" fmla="*/ 400 h 412"/>
              <a:gd name="T52" fmla="*/ 258 w 656"/>
              <a:gd name="T53" fmla="*/ 386 h 412"/>
              <a:gd name="T54" fmla="*/ 274 w 656"/>
              <a:gd name="T55" fmla="*/ 380 h 412"/>
              <a:gd name="T56" fmla="*/ 300 w 656"/>
              <a:gd name="T57" fmla="*/ 386 h 412"/>
              <a:gd name="T58" fmla="*/ 325 w 656"/>
              <a:gd name="T59" fmla="*/ 374 h 412"/>
              <a:gd name="T60" fmla="*/ 334 w 656"/>
              <a:gd name="T61" fmla="*/ 366 h 412"/>
              <a:gd name="T62" fmla="*/ 348 w 656"/>
              <a:gd name="T63" fmla="*/ 343 h 412"/>
              <a:gd name="T64" fmla="*/ 379 w 656"/>
              <a:gd name="T65" fmla="*/ 322 h 412"/>
              <a:gd name="T66" fmla="*/ 390 w 656"/>
              <a:gd name="T67" fmla="*/ 326 h 412"/>
              <a:gd name="T68" fmla="*/ 426 w 656"/>
              <a:gd name="T69" fmla="*/ 262 h 412"/>
              <a:gd name="T70" fmla="*/ 450 w 656"/>
              <a:gd name="T71" fmla="*/ 239 h 412"/>
              <a:gd name="T72" fmla="*/ 450 w 656"/>
              <a:gd name="T73" fmla="*/ 209 h 412"/>
              <a:gd name="T74" fmla="*/ 447 w 656"/>
              <a:gd name="T75" fmla="*/ 189 h 412"/>
              <a:gd name="T76" fmla="*/ 457 w 656"/>
              <a:gd name="T77" fmla="*/ 181 h 412"/>
              <a:gd name="T78" fmla="*/ 477 w 656"/>
              <a:gd name="T79" fmla="*/ 185 h 412"/>
              <a:gd name="T80" fmla="*/ 489 w 656"/>
              <a:gd name="T81" fmla="*/ 165 h 412"/>
              <a:gd name="T82" fmla="*/ 497 w 656"/>
              <a:gd name="T83" fmla="*/ 143 h 412"/>
              <a:gd name="T84" fmla="*/ 503 w 656"/>
              <a:gd name="T85" fmla="*/ 131 h 412"/>
              <a:gd name="T86" fmla="*/ 519 w 656"/>
              <a:gd name="T87" fmla="*/ 127 h 412"/>
              <a:gd name="T88" fmla="*/ 613 w 656"/>
              <a:gd name="T89" fmla="*/ 63 h 412"/>
              <a:gd name="T90" fmla="*/ 641 w 656"/>
              <a:gd name="T91" fmla="*/ 44 h 412"/>
              <a:gd name="T92" fmla="*/ 653 w 656"/>
              <a:gd name="T93" fmla="*/ 17 h 412"/>
              <a:gd name="T94" fmla="*/ 619 w 656"/>
              <a:gd name="T95" fmla="*/ 25 h 412"/>
              <a:gd name="T96" fmla="*/ 610 w 656"/>
              <a:gd name="T97" fmla="*/ 20 h 4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56" h="412">
                <a:moveTo>
                  <a:pt x="601" y="11"/>
                </a:moveTo>
                <a:lnTo>
                  <a:pt x="599" y="12"/>
                </a:lnTo>
                <a:lnTo>
                  <a:pt x="599" y="12"/>
                </a:lnTo>
                <a:lnTo>
                  <a:pt x="598" y="17"/>
                </a:lnTo>
                <a:lnTo>
                  <a:pt x="597" y="19"/>
                </a:lnTo>
                <a:lnTo>
                  <a:pt x="593" y="21"/>
                </a:lnTo>
                <a:lnTo>
                  <a:pt x="589" y="23"/>
                </a:lnTo>
                <a:lnTo>
                  <a:pt x="542" y="17"/>
                </a:lnTo>
                <a:lnTo>
                  <a:pt x="542" y="17"/>
                </a:lnTo>
                <a:lnTo>
                  <a:pt x="530" y="15"/>
                </a:lnTo>
                <a:lnTo>
                  <a:pt x="520" y="12"/>
                </a:lnTo>
                <a:lnTo>
                  <a:pt x="502" y="6"/>
                </a:lnTo>
                <a:lnTo>
                  <a:pt x="488" y="2"/>
                </a:lnTo>
                <a:lnTo>
                  <a:pt x="482" y="1"/>
                </a:lnTo>
                <a:lnTo>
                  <a:pt x="476" y="1"/>
                </a:lnTo>
                <a:lnTo>
                  <a:pt x="476" y="1"/>
                </a:lnTo>
                <a:lnTo>
                  <a:pt x="472" y="2"/>
                </a:lnTo>
                <a:lnTo>
                  <a:pt x="467" y="4"/>
                </a:lnTo>
                <a:lnTo>
                  <a:pt x="457" y="11"/>
                </a:lnTo>
                <a:lnTo>
                  <a:pt x="445" y="21"/>
                </a:lnTo>
                <a:lnTo>
                  <a:pt x="435" y="33"/>
                </a:lnTo>
                <a:lnTo>
                  <a:pt x="417" y="53"/>
                </a:lnTo>
                <a:lnTo>
                  <a:pt x="410" y="64"/>
                </a:lnTo>
                <a:lnTo>
                  <a:pt x="412" y="90"/>
                </a:lnTo>
                <a:lnTo>
                  <a:pt x="412" y="92"/>
                </a:lnTo>
                <a:lnTo>
                  <a:pt x="406" y="94"/>
                </a:lnTo>
                <a:lnTo>
                  <a:pt x="406" y="94"/>
                </a:lnTo>
                <a:lnTo>
                  <a:pt x="388" y="96"/>
                </a:lnTo>
                <a:lnTo>
                  <a:pt x="372" y="97"/>
                </a:lnTo>
                <a:lnTo>
                  <a:pt x="358" y="97"/>
                </a:lnTo>
                <a:lnTo>
                  <a:pt x="347" y="96"/>
                </a:lnTo>
                <a:lnTo>
                  <a:pt x="338" y="92"/>
                </a:lnTo>
                <a:lnTo>
                  <a:pt x="330" y="89"/>
                </a:lnTo>
                <a:lnTo>
                  <a:pt x="325" y="84"/>
                </a:lnTo>
                <a:lnTo>
                  <a:pt x="323" y="79"/>
                </a:lnTo>
                <a:lnTo>
                  <a:pt x="317" y="4"/>
                </a:lnTo>
                <a:lnTo>
                  <a:pt x="256" y="1"/>
                </a:lnTo>
                <a:lnTo>
                  <a:pt x="231" y="53"/>
                </a:lnTo>
                <a:lnTo>
                  <a:pt x="229" y="31"/>
                </a:lnTo>
                <a:lnTo>
                  <a:pt x="229" y="31"/>
                </a:lnTo>
                <a:lnTo>
                  <a:pt x="228" y="18"/>
                </a:lnTo>
                <a:lnTo>
                  <a:pt x="226" y="9"/>
                </a:lnTo>
                <a:lnTo>
                  <a:pt x="223" y="3"/>
                </a:lnTo>
                <a:lnTo>
                  <a:pt x="220" y="0"/>
                </a:lnTo>
                <a:lnTo>
                  <a:pt x="193" y="12"/>
                </a:lnTo>
                <a:lnTo>
                  <a:pt x="182" y="28"/>
                </a:lnTo>
                <a:lnTo>
                  <a:pt x="181" y="29"/>
                </a:lnTo>
                <a:lnTo>
                  <a:pt x="180" y="29"/>
                </a:lnTo>
                <a:lnTo>
                  <a:pt x="155" y="37"/>
                </a:lnTo>
                <a:lnTo>
                  <a:pt x="155" y="37"/>
                </a:lnTo>
                <a:lnTo>
                  <a:pt x="136" y="55"/>
                </a:lnTo>
                <a:lnTo>
                  <a:pt x="118" y="72"/>
                </a:lnTo>
                <a:lnTo>
                  <a:pt x="101" y="89"/>
                </a:lnTo>
                <a:lnTo>
                  <a:pt x="85" y="107"/>
                </a:lnTo>
                <a:lnTo>
                  <a:pt x="21" y="194"/>
                </a:lnTo>
                <a:lnTo>
                  <a:pt x="34" y="224"/>
                </a:lnTo>
                <a:lnTo>
                  <a:pt x="34" y="229"/>
                </a:lnTo>
                <a:lnTo>
                  <a:pt x="34" y="229"/>
                </a:lnTo>
                <a:lnTo>
                  <a:pt x="33" y="230"/>
                </a:lnTo>
                <a:lnTo>
                  <a:pt x="33" y="230"/>
                </a:lnTo>
                <a:lnTo>
                  <a:pt x="32" y="233"/>
                </a:lnTo>
                <a:lnTo>
                  <a:pt x="31" y="237"/>
                </a:lnTo>
                <a:lnTo>
                  <a:pt x="31" y="244"/>
                </a:lnTo>
                <a:lnTo>
                  <a:pt x="33" y="252"/>
                </a:lnTo>
                <a:lnTo>
                  <a:pt x="38" y="261"/>
                </a:lnTo>
                <a:lnTo>
                  <a:pt x="38" y="261"/>
                </a:lnTo>
                <a:lnTo>
                  <a:pt x="43" y="272"/>
                </a:lnTo>
                <a:lnTo>
                  <a:pt x="48" y="285"/>
                </a:lnTo>
                <a:lnTo>
                  <a:pt x="51" y="299"/>
                </a:lnTo>
                <a:lnTo>
                  <a:pt x="53" y="312"/>
                </a:lnTo>
                <a:lnTo>
                  <a:pt x="53" y="316"/>
                </a:lnTo>
                <a:lnTo>
                  <a:pt x="0" y="347"/>
                </a:lnTo>
                <a:lnTo>
                  <a:pt x="0" y="358"/>
                </a:lnTo>
                <a:lnTo>
                  <a:pt x="24" y="370"/>
                </a:lnTo>
                <a:lnTo>
                  <a:pt x="24" y="370"/>
                </a:lnTo>
                <a:lnTo>
                  <a:pt x="27" y="372"/>
                </a:lnTo>
                <a:lnTo>
                  <a:pt x="29" y="374"/>
                </a:lnTo>
                <a:lnTo>
                  <a:pt x="29" y="377"/>
                </a:lnTo>
                <a:lnTo>
                  <a:pt x="29" y="377"/>
                </a:lnTo>
                <a:lnTo>
                  <a:pt x="29" y="379"/>
                </a:lnTo>
                <a:lnTo>
                  <a:pt x="30" y="381"/>
                </a:lnTo>
                <a:lnTo>
                  <a:pt x="34" y="387"/>
                </a:lnTo>
                <a:lnTo>
                  <a:pt x="42" y="393"/>
                </a:lnTo>
                <a:lnTo>
                  <a:pt x="55" y="400"/>
                </a:lnTo>
                <a:lnTo>
                  <a:pt x="100" y="412"/>
                </a:lnTo>
                <a:lnTo>
                  <a:pt x="113" y="403"/>
                </a:lnTo>
                <a:lnTo>
                  <a:pt x="127" y="382"/>
                </a:lnTo>
                <a:lnTo>
                  <a:pt x="140" y="348"/>
                </a:lnTo>
                <a:lnTo>
                  <a:pt x="174" y="361"/>
                </a:lnTo>
                <a:lnTo>
                  <a:pt x="180" y="364"/>
                </a:lnTo>
                <a:lnTo>
                  <a:pt x="180" y="366"/>
                </a:lnTo>
                <a:lnTo>
                  <a:pt x="180" y="366"/>
                </a:lnTo>
                <a:lnTo>
                  <a:pt x="180" y="369"/>
                </a:lnTo>
                <a:lnTo>
                  <a:pt x="180" y="369"/>
                </a:lnTo>
                <a:lnTo>
                  <a:pt x="177" y="373"/>
                </a:lnTo>
                <a:lnTo>
                  <a:pt x="176" y="378"/>
                </a:lnTo>
                <a:lnTo>
                  <a:pt x="176" y="382"/>
                </a:lnTo>
                <a:lnTo>
                  <a:pt x="177" y="386"/>
                </a:lnTo>
                <a:lnTo>
                  <a:pt x="179" y="390"/>
                </a:lnTo>
                <a:lnTo>
                  <a:pt x="181" y="393"/>
                </a:lnTo>
                <a:lnTo>
                  <a:pt x="184" y="396"/>
                </a:lnTo>
                <a:lnTo>
                  <a:pt x="188" y="398"/>
                </a:lnTo>
                <a:lnTo>
                  <a:pt x="227" y="400"/>
                </a:lnTo>
                <a:lnTo>
                  <a:pt x="227" y="400"/>
                </a:lnTo>
                <a:lnTo>
                  <a:pt x="236" y="397"/>
                </a:lnTo>
                <a:lnTo>
                  <a:pt x="244" y="394"/>
                </a:lnTo>
                <a:lnTo>
                  <a:pt x="252" y="390"/>
                </a:lnTo>
                <a:lnTo>
                  <a:pt x="258" y="386"/>
                </a:lnTo>
                <a:lnTo>
                  <a:pt x="258" y="386"/>
                </a:lnTo>
                <a:lnTo>
                  <a:pt x="262" y="382"/>
                </a:lnTo>
                <a:lnTo>
                  <a:pt x="267" y="380"/>
                </a:lnTo>
                <a:lnTo>
                  <a:pt x="274" y="380"/>
                </a:lnTo>
                <a:lnTo>
                  <a:pt x="281" y="380"/>
                </a:lnTo>
                <a:lnTo>
                  <a:pt x="281" y="380"/>
                </a:lnTo>
                <a:lnTo>
                  <a:pt x="291" y="382"/>
                </a:lnTo>
                <a:lnTo>
                  <a:pt x="300" y="386"/>
                </a:lnTo>
                <a:lnTo>
                  <a:pt x="308" y="392"/>
                </a:lnTo>
                <a:lnTo>
                  <a:pt x="315" y="398"/>
                </a:lnTo>
                <a:lnTo>
                  <a:pt x="323" y="378"/>
                </a:lnTo>
                <a:lnTo>
                  <a:pt x="325" y="374"/>
                </a:lnTo>
                <a:lnTo>
                  <a:pt x="326" y="374"/>
                </a:lnTo>
                <a:lnTo>
                  <a:pt x="326" y="374"/>
                </a:lnTo>
                <a:lnTo>
                  <a:pt x="331" y="371"/>
                </a:lnTo>
                <a:lnTo>
                  <a:pt x="334" y="366"/>
                </a:lnTo>
                <a:lnTo>
                  <a:pt x="341" y="356"/>
                </a:lnTo>
                <a:lnTo>
                  <a:pt x="341" y="356"/>
                </a:lnTo>
                <a:lnTo>
                  <a:pt x="345" y="349"/>
                </a:lnTo>
                <a:lnTo>
                  <a:pt x="348" y="343"/>
                </a:lnTo>
                <a:lnTo>
                  <a:pt x="354" y="338"/>
                </a:lnTo>
                <a:lnTo>
                  <a:pt x="361" y="333"/>
                </a:lnTo>
                <a:lnTo>
                  <a:pt x="378" y="323"/>
                </a:lnTo>
                <a:lnTo>
                  <a:pt x="379" y="322"/>
                </a:lnTo>
                <a:lnTo>
                  <a:pt x="380" y="323"/>
                </a:lnTo>
                <a:lnTo>
                  <a:pt x="381" y="323"/>
                </a:lnTo>
                <a:lnTo>
                  <a:pt x="390" y="326"/>
                </a:lnTo>
                <a:lnTo>
                  <a:pt x="390" y="326"/>
                </a:lnTo>
                <a:lnTo>
                  <a:pt x="393" y="327"/>
                </a:lnTo>
                <a:lnTo>
                  <a:pt x="406" y="267"/>
                </a:lnTo>
                <a:lnTo>
                  <a:pt x="406" y="266"/>
                </a:lnTo>
                <a:lnTo>
                  <a:pt x="426" y="262"/>
                </a:lnTo>
                <a:lnTo>
                  <a:pt x="426" y="262"/>
                </a:lnTo>
                <a:lnTo>
                  <a:pt x="439" y="252"/>
                </a:lnTo>
                <a:lnTo>
                  <a:pt x="448" y="244"/>
                </a:lnTo>
                <a:lnTo>
                  <a:pt x="450" y="239"/>
                </a:lnTo>
                <a:lnTo>
                  <a:pt x="452" y="236"/>
                </a:lnTo>
                <a:lnTo>
                  <a:pt x="453" y="231"/>
                </a:lnTo>
                <a:lnTo>
                  <a:pt x="453" y="228"/>
                </a:lnTo>
                <a:lnTo>
                  <a:pt x="450" y="209"/>
                </a:lnTo>
                <a:lnTo>
                  <a:pt x="450" y="209"/>
                </a:lnTo>
                <a:lnTo>
                  <a:pt x="448" y="201"/>
                </a:lnTo>
                <a:lnTo>
                  <a:pt x="447" y="194"/>
                </a:lnTo>
                <a:lnTo>
                  <a:pt x="447" y="189"/>
                </a:lnTo>
                <a:lnTo>
                  <a:pt x="448" y="185"/>
                </a:lnTo>
                <a:lnTo>
                  <a:pt x="448" y="185"/>
                </a:lnTo>
                <a:lnTo>
                  <a:pt x="452" y="182"/>
                </a:lnTo>
                <a:lnTo>
                  <a:pt x="457" y="181"/>
                </a:lnTo>
                <a:lnTo>
                  <a:pt x="457" y="181"/>
                </a:lnTo>
                <a:lnTo>
                  <a:pt x="464" y="181"/>
                </a:lnTo>
                <a:lnTo>
                  <a:pt x="471" y="183"/>
                </a:lnTo>
                <a:lnTo>
                  <a:pt x="477" y="185"/>
                </a:lnTo>
                <a:lnTo>
                  <a:pt x="486" y="188"/>
                </a:lnTo>
                <a:lnTo>
                  <a:pt x="488" y="168"/>
                </a:lnTo>
                <a:lnTo>
                  <a:pt x="488" y="166"/>
                </a:lnTo>
                <a:lnTo>
                  <a:pt x="489" y="165"/>
                </a:lnTo>
                <a:lnTo>
                  <a:pt x="510" y="155"/>
                </a:lnTo>
                <a:lnTo>
                  <a:pt x="512" y="144"/>
                </a:lnTo>
                <a:lnTo>
                  <a:pt x="499" y="144"/>
                </a:lnTo>
                <a:lnTo>
                  <a:pt x="497" y="143"/>
                </a:lnTo>
                <a:lnTo>
                  <a:pt x="498" y="137"/>
                </a:lnTo>
                <a:lnTo>
                  <a:pt x="498" y="134"/>
                </a:lnTo>
                <a:lnTo>
                  <a:pt x="499" y="131"/>
                </a:lnTo>
                <a:lnTo>
                  <a:pt x="503" y="131"/>
                </a:lnTo>
                <a:lnTo>
                  <a:pt x="506" y="131"/>
                </a:lnTo>
                <a:lnTo>
                  <a:pt x="506" y="131"/>
                </a:lnTo>
                <a:lnTo>
                  <a:pt x="512" y="130"/>
                </a:lnTo>
                <a:lnTo>
                  <a:pt x="519" y="127"/>
                </a:lnTo>
                <a:lnTo>
                  <a:pt x="527" y="123"/>
                </a:lnTo>
                <a:lnTo>
                  <a:pt x="535" y="117"/>
                </a:lnTo>
                <a:lnTo>
                  <a:pt x="610" y="63"/>
                </a:lnTo>
                <a:lnTo>
                  <a:pt x="613" y="63"/>
                </a:lnTo>
                <a:lnTo>
                  <a:pt x="638" y="73"/>
                </a:lnTo>
                <a:lnTo>
                  <a:pt x="647" y="72"/>
                </a:lnTo>
                <a:lnTo>
                  <a:pt x="641" y="47"/>
                </a:lnTo>
                <a:lnTo>
                  <a:pt x="641" y="44"/>
                </a:lnTo>
                <a:lnTo>
                  <a:pt x="642" y="43"/>
                </a:lnTo>
                <a:lnTo>
                  <a:pt x="644" y="42"/>
                </a:lnTo>
                <a:lnTo>
                  <a:pt x="656" y="20"/>
                </a:lnTo>
                <a:lnTo>
                  <a:pt x="653" y="17"/>
                </a:lnTo>
                <a:lnTo>
                  <a:pt x="645" y="20"/>
                </a:lnTo>
                <a:lnTo>
                  <a:pt x="645" y="21"/>
                </a:lnTo>
                <a:lnTo>
                  <a:pt x="644" y="21"/>
                </a:lnTo>
                <a:lnTo>
                  <a:pt x="619" y="25"/>
                </a:lnTo>
                <a:lnTo>
                  <a:pt x="613" y="25"/>
                </a:lnTo>
                <a:lnTo>
                  <a:pt x="611" y="25"/>
                </a:lnTo>
                <a:lnTo>
                  <a:pt x="611" y="24"/>
                </a:lnTo>
                <a:lnTo>
                  <a:pt x="610" y="20"/>
                </a:lnTo>
                <a:lnTo>
                  <a:pt x="606" y="11"/>
                </a:lnTo>
                <a:lnTo>
                  <a:pt x="601" y="11"/>
                </a:lnTo>
                <a:close/>
              </a:path>
            </a:pathLst>
          </a:custGeom>
          <a:solidFill>
            <a:srgbClr val="FF7254"/>
          </a:solidFill>
          <a:ln>
            <a:noFill/>
          </a:ln>
        </p:spPr>
        <p:txBody>
          <a:bodyPr vert="horz" wrap="square" lIns="121882" tIns="60941" rIns="121882" bIns="60941" numCol="1" anchor="t" anchorCtr="0" compatLnSpc="1"/>
          <a:lstStyle/>
          <a:p>
            <a:endParaRPr lang="zh-CN" altLang="en-US" sz="2400">
              <a:solidFill>
                <a:srgbClr val="969696"/>
              </a:solidFill>
            </a:endParaRPr>
          </a:p>
        </p:txBody>
      </p:sp>
      <p:sp>
        <p:nvSpPr>
          <p:cNvPr id="56" name="Freeform 63"/>
          <p:cNvSpPr/>
          <p:nvPr/>
        </p:nvSpPr>
        <p:spPr bwMode="auto">
          <a:xfrm>
            <a:off x="5781219" y="4275781"/>
            <a:ext cx="118267" cy="104385"/>
          </a:xfrm>
          <a:custGeom>
            <a:avLst/>
            <a:gdLst>
              <a:gd name="T0" fmla="*/ 93 w 101"/>
              <a:gd name="T1" fmla="*/ 48 h 90"/>
              <a:gd name="T2" fmla="*/ 101 w 101"/>
              <a:gd name="T3" fmla="*/ 39 h 90"/>
              <a:gd name="T4" fmla="*/ 101 w 101"/>
              <a:gd name="T5" fmla="*/ 39 h 90"/>
              <a:gd name="T6" fmla="*/ 101 w 101"/>
              <a:gd name="T7" fmla="*/ 39 h 90"/>
              <a:gd name="T8" fmla="*/ 101 w 101"/>
              <a:gd name="T9" fmla="*/ 38 h 90"/>
              <a:gd name="T10" fmla="*/ 71 w 101"/>
              <a:gd name="T11" fmla="*/ 13 h 90"/>
              <a:gd name="T12" fmla="*/ 71 w 101"/>
              <a:gd name="T13" fmla="*/ 13 h 90"/>
              <a:gd name="T14" fmla="*/ 60 w 101"/>
              <a:gd name="T15" fmla="*/ 7 h 90"/>
              <a:gd name="T16" fmla="*/ 49 w 101"/>
              <a:gd name="T17" fmla="*/ 2 h 90"/>
              <a:gd name="T18" fmla="*/ 40 w 101"/>
              <a:gd name="T19" fmla="*/ 0 h 90"/>
              <a:gd name="T20" fmla="*/ 32 w 101"/>
              <a:gd name="T21" fmla="*/ 0 h 90"/>
              <a:gd name="T22" fmla="*/ 18 w 101"/>
              <a:gd name="T23" fmla="*/ 4 h 90"/>
              <a:gd name="T24" fmla="*/ 18 w 101"/>
              <a:gd name="T25" fmla="*/ 29 h 90"/>
              <a:gd name="T26" fmla="*/ 18 w 101"/>
              <a:gd name="T27" fmla="*/ 29 h 90"/>
              <a:gd name="T28" fmla="*/ 17 w 101"/>
              <a:gd name="T29" fmla="*/ 36 h 90"/>
              <a:gd name="T30" fmla="*/ 14 w 101"/>
              <a:gd name="T31" fmla="*/ 43 h 90"/>
              <a:gd name="T32" fmla="*/ 10 w 101"/>
              <a:gd name="T33" fmla="*/ 49 h 90"/>
              <a:gd name="T34" fmla="*/ 5 w 101"/>
              <a:gd name="T35" fmla="*/ 55 h 90"/>
              <a:gd name="T36" fmla="*/ 0 w 101"/>
              <a:gd name="T37" fmla="*/ 60 h 90"/>
              <a:gd name="T38" fmla="*/ 12 w 101"/>
              <a:gd name="T39" fmla="*/ 74 h 90"/>
              <a:gd name="T40" fmla="*/ 13 w 101"/>
              <a:gd name="T41" fmla="*/ 74 h 90"/>
              <a:gd name="T42" fmla="*/ 16 w 101"/>
              <a:gd name="T43" fmla="*/ 84 h 90"/>
              <a:gd name="T44" fmla="*/ 31 w 101"/>
              <a:gd name="T45" fmla="*/ 90 h 90"/>
              <a:gd name="T46" fmla="*/ 31 w 101"/>
              <a:gd name="T47" fmla="*/ 90 h 90"/>
              <a:gd name="T48" fmla="*/ 37 w 101"/>
              <a:gd name="T49" fmla="*/ 87 h 90"/>
              <a:gd name="T50" fmla="*/ 42 w 101"/>
              <a:gd name="T51" fmla="*/ 84 h 90"/>
              <a:gd name="T52" fmla="*/ 47 w 101"/>
              <a:gd name="T53" fmla="*/ 83 h 90"/>
              <a:gd name="T54" fmla="*/ 52 w 101"/>
              <a:gd name="T55" fmla="*/ 83 h 90"/>
              <a:gd name="T56" fmla="*/ 77 w 101"/>
              <a:gd name="T57" fmla="*/ 88 h 90"/>
              <a:gd name="T58" fmla="*/ 78 w 101"/>
              <a:gd name="T59" fmla="*/ 80 h 90"/>
              <a:gd name="T60" fmla="*/ 78 w 101"/>
              <a:gd name="T61" fmla="*/ 80 h 90"/>
              <a:gd name="T62" fmla="*/ 80 w 101"/>
              <a:gd name="T63" fmla="*/ 68 h 90"/>
              <a:gd name="T64" fmla="*/ 84 w 101"/>
              <a:gd name="T65" fmla="*/ 59 h 90"/>
              <a:gd name="T66" fmla="*/ 87 w 101"/>
              <a:gd name="T67" fmla="*/ 52 h 90"/>
              <a:gd name="T68" fmla="*/ 93 w 101"/>
              <a:gd name="T69" fmla="*/ 48 h 90"/>
              <a:gd name="T70" fmla="*/ 93 w 101"/>
              <a:gd name="T71" fmla="*/ 48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01" h="90">
                <a:moveTo>
                  <a:pt x="93" y="48"/>
                </a:moveTo>
                <a:lnTo>
                  <a:pt x="101" y="39"/>
                </a:lnTo>
                <a:lnTo>
                  <a:pt x="101" y="39"/>
                </a:lnTo>
                <a:lnTo>
                  <a:pt x="101" y="39"/>
                </a:lnTo>
                <a:lnTo>
                  <a:pt x="101" y="38"/>
                </a:lnTo>
                <a:lnTo>
                  <a:pt x="71" y="13"/>
                </a:lnTo>
                <a:lnTo>
                  <a:pt x="71" y="13"/>
                </a:lnTo>
                <a:lnTo>
                  <a:pt x="60" y="7"/>
                </a:lnTo>
                <a:lnTo>
                  <a:pt x="49" y="2"/>
                </a:lnTo>
                <a:lnTo>
                  <a:pt x="40" y="0"/>
                </a:lnTo>
                <a:lnTo>
                  <a:pt x="32" y="0"/>
                </a:lnTo>
                <a:lnTo>
                  <a:pt x="18" y="4"/>
                </a:lnTo>
                <a:lnTo>
                  <a:pt x="18" y="29"/>
                </a:lnTo>
                <a:lnTo>
                  <a:pt x="18" y="29"/>
                </a:lnTo>
                <a:lnTo>
                  <a:pt x="17" y="36"/>
                </a:lnTo>
                <a:lnTo>
                  <a:pt x="14" y="43"/>
                </a:lnTo>
                <a:lnTo>
                  <a:pt x="10" y="49"/>
                </a:lnTo>
                <a:lnTo>
                  <a:pt x="5" y="55"/>
                </a:lnTo>
                <a:lnTo>
                  <a:pt x="0" y="60"/>
                </a:lnTo>
                <a:lnTo>
                  <a:pt x="12" y="74"/>
                </a:lnTo>
                <a:lnTo>
                  <a:pt x="13" y="74"/>
                </a:lnTo>
                <a:lnTo>
                  <a:pt x="16" y="84"/>
                </a:lnTo>
                <a:lnTo>
                  <a:pt x="31" y="90"/>
                </a:lnTo>
                <a:lnTo>
                  <a:pt x="31" y="90"/>
                </a:lnTo>
                <a:lnTo>
                  <a:pt x="37" y="87"/>
                </a:lnTo>
                <a:lnTo>
                  <a:pt x="42" y="84"/>
                </a:lnTo>
                <a:lnTo>
                  <a:pt x="47" y="83"/>
                </a:lnTo>
                <a:lnTo>
                  <a:pt x="52" y="83"/>
                </a:lnTo>
                <a:lnTo>
                  <a:pt x="77" y="88"/>
                </a:lnTo>
                <a:lnTo>
                  <a:pt x="78" y="80"/>
                </a:lnTo>
                <a:lnTo>
                  <a:pt x="78" y="80"/>
                </a:lnTo>
                <a:lnTo>
                  <a:pt x="80" y="68"/>
                </a:lnTo>
                <a:lnTo>
                  <a:pt x="84" y="59"/>
                </a:lnTo>
                <a:lnTo>
                  <a:pt x="87" y="52"/>
                </a:lnTo>
                <a:lnTo>
                  <a:pt x="93" y="48"/>
                </a:lnTo>
                <a:lnTo>
                  <a:pt x="93" y="48"/>
                </a:lnTo>
                <a:close/>
              </a:path>
            </a:pathLst>
          </a:custGeom>
          <a:solidFill>
            <a:srgbClr val="2F4054"/>
          </a:solidFill>
          <a:ln>
            <a:noFill/>
          </a:ln>
        </p:spPr>
        <p:txBody>
          <a:bodyPr vert="horz" wrap="square" lIns="121882" tIns="60941" rIns="121882" bIns="60941" numCol="1" anchor="t" anchorCtr="0" compatLnSpc="1"/>
          <a:lstStyle/>
          <a:p>
            <a:endParaRPr lang="zh-CN" altLang="en-US" sz="2400">
              <a:solidFill>
                <a:srgbClr val="969696"/>
              </a:solidFill>
            </a:endParaRPr>
          </a:p>
        </p:txBody>
      </p:sp>
      <p:sp>
        <p:nvSpPr>
          <p:cNvPr id="57" name="Freeform 64"/>
          <p:cNvSpPr/>
          <p:nvPr/>
        </p:nvSpPr>
        <p:spPr bwMode="auto">
          <a:xfrm>
            <a:off x="5224668" y="3872154"/>
            <a:ext cx="660907" cy="511490"/>
          </a:xfrm>
          <a:custGeom>
            <a:avLst/>
            <a:gdLst>
              <a:gd name="T0" fmla="*/ 388 w 570"/>
              <a:gd name="T1" fmla="*/ 118 h 441"/>
              <a:gd name="T2" fmla="*/ 363 w 570"/>
              <a:gd name="T3" fmla="*/ 67 h 441"/>
              <a:gd name="T4" fmla="*/ 314 w 570"/>
              <a:gd name="T5" fmla="*/ 60 h 441"/>
              <a:gd name="T6" fmla="*/ 298 w 570"/>
              <a:gd name="T7" fmla="*/ 49 h 441"/>
              <a:gd name="T8" fmla="*/ 270 w 570"/>
              <a:gd name="T9" fmla="*/ 29 h 441"/>
              <a:gd name="T10" fmla="*/ 252 w 570"/>
              <a:gd name="T11" fmla="*/ 1 h 441"/>
              <a:gd name="T12" fmla="*/ 228 w 570"/>
              <a:gd name="T13" fmla="*/ 11 h 441"/>
              <a:gd name="T14" fmla="*/ 214 w 570"/>
              <a:gd name="T15" fmla="*/ 31 h 441"/>
              <a:gd name="T16" fmla="*/ 200 w 570"/>
              <a:gd name="T17" fmla="*/ 48 h 441"/>
              <a:gd name="T18" fmla="*/ 184 w 570"/>
              <a:gd name="T19" fmla="*/ 76 h 441"/>
              <a:gd name="T20" fmla="*/ 178 w 570"/>
              <a:gd name="T21" fmla="*/ 76 h 441"/>
              <a:gd name="T22" fmla="*/ 154 w 570"/>
              <a:gd name="T23" fmla="*/ 59 h 441"/>
              <a:gd name="T24" fmla="*/ 132 w 570"/>
              <a:gd name="T25" fmla="*/ 59 h 441"/>
              <a:gd name="T26" fmla="*/ 93 w 570"/>
              <a:gd name="T27" fmla="*/ 76 h 441"/>
              <a:gd name="T28" fmla="*/ 38 w 570"/>
              <a:gd name="T29" fmla="*/ 67 h 441"/>
              <a:gd name="T30" fmla="*/ 29 w 570"/>
              <a:gd name="T31" fmla="*/ 47 h 441"/>
              <a:gd name="T32" fmla="*/ 5 w 570"/>
              <a:gd name="T33" fmla="*/ 51 h 441"/>
              <a:gd name="T34" fmla="*/ 0 w 570"/>
              <a:gd name="T35" fmla="*/ 59 h 441"/>
              <a:gd name="T36" fmla="*/ 14 w 570"/>
              <a:gd name="T37" fmla="*/ 64 h 441"/>
              <a:gd name="T38" fmla="*/ 52 w 570"/>
              <a:gd name="T39" fmla="*/ 108 h 441"/>
              <a:gd name="T40" fmla="*/ 103 w 570"/>
              <a:gd name="T41" fmla="*/ 129 h 441"/>
              <a:gd name="T42" fmla="*/ 157 w 570"/>
              <a:gd name="T43" fmla="*/ 153 h 441"/>
              <a:gd name="T44" fmla="*/ 178 w 570"/>
              <a:gd name="T45" fmla="*/ 193 h 441"/>
              <a:gd name="T46" fmla="*/ 212 w 570"/>
              <a:gd name="T47" fmla="*/ 239 h 441"/>
              <a:gd name="T48" fmla="*/ 245 w 570"/>
              <a:gd name="T49" fmla="*/ 233 h 441"/>
              <a:gd name="T50" fmla="*/ 276 w 570"/>
              <a:gd name="T51" fmla="*/ 216 h 441"/>
              <a:gd name="T52" fmla="*/ 299 w 570"/>
              <a:gd name="T53" fmla="*/ 229 h 441"/>
              <a:gd name="T54" fmla="*/ 285 w 570"/>
              <a:gd name="T55" fmla="*/ 273 h 441"/>
              <a:gd name="T56" fmla="*/ 252 w 570"/>
              <a:gd name="T57" fmla="*/ 282 h 441"/>
              <a:gd name="T58" fmla="*/ 238 w 570"/>
              <a:gd name="T59" fmla="*/ 318 h 441"/>
              <a:gd name="T60" fmla="*/ 223 w 570"/>
              <a:gd name="T61" fmla="*/ 345 h 441"/>
              <a:gd name="T62" fmla="*/ 254 w 570"/>
              <a:gd name="T63" fmla="*/ 377 h 441"/>
              <a:gd name="T64" fmla="*/ 274 w 570"/>
              <a:gd name="T65" fmla="*/ 382 h 441"/>
              <a:gd name="T66" fmla="*/ 300 w 570"/>
              <a:gd name="T67" fmla="*/ 400 h 441"/>
              <a:gd name="T68" fmla="*/ 313 w 570"/>
              <a:gd name="T69" fmla="*/ 395 h 441"/>
              <a:gd name="T70" fmla="*/ 330 w 570"/>
              <a:gd name="T71" fmla="*/ 401 h 441"/>
              <a:gd name="T72" fmla="*/ 357 w 570"/>
              <a:gd name="T73" fmla="*/ 433 h 441"/>
              <a:gd name="T74" fmla="*/ 365 w 570"/>
              <a:gd name="T75" fmla="*/ 429 h 441"/>
              <a:gd name="T76" fmla="*/ 430 w 570"/>
              <a:gd name="T77" fmla="*/ 441 h 441"/>
              <a:gd name="T78" fmla="*/ 472 w 570"/>
              <a:gd name="T79" fmla="*/ 411 h 441"/>
              <a:gd name="T80" fmla="*/ 474 w 570"/>
              <a:gd name="T81" fmla="*/ 398 h 441"/>
              <a:gd name="T82" fmla="*/ 487 w 570"/>
              <a:gd name="T83" fmla="*/ 385 h 441"/>
              <a:gd name="T84" fmla="*/ 490 w 570"/>
              <a:gd name="T85" fmla="*/ 361 h 441"/>
              <a:gd name="T86" fmla="*/ 491 w 570"/>
              <a:gd name="T87" fmla="*/ 346 h 441"/>
              <a:gd name="T88" fmla="*/ 512 w 570"/>
              <a:gd name="T89" fmla="*/ 335 h 441"/>
              <a:gd name="T90" fmla="*/ 531 w 570"/>
              <a:gd name="T91" fmla="*/ 338 h 441"/>
              <a:gd name="T92" fmla="*/ 561 w 570"/>
              <a:gd name="T93" fmla="*/ 354 h 441"/>
              <a:gd name="T94" fmla="*/ 546 w 570"/>
              <a:gd name="T95" fmla="*/ 296 h 441"/>
              <a:gd name="T96" fmla="*/ 525 w 570"/>
              <a:gd name="T97" fmla="*/ 291 h 441"/>
              <a:gd name="T98" fmla="*/ 443 w 570"/>
              <a:gd name="T99" fmla="*/ 249 h 441"/>
              <a:gd name="T100" fmla="*/ 417 w 570"/>
              <a:gd name="T101" fmla="*/ 160 h 441"/>
              <a:gd name="T102" fmla="*/ 399 w 570"/>
              <a:gd name="T103" fmla="*/ 128 h 4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70" h="441">
                <a:moveTo>
                  <a:pt x="399" y="128"/>
                </a:moveTo>
                <a:lnTo>
                  <a:pt x="399" y="128"/>
                </a:lnTo>
                <a:lnTo>
                  <a:pt x="394" y="123"/>
                </a:lnTo>
                <a:lnTo>
                  <a:pt x="388" y="118"/>
                </a:lnTo>
                <a:lnTo>
                  <a:pt x="380" y="105"/>
                </a:lnTo>
                <a:lnTo>
                  <a:pt x="371" y="88"/>
                </a:lnTo>
                <a:lnTo>
                  <a:pt x="363" y="67"/>
                </a:lnTo>
                <a:lnTo>
                  <a:pt x="363" y="67"/>
                </a:lnTo>
                <a:lnTo>
                  <a:pt x="340" y="66"/>
                </a:lnTo>
                <a:lnTo>
                  <a:pt x="330" y="65"/>
                </a:lnTo>
                <a:lnTo>
                  <a:pt x="321" y="63"/>
                </a:lnTo>
                <a:lnTo>
                  <a:pt x="314" y="60"/>
                </a:lnTo>
                <a:lnTo>
                  <a:pt x="307" y="57"/>
                </a:lnTo>
                <a:lnTo>
                  <a:pt x="302" y="53"/>
                </a:lnTo>
                <a:lnTo>
                  <a:pt x="298" y="49"/>
                </a:lnTo>
                <a:lnTo>
                  <a:pt x="298" y="49"/>
                </a:lnTo>
                <a:lnTo>
                  <a:pt x="296" y="45"/>
                </a:lnTo>
                <a:lnTo>
                  <a:pt x="291" y="42"/>
                </a:lnTo>
                <a:lnTo>
                  <a:pt x="282" y="35"/>
                </a:lnTo>
                <a:lnTo>
                  <a:pt x="270" y="29"/>
                </a:lnTo>
                <a:lnTo>
                  <a:pt x="255" y="25"/>
                </a:lnTo>
                <a:lnTo>
                  <a:pt x="250" y="24"/>
                </a:lnTo>
                <a:lnTo>
                  <a:pt x="255" y="3"/>
                </a:lnTo>
                <a:lnTo>
                  <a:pt x="252" y="1"/>
                </a:lnTo>
                <a:lnTo>
                  <a:pt x="246" y="0"/>
                </a:lnTo>
                <a:lnTo>
                  <a:pt x="246" y="0"/>
                </a:lnTo>
                <a:lnTo>
                  <a:pt x="236" y="5"/>
                </a:lnTo>
                <a:lnTo>
                  <a:pt x="228" y="11"/>
                </a:lnTo>
                <a:lnTo>
                  <a:pt x="222" y="17"/>
                </a:lnTo>
                <a:lnTo>
                  <a:pt x="219" y="24"/>
                </a:lnTo>
                <a:lnTo>
                  <a:pt x="219" y="24"/>
                </a:lnTo>
                <a:lnTo>
                  <a:pt x="214" y="31"/>
                </a:lnTo>
                <a:lnTo>
                  <a:pt x="210" y="37"/>
                </a:lnTo>
                <a:lnTo>
                  <a:pt x="205" y="43"/>
                </a:lnTo>
                <a:lnTo>
                  <a:pt x="200" y="48"/>
                </a:lnTo>
                <a:lnTo>
                  <a:pt x="200" y="48"/>
                </a:lnTo>
                <a:lnTo>
                  <a:pt x="196" y="60"/>
                </a:lnTo>
                <a:lnTo>
                  <a:pt x="191" y="69"/>
                </a:lnTo>
                <a:lnTo>
                  <a:pt x="187" y="75"/>
                </a:lnTo>
                <a:lnTo>
                  <a:pt x="184" y="76"/>
                </a:lnTo>
                <a:lnTo>
                  <a:pt x="182" y="77"/>
                </a:lnTo>
                <a:lnTo>
                  <a:pt x="182" y="77"/>
                </a:lnTo>
                <a:lnTo>
                  <a:pt x="180" y="77"/>
                </a:lnTo>
                <a:lnTo>
                  <a:pt x="178" y="76"/>
                </a:lnTo>
                <a:lnTo>
                  <a:pt x="173" y="72"/>
                </a:lnTo>
                <a:lnTo>
                  <a:pt x="164" y="64"/>
                </a:lnTo>
                <a:lnTo>
                  <a:pt x="164" y="64"/>
                </a:lnTo>
                <a:lnTo>
                  <a:pt x="154" y="59"/>
                </a:lnTo>
                <a:lnTo>
                  <a:pt x="148" y="57"/>
                </a:lnTo>
                <a:lnTo>
                  <a:pt x="143" y="57"/>
                </a:lnTo>
                <a:lnTo>
                  <a:pt x="132" y="59"/>
                </a:lnTo>
                <a:lnTo>
                  <a:pt x="132" y="59"/>
                </a:lnTo>
                <a:lnTo>
                  <a:pt x="124" y="65"/>
                </a:lnTo>
                <a:lnTo>
                  <a:pt x="116" y="69"/>
                </a:lnTo>
                <a:lnTo>
                  <a:pt x="105" y="73"/>
                </a:lnTo>
                <a:lnTo>
                  <a:pt x="93" y="76"/>
                </a:lnTo>
                <a:lnTo>
                  <a:pt x="47" y="73"/>
                </a:lnTo>
                <a:lnTo>
                  <a:pt x="47" y="73"/>
                </a:lnTo>
                <a:lnTo>
                  <a:pt x="41" y="71"/>
                </a:lnTo>
                <a:lnTo>
                  <a:pt x="38" y="67"/>
                </a:lnTo>
                <a:lnTo>
                  <a:pt x="34" y="63"/>
                </a:lnTo>
                <a:lnTo>
                  <a:pt x="31" y="58"/>
                </a:lnTo>
                <a:lnTo>
                  <a:pt x="30" y="52"/>
                </a:lnTo>
                <a:lnTo>
                  <a:pt x="29" y="47"/>
                </a:lnTo>
                <a:lnTo>
                  <a:pt x="29" y="40"/>
                </a:lnTo>
                <a:lnTo>
                  <a:pt x="30" y="34"/>
                </a:lnTo>
                <a:lnTo>
                  <a:pt x="13" y="27"/>
                </a:lnTo>
                <a:lnTo>
                  <a:pt x="5" y="51"/>
                </a:lnTo>
                <a:lnTo>
                  <a:pt x="5" y="51"/>
                </a:lnTo>
                <a:lnTo>
                  <a:pt x="5" y="53"/>
                </a:lnTo>
                <a:lnTo>
                  <a:pt x="4" y="55"/>
                </a:lnTo>
                <a:lnTo>
                  <a:pt x="0" y="59"/>
                </a:lnTo>
                <a:lnTo>
                  <a:pt x="10" y="61"/>
                </a:lnTo>
                <a:lnTo>
                  <a:pt x="13" y="61"/>
                </a:lnTo>
                <a:lnTo>
                  <a:pt x="14" y="63"/>
                </a:lnTo>
                <a:lnTo>
                  <a:pt x="14" y="64"/>
                </a:lnTo>
                <a:lnTo>
                  <a:pt x="14" y="64"/>
                </a:lnTo>
                <a:lnTo>
                  <a:pt x="29" y="83"/>
                </a:lnTo>
                <a:lnTo>
                  <a:pt x="41" y="98"/>
                </a:lnTo>
                <a:lnTo>
                  <a:pt x="52" y="108"/>
                </a:lnTo>
                <a:lnTo>
                  <a:pt x="58" y="114"/>
                </a:lnTo>
                <a:lnTo>
                  <a:pt x="58" y="114"/>
                </a:lnTo>
                <a:lnTo>
                  <a:pt x="73" y="120"/>
                </a:lnTo>
                <a:lnTo>
                  <a:pt x="103" y="129"/>
                </a:lnTo>
                <a:lnTo>
                  <a:pt x="147" y="145"/>
                </a:lnTo>
                <a:lnTo>
                  <a:pt x="147" y="145"/>
                </a:lnTo>
                <a:lnTo>
                  <a:pt x="152" y="149"/>
                </a:lnTo>
                <a:lnTo>
                  <a:pt x="157" y="153"/>
                </a:lnTo>
                <a:lnTo>
                  <a:pt x="162" y="160"/>
                </a:lnTo>
                <a:lnTo>
                  <a:pt x="167" y="169"/>
                </a:lnTo>
                <a:lnTo>
                  <a:pt x="172" y="181"/>
                </a:lnTo>
                <a:lnTo>
                  <a:pt x="178" y="193"/>
                </a:lnTo>
                <a:lnTo>
                  <a:pt x="188" y="224"/>
                </a:lnTo>
                <a:lnTo>
                  <a:pt x="188" y="224"/>
                </a:lnTo>
                <a:lnTo>
                  <a:pt x="202" y="233"/>
                </a:lnTo>
                <a:lnTo>
                  <a:pt x="212" y="239"/>
                </a:lnTo>
                <a:lnTo>
                  <a:pt x="221" y="243"/>
                </a:lnTo>
                <a:lnTo>
                  <a:pt x="228" y="243"/>
                </a:lnTo>
                <a:lnTo>
                  <a:pt x="228" y="243"/>
                </a:lnTo>
                <a:lnTo>
                  <a:pt x="245" y="233"/>
                </a:lnTo>
                <a:lnTo>
                  <a:pt x="271" y="217"/>
                </a:lnTo>
                <a:lnTo>
                  <a:pt x="273" y="216"/>
                </a:lnTo>
                <a:lnTo>
                  <a:pt x="274" y="215"/>
                </a:lnTo>
                <a:lnTo>
                  <a:pt x="276" y="216"/>
                </a:lnTo>
                <a:lnTo>
                  <a:pt x="298" y="221"/>
                </a:lnTo>
                <a:lnTo>
                  <a:pt x="300" y="221"/>
                </a:lnTo>
                <a:lnTo>
                  <a:pt x="300" y="224"/>
                </a:lnTo>
                <a:lnTo>
                  <a:pt x="299" y="229"/>
                </a:lnTo>
                <a:lnTo>
                  <a:pt x="299" y="229"/>
                </a:lnTo>
                <a:lnTo>
                  <a:pt x="294" y="248"/>
                </a:lnTo>
                <a:lnTo>
                  <a:pt x="290" y="263"/>
                </a:lnTo>
                <a:lnTo>
                  <a:pt x="285" y="273"/>
                </a:lnTo>
                <a:lnTo>
                  <a:pt x="281" y="279"/>
                </a:lnTo>
                <a:lnTo>
                  <a:pt x="252" y="280"/>
                </a:lnTo>
                <a:lnTo>
                  <a:pt x="252" y="282"/>
                </a:lnTo>
                <a:lnTo>
                  <a:pt x="252" y="282"/>
                </a:lnTo>
                <a:lnTo>
                  <a:pt x="252" y="286"/>
                </a:lnTo>
                <a:lnTo>
                  <a:pt x="251" y="292"/>
                </a:lnTo>
                <a:lnTo>
                  <a:pt x="246" y="304"/>
                </a:lnTo>
                <a:lnTo>
                  <a:pt x="238" y="318"/>
                </a:lnTo>
                <a:lnTo>
                  <a:pt x="228" y="334"/>
                </a:lnTo>
                <a:lnTo>
                  <a:pt x="228" y="334"/>
                </a:lnTo>
                <a:lnTo>
                  <a:pt x="225" y="340"/>
                </a:lnTo>
                <a:lnTo>
                  <a:pt x="223" y="345"/>
                </a:lnTo>
                <a:lnTo>
                  <a:pt x="222" y="351"/>
                </a:lnTo>
                <a:lnTo>
                  <a:pt x="250" y="371"/>
                </a:lnTo>
                <a:lnTo>
                  <a:pt x="250" y="371"/>
                </a:lnTo>
                <a:lnTo>
                  <a:pt x="254" y="377"/>
                </a:lnTo>
                <a:lnTo>
                  <a:pt x="259" y="380"/>
                </a:lnTo>
                <a:lnTo>
                  <a:pt x="263" y="381"/>
                </a:lnTo>
                <a:lnTo>
                  <a:pt x="268" y="382"/>
                </a:lnTo>
                <a:lnTo>
                  <a:pt x="274" y="382"/>
                </a:lnTo>
                <a:lnTo>
                  <a:pt x="280" y="403"/>
                </a:lnTo>
                <a:lnTo>
                  <a:pt x="293" y="408"/>
                </a:lnTo>
                <a:lnTo>
                  <a:pt x="300" y="400"/>
                </a:lnTo>
                <a:lnTo>
                  <a:pt x="300" y="400"/>
                </a:lnTo>
                <a:lnTo>
                  <a:pt x="304" y="397"/>
                </a:lnTo>
                <a:lnTo>
                  <a:pt x="307" y="396"/>
                </a:lnTo>
                <a:lnTo>
                  <a:pt x="309" y="395"/>
                </a:lnTo>
                <a:lnTo>
                  <a:pt x="313" y="395"/>
                </a:lnTo>
                <a:lnTo>
                  <a:pt x="313" y="395"/>
                </a:lnTo>
                <a:lnTo>
                  <a:pt x="317" y="395"/>
                </a:lnTo>
                <a:lnTo>
                  <a:pt x="321" y="396"/>
                </a:lnTo>
                <a:lnTo>
                  <a:pt x="330" y="401"/>
                </a:lnTo>
                <a:lnTo>
                  <a:pt x="338" y="408"/>
                </a:lnTo>
                <a:lnTo>
                  <a:pt x="346" y="418"/>
                </a:lnTo>
                <a:lnTo>
                  <a:pt x="346" y="418"/>
                </a:lnTo>
                <a:lnTo>
                  <a:pt x="357" y="433"/>
                </a:lnTo>
                <a:lnTo>
                  <a:pt x="359" y="432"/>
                </a:lnTo>
                <a:lnTo>
                  <a:pt x="359" y="432"/>
                </a:lnTo>
                <a:lnTo>
                  <a:pt x="362" y="430"/>
                </a:lnTo>
                <a:lnTo>
                  <a:pt x="365" y="429"/>
                </a:lnTo>
                <a:lnTo>
                  <a:pt x="373" y="428"/>
                </a:lnTo>
                <a:lnTo>
                  <a:pt x="385" y="430"/>
                </a:lnTo>
                <a:lnTo>
                  <a:pt x="399" y="434"/>
                </a:lnTo>
                <a:lnTo>
                  <a:pt x="430" y="441"/>
                </a:lnTo>
                <a:lnTo>
                  <a:pt x="459" y="432"/>
                </a:lnTo>
                <a:lnTo>
                  <a:pt x="471" y="426"/>
                </a:lnTo>
                <a:lnTo>
                  <a:pt x="479" y="419"/>
                </a:lnTo>
                <a:lnTo>
                  <a:pt x="472" y="411"/>
                </a:lnTo>
                <a:lnTo>
                  <a:pt x="472" y="411"/>
                </a:lnTo>
                <a:lnTo>
                  <a:pt x="471" y="408"/>
                </a:lnTo>
                <a:lnTo>
                  <a:pt x="472" y="403"/>
                </a:lnTo>
                <a:lnTo>
                  <a:pt x="474" y="398"/>
                </a:lnTo>
                <a:lnTo>
                  <a:pt x="478" y="394"/>
                </a:lnTo>
                <a:lnTo>
                  <a:pt x="478" y="394"/>
                </a:lnTo>
                <a:lnTo>
                  <a:pt x="483" y="389"/>
                </a:lnTo>
                <a:lnTo>
                  <a:pt x="487" y="385"/>
                </a:lnTo>
                <a:lnTo>
                  <a:pt x="489" y="380"/>
                </a:lnTo>
                <a:lnTo>
                  <a:pt x="490" y="374"/>
                </a:lnTo>
                <a:lnTo>
                  <a:pt x="490" y="361"/>
                </a:lnTo>
                <a:lnTo>
                  <a:pt x="490" y="361"/>
                </a:lnTo>
                <a:lnTo>
                  <a:pt x="489" y="355"/>
                </a:lnTo>
                <a:lnTo>
                  <a:pt x="489" y="351"/>
                </a:lnTo>
                <a:lnTo>
                  <a:pt x="490" y="348"/>
                </a:lnTo>
                <a:lnTo>
                  <a:pt x="491" y="346"/>
                </a:lnTo>
                <a:lnTo>
                  <a:pt x="491" y="346"/>
                </a:lnTo>
                <a:lnTo>
                  <a:pt x="495" y="342"/>
                </a:lnTo>
                <a:lnTo>
                  <a:pt x="499" y="340"/>
                </a:lnTo>
                <a:lnTo>
                  <a:pt x="512" y="335"/>
                </a:lnTo>
                <a:lnTo>
                  <a:pt x="512" y="335"/>
                </a:lnTo>
                <a:lnTo>
                  <a:pt x="518" y="335"/>
                </a:lnTo>
                <a:lnTo>
                  <a:pt x="525" y="337"/>
                </a:lnTo>
                <a:lnTo>
                  <a:pt x="531" y="338"/>
                </a:lnTo>
                <a:lnTo>
                  <a:pt x="538" y="340"/>
                </a:lnTo>
                <a:lnTo>
                  <a:pt x="545" y="343"/>
                </a:lnTo>
                <a:lnTo>
                  <a:pt x="553" y="348"/>
                </a:lnTo>
                <a:lnTo>
                  <a:pt x="561" y="354"/>
                </a:lnTo>
                <a:lnTo>
                  <a:pt x="570" y="361"/>
                </a:lnTo>
                <a:lnTo>
                  <a:pt x="561" y="335"/>
                </a:lnTo>
                <a:lnTo>
                  <a:pt x="549" y="318"/>
                </a:lnTo>
                <a:lnTo>
                  <a:pt x="546" y="296"/>
                </a:lnTo>
                <a:lnTo>
                  <a:pt x="526" y="292"/>
                </a:lnTo>
                <a:lnTo>
                  <a:pt x="525" y="292"/>
                </a:lnTo>
                <a:lnTo>
                  <a:pt x="525" y="291"/>
                </a:lnTo>
                <a:lnTo>
                  <a:pt x="525" y="291"/>
                </a:lnTo>
                <a:lnTo>
                  <a:pt x="525" y="291"/>
                </a:lnTo>
                <a:lnTo>
                  <a:pt x="470" y="260"/>
                </a:lnTo>
                <a:lnTo>
                  <a:pt x="443" y="255"/>
                </a:lnTo>
                <a:lnTo>
                  <a:pt x="443" y="249"/>
                </a:lnTo>
                <a:lnTo>
                  <a:pt x="442" y="221"/>
                </a:lnTo>
                <a:lnTo>
                  <a:pt x="442" y="221"/>
                </a:lnTo>
                <a:lnTo>
                  <a:pt x="428" y="186"/>
                </a:lnTo>
                <a:lnTo>
                  <a:pt x="417" y="160"/>
                </a:lnTo>
                <a:lnTo>
                  <a:pt x="408" y="139"/>
                </a:lnTo>
                <a:lnTo>
                  <a:pt x="402" y="133"/>
                </a:lnTo>
                <a:lnTo>
                  <a:pt x="399" y="128"/>
                </a:lnTo>
                <a:lnTo>
                  <a:pt x="399" y="128"/>
                </a:lnTo>
                <a:close/>
              </a:path>
            </a:pathLst>
          </a:custGeom>
          <a:solidFill>
            <a:srgbClr val="2F4054"/>
          </a:solidFill>
          <a:ln>
            <a:noFill/>
          </a:ln>
        </p:spPr>
        <p:txBody>
          <a:bodyPr vert="horz" wrap="square" lIns="121882" tIns="60941" rIns="121882" bIns="60941" numCol="1" anchor="t" anchorCtr="0" compatLnSpc="1"/>
          <a:lstStyle/>
          <a:p>
            <a:endParaRPr lang="zh-CN" altLang="en-US" sz="2400">
              <a:solidFill>
                <a:srgbClr val="969696"/>
              </a:solidFill>
            </a:endParaRPr>
          </a:p>
        </p:txBody>
      </p:sp>
      <p:sp>
        <p:nvSpPr>
          <p:cNvPr id="58" name="Freeform 65"/>
          <p:cNvSpPr/>
          <p:nvPr/>
        </p:nvSpPr>
        <p:spPr bwMode="auto">
          <a:xfrm>
            <a:off x="4876820" y="2894404"/>
            <a:ext cx="615687" cy="880323"/>
          </a:xfrm>
          <a:custGeom>
            <a:avLst/>
            <a:gdLst>
              <a:gd name="T0" fmla="*/ 470 w 530"/>
              <a:gd name="T1" fmla="*/ 216 h 759"/>
              <a:gd name="T2" fmla="*/ 410 w 530"/>
              <a:gd name="T3" fmla="*/ 183 h 759"/>
              <a:gd name="T4" fmla="*/ 422 w 530"/>
              <a:gd name="T5" fmla="*/ 142 h 759"/>
              <a:gd name="T6" fmla="*/ 352 w 530"/>
              <a:gd name="T7" fmla="*/ 116 h 759"/>
              <a:gd name="T8" fmla="*/ 354 w 530"/>
              <a:gd name="T9" fmla="*/ 55 h 759"/>
              <a:gd name="T10" fmla="*/ 337 w 530"/>
              <a:gd name="T11" fmla="*/ 61 h 759"/>
              <a:gd name="T12" fmla="*/ 309 w 530"/>
              <a:gd name="T13" fmla="*/ 14 h 759"/>
              <a:gd name="T14" fmla="*/ 269 w 530"/>
              <a:gd name="T15" fmla="*/ 25 h 759"/>
              <a:gd name="T16" fmla="*/ 219 w 530"/>
              <a:gd name="T17" fmla="*/ 97 h 759"/>
              <a:gd name="T18" fmla="*/ 179 w 530"/>
              <a:gd name="T19" fmla="*/ 117 h 759"/>
              <a:gd name="T20" fmla="*/ 139 w 530"/>
              <a:gd name="T21" fmla="*/ 106 h 759"/>
              <a:gd name="T22" fmla="*/ 118 w 530"/>
              <a:gd name="T23" fmla="*/ 148 h 759"/>
              <a:gd name="T24" fmla="*/ 72 w 530"/>
              <a:gd name="T25" fmla="*/ 140 h 759"/>
              <a:gd name="T26" fmla="*/ 57 w 530"/>
              <a:gd name="T27" fmla="*/ 80 h 759"/>
              <a:gd name="T28" fmla="*/ 23 w 530"/>
              <a:gd name="T29" fmla="*/ 144 h 759"/>
              <a:gd name="T30" fmla="*/ 11 w 530"/>
              <a:gd name="T31" fmla="*/ 163 h 759"/>
              <a:gd name="T32" fmla="*/ 7 w 530"/>
              <a:gd name="T33" fmla="*/ 213 h 759"/>
              <a:gd name="T34" fmla="*/ 54 w 530"/>
              <a:gd name="T35" fmla="*/ 283 h 759"/>
              <a:gd name="T36" fmla="*/ 20 w 530"/>
              <a:gd name="T37" fmla="*/ 322 h 759"/>
              <a:gd name="T38" fmla="*/ 71 w 530"/>
              <a:gd name="T39" fmla="*/ 362 h 759"/>
              <a:gd name="T40" fmla="*/ 65 w 530"/>
              <a:gd name="T41" fmla="*/ 407 h 759"/>
              <a:gd name="T42" fmla="*/ 23 w 530"/>
              <a:gd name="T43" fmla="*/ 446 h 759"/>
              <a:gd name="T44" fmla="*/ 55 w 530"/>
              <a:gd name="T45" fmla="*/ 543 h 759"/>
              <a:gd name="T46" fmla="*/ 52 w 530"/>
              <a:gd name="T47" fmla="*/ 616 h 759"/>
              <a:gd name="T48" fmla="*/ 29 w 530"/>
              <a:gd name="T49" fmla="*/ 681 h 759"/>
              <a:gd name="T50" fmla="*/ 19 w 530"/>
              <a:gd name="T51" fmla="*/ 693 h 759"/>
              <a:gd name="T52" fmla="*/ 19 w 530"/>
              <a:gd name="T53" fmla="*/ 706 h 759"/>
              <a:gd name="T54" fmla="*/ 38 w 530"/>
              <a:gd name="T55" fmla="*/ 730 h 759"/>
              <a:gd name="T56" fmla="*/ 41 w 530"/>
              <a:gd name="T57" fmla="*/ 737 h 759"/>
              <a:gd name="T58" fmla="*/ 44 w 530"/>
              <a:gd name="T59" fmla="*/ 746 h 759"/>
              <a:gd name="T60" fmla="*/ 119 w 530"/>
              <a:gd name="T61" fmla="*/ 756 h 759"/>
              <a:gd name="T62" fmla="*/ 162 w 530"/>
              <a:gd name="T63" fmla="*/ 744 h 759"/>
              <a:gd name="T64" fmla="*/ 170 w 530"/>
              <a:gd name="T65" fmla="*/ 700 h 759"/>
              <a:gd name="T66" fmla="*/ 337 w 530"/>
              <a:gd name="T67" fmla="*/ 525 h 759"/>
              <a:gd name="T68" fmla="*/ 377 w 530"/>
              <a:gd name="T69" fmla="*/ 495 h 759"/>
              <a:gd name="T70" fmla="*/ 340 w 530"/>
              <a:gd name="T71" fmla="*/ 457 h 759"/>
              <a:gd name="T72" fmla="*/ 296 w 530"/>
              <a:gd name="T73" fmla="*/ 441 h 759"/>
              <a:gd name="T74" fmla="*/ 272 w 530"/>
              <a:gd name="T75" fmla="*/ 419 h 759"/>
              <a:gd name="T76" fmla="*/ 264 w 530"/>
              <a:gd name="T77" fmla="*/ 361 h 759"/>
              <a:gd name="T78" fmla="*/ 246 w 530"/>
              <a:gd name="T79" fmla="*/ 368 h 759"/>
              <a:gd name="T80" fmla="*/ 174 w 530"/>
              <a:gd name="T81" fmla="*/ 345 h 759"/>
              <a:gd name="T82" fmla="*/ 156 w 530"/>
              <a:gd name="T83" fmla="*/ 338 h 759"/>
              <a:gd name="T84" fmla="*/ 143 w 530"/>
              <a:gd name="T85" fmla="*/ 323 h 759"/>
              <a:gd name="T86" fmla="*/ 153 w 530"/>
              <a:gd name="T87" fmla="*/ 301 h 759"/>
              <a:gd name="T88" fmla="*/ 179 w 530"/>
              <a:gd name="T89" fmla="*/ 274 h 759"/>
              <a:gd name="T90" fmla="*/ 172 w 530"/>
              <a:gd name="T91" fmla="*/ 239 h 759"/>
              <a:gd name="T92" fmla="*/ 189 w 530"/>
              <a:gd name="T93" fmla="*/ 227 h 759"/>
              <a:gd name="T94" fmla="*/ 206 w 530"/>
              <a:gd name="T95" fmla="*/ 212 h 759"/>
              <a:gd name="T96" fmla="*/ 212 w 530"/>
              <a:gd name="T97" fmla="*/ 202 h 759"/>
              <a:gd name="T98" fmla="*/ 213 w 530"/>
              <a:gd name="T99" fmla="*/ 186 h 759"/>
              <a:gd name="T100" fmla="*/ 250 w 530"/>
              <a:gd name="T101" fmla="*/ 179 h 759"/>
              <a:gd name="T102" fmla="*/ 324 w 530"/>
              <a:gd name="T103" fmla="*/ 219 h 759"/>
              <a:gd name="T104" fmla="*/ 315 w 530"/>
              <a:gd name="T105" fmla="*/ 229 h 759"/>
              <a:gd name="T106" fmla="*/ 306 w 530"/>
              <a:gd name="T107" fmla="*/ 242 h 759"/>
              <a:gd name="T108" fmla="*/ 335 w 530"/>
              <a:gd name="T109" fmla="*/ 255 h 759"/>
              <a:gd name="T110" fmla="*/ 348 w 530"/>
              <a:gd name="T111" fmla="*/ 258 h 759"/>
              <a:gd name="T112" fmla="*/ 361 w 530"/>
              <a:gd name="T113" fmla="*/ 289 h 759"/>
              <a:gd name="T114" fmla="*/ 379 w 530"/>
              <a:gd name="T115" fmla="*/ 332 h 759"/>
              <a:gd name="T116" fmla="*/ 404 w 530"/>
              <a:gd name="T117" fmla="*/ 375 h 759"/>
              <a:gd name="T118" fmla="*/ 501 w 530"/>
              <a:gd name="T119" fmla="*/ 309 h 759"/>
              <a:gd name="T120" fmla="*/ 509 w 530"/>
              <a:gd name="T121" fmla="*/ 280 h 759"/>
              <a:gd name="T122" fmla="*/ 497 w 530"/>
              <a:gd name="T123" fmla="*/ 254 h 7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30" h="759">
                <a:moveTo>
                  <a:pt x="488" y="229"/>
                </a:moveTo>
                <a:lnTo>
                  <a:pt x="479" y="225"/>
                </a:lnTo>
                <a:lnTo>
                  <a:pt x="479" y="225"/>
                </a:lnTo>
                <a:lnTo>
                  <a:pt x="478" y="225"/>
                </a:lnTo>
                <a:lnTo>
                  <a:pt x="470" y="216"/>
                </a:lnTo>
                <a:lnTo>
                  <a:pt x="437" y="207"/>
                </a:lnTo>
                <a:lnTo>
                  <a:pt x="427" y="207"/>
                </a:lnTo>
                <a:lnTo>
                  <a:pt x="422" y="210"/>
                </a:lnTo>
                <a:lnTo>
                  <a:pt x="409" y="184"/>
                </a:lnTo>
                <a:lnTo>
                  <a:pt x="410" y="183"/>
                </a:lnTo>
                <a:lnTo>
                  <a:pt x="419" y="171"/>
                </a:lnTo>
                <a:lnTo>
                  <a:pt x="419" y="157"/>
                </a:lnTo>
                <a:lnTo>
                  <a:pt x="420" y="153"/>
                </a:lnTo>
                <a:lnTo>
                  <a:pt x="426" y="144"/>
                </a:lnTo>
                <a:lnTo>
                  <a:pt x="422" y="142"/>
                </a:lnTo>
                <a:lnTo>
                  <a:pt x="403" y="139"/>
                </a:lnTo>
                <a:lnTo>
                  <a:pt x="403" y="139"/>
                </a:lnTo>
                <a:lnTo>
                  <a:pt x="372" y="133"/>
                </a:lnTo>
                <a:lnTo>
                  <a:pt x="370" y="133"/>
                </a:lnTo>
                <a:lnTo>
                  <a:pt x="352" y="116"/>
                </a:lnTo>
                <a:lnTo>
                  <a:pt x="352" y="114"/>
                </a:lnTo>
                <a:lnTo>
                  <a:pt x="346" y="102"/>
                </a:lnTo>
                <a:lnTo>
                  <a:pt x="345" y="98"/>
                </a:lnTo>
                <a:lnTo>
                  <a:pt x="354" y="73"/>
                </a:lnTo>
                <a:lnTo>
                  <a:pt x="354" y="55"/>
                </a:lnTo>
                <a:lnTo>
                  <a:pt x="353" y="50"/>
                </a:lnTo>
                <a:lnTo>
                  <a:pt x="344" y="59"/>
                </a:lnTo>
                <a:lnTo>
                  <a:pt x="341" y="61"/>
                </a:lnTo>
                <a:lnTo>
                  <a:pt x="339" y="64"/>
                </a:lnTo>
                <a:lnTo>
                  <a:pt x="337" y="61"/>
                </a:lnTo>
                <a:lnTo>
                  <a:pt x="333" y="59"/>
                </a:lnTo>
                <a:lnTo>
                  <a:pt x="315" y="45"/>
                </a:lnTo>
                <a:lnTo>
                  <a:pt x="313" y="42"/>
                </a:lnTo>
                <a:lnTo>
                  <a:pt x="313" y="40"/>
                </a:lnTo>
                <a:lnTo>
                  <a:pt x="309" y="14"/>
                </a:lnTo>
                <a:lnTo>
                  <a:pt x="301" y="0"/>
                </a:lnTo>
                <a:lnTo>
                  <a:pt x="283" y="1"/>
                </a:lnTo>
                <a:lnTo>
                  <a:pt x="272" y="21"/>
                </a:lnTo>
                <a:lnTo>
                  <a:pt x="270" y="23"/>
                </a:lnTo>
                <a:lnTo>
                  <a:pt x="269" y="25"/>
                </a:lnTo>
                <a:lnTo>
                  <a:pt x="241" y="18"/>
                </a:lnTo>
                <a:lnTo>
                  <a:pt x="236" y="45"/>
                </a:lnTo>
                <a:lnTo>
                  <a:pt x="236" y="72"/>
                </a:lnTo>
                <a:lnTo>
                  <a:pt x="235" y="73"/>
                </a:lnTo>
                <a:lnTo>
                  <a:pt x="219" y="97"/>
                </a:lnTo>
                <a:lnTo>
                  <a:pt x="219" y="100"/>
                </a:lnTo>
                <a:lnTo>
                  <a:pt x="217" y="101"/>
                </a:lnTo>
                <a:lnTo>
                  <a:pt x="215" y="101"/>
                </a:lnTo>
                <a:lnTo>
                  <a:pt x="197" y="102"/>
                </a:lnTo>
                <a:lnTo>
                  <a:pt x="179" y="117"/>
                </a:lnTo>
                <a:lnTo>
                  <a:pt x="177" y="119"/>
                </a:lnTo>
                <a:lnTo>
                  <a:pt x="177" y="119"/>
                </a:lnTo>
                <a:lnTo>
                  <a:pt x="174" y="119"/>
                </a:lnTo>
                <a:lnTo>
                  <a:pt x="173" y="118"/>
                </a:lnTo>
                <a:lnTo>
                  <a:pt x="139" y="106"/>
                </a:lnTo>
                <a:lnTo>
                  <a:pt x="134" y="119"/>
                </a:lnTo>
                <a:lnTo>
                  <a:pt x="134" y="120"/>
                </a:lnTo>
                <a:lnTo>
                  <a:pt x="119" y="144"/>
                </a:lnTo>
                <a:lnTo>
                  <a:pt x="119" y="144"/>
                </a:lnTo>
                <a:lnTo>
                  <a:pt x="118" y="148"/>
                </a:lnTo>
                <a:lnTo>
                  <a:pt x="115" y="150"/>
                </a:lnTo>
                <a:lnTo>
                  <a:pt x="110" y="152"/>
                </a:lnTo>
                <a:lnTo>
                  <a:pt x="95" y="150"/>
                </a:lnTo>
                <a:lnTo>
                  <a:pt x="76" y="142"/>
                </a:lnTo>
                <a:lnTo>
                  <a:pt x="72" y="140"/>
                </a:lnTo>
                <a:lnTo>
                  <a:pt x="71" y="139"/>
                </a:lnTo>
                <a:lnTo>
                  <a:pt x="71" y="137"/>
                </a:lnTo>
                <a:lnTo>
                  <a:pt x="68" y="108"/>
                </a:lnTo>
                <a:lnTo>
                  <a:pt x="62" y="86"/>
                </a:lnTo>
                <a:lnTo>
                  <a:pt x="57" y="80"/>
                </a:lnTo>
                <a:lnTo>
                  <a:pt x="49" y="97"/>
                </a:lnTo>
                <a:lnTo>
                  <a:pt x="49" y="97"/>
                </a:lnTo>
                <a:lnTo>
                  <a:pt x="49" y="97"/>
                </a:lnTo>
                <a:lnTo>
                  <a:pt x="35" y="117"/>
                </a:lnTo>
                <a:lnTo>
                  <a:pt x="23" y="144"/>
                </a:lnTo>
                <a:lnTo>
                  <a:pt x="23" y="145"/>
                </a:lnTo>
                <a:lnTo>
                  <a:pt x="23" y="145"/>
                </a:lnTo>
                <a:lnTo>
                  <a:pt x="23" y="147"/>
                </a:lnTo>
                <a:lnTo>
                  <a:pt x="22" y="147"/>
                </a:lnTo>
                <a:lnTo>
                  <a:pt x="11" y="163"/>
                </a:lnTo>
                <a:lnTo>
                  <a:pt x="11" y="163"/>
                </a:lnTo>
                <a:lnTo>
                  <a:pt x="11" y="166"/>
                </a:lnTo>
                <a:lnTo>
                  <a:pt x="8" y="172"/>
                </a:lnTo>
                <a:lnTo>
                  <a:pt x="0" y="186"/>
                </a:lnTo>
                <a:lnTo>
                  <a:pt x="7" y="213"/>
                </a:lnTo>
                <a:lnTo>
                  <a:pt x="44" y="253"/>
                </a:lnTo>
                <a:lnTo>
                  <a:pt x="44" y="253"/>
                </a:lnTo>
                <a:lnTo>
                  <a:pt x="55" y="278"/>
                </a:lnTo>
                <a:lnTo>
                  <a:pt x="55" y="281"/>
                </a:lnTo>
                <a:lnTo>
                  <a:pt x="54" y="283"/>
                </a:lnTo>
                <a:lnTo>
                  <a:pt x="53" y="283"/>
                </a:lnTo>
                <a:lnTo>
                  <a:pt x="44" y="296"/>
                </a:lnTo>
                <a:lnTo>
                  <a:pt x="41" y="298"/>
                </a:lnTo>
                <a:lnTo>
                  <a:pt x="17" y="302"/>
                </a:lnTo>
                <a:lnTo>
                  <a:pt x="20" y="322"/>
                </a:lnTo>
                <a:lnTo>
                  <a:pt x="38" y="332"/>
                </a:lnTo>
                <a:lnTo>
                  <a:pt x="64" y="338"/>
                </a:lnTo>
                <a:lnTo>
                  <a:pt x="71" y="362"/>
                </a:lnTo>
                <a:lnTo>
                  <a:pt x="71" y="362"/>
                </a:lnTo>
                <a:lnTo>
                  <a:pt x="71" y="362"/>
                </a:lnTo>
                <a:lnTo>
                  <a:pt x="71" y="363"/>
                </a:lnTo>
                <a:lnTo>
                  <a:pt x="71" y="364"/>
                </a:lnTo>
                <a:lnTo>
                  <a:pt x="65" y="406"/>
                </a:lnTo>
                <a:lnTo>
                  <a:pt x="65" y="406"/>
                </a:lnTo>
                <a:lnTo>
                  <a:pt x="65" y="407"/>
                </a:lnTo>
                <a:lnTo>
                  <a:pt x="55" y="425"/>
                </a:lnTo>
                <a:lnTo>
                  <a:pt x="55" y="429"/>
                </a:lnTo>
                <a:lnTo>
                  <a:pt x="53" y="429"/>
                </a:lnTo>
                <a:lnTo>
                  <a:pt x="23" y="433"/>
                </a:lnTo>
                <a:lnTo>
                  <a:pt x="23" y="446"/>
                </a:lnTo>
                <a:lnTo>
                  <a:pt x="14" y="472"/>
                </a:lnTo>
                <a:lnTo>
                  <a:pt x="11" y="502"/>
                </a:lnTo>
                <a:lnTo>
                  <a:pt x="17" y="519"/>
                </a:lnTo>
                <a:lnTo>
                  <a:pt x="54" y="542"/>
                </a:lnTo>
                <a:lnTo>
                  <a:pt x="55" y="543"/>
                </a:lnTo>
                <a:lnTo>
                  <a:pt x="71" y="571"/>
                </a:lnTo>
                <a:lnTo>
                  <a:pt x="71" y="572"/>
                </a:lnTo>
                <a:lnTo>
                  <a:pt x="72" y="573"/>
                </a:lnTo>
                <a:lnTo>
                  <a:pt x="71" y="574"/>
                </a:lnTo>
                <a:lnTo>
                  <a:pt x="52" y="616"/>
                </a:lnTo>
                <a:lnTo>
                  <a:pt x="47" y="628"/>
                </a:lnTo>
                <a:lnTo>
                  <a:pt x="47" y="628"/>
                </a:lnTo>
                <a:lnTo>
                  <a:pt x="35" y="655"/>
                </a:lnTo>
                <a:lnTo>
                  <a:pt x="30" y="677"/>
                </a:lnTo>
                <a:lnTo>
                  <a:pt x="29" y="681"/>
                </a:lnTo>
                <a:lnTo>
                  <a:pt x="29" y="682"/>
                </a:lnTo>
                <a:lnTo>
                  <a:pt x="29" y="682"/>
                </a:lnTo>
                <a:lnTo>
                  <a:pt x="25" y="685"/>
                </a:lnTo>
                <a:lnTo>
                  <a:pt x="22" y="689"/>
                </a:lnTo>
                <a:lnTo>
                  <a:pt x="19" y="693"/>
                </a:lnTo>
                <a:lnTo>
                  <a:pt x="17" y="698"/>
                </a:lnTo>
                <a:lnTo>
                  <a:pt x="17" y="698"/>
                </a:lnTo>
                <a:lnTo>
                  <a:pt x="16" y="702"/>
                </a:lnTo>
                <a:lnTo>
                  <a:pt x="16" y="704"/>
                </a:lnTo>
                <a:lnTo>
                  <a:pt x="19" y="706"/>
                </a:lnTo>
                <a:lnTo>
                  <a:pt x="20" y="707"/>
                </a:lnTo>
                <a:lnTo>
                  <a:pt x="31" y="720"/>
                </a:lnTo>
                <a:lnTo>
                  <a:pt x="31" y="720"/>
                </a:lnTo>
                <a:lnTo>
                  <a:pt x="31" y="720"/>
                </a:lnTo>
                <a:lnTo>
                  <a:pt x="38" y="730"/>
                </a:lnTo>
                <a:lnTo>
                  <a:pt x="40" y="729"/>
                </a:lnTo>
                <a:lnTo>
                  <a:pt x="40" y="729"/>
                </a:lnTo>
                <a:lnTo>
                  <a:pt x="41" y="732"/>
                </a:lnTo>
                <a:lnTo>
                  <a:pt x="41" y="733"/>
                </a:lnTo>
                <a:lnTo>
                  <a:pt x="41" y="737"/>
                </a:lnTo>
                <a:lnTo>
                  <a:pt x="41" y="737"/>
                </a:lnTo>
                <a:lnTo>
                  <a:pt x="41" y="738"/>
                </a:lnTo>
                <a:lnTo>
                  <a:pt x="41" y="738"/>
                </a:lnTo>
                <a:lnTo>
                  <a:pt x="41" y="738"/>
                </a:lnTo>
                <a:lnTo>
                  <a:pt x="44" y="746"/>
                </a:lnTo>
                <a:lnTo>
                  <a:pt x="54" y="749"/>
                </a:lnTo>
                <a:lnTo>
                  <a:pt x="98" y="759"/>
                </a:lnTo>
                <a:lnTo>
                  <a:pt x="98" y="759"/>
                </a:lnTo>
                <a:lnTo>
                  <a:pt x="109" y="759"/>
                </a:lnTo>
                <a:lnTo>
                  <a:pt x="119" y="756"/>
                </a:lnTo>
                <a:lnTo>
                  <a:pt x="130" y="753"/>
                </a:lnTo>
                <a:lnTo>
                  <a:pt x="140" y="749"/>
                </a:lnTo>
                <a:lnTo>
                  <a:pt x="140" y="749"/>
                </a:lnTo>
                <a:lnTo>
                  <a:pt x="151" y="746"/>
                </a:lnTo>
                <a:lnTo>
                  <a:pt x="162" y="744"/>
                </a:lnTo>
                <a:lnTo>
                  <a:pt x="172" y="744"/>
                </a:lnTo>
                <a:lnTo>
                  <a:pt x="182" y="744"/>
                </a:lnTo>
                <a:lnTo>
                  <a:pt x="185" y="736"/>
                </a:lnTo>
                <a:lnTo>
                  <a:pt x="171" y="704"/>
                </a:lnTo>
                <a:lnTo>
                  <a:pt x="170" y="700"/>
                </a:lnTo>
                <a:lnTo>
                  <a:pt x="171" y="700"/>
                </a:lnTo>
                <a:lnTo>
                  <a:pt x="240" y="605"/>
                </a:lnTo>
                <a:lnTo>
                  <a:pt x="313" y="534"/>
                </a:lnTo>
                <a:lnTo>
                  <a:pt x="314" y="534"/>
                </a:lnTo>
                <a:lnTo>
                  <a:pt x="337" y="525"/>
                </a:lnTo>
                <a:lnTo>
                  <a:pt x="349" y="512"/>
                </a:lnTo>
                <a:lnTo>
                  <a:pt x="349" y="511"/>
                </a:lnTo>
                <a:lnTo>
                  <a:pt x="349" y="511"/>
                </a:lnTo>
                <a:lnTo>
                  <a:pt x="363" y="502"/>
                </a:lnTo>
                <a:lnTo>
                  <a:pt x="377" y="495"/>
                </a:lnTo>
                <a:lnTo>
                  <a:pt x="370" y="489"/>
                </a:lnTo>
                <a:lnTo>
                  <a:pt x="354" y="473"/>
                </a:lnTo>
                <a:lnTo>
                  <a:pt x="354" y="472"/>
                </a:lnTo>
                <a:lnTo>
                  <a:pt x="353" y="472"/>
                </a:lnTo>
                <a:lnTo>
                  <a:pt x="340" y="457"/>
                </a:lnTo>
                <a:lnTo>
                  <a:pt x="339" y="455"/>
                </a:lnTo>
                <a:lnTo>
                  <a:pt x="339" y="453"/>
                </a:lnTo>
                <a:lnTo>
                  <a:pt x="346" y="446"/>
                </a:lnTo>
                <a:lnTo>
                  <a:pt x="330" y="449"/>
                </a:lnTo>
                <a:lnTo>
                  <a:pt x="296" y="441"/>
                </a:lnTo>
                <a:lnTo>
                  <a:pt x="296" y="441"/>
                </a:lnTo>
                <a:lnTo>
                  <a:pt x="286" y="435"/>
                </a:lnTo>
                <a:lnTo>
                  <a:pt x="280" y="431"/>
                </a:lnTo>
                <a:lnTo>
                  <a:pt x="275" y="425"/>
                </a:lnTo>
                <a:lnTo>
                  <a:pt x="272" y="419"/>
                </a:lnTo>
                <a:lnTo>
                  <a:pt x="272" y="419"/>
                </a:lnTo>
                <a:lnTo>
                  <a:pt x="267" y="403"/>
                </a:lnTo>
                <a:lnTo>
                  <a:pt x="265" y="388"/>
                </a:lnTo>
                <a:lnTo>
                  <a:pt x="264" y="374"/>
                </a:lnTo>
                <a:lnTo>
                  <a:pt x="264" y="361"/>
                </a:lnTo>
                <a:lnTo>
                  <a:pt x="264" y="361"/>
                </a:lnTo>
                <a:lnTo>
                  <a:pt x="260" y="364"/>
                </a:lnTo>
                <a:lnTo>
                  <a:pt x="256" y="367"/>
                </a:lnTo>
                <a:lnTo>
                  <a:pt x="251" y="368"/>
                </a:lnTo>
                <a:lnTo>
                  <a:pt x="246" y="368"/>
                </a:lnTo>
                <a:lnTo>
                  <a:pt x="221" y="362"/>
                </a:lnTo>
                <a:lnTo>
                  <a:pt x="204" y="349"/>
                </a:lnTo>
                <a:lnTo>
                  <a:pt x="183" y="345"/>
                </a:lnTo>
                <a:lnTo>
                  <a:pt x="174" y="345"/>
                </a:lnTo>
                <a:lnTo>
                  <a:pt x="174" y="345"/>
                </a:lnTo>
                <a:lnTo>
                  <a:pt x="170" y="345"/>
                </a:lnTo>
                <a:lnTo>
                  <a:pt x="164" y="344"/>
                </a:lnTo>
                <a:lnTo>
                  <a:pt x="159" y="341"/>
                </a:lnTo>
                <a:lnTo>
                  <a:pt x="156" y="338"/>
                </a:lnTo>
                <a:lnTo>
                  <a:pt x="156" y="338"/>
                </a:lnTo>
                <a:lnTo>
                  <a:pt x="151" y="335"/>
                </a:lnTo>
                <a:lnTo>
                  <a:pt x="148" y="331"/>
                </a:lnTo>
                <a:lnTo>
                  <a:pt x="146" y="327"/>
                </a:lnTo>
                <a:lnTo>
                  <a:pt x="143" y="323"/>
                </a:lnTo>
                <a:lnTo>
                  <a:pt x="143" y="323"/>
                </a:lnTo>
                <a:lnTo>
                  <a:pt x="143" y="316"/>
                </a:lnTo>
                <a:lnTo>
                  <a:pt x="144" y="312"/>
                </a:lnTo>
                <a:lnTo>
                  <a:pt x="147" y="306"/>
                </a:lnTo>
                <a:lnTo>
                  <a:pt x="153" y="301"/>
                </a:lnTo>
                <a:lnTo>
                  <a:pt x="153" y="301"/>
                </a:lnTo>
                <a:lnTo>
                  <a:pt x="159" y="297"/>
                </a:lnTo>
                <a:lnTo>
                  <a:pt x="165" y="290"/>
                </a:lnTo>
                <a:lnTo>
                  <a:pt x="172" y="282"/>
                </a:lnTo>
                <a:lnTo>
                  <a:pt x="179" y="274"/>
                </a:lnTo>
                <a:lnTo>
                  <a:pt x="179" y="274"/>
                </a:lnTo>
                <a:lnTo>
                  <a:pt x="173" y="266"/>
                </a:lnTo>
                <a:lnTo>
                  <a:pt x="170" y="258"/>
                </a:lnTo>
                <a:lnTo>
                  <a:pt x="169" y="250"/>
                </a:lnTo>
                <a:lnTo>
                  <a:pt x="171" y="241"/>
                </a:lnTo>
                <a:lnTo>
                  <a:pt x="172" y="239"/>
                </a:lnTo>
                <a:lnTo>
                  <a:pt x="172" y="239"/>
                </a:lnTo>
                <a:lnTo>
                  <a:pt x="172" y="237"/>
                </a:lnTo>
                <a:lnTo>
                  <a:pt x="174" y="236"/>
                </a:lnTo>
                <a:lnTo>
                  <a:pt x="180" y="231"/>
                </a:lnTo>
                <a:lnTo>
                  <a:pt x="189" y="227"/>
                </a:lnTo>
                <a:lnTo>
                  <a:pt x="201" y="223"/>
                </a:lnTo>
                <a:lnTo>
                  <a:pt x="201" y="223"/>
                </a:lnTo>
                <a:lnTo>
                  <a:pt x="203" y="215"/>
                </a:lnTo>
                <a:lnTo>
                  <a:pt x="205" y="213"/>
                </a:lnTo>
                <a:lnTo>
                  <a:pt x="206" y="212"/>
                </a:lnTo>
                <a:lnTo>
                  <a:pt x="225" y="213"/>
                </a:lnTo>
                <a:lnTo>
                  <a:pt x="222" y="211"/>
                </a:lnTo>
                <a:lnTo>
                  <a:pt x="222" y="211"/>
                </a:lnTo>
                <a:lnTo>
                  <a:pt x="214" y="205"/>
                </a:lnTo>
                <a:lnTo>
                  <a:pt x="212" y="202"/>
                </a:lnTo>
                <a:lnTo>
                  <a:pt x="211" y="199"/>
                </a:lnTo>
                <a:lnTo>
                  <a:pt x="210" y="196"/>
                </a:lnTo>
                <a:lnTo>
                  <a:pt x="210" y="192"/>
                </a:lnTo>
                <a:lnTo>
                  <a:pt x="211" y="189"/>
                </a:lnTo>
                <a:lnTo>
                  <a:pt x="213" y="186"/>
                </a:lnTo>
                <a:lnTo>
                  <a:pt x="222" y="179"/>
                </a:lnTo>
                <a:lnTo>
                  <a:pt x="222" y="179"/>
                </a:lnTo>
                <a:lnTo>
                  <a:pt x="230" y="176"/>
                </a:lnTo>
                <a:lnTo>
                  <a:pt x="241" y="176"/>
                </a:lnTo>
                <a:lnTo>
                  <a:pt x="250" y="179"/>
                </a:lnTo>
                <a:lnTo>
                  <a:pt x="260" y="183"/>
                </a:lnTo>
                <a:lnTo>
                  <a:pt x="288" y="203"/>
                </a:lnTo>
                <a:lnTo>
                  <a:pt x="313" y="203"/>
                </a:lnTo>
                <a:lnTo>
                  <a:pt x="322" y="210"/>
                </a:lnTo>
                <a:lnTo>
                  <a:pt x="324" y="219"/>
                </a:lnTo>
                <a:lnTo>
                  <a:pt x="324" y="219"/>
                </a:lnTo>
                <a:lnTo>
                  <a:pt x="323" y="223"/>
                </a:lnTo>
                <a:lnTo>
                  <a:pt x="322" y="227"/>
                </a:lnTo>
                <a:lnTo>
                  <a:pt x="319" y="228"/>
                </a:lnTo>
                <a:lnTo>
                  <a:pt x="315" y="229"/>
                </a:lnTo>
                <a:lnTo>
                  <a:pt x="315" y="229"/>
                </a:lnTo>
                <a:lnTo>
                  <a:pt x="312" y="230"/>
                </a:lnTo>
                <a:lnTo>
                  <a:pt x="308" y="233"/>
                </a:lnTo>
                <a:lnTo>
                  <a:pt x="307" y="237"/>
                </a:lnTo>
                <a:lnTo>
                  <a:pt x="306" y="242"/>
                </a:lnTo>
                <a:lnTo>
                  <a:pt x="317" y="272"/>
                </a:lnTo>
                <a:lnTo>
                  <a:pt x="317" y="272"/>
                </a:lnTo>
                <a:lnTo>
                  <a:pt x="323" y="263"/>
                </a:lnTo>
                <a:lnTo>
                  <a:pt x="329" y="259"/>
                </a:lnTo>
                <a:lnTo>
                  <a:pt x="335" y="255"/>
                </a:lnTo>
                <a:lnTo>
                  <a:pt x="339" y="253"/>
                </a:lnTo>
                <a:lnTo>
                  <a:pt x="339" y="253"/>
                </a:lnTo>
                <a:lnTo>
                  <a:pt x="343" y="253"/>
                </a:lnTo>
                <a:lnTo>
                  <a:pt x="346" y="255"/>
                </a:lnTo>
                <a:lnTo>
                  <a:pt x="348" y="258"/>
                </a:lnTo>
                <a:lnTo>
                  <a:pt x="352" y="260"/>
                </a:lnTo>
                <a:lnTo>
                  <a:pt x="352" y="260"/>
                </a:lnTo>
                <a:lnTo>
                  <a:pt x="357" y="273"/>
                </a:lnTo>
                <a:lnTo>
                  <a:pt x="361" y="289"/>
                </a:lnTo>
                <a:lnTo>
                  <a:pt x="361" y="289"/>
                </a:lnTo>
                <a:lnTo>
                  <a:pt x="363" y="298"/>
                </a:lnTo>
                <a:lnTo>
                  <a:pt x="364" y="306"/>
                </a:lnTo>
                <a:lnTo>
                  <a:pt x="367" y="313"/>
                </a:lnTo>
                <a:lnTo>
                  <a:pt x="370" y="318"/>
                </a:lnTo>
                <a:lnTo>
                  <a:pt x="379" y="332"/>
                </a:lnTo>
                <a:lnTo>
                  <a:pt x="379" y="332"/>
                </a:lnTo>
                <a:lnTo>
                  <a:pt x="390" y="345"/>
                </a:lnTo>
                <a:lnTo>
                  <a:pt x="396" y="355"/>
                </a:lnTo>
                <a:lnTo>
                  <a:pt x="402" y="365"/>
                </a:lnTo>
                <a:lnTo>
                  <a:pt x="404" y="375"/>
                </a:lnTo>
                <a:lnTo>
                  <a:pt x="453" y="368"/>
                </a:lnTo>
                <a:lnTo>
                  <a:pt x="472" y="357"/>
                </a:lnTo>
                <a:lnTo>
                  <a:pt x="491" y="333"/>
                </a:lnTo>
                <a:lnTo>
                  <a:pt x="501" y="310"/>
                </a:lnTo>
                <a:lnTo>
                  <a:pt x="501" y="309"/>
                </a:lnTo>
                <a:lnTo>
                  <a:pt x="501" y="307"/>
                </a:lnTo>
                <a:lnTo>
                  <a:pt x="506" y="283"/>
                </a:lnTo>
                <a:lnTo>
                  <a:pt x="506" y="282"/>
                </a:lnTo>
                <a:lnTo>
                  <a:pt x="508" y="280"/>
                </a:lnTo>
                <a:lnTo>
                  <a:pt x="509" y="280"/>
                </a:lnTo>
                <a:lnTo>
                  <a:pt x="527" y="268"/>
                </a:lnTo>
                <a:lnTo>
                  <a:pt x="530" y="266"/>
                </a:lnTo>
                <a:lnTo>
                  <a:pt x="529" y="263"/>
                </a:lnTo>
                <a:lnTo>
                  <a:pt x="499" y="254"/>
                </a:lnTo>
                <a:lnTo>
                  <a:pt x="497" y="254"/>
                </a:lnTo>
                <a:lnTo>
                  <a:pt x="497" y="253"/>
                </a:lnTo>
                <a:lnTo>
                  <a:pt x="490" y="235"/>
                </a:lnTo>
                <a:lnTo>
                  <a:pt x="488" y="229"/>
                </a:lnTo>
                <a:close/>
              </a:path>
            </a:pathLst>
          </a:custGeom>
          <a:solidFill>
            <a:srgbClr val="2F4054"/>
          </a:solidFill>
          <a:ln>
            <a:noFill/>
          </a:ln>
        </p:spPr>
        <p:txBody>
          <a:bodyPr vert="horz" wrap="square" lIns="121882" tIns="60941" rIns="121882" bIns="60941" numCol="1" anchor="t" anchorCtr="0" compatLnSpc="1"/>
          <a:lstStyle/>
          <a:p>
            <a:endParaRPr lang="zh-CN" altLang="en-US" sz="2400">
              <a:solidFill>
                <a:srgbClr val="969696"/>
              </a:solidFill>
            </a:endParaRPr>
          </a:p>
        </p:txBody>
      </p:sp>
      <p:sp>
        <p:nvSpPr>
          <p:cNvPr id="59" name="Freeform 66"/>
          <p:cNvSpPr/>
          <p:nvPr/>
        </p:nvSpPr>
        <p:spPr bwMode="auto">
          <a:xfrm>
            <a:off x="4595065" y="3739931"/>
            <a:ext cx="650471" cy="640234"/>
          </a:xfrm>
          <a:custGeom>
            <a:avLst/>
            <a:gdLst>
              <a:gd name="T0" fmla="*/ 3 w 560"/>
              <a:gd name="T1" fmla="*/ 246 h 552"/>
              <a:gd name="T2" fmla="*/ 2 w 560"/>
              <a:gd name="T3" fmla="*/ 285 h 552"/>
              <a:gd name="T4" fmla="*/ 12 w 560"/>
              <a:gd name="T5" fmla="*/ 315 h 552"/>
              <a:gd name="T6" fmla="*/ 45 w 560"/>
              <a:gd name="T7" fmla="*/ 337 h 552"/>
              <a:gd name="T8" fmla="*/ 81 w 560"/>
              <a:gd name="T9" fmla="*/ 417 h 552"/>
              <a:gd name="T10" fmla="*/ 130 w 560"/>
              <a:gd name="T11" fmla="*/ 439 h 552"/>
              <a:gd name="T12" fmla="*/ 139 w 560"/>
              <a:gd name="T13" fmla="*/ 447 h 552"/>
              <a:gd name="T14" fmla="*/ 229 w 560"/>
              <a:gd name="T15" fmla="*/ 458 h 552"/>
              <a:gd name="T16" fmla="*/ 315 w 560"/>
              <a:gd name="T17" fmla="*/ 465 h 552"/>
              <a:gd name="T18" fmla="*/ 323 w 560"/>
              <a:gd name="T19" fmla="*/ 473 h 552"/>
              <a:gd name="T20" fmla="*/ 326 w 560"/>
              <a:gd name="T21" fmla="*/ 503 h 552"/>
              <a:gd name="T22" fmla="*/ 327 w 560"/>
              <a:gd name="T23" fmla="*/ 524 h 552"/>
              <a:gd name="T24" fmla="*/ 377 w 560"/>
              <a:gd name="T25" fmla="*/ 512 h 552"/>
              <a:gd name="T26" fmla="*/ 392 w 560"/>
              <a:gd name="T27" fmla="*/ 516 h 552"/>
              <a:gd name="T28" fmla="*/ 420 w 560"/>
              <a:gd name="T29" fmla="*/ 548 h 552"/>
              <a:gd name="T30" fmla="*/ 433 w 560"/>
              <a:gd name="T31" fmla="*/ 550 h 552"/>
              <a:gd name="T32" fmla="*/ 455 w 560"/>
              <a:gd name="T33" fmla="*/ 527 h 552"/>
              <a:gd name="T34" fmla="*/ 492 w 560"/>
              <a:gd name="T35" fmla="*/ 524 h 552"/>
              <a:gd name="T36" fmla="*/ 502 w 560"/>
              <a:gd name="T37" fmla="*/ 508 h 552"/>
              <a:gd name="T38" fmla="*/ 523 w 560"/>
              <a:gd name="T39" fmla="*/ 501 h 552"/>
              <a:gd name="T40" fmla="*/ 520 w 560"/>
              <a:gd name="T41" fmla="*/ 462 h 552"/>
              <a:gd name="T42" fmla="*/ 508 w 560"/>
              <a:gd name="T43" fmla="*/ 449 h 552"/>
              <a:gd name="T44" fmla="*/ 489 w 560"/>
              <a:gd name="T45" fmla="*/ 444 h 552"/>
              <a:gd name="T46" fmla="*/ 468 w 560"/>
              <a:gd name="T47" fmla="*/ 447 h 552"/>
              <a:gd name="T48" fmla="*/ 456 w 560"/>
              <a:gd name="T49" fmla="*/ 439 h 552"/>
              <a:gd name="T50" fmla="*/ 436 w 560"/>
              <a:gd name="T51" fmla="*/ 403 h 552"/>
              <a:gd name="T52" fmla="*/ 416 w 560"/>
              <a:gd name="T53" fmla="*/ 381 h 552"/>
              <a:gd name="T54" fmla="*/ 413 w 560"/>
              <a:gd name="T55" fmla="*/ 365 h 552"/>
              <a:gd name="T56" fmla="*/ 447 w 560"/>
              <a:gd name="T57" fmla="*/ 342 h 552"/>
              <a:gd name="T58" fmla="*/ 449 w 560"/>
              <a:gd name="T59" fmla="*/ 322 h 552"/>
              <a:gd name="T60" fmla="*/ 460 w 560"/>
              <a:gd name="T61" fmla="*/ 310 h 552"/>
              <a:gd name="T62" fmla="*/ 483 w 560"/>
              <a:gd name="T63" fmla="*/ 297 h 552"/>
              <a:gd name="T64" fmla="*/ 471 w 560"/>
              <a:gd name="T65" fmla="*/ 258 h 552"/>
              <a:gd name="T66" fmla="*/ 480 w 560"/>
              <a:gd name="T67" fmla="*/ 244 h 552"/>
              <a:gd name="T68" fmla="*/ 512 w 560"/>
              <a:gd name="T69" fmla="*/ 251 h 552"/>
              <a:gd name="T70" fmla="*/ 513 w 560"/>
              <a:gd name="T71" fmla="*/ 254 h 552"/>
              <a:gd name="T72" fmla="*/ 560 w 560"/>
              <a:gd name="T73" fmla="*/ 245 h 552"/>
              <a:gd name="T74" fmla="*/ 529 w 560"/>
              <a:gd name="T75" fmla="*/ 202 h 552"/>
              <a:gd name="T76" fmla="*/ 457 w 560"/>
              <a:gd name="T77" fmla="*/ 192 h 552"/>
              <a:gd name="T78" fmla="*/ 442 w 560"/>
              <a:gd name="T79" fmla="*/ 183 h 552"/>
              <a:gd name="T80" fmla="*/ 423 w 560"/>
              <a:gd name="T81" fmla="*/ 164 h 552"/>
              <a:gd name="T82" fmla="*/ 446 w 560"/>
              <a:gd name="T83" fmla="*/ 87 h 552"/>
              <a:gd name="T84" fmla="*/ 434 w 560"/>
              <a:gd name="T85" fmla="*/ 46 h 552"/>
              <a:gd name="T86" fmla="*/ 377 w 560"/>
              <a:gd name="T87" fmla="*/ 36 h 552"/>
              <a:gd name="T88" fmla="*/ 304 w 560"/>
              <a:gd name="T89" fmla="*/ 34 h 552"/>
              <a:gd name="T90" fmla="*/ 284 w 560"/>
              <a:gd name="T91" fmla="*/ 9 h 552"/>
              <a:gd name="T92" fmla="*/ 284 w 560"/>
              <a:gd name="T93" fmla="*/ 8 h 552"/>
              <a:gd name="T94" fmla="*/ 281 w 560"/>
              <a:gd name="T95" fmla="*/ 1 h 552"/>
              <a:gd name="T96" fmla="*/ 274 w 560"/>
              <a:gd name="T97" fmla="*/ 50 h 552"/>
              <a:gd name="T98" fmla="*/ 278 w 560"/>
              <a:gd name="T99" fmla="*/ 62 h 552"/>
              <a:gd name="T100" fmla="*/ 278 w 560"/>
              <a:gd name="T101" fmla="*/ 102 h 552"/>
              <a:gd name="T102" fmla="*/ 260 w 560"/>
              <a:gd name="T103" fmla="*/ 145 h 552"/>
              <a:gd name="T104" fmla="*/ 223 w 560"/>
              <a:gd name="T105" fmla="*/ 160 h 552"/>
              <a:gd name="T106" fmla="*/ 124 w 560"/>
              <a:gd name="T107" fmla="*/ 182 h 5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60" h="552">
                <a:moveTo>
                  <a:pt x="123" y="182"/>
                </a:moveTo>
                <a:lnTo>
                  <a:pt x="122" y="182"/>
                </a:lnTo>
                <a:lnTo>
                  <a:pt x="30" y="220"/>
                </a:lnTo>
                <a:lnTo>
                  <a:pt x="3" y="246"/>
                </a:lnTo>
                <a:lnTo>
                  <a:pt x="3" y="246"/>
                </a:lnTo>
                <a:lnTo>
                  <a:pt x="2" y="261"/>
                </a:lnTo>
                <a:lnTo>
                  <a:pt x="0" y="274"/>
                </a:lnTo>
                <a:lnTo>
                  <a:pt x="2" y="285"/>
                </a:lnTo>
                <a:lnTo>
                  <a:pt x="3" y="295"/>
                </a:lnTo>
                <a:lnTo>
                  <a:pt x="5" y="304"/>
                </a:lnTo>
                <a:lnTo>
                  <a:pt x="8" y="310"/>
                </a:lnTo>
                <a:lnTo>
                  <a:pt x="12" y="315"/>
                </a:lnTo>
                <a:lnTo>
                  <a:pt x="16" y="318"/>
                </a:lnTo>
                <a:lnTo>
                  <a:pt x="44" y="336"/>
                </a:lnTo>
                <a:lnTo>
                  <a:pt x="45" y="336"/>
                </a:lnTo>
                <a:lnTo>
                  <a:pt x="45" y="337"/>
                </a:lnTo>
                <a:lnTo>
                  <a:pt x="52" y="381"/>
                </a:lnTo>
                <a:lnTo>
                  <a:pt x="52" y="381"/>
                </a:lnTo>
                <a:lnTo>
                  <a:pt x="68" y="402"/>
                </a:lnTo>
                <a:lnTo>
                  <a:pt x="81" y="417"/>
                </a:lnTo>
                <a:lnTo>
                  <a:pt x="91" y="426"/>
                </a:lnTo>
                <a:lnTo>
                  <a:pt x="99" y="432"/>
                </a:lnTo>
                <a:lnTo>
                  <a:pt x="125" y="438"/>
                </a:lnTo>
                <a:lnTo>
                  <a:pt x="130" y="439"/>
                </a:lnTo>
                <a:lnTo>
                  <a:pt x="130" y="440"/>
                </a:lnTo>
                <a:lnTo>
                  <a:pt x="130" y="440"/>
                </a:lnTo>
                <a:lnTo>
                  <a:pt x="133" y="443"/>
                </a:lnTo>
                <a:lnTo>
                  <a:pt x="139" y="447"/>
                </a:lnTo>
                <a:lnTo>
                  <a:pt x="147" y="450"/>
                </a:lnTo>
                <a:lnTo>
                  <a:pt x="157" y="455"/>
                </a:lnTo>
                <a:lnTo>
                  <a:pt x="229" y="458"/>
                </a:lnTo>
                <a:lnTo>
                  <a:pt x="229" y="458"/>
                </a:lnTo>
                <a:lnTo>
                  <a:pt x="265" y="458"/>
                </a:lnTo>
                <a:lnTo>
                  <a:pt x="292" y="461"/>
                </a:lnTo>
                <a:lnTo>
                  <a:pt x="310" y="464"/>
                </a:lnTo>
                <a:lnTo>
                  <a:pt x="315" y="465"/>
                </a:lnTo>
                <a:lnTo>
                  <a:pt x="319" y="467"/>
                </a:lnTo>
                <a:lnTo>
                  <a:pt x="319" y="467"/>
                </a:lnTo>
                <a:lnTo>
                  <a:pt x="321" y="470"/>
                </a:lnTo>
                <a:lnTo>
                  <a:pt x="323" y="473"/>
                </a:lnTo>
                <a:lnTo>
                  <a:pt x="325" y="480"/>
                </a:lnTo>
                <a:lnTo>
                  <a:pt x="326" y="490"/>
                </a:lnTo>
                <a:lnTo>
                  <a:pt x="326" y="503"/>
                </a:lnTo>
                <a:lnTo>
                  <a:pt x="326" y="503"/>
                </a:lnTo>
                <a:lnTo>
                  <a:pt x="325" y="511"/>
                </a:lnTo>
                <a:lnTo>
                  <a:pt x="325" y="517"/>
                </a:lnTo>
                <a:lnTo>
                  <a:pt x="326" y="521"/>
                </a:lnTo>
                <a:lnTo>
                  <a:pt x="327" y="524"/>
                </a:lnTo>
                <a:lnTo>
                  <a:pt x="353" y="517"/>
                </a:lnTo>
                <a:lnTo>
                  <a:pt x="353" y="517"/>
                </a:lnTo>
                <a:lnTo>
                  <a:pt x="367" y="513"/>
                </a:lnTo>
                <a:lnTo>
                  <a:pt x="377" y="512"/>
                </a:lnTo>
                <a:lnTo>
                  <a:pt x="382" y="512"/>
                </a:lnTo>
                <a:lnTo>
                  <a:pt x="386" y="512"/>
                </a:lnTo>
                <a:lnTo>
                  <a:pt x="389" y="514"/>
                </a:lnTo>
                <a:lnTo>
                  <a:pt x="392" y="516"/>
                </a:lnTo>
                <a:lnTo>
                  <a:pt x="401" y="528"/>
                </a:lnTo>
                <a:lnTo>
                  <a:pt x="401" y="528"/>
                </a:lnTo>
                <a:lnTo>
                  <a:pt x="412" y="540"/>
                </a:lnTo>
                <a:lnTo>
                  <a:pt x="420" y="548"/>
                </a:lnTo>
                <a:lnTo>
                  <a:pt x="425" y="551"/>
                </a:lnTo>
                <a:lnTo>
                  <a:pt x="428" y="552"/>
                </a:lnTo>
                <a:lnTo>
                  <a:pt x="428" y="552"/>
                </a:lnTo>
                <a:lnTo>
                  <a:pt x="433" y="550"/>
                </a:lnTo>
                <a:lnTo>
                  <a:pt x="439" y="545"/>
                </a:lnTo>
                <a:lnTo>
                  <a:pt x="446" y="538"/>
                </a:lnTo>
                <a:lnTo>
                  <a:pt x="452" y="530"/>
                </a:lnTo>
                <a:lnTo>
                  <a:pt x="455" y="527"/>
                </a:lnTo>
                <a:lnTo>
                  <a:pt x="477" y="541"/>
                </a:lnTo>
                <a:lnTo>
                  <a:pt x="489" y="529"/>
                </a:lnTo>
                <a:lnTo>
                  <a:pt x="489" y="529"/>
                </a:lnTo>
                <a:lnTo>
                  <a:pt x="492" y="524"/>
                </a:lnTo>
                <a:lnTo>
                  <a:pt x="493" y="518"/>
                </a:lnTo>
                <a:lnTo>
                  <a:pt x="496" y="513"/>
                </a:lnTo>
                <a:lnTo>
                  <a:pt x="499" y="510"/>
                </a:lnTo>
                <a:lnTo>
                  <a:pt x="502" y="508"/>
                </a:lnTo>
                <a:lnTo>
                  <a:pt x="507" y="505"/>
                </a:lnTo>
                <a:lnTo>
                  <a:pt x="511" y="504"/>
                </a:lnTo>
                <a:lnTo>
                  <a:pt x="516" y="503"/>
                </a:lnTo>
                <a:lnTo>
                  <a:pt x="523" y="501"/>
                </a:lnTo>
                <a:lnTo>
                  <a:pt x="520" y="495"/>
                </a:lnTo>
                <a:lnTo>
                  <a:pt x="517" y="493"/>
                </a:lnTo>
                <a:lnTo>
                  <a:pt x="518" y="491"/>
                </a:lnTo>
                <a:lnTo>
                  <a:pt x="520" y="462"/>
                </a:lnTo>
                <a:lnTo>
                  <a:pt x="520" y="462"/>
                </a:lnTo>
                <a:lnTo>
                  <a:pt x="516" y="457"/>
                </a:lnTo>
                <a:lnTo>
                  <a:pt x="512" y="453"/>
                </a:lnTo>
                <a:lnTo>
                  <a:pt x="508" y="449"/>
                </a:lnTo>
                <a:lnTo>
                  <a:pt x="503" y="447"/>
                </a:lnTo>
                <a:lnTo>
                  <a:pt x="499" y="446"/>
                </a:lnTo>
                <a:lnTo>
                  <a:pt x="494" y="444"/>
                </a:lnTo>
                <a:lnTo>
                  <a:pt x="489" y="444"/>
                </a:lnTo>
                <a:lnTo>
                  <a:pt x="485" y="444"/>
                </a:lnTo>
                <a:lnTo>
                  <a:pt x="485" y="444"/>
                </a:lnTo>
                <a:lnTo>
                  <a:pt x="476" y="447"/>
                </a:lnTo>
                <a:lnTo>
                  <a:pt x="468" y="447"/>
                </a:lnTo>
                <a:lnTo>
                  <a:pt x="462" y="446"/>
                </a:lnTo>
                <a:lnTo>
                  <a:pt x="458" y="443"/>
                </a:lnTo>
                <a:lnTo>
                  <a:pt x="458" y="443"/>
                </a:lnTo>
                <a:lnTo>
                  <a:pt x="456" y="439"/>
                </a:lnTo>
                <a:lnTo>
                  <a:pt x="456" y="433"/>
                </a:lnTo>
                <a:lnTo>
                  <a:pt x="456" y="433"/>
                </a:lnTo>
                <a:lnTo>
                  <a:pt x="442" y="412"/>
                </a:lnTo>
                <a:lnTo>
                  <a:pt x="436" y="403"/>
                </a:lnTo>
                <a:lnTo>
                  <a:pt x="428" y="395"/>
                </a:lnTo>
                <a:lnTo>
                  <a:pt x="428" y="395"/>
                </a:lnTo>
                <a:lnTo>
                  <a:pt x="420" y="386"/>
                </a:lnTo>
                <a:lnTo>
                  <a:pt x="416" y="381"/>
                </a:lnTo>
                <a:lnTo>
                  <a:pt x="414" y="378"/>
                </a:lnTo>
                <a:lnTo>
                  <a:pt x="413" y="373"/>
                </a:lnTo>
                <a:lnTo>
                  <a:pt x="412" y="369"/>
                </a:lnTo>
                <a:lnTo>
                  <a:pt x="413" y="365"/>
                </a:lnTo>
                <a:lnTo>
                  <a:pt x="414" y="361"/>
                </a:lnTo>
                <a:lnTo>
                  <a:pt x="416" y="357"/>
                </a:lnTo>
                <a:lnTo>
                  <a:pt x="449" y="363"/>
                </a:lnTo>
                <a:lnTo>
                  <a:pt x="447" y="342"/>
                </a:lnTo>
                <a:lnTo>
                  <a:pt x="447" y="342"/>
                </a:lnTo>
                <a:lnTo>
                  <a:pt x="447" y="334"/>
                </a:lnTo>
                <a:lnTo>
                  <a:pt x="447" y="328"/>
                </a:lnTo>
                <a:lnTo>
                  <a:pt x="449" y="322"/>
                </a:lnTo>
                <a:lnTo>
                  <a:pt x="453" y="316"/>
                </a:lnTo>
                <a:lnTo>
                  <a:pt x="453" y="316"/>
                </a:lnTo>
                <a:lnTo>
                  <a:pt x="456" y="313"/>
                </a:lnTo>
                <a:lnTo>
                  <a:pt x="460" y="310"/>
                </a:lnTo>
                <a:lnTo>
                  <a:pt x="463" y="309"/>
                </a:lnTo>
                <a:lnTo>
                  <a:pt x="468" y="308"/>
                </a:lnTo>
                <a:lnTo>
                  <a:pt x="483" y="304"/>
                </a:lnTo>
                <a:lnTo>
                  <a:pt x="483" y="297"/>
                </a:lnTo>
                <a:lnTo>
                  <a:pt x="483" y="297"/>
                </a:lnTo>
                <a:lnTo>
                  <a:pt x="476" y="281"/>
                </a:lnTo>
                <a:lnTo>
                  <a:pt x="471" y="268"/>
                </a:lnTo>
                <a:lnTo>
                  <a:pt x="471" y="258"/>
                </a:lnTo>
                <a:lnTo>
                  <a:pt x="471" y="253"/>
                </a:lnTo>
                <a:lnTo>
                  <a:pt x="472" y="250"/>
                </a:lnTo>
                <a:lnTo>
                  <a:pt x="480" y="244"/>
                </a:lnTo>
                <a:lnTo>
                  <a:pt x="480" y="244"/>
                </a:lnTo>
                <a:lnTo>
                  <a:pt x="484" y="244"/>
                </a:lnTo>
                <a:lnTo>
                  <a:pt x="492" y="245"/>
                </a:lnTo>
                <a:lnTo>
                  <a:pt x="501" y="247"/>
                </a:lnTo>
                <a:lnTo>
                  <a:pt x="512" y="251"/>
                </a:lnTo>
                <a:lnTo>
                  <a:pt x="512" y="251"/>
                </a:lnTo>
                <a:lnTo>
                  <a:pt x="513" y="252"/>
                </a:lnTo>
                <a:lnTo>
                  <a:pt x="513" y="254"/>
                </a:lnTo>
                <a:lnTo>
                  <a:pt x="513" y="254"/>
                </a:lnTo>
                <a:lnTo>
                  <a:pt x="529" y="274"/>
                </a:lnTo>
                <a:lnTo>
                  <a:pt x="534" y="279"/>
                </a:lnTo>
                <a:lnTo>
                  <a:pt x="538" y="283"/>
                </a:lnTo>
                <a:lnTo>
                  <a:pt x="560" y="245"/>
                </a:lnTo>
                <a:lnTo>
                  <a:pt x="560" y="245"/>
                </a:lnTo>
                <a:lnTo>
                  <a:pt x="547" y="228"/>
                </a:lnTo>
                <a:lnTo>
                  <a:pt x="538" y="213"/>
                </a:lnTo>
                <a:lnTo>
                  <a:pt x="529" y="202"/>
                </a:lnTo>
                <a:lnTo>
                  <a:pt x="526" y="195"/>
                </a:lnTo>
                <a:lnTo>
                  <a:pt x="508" y="206"/>
                </a:lnTo>
                <a:lnTo>
                  <a:pt x="505" y="204"/>
                </a:lnTo>
                <a:lnTo>
                  <a:pt x="457" y="192"/>
                </a:lnTo>
                <a:lnTo>
                  <a:pt x="456" y="192"/>
                </a:lnTo>
                <a:lnTo>
                  <a:pt x="456" y="191"/>
                </a:lnTo>
                <a:lnTo>
                  <a:pt x="456" y="191"/>
                </a:lnTo>
                <a:lnTo>
                  <a:pt x="442" y="183"/>
                </a:lnTo>
                <a:lnTo>
                  <a:pt x="431" y="175"/>
                </a:lnTo>
                <a:lnTo>
                  <a:pt x="428" y="172"/>
                </a:lnTo>
                <a:lnTo>
                  <a:pt x="425" y="167"/>
                </a:lnTo>
                <a:lnTo>
                  <a:pt x="423" y="164"/>
                </a:lnTo>
                <a:lnTo>
                  <a:pt x="422" y="159"/>
                </a:lnTo>
                <a:lnTo>
                  <a:pt x="393" y="145"/>
                </a:lnTo>
                <a:lnTo>
                  <a:pt x="393" y="118"/>
                </a:lnTo>
                <a:lnTo>
                  <a:pt x="446" y="87"/>
                </a:lnTo>
                <a:lnTo>
                  <a:pt x="446" y="87"/>
                </a:lnTo>
                <a:lnTo>
                  <a:pt x="441" y="65"/>
                </a:lnTo>
                <a:lnTo>
                  <a:pt x="438" y="55"/>
                </a:lnTo>
                <a:lnTo>
                  <a:pt x="434" y="46"/>
                </a:lnTo>
                <a:lnTo>
                  <a:pt x="425" y="28"/>
                </a:lnTo>
                <a:lnTo>
                  <a:pt x="390" y="32"/>
                </a:lnTo>
                <a:lnTo>
                  <a:pt x="390" y="32"/>
                </a:lnTo>
                <a:lnTo>
                  <a:pt x="377" y="36"/>
                </a:lnTo>
                <a:lnTo>
                  <a:pt x="365" y="40"/>
                </a:lnTo>
                <a:lnTo>
                  <a:pt x="353" y="42"/>
                </a:lnTo>
                <a:lnTo>
                  <a:pt x="341" y="43"/>
                </a:lnTo>
                <a:lnTo>
                  <a:pt x="304" y="34"/>
                </a:lnTo>
                <a:lnTo>
                  <a:pt x="304" y="22"/>
                </a:lnTo>
                <a:lnTo>
                  <a:pt x="297" y="20"/>
                </a:lnTo>
                <a:lnTo>
                  <a:pt x="287" y="17"/>
                </a:lnTo>
                <a:lnTo>
                  <a:pt x="284" y="9"/>
                </a:lnTo>
                <a:lnTo>
                  <a:pt x="284" y="9"/>
                </a:lnTo>
                <a:lnTo>
                  <a:pt x="284" y="8"/>
                </a:lnTo>
                <a:lnTo>
                  <a:pt x="284" y="8"/>
                </a:lnTo>
                <a:lnTo>
                  <a:pt x="284" y="8"/>
                </a:lnTo>
                <a:lnTo>
                  <a:pt x="283" y="4"/>
                </a:lnTo>
                <a:lnTo>
                  <a:pt x="283" y="3"/>
                </a:lnTo>
                <a:lnTo>
                  <a:pt x="283" y="0"/>
                </a:lnTo>
                <a:lnTo>
                  <a:pt x="281" y="1"/>
                </a:lnTo>
                <a:lnTo>
                  <a:pt x="278" y="32"/>
                </a:lnTo>
                <a:lnTo>
                  <a:pt x="276" y="43"/>
                </a:lnTo>
                <a:lnTo>
                  <a:pt x="276" y="43"/>
                </a:lnTo>
                <a:lnTo>
                  <a:pt x="274" y="50"/>
                </a:lnTo>
                <a:lnTo>
                  <a:pt x="273" y="54"/>
                </a:lnTo>
                <a:lnTo>
                  <a:pt x="274" y="55"/>
                </a:lnTo>
                <a:lnTo>
                  <a:pt x="274" y="55"/>
                </a:lnTo>
                <a:lnTo>
                  <a:pt x="278" y="62"/>
                </a:lnTo>
                <a:lnTo>
                  <a:pt x="279" y="69"/>
                </a:lnTo>
                <a:lnTo>
                  <a:pt x="276" y="75"/>
                </a:lnTo>
                <a:lnTo>
                  <a:pt x="273" y="82"/>
                </a:lnTo>
                <a:lnTo>
                  <a:pt x="278" y="102"/>
                </a:lnTo>
                <a:lnTo>
                  <a:pt x="276" y="104"/>
                </a:lnTo>
                <a:lnTo>
                  <a:pt x="274" y="105"/>
                </a:lnTo>
                <a:lnTo>
                  <a:pt x="260" y="118"/>
                </a:lnTo>
                <a:lnTo>
                  <a:pt x="260" y="145"/>
                </a:lnTo>
                <a:lnTo>
                  <a:pt x="256" y="148"/>
                </a:lnTo>
                <a:lnTo>
                  <a:pt x="256" y="148"/>
                </a:lnTo>
                <a:lnTo>
                  <a:pt x="237" y="155"/>
                </a:lnTo>
                <a:lnTo>
                  <a:pt x="223" y="160"/>
                </a:lnTo>
                <a:lnTo>
                  <a:pt x="210" y="164"/>
                </a:lnTo>
                <a:lnTo>
                  <a:pt x="201" y="165"/>
                </a:lnTo>
                <a:lnTo>
                  <a:pt x="147" y="161"/>
                </a:lnTo>
                <a:lnTo>
                  <a:pt x="124" y="182"/>
                </a:lnTo>
                <a:lnTo>
                  <a:pt x="123" y="182"/>
                </a:lnTo>
                <a:close/>
              </a:path>
            </a:pathLst>
          </a:custGeom>
          <a:solidFill>
            <a:srgbClr val="2F4054"/>
          </a:solidFill>
          <a:ln>
            <a:noFill/>
          </a:ln>
        </p:spPr>
        <p:txBody>
          <a:bodyPr vert="horz" wrap="square" lIns="121882" tIns="60941" rIns="121882" bIns="60941" numCol="1" anchor="t" anchorCtr="0" compatLnSpc="1"/>
          <a:lstStyle/>
          <a:p>
            <a:endParaRPr lang="zh-CN" altLang="en-US" sz="2400">
              <a:solidFill>
                <a:srgbClr val="969696"/>
              </a:solidFill>
            </a:endParaRPr>
          </a:p>
        </p:txBody>
      </p:sp>
      <p:sp>
        <p:nvSpPr>
          <p:cNvPr id="60" name="Freeform 67"/>
          <p:cNvSpPr/>
          <p:nvPr/>
        </p:nvSpPr>
        <p:spPr bwMode="auto">
          <a:xfrm>
            <a:off x="5816006" y="5110867"/>
            <a:ext cx="184358" cy="448860"/>
          </a:xfrm>
          <a:custGeom>
            <a:avLst/>
            <a:gdLst>
              <a:gd name="T0" fmla="*/ 120 w 159"/>
              <a:gd name="T1" fmla="*/ 0 h 387"/>
              <a:gd name="T2" fmla="*/ 120 w 159"/>
              <a:gd name="T3" fmla="*/ 0 h 387"/>
              <a:gd name="T4" fmla="*/ 106 w 159"/>
              <a:gd name="T5" fmla="*/ 10 h 387"/>
              <a:gd name="T6" fmla="*/ 94 w 159"/>
              <a:gd name="T7" fmla="*/ 21 h 387"/>
              <a:gd name="T8" fmla="*/ 81 w 159"/>
              <a:gd name="T9" fmla="*/ 34 h 387"/>
              <a:gd name="T10" fmla="*/ 71 w 159"/>
              <a:gd name="T11" fmla="*/ 47 h 387"/>
              <a:gd name="T12" fmla="*/ 60 w 159"/>
              <a:gd name="T13" fmla="*/ 60 h 387"/>
              <a:gd name="T14" fmla="*/ 51 w 159"/>
              <a:gd name="T15" fmla="*/ 74 h 387"/>
              <a:gd name="T16" fmla="*/ 43 w 159"/>
              <a:gd name="T17" fmla="*/ 89 h 387"/>
              <a:gd name="T18" fmla="*/ 36 w 159"/>
              <a:gd name="T19" fmla="*/ 105 h 387"/>
              <a:gd name="T20" fmla="*/ 36 w 159"/>
              <a:gd name="T21" fmla="*/ 105 h 387"/>
              <a:gd name="T22" fmla="*/ 25 w 159"/>
              <a:gd name="T23" fmla="*/ 129 h 387"/>
              <a:gd name="T24" fmla="*/ 15 w 159"/>
              <a:gd name="T25" fmla="*/ 146 h 387"/>
              <a:gd name="T26" fmla="*/ 7 w 159"/>
              <a:gd name="T27" fmla="*/ 158 h 387"/>
              <a:gd name="T28" fmla="*/ 3 w 159"/>
              <a:gd name="T29" fmla="*/ 161 h 387"/>
              <a:gd name="T30" fmla="*/ 0 w 159"/>
              <a:gd name="T31" fmla="*/ 163 h 387"/>
              <a:gd name="T32" fmla="*/ 8 w 159"/>
              <a:gd name="T33" fmla="*/ 231 h 387"/>
              <a:gd name="T34" fmla="*/ 8 w 159"/>
              <a:gd name="T35" fmla="*/ 232 h 387"/>
              <a:gd name="T36" fmla="*/ 8 w 159"/>
              <a:gd name="T37" fmla="*/ 232 h 387"/>
              <a:gd name="T38" fmla="*/ 2 w 159"/>
              <a:gd name="T39" fmla="*/ 278 h 387"/>
              <a:gd name="T40" fmla="*/ 2 w 159"/>
              <a:gd name="T41" fmla="*/ 278 h 387"/>
              <a:gd name="T42" fmla="*/ 1 w 159"/>
              <a:gd name="T43" fmla="*/ 287 h 387"/>
              <a:gd name="T44" fmla="*/ 2 w 159"/>
              <a:gd name="T45" fmla="*/ 295 h 387"/>
              <a:gd name="T46" fmla="*/ 3 w 159"/>
              <a:gd name="T47" fmla="*/ 301 h 387"/>
              <a:gd name="T48" fmla="*/ 5 w 159"/>
              <a:gd name="T49" fmla="*/ 304 h 387"/>
              <a:gd name="T50" fmla="*/ 55 w 159"/>
              <a:gd name="T51" fmla="*/ 337 h 387"/>
              <a:gd name="T52" fmla="*/ 55 w 159"/>
              <a:gd name="T53" fmla="*/ 337 h 387"/>
              <a:gd name="T54" fmla="*/ 56 w 159"/>
              <a:gd name="T55" fmla="*/ 337 h 387"/>
              <a:gd name="T56" fmla="*/ 58 w 159"/>
              <a:gd name="T57" fmla="*/ 341 h 387"/>
              <a:gd name="T58" fmla="*/ 58 w 159"/>
              <a:gd name="T59" fmla="*/ 341 h 387"/>
              <a:gd name="T60" fmla="*/ 58 w 159"/>
              <a:gd name="T61" fmla="*/ 341 h 387"/>
              <a:gd name="T62" fmla="*/ 60 w 159"/>
              <a:gd name="T63" fmla="*/ 349 h 387"/>
              <a:gd name="T64" fmla="*/ 65 w 159"/>
              <a:gd name="T65" fmla="*/ 356 h 387"/>
              <a:gd name="T66" fmla="*/ 71 w 159"/>
              <a:gd name="T67" fmla="*/ 365 h 387"/>
              <a:gd name="T68" fmla="*/ 76 w 159"/>
              <a:gd name="T69" fmla="*/ 373 h 387"/>
              <a:gd name="T70" fmla="*/ 76 w 159"/>
              <a:gd name="T71" fmla="*/ 373 h 387"/>
              <a:gd name="T72" fmla="*/ 81 w 159"/>
              <a:gd name="T73" fmla="*/ 378 h 387"/>
              <a:gd name="T74" fmla="*/ 84 w 159"/>
              <a:gd name="T75" fmla="*/ 381 h 387"/>
              <a:gd name="T76" fmla="*/ 92 w 159"/>
              <a:gd name="T77" fmla="*/ 387 h 387"/>
              <a:gd name="T78" fmla="*/ 99 w 159"/>
              <a:gd name="T79" fmla="*/ 307 h 387"/>
              <a:gd name="T80" fmla="*/ 99 w 159"/>
              <a:gd name="T81" fmla="*/ 304 h 387"/>
              <a:gd name="T82" fmla="*/ 135 w 159"/>
              <a:gd name="T83" fmla="*/ 220 h 387"/>
              <a:gd name="T84" fmla="*/ 147 w 159"/>
              <a:gd name="T85" fmla="*/ 119 h 387"/>
              <a:gd name="T86" fmla="*/ 147 w 159"/>
              <a:gd name="T87" fmla="*/ 118 h 387"/>
              <a:gd name="T88" fmla="*/ 149 w 159"/>
              <a:gd name="T89" fmla="*/ 116 h 387"/>
              <a:gd name="T90" fmla="*/ 159 w 159"/>
              <a:gd name="T91" fmla="*/ 90 h 387"/>
              <a:gd name="T92" fmla="*/ 151 w 159"/>
              <a:gd name="T93" fmla="*/ 67 h 387"/>
              <a:gd name="T94" fmla="*/ 151 w 159"/>
              <a:gd name="T95" fmla="*/ 66 h 387"/>
              <a:gd name="T96" fmla="*/ 150 w 159"/>
              <a:gd name="T97" fmla="*/ 66 h 387"/>
              <a:gd name="T98" fmla="*/ 147 w 159"/>
              <a:gd name="T99" fmla="*/ 35 h 387"/>
              <a:gd name="T100" fmla="*/ 149 w 159"/>
              <a:gd name="T101" fmla="*/ 34 h 387"/>
              <a:gd name="T102" fmla="*/ 150 w 159"/>
              <a:gd name="T103" fmla="*/ 32 h 387"/>
              <a:gd name="T104" fmla="*/ 155 w 159"/>
              <a:gd name="T105" fmla="*/ 25 h 387"/>
              <a:gd name="T106" fmla="*/ 159 w 159"/>
              <a:gd name="T107" fmla="*/ 17 h 387"/>
              <a:gd name="T108" fmla="*/ 120 w 159"/>
              <a:gd name="T109" fmla="*/ 0 h 3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59" h="387">
                <a:moveTo>
                  <a:pt x="120" y="0"/>
                </a:moveTo>
                <a:lnTo>
                  <a:pt x="120" y="0"/>
                </a:lnTo>
                <a:lnTo>
                  <a:pt x="106" y="10"/>
                </a:lnTo>
                <a:lnTo>
                  <a:pt x="94" y="21"/>
                </a:lnTo>
                <a:lnTo>
                  <a:pt x="81" y="34"/>
                </a:lnTo>
                <a:lnTo>
                  <a:pt x="71" y="47"/>
                </a:lnTo>
                <a:lnTo>
                  <a:pt x="60" y="60"/>
                </a:lnTo>
                <a:lnTo>
                  <a:pt x="51" y="74"/>
                </a:lnTo>
                <a:lnTo>
                  <a:pt x="43" y="89"/>
                </a:lnTo>
                <a:lnTo>
                  <a:pt x="36" y="105"/>
                </a:lnTo>
                <a:lnTo>
                  <a:pt x="36" y="105"/>
                </a:lnTo>
                <a:lnTo>
                  <a:pt x="25" y="129"/>
                </a:lnTo>
                <a:lnTo>
                  <a:pt x="15" y="146"/>
                </a:lnTo>
                <a:lnTo>
                  <a:pt x="7" y="158"/>
                </a:lnTo>
                <a:lnTo>
                  <a:pt x="3" y="161"/>
                </a:lnTo>
                <a:lnTo>
                  <a:pt x="0" y="163"/>
                </a:lnTo>
                <a:lnTo>
                  <a:pt x="8" y="231"/>
                </a:lnTo>
                <a:lnTo>
                  <a:pt x="8" y="232"/>
                </a:lnTo>
                <a:lnTo>
                  <a:pt x="8" y="232"/>
                </a:lnTo>
                <a:lnTo>
                  <a:pt x="2" y="278"/>
                </a:lnTo>
                <a:lnTo>
                  <a:pt x="2" y="278"/>
                </a:lnTo>
                <a:lnTo>
                  <a:pt x="1" y="287"/>
                </a:lnTo>
                <a:lnTo>
                  <a:pt x="2" y="295"/>
                </a:lnTo>
                <a:lnTo>
                  <a:pt x="3" y="301"/>
                </a:lnTo>
                <a:lnTo>
                  <a:pt x="5" y="304"/>
                </a:lnTo>
                <a:lnTo>
                  <a:pt x="55" y="337"/>
                </a:lnTo>
                <a:lnTo>
                  <a:pt x="55" y="337"/>
                </a:lnTo>
                <a:lnTo>
                  <a:pt x="56" y="337"/>
                </a:lnTo>
                <a:lnTo>
                  <a:pt x="58" y="341"/>
                </a:lnTo>
                <a:lnTo>
                  <a:pt x="58" y="341"/>
                </a:lnTo>
                <a:lnTo>
                  <a:pt x="58" y="341"/>
                </a:lnTo>
                <a:lnTo>
                  <a:pt x="60" y="349"/>
                </a:lnTo>
                <a:lnTo>
                  <a:pt x="65" y="356"/>
                </a:lnTo>
                <a:lnTo>
                  <a:pt x="71" y="365"/>
                </a:lnTo>
                <a:lnTo>
                  <a:pt x="76" y="373"/>
                </a:lnTo>
                <a:lnTo>
                  <a:pt x="76" y="373"/>
                </a:lnTo>
                <a:lnTo>
                  <a:pt x="81" y="378"/>
                </a:lnTo>
                <a:lnTo>
                  <a:pt x="84" y="381"/>
                </a:lnTo>
                <a:lnTo>
                  <a:pt x="92" y="387"/>
                </a:lnTo>
                <a:lnTo>
                  <a:pt x="99" y="307"/>
                </a:lnTo>
                <a:lnTo>
                  <a:pt x="99" y="304"/>
                </a:lnTo>
                <a:lnTo>
                  <a:pt x="135" y="220"/>
                </a:lnTo>
                <a:lnTo>
                  <a:pt x="147" y="119"/>
                </a:lnTo>
                <a:lnTo>
                  <a:pt x="147" y="118"/>
                </a:lnTo>
                <a:lnTo>
                  <a:pt x="149" y="116"/>
                </a:lnTo>
                <a:lnTo>
                  <a:pt x="159" y="90"/>
                </a:lnTo>
                <a:lnTo>
                  <a:pt x="151" y="67"/>
                </a:lnTo>
                <a:lnTo>
                  <a:pt x="151" y="66"/>
                </a:lnTo>
                <a:lnTo>
                  <a:pt x="150" y="66"/>
                </a:lnTo>
                <a:lnTo>
                  <a:pt x="147" y="35"/>
                </a:lnTo>
                <a:lnTo>
                  <a:pt x="149" y="34"/>
                </a:lnTo>
                <a:lnTo>
                  <a:pt x="150" y="32"/>
                </a:lnTo>
                <a:lnTo>
                  <a:pt x="155" y="25"/>
                </a:lnTo>
                <a:lnTo>
                  <a:pt x="159" y="17"/>
                </a:lnTo>
                <a:lnTo>
                  <a:pt x="120" y="0"/>
                </a:lnTo>
                <a:close/>
              </a:path>
            </a:pathLst>
          </a:custGeom>
          <a:solidFill>
            <a:srgbClr val="2F4054"/>
          </a:solidFill>
          <a:ln>
            <a:noFill/>
          </a:ln>
        </p:spPr>
        <p:txBody>
          <a:bodyPr vert="horz" wrap="square" lIns="121882" tIns="60941" rIns="121882" bIns="60941" numCol="1" anchor="t" anchorCtr="0" compatLnSpc="1"/>
          <a:lstStyle/>
          <a:p>
            <a:endParaRPr lang="zh-CN" altLang="en-US" sz="2400">
              <a:solidFill>
                <a:srgbClr val="969696"/>
              </a:solidFill>
            </a:endParaRPr>
          </a:p>
        </p:txBody>
      </p:sp>
      <p:sp>
        <p:nvSpPr>
          <p:cNvPr id="61" name="Freeform 68"/>
          <p:cNvSpPr/>
          <p:nvPr/>
        </p:nvSpPr>
        <p:spPr bwMode="auto">
          <a:xfrm>
            <a:off x="4448970" y="5907682"/>
            <a:ext cx="281756" cy="243566"/>
          </a:xfrm>
          <a:custGeom>
            <a:avLst/>
            <a:gdLst>
              <a:gd name="T0" fmla="*/ 108 w 242"/>
              <a:gd name="T1" fmla="*/ 21 h 211"/>
              <a:gd name="T2" fmla="*/ 105 w 242"/>
              <a:gd name="T3" fmla="*/ 28 h 211"/>
              <a:gd name="T4" fmla="*/ 105 w 242"/>
              <a:gd name="T5" fmla="*/ 29 h 211"/>
              <a:gd name="T6" fmla="*/ 104 w 242"/>
              <a:gd name="T7" fmla="*/ 31 h 211"/>
              <a:gd name="T8" fmla="*/ 53 w 242"/>
              <a:gd name="T9" fmla="*/ 43 h 211"/>
              <a:gd name="T10" fmla="*/ 55 w 242"/>
              <a:gd name="T11" fmla="*/ 49 h 211"/>
              <a:gd name="T12" fmla="*/ 71 w 242"/>
              <a:gd name="T13" fmla="*/ 67 h 211"/>
              <a:gd name="T14" fmla="*/ 71 w 242"/>
              <a:gd name="T15" fmla="*/ 67 h 211"/>
              <a:gd name="T16" fmla="*/ 67 w 242"/>
              <a:gd name="T17" fmla="*/ 69 h 211"/>
              <a:gd name="T18" fmla="*/ 44 w 242"/>
              <a:gd name="T19" fmla="*/ 80 h 211"/>
              <a:gd name="T20" fmla="*/ 7 w 242"/>
              <a:gd name="T21" fmla="*/ 108 h 211"/>
              <a:gd name="T22" fmla="*/ 7 w 242"/>
              <a:gd name="T23" fmla="*/ 108 h 211"/>
              <a:gd name="T24" fmla="*/ 4 w 242"/>
              <a:gd name="T25" fmla="*/ 115 h 211"/>
              <a:gd name="T26" fmla="*/ 2 w 242"/>
              <a:gd name="T27" fmla="*/ 122 h 211"/>
              <a:gd name="T28" fmla="*/ 0 w 242"/>
              <a:gd name="T29" fmla="*/ 130 h 211"/>
              <a:gd name="T30" fmla="*/ 0 w 242"/>
              <a:gd name="T31" fmla="*/ 139 h 211"/>
              <a:gd name="T32" fmla="*/ 3 w 242"/>
              <a:gd name="T33" fmla="*/ 150 h 211"/>
              <a:gd name="T34" fmla="*/ 5 w 242"/>
              <a:gd name="T35" fmla="*/ 162 h 211"/>
              <a:gd name="T36" fmla="*/ 10 w 242"/>
              <a:gd name="T37" fmla="*/ 175 h 211"/>
              <a:gd name="T38" fmla="*/ 17 w 242"/>
              <a:gd name="T39" fmla="*/ 189 h 211"/>
              <a:gd name="T40" fmla="*/ 52 w 242"/>
              <a:gd name="T41" fmla="*/ 193 h 211"/>
              <a:gd name="T42" fmla="*/ 53 w 242"/>
              <a:gd name="T43" fmla="*/ 193 h 211"/>
              <a:gd name="T44" fmla="*/ 53 w 242"/>
              <a:gd name="T45" fmla="*/ 194 h 211"/>
              <a:gd name="T46" fmla="*/ 90 w 242"/>
              <a:gd name="T47" fmla="*/ 211 h 211"/>
              <a:gd name="T48" fmla="*/ 129 w 242"/>
              <a:gd name="T49" fmla="*/ 205 h 211"/>
              <a:gd name="T50" fmla="*/ 129 w 242"/>
              <a:gd name="T51" fmla="*/ 205 h 211"/>
              <a:gd name="T52" fmla="*/ 134 w 242"/>
              <a:gd name="T53" fmla="*/ 203 h 211"/>
              <a:gd name="T54" fmla="*/ 141 w 242"/>
              <a:gd name="T55" fmla="*/ 201 h 211"/>
              <a:gd name="T56" fmla="*/ 147 w 242"/>
              <a:gd name="T57" fmla="*/ 196 h 211"/>
              <a:gd name="T58" fmla="*/ 154 w 242"/>
              <a:gd name="T59" fmla="*/ 192 h 211"/>
              <a:gd name="T60" fmla="*/ 169 w 242"/>
              <a:gd name="T61" fmla="*/ 178 h 211"/>
              <a:gd name="T62" fmla="*/ 185 w 242"/>
              <a:gd name="T63" fmla="*/ 159 h 211"/>
              <a:gd name="T64" fmla="*/ 186 w 242"/>
              <a:gd name="T65" fmla="*/ 159 h 211"/>
              <a:gd name="T66" fmla="*/ 189 w 242"/>
              <a:gd name="T67" fmla="*/ 157 h 211"/>
              <a:gd name="T68" fmla="*/ 205 w 242"/>
              <a:gd name="T69" fmla="*/ 151 h 211"/>
              <a:gd name="T70" fmla="*/ 201 w 242"/>
              <a:gd name="T71" fmla="*/ 101 h 211"/>
              <a:gd name="T72" fmla="*/ 201 w 242"/>
              <a:gd name="T73" fmla="*/ 99 h 211"/>
              <a:gd name="T74" fmla="*/ 223 w 242"/>
              <a:gd name="T75" fmla="*/ 67 h 211"/>
              <a:gd name="T76" fmla="*/ 223 w 242"/>
              <a:gd name="T77" fmla="*/ 65 h 211"/>
              <a:gd name="T78" fmla="*/ 224 w 242"/>
              <a:gd name="T79" fmla="*/ 65 h 211"/>
              <a:gd name="T80" fmla="*/ 241 w 242"/>
              <a:gd name="T81" fmla="*/ 53 h 211"/>
              <a:gd name="T82" fmla="*/ 241 w 242"/>
              <a:gd name="T83" fmla="*/ 53 h 211"/>
              <a:gd name="T84" fmla="*/ 242 w 242"/>
              <a:gd name="T85" fmla="*/ 43 h 211"/>
              <a:gd name="T86" fmla="*/ 242 w 242"/>
              <a:gd name="T87" fmla="*/ 32 h 211"/>
              <a:gd name="T88" fmla="*/ 240 w 242"/>
              <a:gd name="T89" fmla="*/ 23 h 211"/>
              <a:gd name="T90" fmla="*/ 236 w 242"/>
              <a:gd name="T91" fmla="*/ 14 h 211"/>
              <a:gd name="T92" fmla="*/ 236 w 242"/>
              <a:gd name="T93" fmla="*/ 14 h 211"/>
              <a:gd name="T94" fmla="*/ 232 w 242"/>
              <a:gd name="T95" fmla="*/ 8 h 211"/>
              <a:gd name="T96" fmla="*/ 228 w 242"/>
              <a:gd name="T97" fmla="*/ 4 h 211"/>
              <a:gd name="T98" fmla="*/ 224 w 242"/>
              <a:gd name="T99" fmla="*/ 1 h 211"/>
              <a:gd name="T100" fmla="*/ 219 w 242"/>
              <a:gd name="T101" fmla="*/ 0 h 211"/>
              <a:gd name="T102" fmla="*/ 221 w 242"/>
              <a:gd name="T103" fmla="*/ 18 h 211"/>
              <a:gd name="T104" fmla="*/ 189 w 242"/>
              <a:gd name="T105" fmla="*/ 13 h 211"/>
              <a:gd name="T106" fmla="*/ 175 w 242"/>
              <a:gd name="T107" fmla="*/ 21 h 211"/>
              <a:gd name="T108" fmla="*/ 173 w 242"/>
              <a:gd name="T109" fmla="*/ 21 h 211"/>
              <a:gd name="T110" fmla="*/ 173 w 242"/>
              <a:gd name="T111" fmla="*/ 21 h 211"/>
              <a:gd name="T112" fmla="*/ 108 w 242"/>
              <a:gd name="T113" fmla="*/ 21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42" h="211">
                <a:moveTo>
                  <a:pt x="108" y="21"/>
                </a:moveTo>
                <a:lnTo>
                  <a:pt x="105" y="28"/>
                </a:lnTo>
                <a:lnTo>
                  <a:pt x="105" y="29"/>
                </a:lnTo>
                <a:lnTo>
                  <a:pt x="104" y="31"/>
                </a:lnTo>
                <a:lnTo>
                  <a:pt x="53" y="43"/>
                </a:lnTo>
                <a:lnTo>
                  <a:pt x="55" y="49"/>
                </a:lnTo>
                <a:lnTo>
                  <a:pt x="71" y="67"/>
                </a:lnTo>
                <a:lnTo>
                  <a:pt x="71" y="67"/>
                </a:lnTo>
                <a:lnTo>
                  <a:pt x="67" y="69"/>
                </a:lnTo>
                <a:lnTo>
                  <a:pt x="44" y="80"/>
                </a:lnTo>
                <a:lnTo>
                  <a:pt x="7" y="108"/>
                </a:lnTo>
                <a:lnTo>
                  <a:pt x="7" y="108"/>
                </a:lnTo>
                <a:lnTo>
                  <a:pt x="4" y="115"/>
                </a:lnTo>
                <a:lnTo>
                  <a:pt x="2" y="122"/>
                </a:lnTo>
                <a:lnTo>
                  <a:pt x="0" y="130"/>
                </a:lnTo>
                <a:lnTo>
                  <a:pt x="0" y="139"/>
                </a:lnTo>
                <a:lnTo>
                  <a:pt x="3" y="150"/>
                </a:lnTo>
                <a:lnTo>
                  <a:pt x="5" y="162"/>
                </a:lnTo>
                <a:lnTo>
                  <a:pt x="10" y="175"/>
                </a:lnTo>
                <a:lnTo>
                  <a:pt x="17" y="189"/>
                </a:lnTo>
                <a:lnTo>
                  <a:pt x="52" y="193"/>
                </a:lnTo>
                <a:lnTo>
                  <a:pt x="53" y="193"/>
                </a:lnTo>
                <a:lnTo>
                  <a:pt x="53" y="194"/>
                </a:lnTo>
                <a:lnTo>
                  <a:pt x="90" y="211"/>
                </a:lnTo>
                <a:lnTo>
                  <a:pt x="129" y="205"/>
                </a:lnTo>
                <a:lnTo>
                  <a:pt x="129" y="205"/>
                </a:lnTo>
                <a:lnTo>
                  <a:pt x="134" y="203"/>
                </a:lnTo>
                <a:lnTo>
                  <a:pt x="141" y="201"/>
                </a:lnTo>
                <a:lnTo>
                  <a:pt x="147" y="196"/>
                </a:lnTo>
                <a:lnTo>
                  <a:pt x="154" y="192"/>
                </a:lnTo>
                <a:lnTo>
                  <a:pt x="169" y="178"/>
                </a:lnTo>
                <a:lnTo>
                  <a:pt x="185" y="159"/>
                </a:lnTo>
                <a:lnTo>
                  <a:pt x="186" y="159"/>
                </a:lnTo>
                <a:lnTo>
                  <a:pt x="189" y="157"/>
                </a:lnTo>
                <a:lnTo>
                  <a:pt x="205" y="151"/>
                </a:lnTo>
                <a:lnTo>
                  <a:pt x="201" y="101"/>
                </a:lnTo>
                <a:lnTo>
                  <a:pt x="201" y="99"/>
                </a:lnTo>
                <a:lnTo>
                  <a:pt x="223" y="67"/>
                </a:lnTo>
                <a:lnTo>
                  <a:pt x="223" y="65"/>
                </a:lnTo>
                <a:lnTo>
                  <a:pt x="224" y="65"/>
                </a:lnTo>
                <a:lnTo>
                  <a:pt x="241" y="53"/>
                </a:lnTo>
                <a:lnTo>
                  <a:pt x="241" y="53"/>
                </a:lnTo>
                <a:lnTo>
                  <a:pt x="242" y="43"/>
                </a:lnTo>
                <a:lnTo>
                  <a:pt x="242" y="32"/>
                </a:lnTo>
                <a:lnTo>
                  <a:pt x="240" y="23"/>
                </a:lnTo>
                <a:lnTo>
                  <a:pt x="236" y="14"/>
                </a:lnTo>
                <a:lnTo>
                  <a:pt x="236" y="14"/>
                </a:lnTo>
                <a:lnTo>
                  <a:pt x="232" y="8"/>
                </a:lnTo>
                <a:lnTo>
                  <a:pt x="228" y="4"/>
                </a:lnTo>
                <a:lnTo>
                  <a:pt x="224" y="1"/>
                </a:lnTo>
                <a:lnTo>
                  <a:pt x="219" y="0"/>
                </a:lnTo>
                <a:lnTo>
                  <a:pt x="221" y="18"/>
                </a:lnTo>
                <a:lnTo>
                  <a:pt x="189" y="13"/>
                </a:lnTo>
                <a:lnTo>
                  <a:pt x="175" y="21"/>
                </a:lnTo>
                <a:lnTo>
                  <a:pt x="173" y="21"/>
                </a:lnTo>
                <a:lnTo>
                  <a:pt x="173" y="21"/>
                </a:lnTo>
                <a:lnTo>
                  <a:pt x="108" y="21"/>
                </a:lnTo>
                <a:close/>
              </a:path>
            </a:pathLst>
          </a:custGeom>
          <a:solidFill>
            <a:srgbClr val="2F4054"/>
          </a:solidFill>
          <a:ln>
            <a:noFill/>
          </a:ln>
        </p:spPr>
        <p:txBody>
          <a:bodyPr vert="horz" wrap="square" lIns="121882" tIns="60941" rIns="121882" bIns="60941" numCol="1" anchor="t" anchorCtr="0" compatLnSpc="1"/>
          <a:lstStyle/>
          <a:p>
            <a:endParaRPr lang="zh-CN" altLang="en-US" sz="2400">
              <a:solidFill>
                <a:srgbClr val="969696"/>
              </a:solidFill>
            </a:endParaRPr>
          </a:p>
        </p:txBody>
      </p:sp>
      <p:cxnSp>
        <p:nvCxnSpPr>
          <p:cNvPr id="62" name="直接连接符 61"/>
          <p:cNvCxnSpPr/>
          <p:nvPr/>
        </p:nvCxnSpPr>
        <p:spPr>
          <a:xfrm>
            <a:off x="5165254" y="3174223"/>
            <a:ext cx="1693627" cy="0"/>
          </a:xfrm>
          <a:prstGeom prst="line">
            <a:avLst/>
          </a:prstGeom>
          <a:ln w="12700">
            <a:solidFill>
              <a:schemeClr val="tx1">
                <a:lumMod val="65000"/>
              </a:schemeClr>
            </a:solidFill>
            <a:prstDash val="sysDot"/>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63" name="直接连接符 62"/>
          <p:cNvCxnSpPr/>
          <p:nvPr/>
        </p:nvCxnSpPr>
        <p:spPr>
          <a:xfrm>
            <a:off x="5364662" y="3782291"/>
            <a:ext cx="1494219" cy="0"/>
          </a:xfrm>
          <a:prstGeom prst="line">
            <a:avLst/>
          </a:prstGeom>
          <a:ln w="12700">
            <a:solidFill>
              <a:schemeClr val="tx1">
                <a:lumMod val="65000"/>
              </a:schemeClr>
            </a:solidFill>
            <a:prstDash val="sysDot"/>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64" name="直接连接符 63"/>
          <p:cNvCxnSpPr/>
          <p:nvPr/>
        </p:nvCxnSpPr>
        <p:spPr>
          <a:xfrm>
            <a:off x="5370879" y="4390359"/>
            <a:ext cx="1488002" cy="0"/>
          </a:xfrm>
          <a:prstGeom prst="line">
            <a:avLst/>
          </a:prstGeom>
          <a:ln w="12700">
            <a:solidFill>
              <a:schemeClr val="tx1">
                <a:lumMod val="65000"/>
              </a:schemeClr>
            </a:solidFill>
            <a:prstDash val="sysDot"/>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65" name="直接连接符 64"/>
          <p:cNvCxnSpPr/>
          <p:nvPr/>
        </p:nvCxnSpPr>
        <p:spPr>
          <a:xfrm>
            <a:off x="5217804" y="4998425"/>
            <a:ext cx="1641079" cy="0"/>
          </a:xfrm>
          <a:prstGeom prst="line">
            <a:avLst/>
          </a:prstGeom>
          <a:ln w="12700">
            <a:solidFill>
              <a:schemeClr val="tx1">
                <a:lumMod val="65000"/>
              </a:schemeClr>
            </a:solidFill>
            <a:prstDash val="sysDot"/>
            <a:headEnd type="oval" w="sm" len="sm"/>
            <a:tailEnd type="oval" w="sm" len="sm"/>
          </a:ln>
        </p:spPr>
        <p:style>
          <a:lnRef idx="1">
            <a:schemeClr val="accent1"/>
          </a:lnRef>
          <a:fillRef idx="0">
            <a:schemeClr val="accent1"/>
          </a:fillRef>
          <a:effectRef idx="0">
            <a:schemeClr val="accent1"/>
          </a:effectRef>
          <a:fontRef idx="minor">
            <a:schemeClr val="tx1"/>
          </a:fontRef>
        </p:style>
      </p:cxnSp>
      <p:sp>
        <p:nvSpPr>
          <p:cNvPr id="66" name="矩形 65"/>
          <p:cNvSpPr/>
          <p:nvPr/>
        </p:nvSpPr>
        <p:spPr>
          <a:xfrm>
            <a:off x="6848293" y="2990487"/>
            <a:ext cx="1309276" cy="359009"/>
          </a:xfrm>
          <a:prstGeom prst="rect">
            <a:avLst/>
          </a:prstGeom>
        </p:spPr>
        <p:txBody>
          <a:bodyPr wrap="square" anchor="ctr">
            <a:spAutoFit/>
          </a:bodyPr>
          <a:lstStyle/>
          <a:p>
            <a:pPr>
              <a:lnSpc>
                <a:spcPct val="130000"/>
              </a:lnSpc>
            </a:pPr>
            <a:r>
              <a:rPr lang="zh-CN" altLang="en-US" sz="1335" dirty="0">
                <a:solidFill>
                  <a:srgbClr val="969696"/>
                </a:solidFill>
                <a:latin typeface="微软雅黑" panose="020B0503020204020204" pitchFamily="34" charset="-122"/>
                <a:ea typeface="微软雅黑" panose="020B0503020204020204" pitchFamily="34" charset="-122"/>
              </a:rPr>
              <a:t>输入您的文字</a:t>
            </a:r>
            <a:endParaRPr lang="zh-CN" altLang="en-US" sz="1335" dirty="0">
              <a:solidFill>
                <a:srgbClr val="969696"/>
              </a:solidFill>
              <a:latin typeface="微软雅黑" panose="020B0503020204020204" pitchFamily="34" charset="-122"/>
              <a:ea typeface="微软雅黑" panose="020B0503020204020204" pitchFamily="34" charset="-122"/>
            </a:endParaRPr>
          </a:p>
        </p:txBody>
      </p:sp>
      <p:sp>
        <p:nvSpPr>
          <p:cNvPr id="67" name="矩形 66"/>
          <p:cNvSpPr/>
          <p:nvPr/>
        </p:nvSpPr>
        <p:spPr>
          <a:xfrm>
            <a:off x="6848293" y="3599965"/>
            <a:ext cx="1309276" cy="359009"/>
          </a:xfrm>
          <a:prstGeom prst="rect">
            <a:avLst/>
          </a:prstGeom>
        </p:spPr>
        <p:txBody>
          <a:bodyPr wrap="square" anchor="ctr">
            <a:spAutoFit/>
          </a:bodyPr>
          <a:lstStyle/>
          <a:p>
            <a:pPr>
              <a:lnSpc>
                <a:spcPct val="130000"/>
              </a:lnSpc>
            </a:pPr>
            <a:r>
              <a:rPr lang="zh-CN" altLang="en-US" sz="1335" dirty="0">
                <a:solidFill>
                  <a:srgbClr val="969696"/>
                </a:solidFill>
                <a:latin typeface="微软雅黑" panose="020B0503020204020204" pitchFamily="34" charset="-122"/>
                <a:ea typeface="微软雅黑" panose="020B0503020204020204" pitchFamily="34" charset="-122"/>
              </a:rPr>
              <a:t>输入您的文字</a:t>
            </a:r>
            <a:endParaRPr lang="zh-CN" altLang="en-US" sz="1335" dirty="0">
              <a:solidFill>
                <a:srgbClr val="969696"/>
              </a:solidFill>
              <a:latin typeface="微软雅黑" panose="020B0503020204020204" pitchFamily="34" charset="-122"/>
              <a:ea typeface="微软雅黑" panose="020B0503020204020204" pitchFamily="34" charset="-122"/>
            </a:endParaRPr>
          </a:p>
        </p:txBody>
      </p:sp>
      <p:sp>
        <p:nvSpPr>
          <p:cNvPr id="68" name="矩形 67"/>
          <p:cNvSpPr/>
          <p:nvPr/>
        </p:nvSpPr>
        <p:spPr>
          <a:xfrm>
            <a:off x="6848724" y="4209444"/>
            <a:ext cx="1309276" cy="359009"/>
          </a:xfrm>
          <a:prstGeom prst="rect">
            <a:avLst/>
          </a:prstGeom>
        </p:spPr>
        <p:txBody>
          <a:bodyPr wrap="square" anchor="ctr">
            <a:spAutoFit/>
          </a:bodyPr>
          <a:lstStyle/>
          <a:p>
            <a:pPr>
              <a:lnSpc>
                <a:spcPct val="130000"/>
              </a:lnSpc>
            </a:pPr>
            <a:r>
              <a:rPr lang="zh-CN" altLang="en-US" sz="1335" dirty="0">
                <a:solidFill>
                  <a:srgbClr val="969696"/>
                </a:solidFill>
                <a:latin typeface="微软雅黑" panose="020B0503020204020204" pitchFamily="34" charset="-122"/>
                <a:ea typeface="微软雅黑" panose="020B0503020204020204" pitchFamily="34" charset="-122"/>
              </a:rPr>
              <a:t>输入您的文字</a:t>
            </a:r>
            <a:endParaRPr lang="zh-CN" altLang="en-US" sz="1335" dirty="0">
              <a:solidFill>
                <a:srgbClr val="969696"/>
              </a:solidFill>
              <a:latin typeface="微软雅黑" panose="020B0503020204020204" pitchFamily="34" charset="-122"/>
              <a:ea typeface="微软雅黑" panose="020B0503020204020204" pitchFamily="34" charset="-122"/>
            </a:endParaRPr>
          </a:p>
        </p:txBody>
      </p:sp>
      <p:sp>
        <p:nvSpPr>
          <p:cNvPr id="69" name="矩形 68"/>
          <p:cNvSpPr/>
          <p:nvPr/>
        </p:nvSpPr>
        <p:spPr>
          <a:xfrm>
            <a:off x="6848293" y="4818923"/>
            <a:ext cx="1309276" cy="359009"/>
          </a:xfrm>
          <a:prstGeom prst="rect">
            <a:avLst/>
          </a:prstGeom>
        </p:spPr>
        <p:txBody>
          <a:bodyPr wrap="square" anchor="ctr">
            <a:spAutoFit/>
          </a:bodyPr>
          <a:lstStyle/>
          <a:p>
            <a:pPr>
              <a:lnSpc>
                <a:spcPct val="130000"/>
              </a:lnSpc>
            </a:pPr>
            <a:r>
              <a:rPr lang="zh-CN" altLang="en-US" sz="1335" dirty="0">
                <a:solidFill>
                  <a:srgbClr val="969696"/>
                </a:solidFill>
                <a:latin typeface="微软雅黑" panose="020B0503020204020204" pitchFamily="34" charset="-122"/>
                <a:ea typeface="微软雅黑" panose="020B0503020204020204" pitchFamily="34" charset="-122"/>
              </a:rPr>
              <a:t>输入您的文字</a:t>
            </a:r>
            <a:endParaRPr lang="zh-CN" altLang="en-US" sz="1335" dirty="0">
              <a:solidFill>
                <a:srgbClr val="969696"/>
              </a:solidFill>
              <a:latin typeface="微软雅黑" panose="020B0503020204020204" pitchFamily="34" charset="-122"/>
              <a:ea typeface="微软雅黑" panose="020B0503020204020204" pitchFamily="34" charset="-122"/>
            </a:endParaRPr>
          </a:p>
        </p:txBody>
      </p:sp>
      <p:sp>
        <p:nvSpPr>
          <p:cNvPr id="70" name="矩形 69"/>
          <p:cNvSpPr/>
          <p:nvPr/>
        </p:nvSpPr>
        <p:spPr>
          <a:xfrm>
            <a:off x="8449480" y="1687108"/>
            <a:ext cx="3007440" cy="4180568"/>
          </a:xfrm>
          <a:prstGeom prst="rect">
            <a:avLst/>
          </a:prstGeom>
        </p:spPr>
        <p:txBody>
          <a:bodyPr wrap="square">
            <a:spAutoFit/>
          </a:bodyPr>
          <a:lstStyle/>
          <a:p>
            <a:pPr algn="just">
              <a:lnSpc>
                <a:spcPct val="130000"/>
              </a:lnSpc>
              <a:spcAft>
                <a:spcPts val="800"/>
              </a:spcAft>
            </a:pPr>
            <a:r>
              <a:rPr lang="zh-CN" altLang="en-US" sz="1335" dirty="0">
                <a:solidFill>
                  <a:srgbClr val="969696"/>
                </a:solidFill>
                <a:latin typeface="微软雅黑" panose="020B0503020204020204" pitchFamily="34" charset="-122"/>
                <a:ea typeface="微软雅黑" panose="020B0503020204020204" pitchFamily="34" charset="-122"/>
              </a:rPr>
              <a:t>在此输入您的图表标题</a:t>
            </a:r>
            <a:endParaRPr lang="en-US" altLang="zh-CN" sz="1335" dirty="0">
              <a:solidFill>
                <a:srgbClr val="969696"/>
              </a:solidFill>
              <a:latin typeface="微软雅黑" panose="020B0503020204020204" pitchFamily="34" charset="-122"/>
              <a:ea typeface="微软雅黑" panose="020B0503020204020204" pitchFamily="34" charset="-122"/>
            </a:endParaRPr>
          </a:p>
          <a:p>
            <a:pPr algn="just">
              <a:lnSpc>
                <a:spcPct val="130000"/>
              </a:lnSpc>
              <a:spcAft>
                <a:spcPts val="800"/>
              </a:spcAft>
            </a:pPr>
            <a:r>
              <a:rPr lang="zh-CN" altLang="en-US" sz="1065" dirty="0">
                <a:solidFill>
                  <a:srgbClr val="969696"/>
                </a:solidFill>
                <a:latin typeface="微软雅黑" panose="020B0503020204020204" pitchFamily="34" charset="-122"/>
                <a:ea typeface="微软雅黑" panose="020B0503020204020204" pitchFamily="34" charset="-122"/>
              </a:rPr>
              <a:t>在此输入您的图表所要说明文字，在此输入您的图表所要说明文字，在此输入您的图表所要说明文字，在此输入您的图表所要说明文字</a:t>
            </a:r>
            <a:endParaRPr lang="en-US" altLang="zh-CN" sz="1065" dirty="0">
              <a:solidFill>
                <a:srgbClr val="969696"/>
              </a:solidFill>
              <a:latin typeface="微软雅黑" panose="020B0503020204020204" pitchFamily="34" charset="-122"/>
              <a:ea typeface="微软雅黑" panose="020B0503020204020204" pitchFamily="34" charset="-122"/>
            </a:endParaRPr>
          </a:p>
          <a:p>
            <a:pPr algn="just">
              <a:lnSpc>
                <a:spcPct val="130000"/>
              </a:lnSpc>
              <a:spcAft>
                <a:spcPts val="800"/>
              </a:spcAft>
            </a:pPr>
            <a:r>
              <a:rPr lang="zh-CN" altLang="en-US" sz="1065" dirty="0">
                <a:solidFill>
                  <a:srgbClr val="969696"/>
                </a:solidFill>
                <a:latin typeface="微软雅黑" panose="020B0503020204020204" pitchFamily="34" charset="-122"/>
                <a:ea typeface="微软雅黑" panose="020B0503020204020204" pitchFamily="34" charset="-122"/>
              </a:rPr>
              <a:t>在此输入您的图表所要说明文字，在此输入您的图表所要说明文字，在此输入您的图表所要说明文字</a:t>
            </a:r>
            <a:endParaRPr lang="en-US" altLang="zh-CN" sz="1065" dirty="0">
              <a:solidFill>
                <a:srgbClr val="969696"/>
              </a:solidFill>
              <a:latin typeface="微软雅黑" panose="020B0503020204020204" pitchFamily="34" charset="-122"/>
              <a:ea typeface="微软雅黑" panose="020B0503020204020204" pitchFamily="34" charset="-122"/>
            </a:endParaRPr>
          </a:p>
          <a:p>
            <a:pPr algn="just">
              <a:lnSpc>
                <a:spcPct val="130000"/>
              </a:lnSpc>
              <a:spcAft>
                <a:spcPts val="800"/>
              </a:spcAft>
            </a:pPr>
            <a:r>
              <a:rPr lang="zh-CN" altLang="en-US" sz="1065" dirty="0">
                <a:solidFill>
                  <a:srgbClr val="969696"/>
                </a:solidFill>
                <a:latin typeface="微软雅黑" panose="020B0503020204020204" pitchFamily="34" charset="-122"/>
                <a:ea typeface="微软雅黑" panose="020B0503020204020204" pitchFamily="34" charset="-122"/>
              </a:rPr>
              <a:t>在此输入您的图表所要说明文字，在此输入您的图表所要说明文字，在此输入您的图表所要说明文字，在此输入您的图表所要说明文字，在此输入您的图表所要说明文字在此输入您的图表所要说明文字，在此输入您的图表所要说明文字，在此输入您的图表所要说明文字，在此输入您的图表所要说明文字</a:t>
            </a:r>
            <a:endParaRPr lang="en-US" altLang="zh-CN" sz="1065" dirty="0">
              <a:solidFill>
                <a:srgbClr val="969696"/>
              </a:solidFill>
              <a:latin typeface="微软雅黑" panose="020B0503020204020204" pitchFamily="34" charset="-122"/>
              <a:ea typeface="微软雅黑" panose="020B0503020204020204" pitchFamily="34" charset="-122"/>
            </a:endParaRPr>
          </a:p>
          <a:p>
            <a:pPr algn="just">
              <a:lnSpc>
                <a:spcPct val="130000"/>
              </a:lnSpc>
              <a:spcAft>
                <a:spcPts val="800"/>
              </a:spcAft>
            </a:pPr>
            <a:r>
              <a:rPr lang="zh-CN" altLang="en-US" sz="1065" dirty="0">
                <a:solidFill>
                  <a:srgbClr val="969696"/>
                </a:solidFill>
                <a:latin typeface="微软雅黑" panose="020B0503020204020204" pitchFamily="34" charset="-122"/>
                <a:ea typeface="微软雅黑" panose="020B0503020204020204" pitchFamily="34" charset="-122"/>
              </a:rPr>
              <a:t>在此输入您的图表所要说明文字，在此输入您的图表所要说明文字，在此输入您的图表所要说明文字</a:t>
            </a:r>
            <a:endParaRPr lang="zh-CN" altLang="en-US" sz="1065" dirty="0">
              <a:solidFill>
                <a:srgbClr val="969696"/>
              </a:solidFill>
              <a:latin typeface="微软雅黑" panose="020B0503020204020204" pitchFamily="34" charset="-122"/>
              <a:ea typeface="微软雅黑" panose="020B0503020204020204" pitchFamily="34" charset="-122"/>
            </a:endParaRPr>
          </a:p>
        </p:txBody>
      </p:sp>
      <p:cxnSp>
        <p:nvCxnSpPr>
          <p:cNvPr id="71" name="直接连接符 70"/>
          <p:cNvCxnSpPr/>
          <p:nvPr/>
        </p:nvCxnSpPr>
        <p:spPr>
          <a:xfrm>
            <a:off x="145176" y="384520"/>
            <a:ext cx="4937449" cy="0"/>
          </a:xfrm>
          <a:prstGeom prst="line">
            <a:avLst/>
          </a:prstGeom>
          <a:ln>
            <a:solidFill>
              <a:schemeClr val="tx1">
                <a:lumMod val="25000"/>
                <a:lumOff val="75000"/>
              </a:schemeClr>
            </a:solidFill>
          </a:ln>
        </p:spPr>
        <p:style>
          <a:lnRef idx="1">
            <a:schemeClr val="accent1"/>
          </a:lnRef>
          <a:fillRef idx="0">
            <a:schemeClr val="accent1"/>
          </a:fillRef>
          <a:effectRef idx="0">
            <a:schemeClr val="accent1"/>
          </a:effectRef>
          <a:fontRef idx="minor">
            <a:schemeClr val="tx1"/>
          </a:fontRef>
        </p:style>
      </p:cxnSp>
      <p:cxnSp>
        <p:nvCxnSpPr>
          <p:cNvPr id="72" name="直接连接符 71"/>
          <p:cNvCxnSpPr/>
          <p:nvPr/>
        </p:nvCxnSpPr>
        <p:spPr>
          <a:xfrm>
            <a:off x="7013394" y="384520"/>
            <a:ext cx="4937449" cy="0"/>
          </a:xfrm>
          <a:prstGeom prst="line">
            <a:avLst/>
          </a:prstGeom>
          <a:ln>
            <a:solidFill>
              <a:schemeClr val="tx1">
                <a:lumMod val="25000"/>
                <a:lumOff val="75000"/>
              </a:schemeClr>
            </a:solidFill>
          </a:ln>
        </p:spPr>
        <p:style>
          <a:lnRef idx="1">
            <a:schemeClr val="accent1"/>
          </a:lnRef>
          <a:fillRef idx="0">
            <a:schemeClr val="accent1"/>
          </a:fillRef>
          <a:effectRef idx="0">
            <a:schemeClr val="accent1"/>
          </a:effectRef>
          <a:fontRef idx="minor">
            <a:schemeClr val="tx1"/>
          </a:fontRef>
        </p:style>
      </p:cxnSp>
      <p:sp>
        <p:nvSpPr>
          <p:cNvPr id="73" name="KSO_GT1.1.1"/>
          <p:cNvSpPr txBox="1"/>
          <p:nvPr/>
        </p:nvSpPr>
        <p:spPr>
          <a:xfrm>
            <a:off x="5276839" y="219471"/>
            <a:ext cx="1587010" cy="330098"/>
          </a:xfrm>
          <a:prstGeom prst="rect">
            <a:avLst/>
          </a:prstGeom>
          <a:solidFill>
            <a:schemeClr val="tx1">
              <a:lumMod val="75000"/>
              <a:lumOff val="25000"/>
            </a:schemeClr>
          </a:solidFill>
        </p:spPr>
        <p:txBody>
          <a:bodyPr lIns="0" tIns="0" rIns="0" bIns="0"/>
          <a:lstStyle>
            <a:lvl1pPr defTabSz="464820">
              <a:defRPr sz="1400">
                <a:solidFill>
                  <a:schemeClr val="tx1"/>
                </a:solidFill>
                <a:latin typeface="微软雅黑" panose="020B0503020204020204" pitchFamily="34" charset="-122"/>
                <a:ea typeface="微软雅黑" panose="020B0503020204020204" pitchFamily="34" charset="-122"/>
              </a:defRPr>
            </a:lvl1pPr>
            <a:lvl2pPr marL="755650" indent="-290830" defTabSz="464820">
              <a:defRPr sz="1400">
                <a:solidFill>
                  <a:schemeClr val="tx1"/>
                </a:solidFill>
                <a:latin typeface="微软雅黑" panose="020B0503020204020204" pitchFamily="34" charset="-122"/>
                <a:ea typeface="微软雅黑" panose="020B0503020204020204" pitchFamily="34" charset="-122"/>
              </a:defRPr>
            </a:lvl2pPr>
            <a:lvl3pPr marL="1160780" indent="-230505" defTabSz="464820">
              <a:defRPr sz="1400">
                <a:solidFill>
                  <a:schemeClr val="tx1"/>
                </a:solidFill>
                <a:latin typeface="微软雅黑" panose="020B0503020204020204" pitchFamily="34" charset="-122"/>
                <a:ea typeface="微软雅黑" panose="020B0503020204020204" pitchFamily="34" charset="-122"/>
              </a:defRPr>
            </a:lvl3pPr>
            <a:lvl4pPr marL="1625600" indent="-230505" defTabSz="464820">
              <a:defRPr sz="1400">
                <a:solidFill>
                  <a:schemeClr val="tx1"/>
                </a:solidFill>
                <a:latin typeface="微软雅黑" panose="020B0503020204020204" pitchFamily="34" charset="-122"/>
                <a:ea typeface="微软雅黑" panose="020B0503020204020204" pitchFamily="34" charset="-122"/>
              </a:defRPr>
            </a:lvl4pPr>
            <a:lvl5pPr marL="2091055" indent="-231775" defTabSz="464820">
              <a:defRPr sz="1400">
                <a:solidFill>
                  <a:schemeClr val="tx1"/>
                </a:solidFill>
                <a:latin typeface="微软雅黑" panose="020B0503020204020204" pitchFamily="34" charset="-122"/>
                <a:ea typeface="微软雅黑" panose="020B0503020204020204" pitchFamily="34" charset="-122"/>
              </a:defRPr>
            </a:lvl5pPr>
            <a:lvl6pPr marL="2548255" indent="-231775" algn="ctr" defTabSz="464820"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6pPr>
            <a:lvl7pPr marL="3005455" indent="-231775" algn="ctr" defTabSz="464820"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7pPr>
            <a:lvl8pPr marL="3462655" indent="-231775" algn="ctr" defTabSz="464820"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8pPr>
            <a:lvl9pPr marL="3919855" indent="-231775" algn="ctr" defTabSz="464820"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9pPr>
          </a:lstStyle>
          <a:p>
            <a:pPr algn="ctr" eaLnBrk="1" fontAlgn="base" hangingPunct="1">
              <a:lnSpc>
                <a:spcPct val="120000"/>
              </a:lnSpc>
              <a:buClrTx/>
              <a:buSzTx/>
              <a:buFontTx/>
              <a:buNone/>
            </a:pPr>
            <a:r>
              <a:rPr lang="zh-CN" altLang="en-US" sz="2000" dirty="0">
                <a:solidFill>
                  <a:schemeClr val="bg1"/>
                </a:solidFill>
              </a:rPr>
              <a:t>点击修改</a:t>
            </a:r>
            <a:endParaRPr lang="en-US" altLang="zh-CN" sz="2000" dirty="0">
              <a:solidFill>
                <a:schemeClr val="bg1"/>
              </a:solidFill>
            </a:endParaRPr>
          </a:p>
        </p:txBody>
      </p:sp>
    </p:spTree>
    <p:custDataLst>
      <p:tags r:id="rId1"/>
    </p:custData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Click="0" advTm="0">
        <p15:prstTrans prst="pageCurlDouble"/>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500" fill="hold"/>
                                        <p:tgtEl>
                                          <p:spTgt spid="30"/>
                                        </p:tgtEl>
                                        <p:attrNameLst>
                                          <p:attrName>ppt_x</p:attrName>
                                        </p:attrNameLst>
                                      </p:cBhvr>
                                      <p:tavLst>
                                        <p:tav tm="0">
                                          <p:val>
                                            <p:strVal val="#ppt_x"/>
                                          </p:val>
                                        </p:tav>
                                        <p:tav tm="100000">
                                          <p:val>
                                            <p:strVal val="#ppt_x"/>
                                          </p:val>
                                        </p:tav>
                                      </p:tavLst>
                                    </p:anim>
                                    <p:anim calcmode="lin" valueType="num">
                                      <p:cBhvr additive="base">
                                        <p:cTn id="8" dur="500" fill="hold"/>
                                        <p:tgtEl>
                                          <p:spTgt spid="3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1"/>
                                        </p:tgtEl>
                                        <p:attrNameLst>
                                          <p:attrName>style.visibility</p:attrName>
                                        </p:attrNameLst>
                                      </p:cBhvr>
                                      <p:to>
                                        <p:strVal val="visible"/>
                                      </p:to>
                                    </p:set>
                                    <p:anim calcmode="lin" valueType="num">
                                      <p:cBhvr additive="base">
                                        <p:cTn id="11" dur="500" fill="hold"/>
                                        <p:tgtEl>
                                          <p:spTgt spid="31"/>
                                        </p:tgtEl>
                                        <p:attrNameLst>
                                          <p:attrName>ppt_x</p:attrName>
                                        </p:attrNameLst>
                                      </p:cBhvr>
                                      <p:tavLst>
                                        <p:tav tm="0">
                                          <p:val>
                                            <p:strVal val="#ppt_x"/>
                                          </p:val>
                                        </p:tav>
                                        <p:tav tm="100000">
                                          <p:val>
                                            <p:strVal val="#ppt_x"/>
                                          </p:val>
                                        </p:tav>
                                      </p:tavLst>
                                    </p:anim>
                                    <p:anim calcmode="lin" valueType="num">
                                      <p:cBhvr additive="base">
                                        <p:cTn id="12" dur="500" fill="hold"/>
                                        <p:tgtEl>
                                          <p:spTgt spid="31"/>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2"/>
                                        </p:tgtEl>
                                        <p:attrNameLst>
                                          <p:attrName>style.visibility</p:attrName>
                                        </p:attrNameLst>
                                      </p:cBhvr>
                                      <p:to>
                                        <p:strVal val="visible"/>
                                      </p:to>
                                    </p:set>
                                    <p:anim calcmode="lin" valueType="num">
                                      <p:cBhvr additive="base">
                                        <p:cTn id="15" dur="500" fill="hold"/>
                                        <p:tgtEl>
                                          <p:spTgt spid="32"/>
                                        </p:tgtEl>
                                        <p:attrNameLst>
                                          <p:attrName>ppt_x</p:attrName>
                                        </p:attrNameLst>
                                      </p:cBhvr>
                                      <p:tavLst>
                                        <p:tav tm="0">
                                          <p:val>
                                            <p:strVal val="#ppt_x"/>
                                          </p:val>
                                        </p:tav>
                                        <p:tav tm="100000">
                                          <p:val>
                                            <p:strVal val="#ppt_x"/>
                                          </p:val>
                                        </p:tav>
                                      </p:tavLst>
                                    </p:anim>
                                    <p:anim calcmode="lin" valueType="num">
                                      <p:cBhvr additive="base">
                                        <p:cTn id="16" dur="500" fill="hold"/>
                                        <p:tgtEl>
                                          <p:spTgt spid="32"/>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33"/>
                                        </p:tgtEl>
                                        <p:attrNameLst>
                                          <p:attrName>style.visibility</p:attrName>
                                        </p:attrNameLst>
                                      </p:cBhvr>
                                      <p:to>
                                        <p:strVal val="visible"/>
                                      </p:to>
                                    </p:set>
                                    <p:anim calcmode="lin" valueType="num">
                                      <p:cBhvr additive="base">
                                        <p:cTn id="19" dur="500" fill="hold"/>
                                        <p:tgtEl>
                                          <p:spTgt spid="33"/>
                                        </p:tgtEl>
                                        <p:attrNameLst>
                                          <p:attrName>ppt_x</p:attrName>
                                        </p:attrNameLst>
                                      </p:cBhvr>
                                      <p:tavLst>
                                        <p:tav tm="0">
                                          <p:val>
                                            <p:strVal val="#ppt_x"/>
                                          </p:val>
                                        </p:tav>
                                        <p:tav tm="100000">
                                          <p:val>
                                            <p:strVal val="#ppt_x"/>
                                          </p:val>
                                        </p:tav>
                                      </p:tavLst>
                                    </p:anim>
                                    <p:anim calcmode="lin" valueType="num">
                                      <p:cBhvr additive="base">
                                        <p:cTn id="20" dur="500" fill="hold"/>
                                        <p:tgtEl>
                                          <p:spTgt spid="33"/>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34"/>
                                        </p:tgtEl>
                                        <p:attrNameLst>
                                          <p:attrName>style.visibility</p:attrName>
                                        </p:attrNameLst>
                                      </p:cBhvr>
                                      <p:to>
                                        <p:strVal val="visible"/>
                                      </p:to>
                                    </p:set>
                                    <p:anim calcmode="lin" valueType="num">
                                      <p:cBhvr additive="base">
                                        <p:cTn id="23" dur="500" fill="hold"/>
                                        <p:tgtEl>
                                          <p:spTgt spid="34"/>
                                        </p:tgtEl>
                                        <p:attrNameLst>
                                          <p:attrName>ppt_x</p:attrName>
                                        </p:attrNameLst>
                                      </p:cBhvr>
                                      <p:tavLst>
                                        <p:tav tm="0">
                                          <p:val>
                                            <p:strVal val="#ppt_x"/>
                                          </p:val>
                                        </p:tav>
                                        <p:tav tm="100000">
                                          <p:val>
                                            <p:strVal val="#ppt_x"/>
                                          </p:val>
                                        </p:tav>
                                      </p:tavLst>
                                    </p:anim>
                                    <p:anim calcmode="lin" valueType="num">
                                      <p:cBhvr additive="base">
                                        <p:cTn id="24" dur="500" fill="hold"/>
                                        <p:tgtEl>
                                          <p:spTgt spid="34"/>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35"/>
                                        </p:tgtEl>
                                        <p:attrNameLst>
                                          <p:attrName>style.visibility</p:attrName>
                                        </p:attrNameLst>
                                      </p:cBhvr>
                                      <p:to>
                                        <p:strVal val="visible"/>
                                      </p:to>
                                    </p:set>
                                    <p:anim calcmode="lin" valueType="num">
                                      <p:cBhvr additive="base">
                                        <p:cTn id="27" dur="500" fill="hold"/>
                                        <p:tgtEl>
                                          <p:spTgt spid="35"/>
                                        </p:tgtEl>
                                        <p:attrNameLst>
                                          <p:attrName>ppt_x</p:attrName>
                                        </p:attrNameLst>
                                      </p:cBhvr>
                                      <p:tavLst>
                                        <p:tav tm="0">
                                          <p:val>
                                            <p:strVal val="#ppt_x"/>
                                          </p:val>
                                        </p:tav>
                                        <p:tav tm="100000">
                                          <p:val>
                                            <p:strVal val="#ppt_x"/>
                                          </p:val>
                                        </p:tav>
                                      </p:tavLst>
                                    </p:anim>
                                    <p:anim calcmode="lin" valueType="num">
                                      <p:cBhvr additive="base">
                                        <p:cTn id="28" dur="500" fill="hold"/>
                                        <p:tgtEl>
                                          <p:spTgt spid="35"/>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36"/>
                                        </p:tgtEl>
                                        <p:attrNameLst>
                                          <p:attrName>style.visibility</p:attrName>
                                        </p:attrNameLst>
                                      </p:cBhvr>
                                      <p:to>
                                        <p:strVal val="visible"/>
                                      </p:to>
                                    </p:set>
                                    <p:anim calcmode="lin" valueType="num">
                                      <p:cBhvr additive="base">
                                        <p:cTn id="31" dur="500" fill="hold"/>
                                        <p:tgtEl>
                                          <p:spTgt spid="36"/>
                                        </p:tgtEl>
                                        <p:attrNameLst>
                                          <p:attrName>ppt_x</p:attrName>
                                        </p:attrNameLst>
                                      </p:cBhvr>
                                      <p:tavLst>
                                        <p:tav tm="0">
                                          <p:val>
                                            <p:strVal val="#ppt_x"/>
                                          </p:val>
                                        </p:tav>
                                        <p:tav tm="100000">
                                          <p:val>
                                            <p:strVal val="#ppt_x"/>
                                          </p:val>
                                        </p:tav>
                                      </p:tavLst>
                                    </p:anim>
                                    <p:anim calcmode="lin" valueType="num">
                                      <p:cBhvr additive="base">
                                        <p:cTn id="32" dur="500" fill="hold"/>
                                        <p:tgtEl>
                                          <p:spTgt spid="36"/>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37"/>
                                        </p:tgtEl>
                                        <p:attrNameLst>
                                          <p:attrName>style.visibility</p:attrName>
                                        </p:attrNameLst>
                                      </p:cBhvr>
                                      <p:to>
                                        <p:strVal val="visible"/>
                                      </p:to>
                                    </p:set>
                                    <p:anim calcmode="lin" valueType="num">
                                      <p:cBhvr additive="base">
                                        <p:cTn id="35" dur="500" fill="hold"/>
                                        <p:tgtEl>
                                          <p:spTgt spid="37"/>
                                        </p:tgtEl>
                                        <p:attrNameLst>
                                          <p:attrName>ppt_x</p:attrName>
                                        </p:attrNameLst>
                                      </p:cBhvr>
                                      <p:tavLst>
                                        <p:tav tm="0">
                                          <p:val>
                                            <p:strVal val="#ppt_x"/>
                                          </p:val>
                                        </p:tav>
                                        <p:tav tm="100000">
                                          <p:val>
                                            <p:strVal val="#ppt_x"/>
                                          </p:val>
                                        </p:tav>
                                      </p:tavLst>
                                    </p:anim>
                                    <p:anim calcmode="lin" valueType="num">
                                      <p:cBhvr additive="base">
                                        <p:cTn id="36" dur="500" fill="hold"/>
                                        <p:tgtEl>
                                          <p:spTgt spid="37"/>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38"/>
                                        </p:tgtEl>
                                        <p:attrNameLst>
                                          <p:attrName>style.visibility</p:attrName>
                                        </p:attrNameLst>
                                      </p:cBhvr>
                                      <p:to>
                                        <p:strVal val="visible"/>
                                      </p:to>
                                    </p:set>
                                    <p:anim calcmode="lin" valueType="num">
                                      <p:cBhvr additive="base">
                                        <p:cTn id="39" dur="500" fill="hold"/>
                                        <p:tgtEl>
                                          <p:spTgt spid="38"/>
                                        </p:tgtEl>
                                        <p:attrNameLst>
                                          <p:attrName>ppt_x</p:attrName>
                                        </p:attrNameLst>
                                      </p:cBhvr>
                                      <p:tavLst>
                                        <p:tav tm="0">
                                          <p:val>
                                            <p:strVal val="#ppt_x"/>
                                          </p:val>
                                        </p:tav>
                                        <p:tav tm="100000">
                                          <p:val>
                                            <p:strVal val="#ppt_x"/>
                                          </p:val>
                                        </p:tav>
                                      </p:tavLst>
                                    </p:anim>
                                    <p:anim calcmode="lin" valueType="num">
                                      <p:cBhvr additive="base">
                                        <p:cTn id="40" dur="500" fill="hold"/>
                                        <p:tgtEl>
                                          <p:spTgt spid="38"/>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39"/>
                                        </p:tgtEl>
                                        <p:attrNameLst>
                                          <p:attrName>style.visibility</p:attrName>
                                        </p:attrNameLst>
                                      </p:cBhvr>
                                      <p:to>
                                        <p:strVal val="visible"/>
                                      </p:to>
                                    </p:set>
                                    <p:anim calcmode="lin" valueType="num">
                                      <p:cBhvr additive="base">
                                        <p:cTn id="43" dur="500" fill="hold"/>
                                        <p:tgtEl>
                                          <p:spTgt spid="39"/>
                                        </p:tgtEl>
                                        <p:attrNameLst>
                                          <p:attrName>ppt_x</p:attrName>
                                        </p:attrNameLst>
                                      </p:cBhvr>
                                      <p:tavLst>
                                        <p:tav tm="0">
                                          <p:val>
                                            <p:strVal val="#ppt_x"/>
                                          </p:val>
                                        </p:tav>
                                        <p:tav tm="100000">
                                          <p:val>
                                            <p:strVal val="#ppt_x"/>
                                          </p:val>
                                        </p:tav>
                                      </p:tavLst>
                                    </p:anim>
                                    <p:anim calcmode="lin" valueType="num">
                                      <p:cBhvr additive="base">
                                        <p:cTn id="44" dur="500" fill="hold"/>
                                        <p:tgtEl>
                                          <p:spTgt spid="39"/>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40"/>
                                        </p:tgtEl>
                                        <p:attrNameLst>
                                          <p:attrName>style.visibility</p:attrName>
                                        </p:attrNameLst>
                                      </p:cBhvr>
                                      <p:to>
                                        <p:strVal val="visible"/>
                                      </p:to>
                                    </p:set>
                                    <p:anim calcmode="lin" valueType="num">
                                      <p:cBhvr additive="base">
                                        <p:cTn id="47" dur="500" fill="hold"/>
                                        <p:tgtEl>
                                          <p:spTgt spid="40"/>
                                        </p:tgtEl>
                                        <p:attrNameLst>
                                          <p:attrName>ppt_x</p:attrName>
                                        </p:attrNameLst>
                                      </p:cBhvr>
                                      <p:tavLst>
                                        <p:tav tm="0">
                                          <p:val>
                                            <p:strVal val="#ppt_x"/>
                                          </p:val>
                                        </p:tav>
                                        <p:tav tm="100000">
                                          <p:val>
                                            <p:strVal val="#ppt_x"/>
                                          </p:val>
                                        </p:tav>
                                      </p:tavLst>
                                    </p:anim>
                                    <p:anim calcmode="lin" valueType="num">
                                      <p:cBhvr additive="base">
                                        <p:cTn id="48" dur="500" fill="hold"/>
                                        <p:tgtEl>
                                          <p:spTgt spid="40"/>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41"/>
                                        </p:tgtEl>
                                        <p:attrNameLst>
                                          <p:attrName>style.visibility</p:attrName>
                                        </p:attrNameLst>
                                      </p:cBhvr>
                                      <p:to>
                                        <p:strVal val="visible"/>
                                      </p:to>
                                    </p:set>
                                    <p:anim calcmode="lin" valueType="num">
                                      <p:cBhvr additive="base">
                                        <p:cTn id="51" dur="500" fill="hold"/>
                                        <p:tgtEl>
                                          <p:spTgt spid="41"/>
                                        </p:tgtEl>
                                        <p:attrNameLst>
                                          <p:attrName>ppt_x</p:attrName>
                                        </p:attrNameLst>
                                      </p:cBhvr>
                                      <p:tavLst>
                                        <p:tav tm="0">
                                          <p:val>
                                            <p:strVal val="#ppt_x"/>
                                          </p:val>
                                        </p:tav>
                                        <p:tav tm="100000">
                                          <p:val>
                                            <p:strVal val="#ppt_x"/>
                                          </p:val>
                                        </p:tav>
                                      </p:tavLst>
                                    </p:anim>
                                    <p:anim calcmode="lin" valueType="num">
                                      <p:cBhvr additive="base">
                                        <p:cTn id="52" dur="500" fill="hold"/>
                                        <p:tgtEl>
                                          <p:spTgt spid="41"/>
                                        </p:tgtEl>
                                        <p:attrNameLst>
                                          <p:attrName>ppt_y</p:attrName>
                                        </p:attrNameLst>
                                      </p:cBhvr>
                                      <p:tavLst>
                                        <p:tav tm="0">
                                          <p:val>
                                            <p:strVal val="1+#ppt_h/2"/>
                                          </p:val>
                                        </p:tav>
                                        <p:tav tm="100000">
                                          <p:val>
                                            <p:strVal val="#ppt_y"/>
                                          </p:val>
                                        </p:tav>
                                      </p:tavLst>
                                    </p:anim>
                                  </p:childTnLst>
                                </p:cTn>
                              </p:par>
                              <p:par>
                                <p:cTn id="53" presetID="2" presetClass="entr" presetSubtype="4" fill="hold" grpId="0" nodeType="withEffect">
                                  <p:stCondLst>
                                    <p:cond delay="0"/>
                                  </p:stCondLst>
                                  <p:childTnLst>
                                    <p:set>
                                      <p:cBhvr>
                                        <p:cTn id="54" dur="1" fill="hold">
                                          <p:stCondLst>
                                            <p:cond delay="0"/>
                                          </p:stCondLst>
                                        </p:cTn>
                                        <p:tgtEl>
                                          <p:spTgt spid="42"/>
                                        </p:tgtEl>
                                        <p:attrNameLst>
                                          <p:attrName>style.visibility</p:attrName>
                                        </p:attrNameLst>
                                      </p:cBhvr>
                                      <p:to>
                                        <p:strVal val="visible"/>
                                      </p:to>
                                    </p:set>
                                    <p:anim calcmode="lin" valueType="num">
                                      <p:cBhvr additive="base">
                                        <p:cTn id="55" dur="500" fill="hold"/>
                                        <p:tgtEl>
                                          <p:spTgt spid="42"/>
                                        </p:tgtEl>
                                        <p:attrNameLst>
                                          <p:attrName>ppt_x</p:attrName>
                                        </p:attrNameLst>
                                      </p:cBhvr>
                                      <p:tavLst>
                                        <p:tav tm="0">
                                          <p:val>
                                            <p:strVal val="#ppt_x"/>
                                          </p:val>
                                        </p:tav>
                                        <p:tav tm="100000">
                                          <p:val>
                                            <p:strVal val="#ppt_x"/>
                                          </p:val>
                                        </p:tav>
                                      </p:tavLst>
                                    </p:anim>
                                    <p:anim calcmode="lin" valueType="num">
                                      <p:cBhvr additive="base">
                                        <p:cTn id="56" dur="500" fill="hold"/>
                                        <p:tgtEl>
                                          <p:spTgt spid="42"/>
                                        </p:tgtEl>
                                        <p:attrNameLst>
                                          <p:attrName>ppt_y</p:attrName>
                                        </p:attrNameLst>
                                      </p:cBhvr>
                                      <p:tavLst>
                                        <p:tav tm="0">
                                          <p:val>
                                            <p:strVal val="1+#ppt_h/2"/>
                                          </p:val>
                                        </p:tav>
                                        <p:tav tm="100000">
                                          <p:val>
                                            <p:strVal val="#ppt_y"/>
                                          </p:val>
                                        </p:tav>
                                      </p:tavLst>
                                    </p:anim>
                                  </p:childTnLst>
                                </p:cTn>
                              </p:par>
                              <p:par>
                                <p:cTn id="57" presetID="2" presetClass="entr" presetSubtype="4" fill="hold" grpId="0" nodeType="withEffect">
                                  <p:stCondLst>
                                    <p:cond delay="0"/>
                                  </p:stCondLst>
                                  <p:childTnLst>
                                    <p:set>
                                      <p:cBhvr>
                                        <p:cTn id="58" dur="1" fill="hold">
                                          <p:stCondLst>
                                            <p:cond delay="0"/>
                                          </p:stCondLst>
                                        </p:cTn>
                                        <p:tgtEl>
                                          <p:spTgt spid="43"/>
                                        </p:tgtEl>
                                        <p:attrNameLst>
                                          <p:attrName>style.visibility</p:attrName>
                                        </p:attrNameLst>
                                      </p:cBhvr>
                                      <p:to>
                                        <p:strVal val="visible"/>
                                      </p:to>
                                    </p:set>
                                    <p:anim calcmode="lin" valueType="num">
                                      <p:cBhvr additive="base">
                                        <p:cTn id="59" dur="500" fill="hold"/>
                                        <p:tgtEl>
                                          <p:spTgt spid="43"/>
                                        </p:tgtEl>
                                        <p:attrNameLst>
                                          <p:attrName>ppt_x</p:attrName>
                                        </p:attrNameLst>
                                      </p:cBhvr>
                                      <p:tavLst>
                                        <p:tav tm="0">
                                          <p:val>
                                            <p:strVal val="#ppt_x"/>
                                          </p:val>
                                        </p:tav>
                                        <p:tav tm="100000">
                                          <p:val>
                                            <p:strVal val="#ppt_x"/>
                                          </p:val>
                                        </p:tav>
                                      </p:tavLst>
                                    </p:anim>
                                    <p:anim calcmode="lin" valueType="num">
                                      <p:cBhvr additive="base">
                                        <p:cTn id="60" dur="500" fill="hold"/>
                                        <p:tgtEl>
                                          <p:spTgt spid="43"/>
                                        </p:tgtEl>
                                        <p:attrNameLst>
                                          <p:attrName>ppt_y</p:attrName>
                                        </p:attrNameLst>
                                      </p:cBhvr>
                                      <p:tavLst>
                                        <p:tav tm="0">
                                          <p:val>
                                            <p:strVal val="1+#ppt_h/2"/>
                                          </p:val>
                                        </p:tav>
                                        <p:tav tm="100000">
                                          <p:val>
                                            <p:strVal val="#ppt_y"/>
                                          </p:val>
                                        </p:tav>
                                      </p:tavLst>
                                    </p:anim>
                                  </p:childTnLst>
                                </p:cTn>
                              </p:par>
                              <p:par>
                                <p:cTn id="61" presetID="2" presetClass="entr" presetSubtype="4" fill="hold" grpId="0" nodeType="withEffect">
                                  <p:stCondLst>
                                    <p:cond delay="0"/>
                                  </p:stCondLst>
                                  <p:childTnLst>
                                    <p:set>
                                      <p:cBhvr>
                                        <p:cTn id="62" dur="1" fill="hold">
                                          <p:stCondLst>
                                            <p:cond delay="0"/>
                                          </p:stCondLst>
                                        </p:cTn>
                                        <p:tgtEl>
                                          <p:spTgt spid="44"/>
                                        </p:tgtEl>
                                        <p:attrNameLst>
                                          <p:attrName>style.visibility</p:attrName>
                                        </p:attrNameLst>
                                      </p:cBhvr>
                                      <p:to>
                                        <p:strVal val="visible"/>
                                      </p:to>
                                    </p:set>
                                    <p:anim calcmode="lin" valueType="num">
                                      <p:cBhvr additive="base">
                                        <p:cTn id="63" dur="500" fill="hold"/>
                                        <p:tgtEl>
                                          <p:spTgt spid="44"/>
                                        </p:tgtEl>
                                        <p:attrNameLst>
                                          <p:attrName>ppt_x</p:attrName>
                                        </p:attrNameLst>
                                      </p:cBhvr>
                                      <p:tavLst>
                                        <p:tav tm="0">
                                          <p:val>
                                            <p:strVal val="#ppt_x"/>
                                          </p:val>
                                        </p:tav>
                                        <p:tav tm="100000">
                                          <p:val>
                                            <p:strVal val="#ppt_x"/>
                                          </p:val>
                                        </p:tav>
                                      </p:tavLst>
                                    </p:anim>
                                    <p:anim calcmode="lin" valueType="num">
                                      <p:cBhvr additive="base">
                                        <p:cTn id="64" dur="500" fill="hold"/>
                                        <p:tgtEl>
                                          <p:spTgt spid="44"/>
                                        </p:tgtEl>
                                        <p:attrNameLst>
                                          <p:attrName>ppt_y</p:attrName>
                                        </p:attrNameLst>
                                      </p:cBhvr>
                                      <p:tavLst>
                                        <p:tav tm="0">
                                          <p:val>
                                            <p:strVal val="1+#ppt_h/2"/>
                                          </p:val>
                                        </p:tav>
                                        <p:tav tm="100000">
                                          <p:val>
                                            <p:strVal val="#ppt_y"/>
                                          </p:val>
                                        </p:tav>
                                      </p:tavLst>
                                    </p:anim>
                                  </p:childTnLst>
                                </p:cTn>
                              </p:par>
                              <p:par>
                                <p:cTn id="65" presetID="2" presetClass="entr" presetSubtype="4" fill="hold" grpId="0" nodeType="withEffect">
                                  <p:stCondLst>
                                    <p:cond delay="0"/>
                                  </p:stCondLst>
                                  <p:childTnLst>
                                    <p:set>
                                      <p:cBhvr>
                                        <p:cTn id="66" dur="1" fill="hold">
                                          <p:stCondLst>
                                            <p:cond delay="0"/>
                                          </p:stCondLst>
                                        </p:cTn>
                                        <p:tgtEl>
                                          <p:spTgt spid="45"/>
                                        </p:tgtEl>
                                        <p:attrNameLst>
                                          <p:attrName>style.visibility</p:attrName>
                                        </p:attrNameLst>
                                      </p:cBhvr>
                                      <p:to>
                                        <p:strVal val="visible"/>
                                      </p:to>
                                    </p:set>
                                    <p:anim calcmode="lin" valueType="num">
                                      <p:cBhvr additive="base">
                                        <p:cTn id="67" dur="500" fill="hold"/>
                                        <p:tgtEl>
                                          <p:spTgt spid="45"/>
                                        </p:tgtEl>
                                        <p:attrNameLst>
                                          <p:attrName>ppt_x</p:attrName>
                                        </p:attrNameLst>
                                      </p:cBhvr>
                                      <p:tavLst>
                                        <p:tav tm="0">
                                          <p:val>
                                            <p:strVal val="#ppt_x"/>
                                          </p:val>
                                        </p:tav>
                                        <p:tav tm="100000">
                                          <p:val>
                                            <p:strVal val="#ppt_x"/>
                                          </p:val>
                                        </p:tav>
                                      </p:tavLst>
                                    </p:anim>
                                    <p:anim calcmode="lin" valueType="num">
                                      <p:cBhvr additive="base">
                                        <p:cTn id="68" dur="500" fill="hold"/>
                                        <p:tgtEl>
                                          <p:spTgt spid="45"/>
                                        </p:tgtEl>
                                        <p:attrNameLst>
                                          <p:attrName>ppt_y</p:attrName>
                                        </p:attrNameLst>
                                      </p:cBhvr>
                                      <p:tavLst>
                                        <p:tav tm="0">
                                          <p:val>
                                            <p:strVal val="1+#ppt_h/2"/>
                                          </p:val>
                                        </p:tav>
                                        <p:tav tm="100000">
                                          <p:val>
                                            <p:strVal val="#ppt_y"/>
                                          </p:val>
                                        </p:tav>
                                      </p:tavLst>
                                    </p:anim>
                                  </p:childTnLst>
                                </p:cTn>
                              </p:par>
                              <p:par>
                                <p:cTn id="69" presetID="2" presetClass="entr" presetSubtype="4" fill="hold" grpId="0" nodeType="withEffect">
                                  <p:stCondLst>
                                    <p:cond delay="0"/>
                                  </p:stCondLst>
                                  <p:childTnLst>
                                    <p:set>
                                      <p:cBhvr>
                                        <p:cTn id="70" dur="1" fill="hold">
                                          <p:stCondLst>
                                            <p:cond delay="0"/>
                                          </p:stCondLst>
                                        </p:cTn>
                                        <p:tgtEl>
                                          <p:spTgt spid="46"/>
                                        </p:tgtEl>
                                        <p:attrNameLst>
                                          <p:attrName>style.visibility</p:attrName>
                                        </p:attrNameLst>
                                      </p:cBhvr>
                                      <p:to>
                                        <p:strVal val="visible"/>
                                      </p:to>
                                    </p:set>
                                    <p:anim calcmode="lin" valueType="num">
                                      <p:cBhvr additive="base">
                                        <p:cTn id="71" dur="500" fill="hold"/>
                                        <p:tgtEl>
                                          <p:spTgt spid="46"/>
                                        </p:tgtEl>
                                        <p:attrNameLst>
                                          <p:attrName>ppt_x</p:attrName>
                                        </p:attrNameLst>
                                      </p:cBhvr>
                                      <p:tavLst>
                                        <p:tav tm="0">
                                          <p:val>
                                            <p:strVal val="#ppt_x"/>
                                          </p:val>
                                        </p:tav>
                                        <p:tav tm="100000">
                                          <p:val>
                                            <p:strVal val="#ppt_x"/>
                                          </p:val>
                                        </p:tav>
                                      </p:tavLst>
                                    </p:anim>
                                    <p:anim calcmode="lin" valueType="num">
                                      <p:cBhvr additive="base">
                                        <p:cTn id="72" dur="500" fill="hold"/>
                                        <p:tgtEl>
                                          <p:spTgt spid="46"/>
                                        </p:tgtEl>
                                        <p:attrNameLst>
                                          <p:attrName>ppt_y</p:attrName>
                                        </p:attrNameLst>
                                      </p:cBhvr>
                                      <p:tavLst>
                                        <p:tav tm="0">
                                          <p:val>
                                            <p:strVal val="1+#ppt_h/2"/>
                                          </p:val>
                                        </p:tav>
                                        <p:tav tm="100000">
                                          <p:val>
                                            <p:strVal val="#ppt_y"/>
                                          </p:val>
                                        </p:tav>
                                      </p:tavLst>
                                    </p:anim>
                                  </p:childTnLst>
                                </p:cTn>
                              </p:par>
                              <p:par>
                                <p:cTn id="73" presetID="2" presetClass="entr" presetSubtype="4" fill="hold" grpId="0" nodeType="withEffect">
                                  <p:stCondLst>
                                    <p:cond delay="0"/>
                                  </p:stCondLst>
                                  <p:childTnLst>
                                    <p:set>
                                      <p:cBhvr>
                                        <p:cTn id="74" dur="1" fill="hold">
                                          <p:stCondLst>
                                            <p:cond delay="0"/>
                                          </p:stCondLst>
                                        </p:cTn>
                                        <p:tgtEl>
                                          <p:spTgt spid="47"/>
                                        </p:tgtEl>
                                        <p:attrNameLst>
                                          <p:attrName>style.visibility</p:attrName>
                                        </p:attrNameLst>
                                      </p:cBhvr>
                                      <p:to>
                                        <p:strVal val="visible"/>
                                      </p:to>
                                    </p:set>
                                    <p:anim calcmode="lin" valueType="num">
                                      <p:cBhvr additive="base">
                                        <p:cTn id="75" dur="500" fill="hold"/>
                                        <p:tgtEl>
                                          <p:spTgt spid="47"/>
                                        </p:tgtEl>
                                        <p:attrNameLst>
                                          <p:attrName>ppt_x</p:attrName>
                                        </p:attrNameLst>
                                      </p:cBhvr>
                                      <p:tavLst>
                                        <p:tav tm="0">
                                          <p:val>
                                            <p:strVal val="#ppt_x"/>
                                          </p:val>
                                        </p:tav>
                                        <p:tav tm="100000">
                                          <p:val>
                                            <p:strVal val="#ppt_x"/>
                                          </p:val>
                                        </p:tav>
                                      </p:tavLst>
                                    </p:anim>
                                    <p:anim calcmode="lin" valueType="num">
                                      <p:cBhvr additive="base">
                                        <p:cTn id="76" dur="500" fill="hold"/>
                                        <p:tgtEl>
                                          <p:spTgt spid="47"/>
                                        </p:tgtEl>
                                        <p:attrNameLst>
                                          <p:attrName>ppt_y</p:attrName>
                                        </p:attrNameLst>
                                      </p:cBhvr>
                                      <p:tavLst>
                                        <p:tav tm="0">
                                          <p:val>
                                            <p:strVal val="1+#ppt_h/2"/>
                                          </p:val>
                                        </p:tav>
                                        <p:tav tm="100000">
                                          <p:val>
                                            <p:strVal val="#ppt_y"/>
                                          </p:val>
                                        </p:tav>
                                      </p:tavLst>
                                    </p:anim>
                                  </p:childTnLst>
                                </p:cTn>
                              </p:par>
                              <p:par>
                                <p:cTn id="77" presetID="2" presetClass="entr" presetSubtype="4" fill="hold" grpId="0" nodeType="withEffect">
                                  <p:stCondLst>
                                    <p:cond delay="0"/>
                                  </p:stCondLst>
                                  <p:childTnLst>
                                    <p:set>
                                      <p:cBhvr>
                                        <p:cTn id="78" dur="1" fill="hold">
                                          <p:stCondLst>
                                            <p:cond delay="0"/>
                                          </p:stCondLst>
                                        </p:cTn>
                                        <p:tgtEl>
                                          <p:spTgt spid="48"/>
                                        </p:tgtEl>
                                        <p:attrNameLst>
                                          <p:attrName>style.visibility</p:attrName>
                                        </p:attrNameLst>
                                      </p:cBhvr>
                                      <p:to>
                                        <p:strVal val="visible"/>
                                      </p:to>
                                    </p:set>
                                    <p:anim calcmode="lin" valueType="num">
                                      <p:cBhvr additive="base">
                                        <p:cTn id="79" dur="500" fill="hold"/>
                                        <p:tgtEl>
                                          <p:spTgt spid="48"/>
                                        </p:tgtEl>
                                        <p:attrNameLst>
                                          <p:attrName>ppt_x</p:attrName>
                                        </p:attrNameLst>
                                      </p:cBhvr>
                                      <p:tavLst>
                                        <p:tav tm="0">
                                          <p:val>
                                            <p:strVal val="#ppt_x"/>
                                          </p:val>
                                        </p:tav>
                                        <p:tav tm="100000">
                                          <p:val>
                                            <p:strVal val="#ppt_x"/>
                                          </p:val>
                                        </p:tav>
                                      </p:tavLst>
                                    </p:anim>
                                    <p:anim calcmode="lin" valueType="num">
                                      <p:cBhvr additive="base">
                                        <p:cTn id="80" dur="500" fill="hold"/>
                                        <p:tgtEl>
                                          <p:spTgt spid="48"/>
                                        </p:tgtEl>
                                        <p:attrNameLst>
                                          <p:attrName>ppt_y</p:attrName>
                                        </p:attrNameLst>
                                      </p:cBhvr>
                                      <p:tavLst>
                                        <p:tav tm="0">
                                          <p:val>
                                            <p:strVal val="1+#ppt_h/2"/>
                                          </p:val>
                                        </p:tav>
                                        <p:tav tm="100000">
                                          <p:val>
                                            <p:strVal val="#ppt_y"/>
                                          </p:val>
                                        </p:tav>
                                      </p:tavLst>
                                    </p:anim>
                                  </p:childTnLst>
                                </p:cTn>
                              </p:par>
                              <p:par>
                                <p:cTn id="81" presetID="2" presetClass="entr" presetSubtype="4" fill="hold" grpId="0" nodeType="withEffect">
                                  <p:stCondLst>
                                    <p:cond delay="0"/>
                                  </p:stCondLst>
                                  <p:childTnLst>
                                    <p:set>
                                      <p:cBhvr>
                                        <p:cTn id="82" dur="1" fill="hold">
                                          <p:stCondLst>
                                            <p:cond delay="0"/>
                                          </p:stCondLst>
                                        </p:cTn>
                                        <p:tgtEl>
                                          <p:spTgt spid="49"/>
                                        </p:tgtEl>
                                        <p:attrNameLst>
                                          <p:attrName>style.visibility</p:attrName>
                                        </p:attrNameLst>
                                      </p:cBhvr>
                                      <p:to>
                                        <p:strVal val="visible"/>
                                      </p:to>
                                    </p:set>
                                    <p:anim calcmode="lin" valueType="num">
                                      <p:cBhvr additive="base">
                                        <p:cTn id="83" dur="500" fill="hold"/>
                                        <p:tgtEl>
                                          <p:spTgt spid="49"/>
                                        </p:tgtEl>
                                        <p:attrNameLst>
                                          <p:attrName>ppt_x</p:attrName>
                                        </p:attrNameLst>
                                      </p:cBhvr>
                                      <p:tavLst>
                                        <p:tav tm="0">
                                          <p:val>
                                            <p:strVal val="#ppt_x"/>
                                          </p:val>
                                        </p:tav>
                                        <p:tav tm="100000">
                                          <p:val>
                                            <p:strVal val="#ppt_x"/>
                                          </p:val>
                                        </p:tav>
                                      </p:tavLst>
                                    </p:anim>
                                    <p:anim calcmode="lin" valueType="num">
                                      <p:cBhvr additive="base">
                                        <p:cTn id="84" dur="500" fill="hold"/>
                                        <p:tgtEl>
                                          <p:spTgt spid="49"/>
                                        </p:tgtEl>
                                        <p:attrNameLst>
                                          <p:attrName>ppt_y</p:attrName>
                                        </p:attrNameLst>
                                      </p:cBhvr>
                                      <p:tavLst>
                                        <p:tav tm="0">
                                          <p:val>
                                            <p:strVal val="1+#ppt_h/2"/>
                                          </p:val>
                                        </p:tav>
                                        <p:tav tm="100000">
                                          <p:val>
                                            <p:strVal val="#ppt_y"/>
                                          </p:val>
                                        </p:tav>
                                      </p:tavLst>
                                    </p:anim>
                                  </p:childTnLst>
                                </p:cTn>
                              </p:par>
                              <p:par>
                                <p:cTn id="85" presetID="2" presetClass="entr" presetSubtype="4" fill="hold" grpId="0" nodeType="withEffect">
                                  <p:stCondLst>
                                    <p:cond delay="0"/>
                                  </p:stCondLst>
                                  <p:childTnLst>
                                    <p:set>
                                      <p:cBhvr>
                                        <p:cTn id="86" dur="1" fill="hold">
                                          <p:stCondLst>
                                            <p:cond delay="0"/>
                                          </p:stCondLst>
                                        </p:cTn>
                                        <p:tgtEl>
                                          <p:spTgt spid="50"/>
                                        </p:tgtEl>
                                        <p:attrNameLst>
                                          <p:attrName>style.visibility</p:attrName>
                                        </p:attrNameLst>
                                      </p:cBhvr>
                                      <p:to>
                                        <p:strVal val="visible"/>
                                      </p:to>
                                    </p:set>
                                    <p:anim calcmode="lin" valueType="num">
                                      <p:cBhvr additive="base">
                                        <p:cTn id="87" dur="500" fill="hold"/>
                                        <p:tgtEl>
                                          <p:spTgt spid="50"/>
                                        </p:tgtEl>
                                        <p:attrNameLst>
                                          <p:attrName>ppt_x</p:attrName>
                                        </p:attrNameLst>
                                      </p:cBhvr>
                                      <p:tavLst>
                                        <p:tav tm="0">
                                          <p:val>
                                            <p:strVal val="#ppt_x"/>
                                          </p:val>
                                        </p:tav>
                                        <p:tav tm="100000">
                                          <p:val>
                                            <p:strVal val="#ppt_x"/>
                                          </p:val>
                                        </p:tav>
                                      </p:tavLst>
                                    </p:anim>
                                    <p:anim calcmode="lin" valueType="num">
                                      <p:cBhvr additive="base">
                                        <p:cTn id="88" dur="500" fill="hold"/>
                                        <p:tgtEl>
                                          <p:spTgt spid="50"/>
                                        </p:tgtEl>
                                        <p:attrNameLst>
                                          <p:attrName>ppt_y</p:attrName>
                                        </p:attrNameLst>
                                      </p:cBhvr>
                                      <p:tavLst>
                                        <p:tav tm="0">
                                          <p:val>
                                            <p:strVal val="1+#ppt_h/2"/>
                                          </p:val>
                                        </p:tav>
                                        <p:tav tm="100000">
                                          <p:val>
                                            <p:strVal val="#ppt_y"/>
                                          </p:val>
                                        </p:tav>
                                      </p:tavLst>
                                    </p:anim>
                                  </p:childTnLst>
                                </p:cTn>
                              </p:par>
                              <p:par>
                                <p:cTn id="89" presetID="2" presetClass="entr" presetSubtype="4" fill="hold" grpId="0" nodeType="withEffect">
                                  <p:stCondLst>
                                    <p:cond delay="0"/>
                                  </p:stCondLst>
                                  <p:childTnLst>
                                    <p:set>
                                      <p:cBhvr>
                                        <p:cTn id="90" dur="1" fill="hold">
                                          <p:stCondLst>
                                            <p:cond delay="0"/>
                                          </p:stCondLst>
                                        </p:cTn>
                                        <p:tgtEl>
                                          <p:spTgt spid="51"/>
                                        </p:tgtEl>
                                        <p:attrNameLst>
                                          <p:attrName>style.visibility</p:attrName>
                                        </p:attrNameLst>
                                      </p:cBhvr>
                                      <p:to>
                                        <p:strVal val="visible"/>
                                      </p:to>
                                    </p:set>
                                    <p:anim calcmode="lin" valueType="num">
                                      <p:cBhvr additive="base">
                                        <p:cTn id="91" dur="500" fill="hold"/>
                                        <p:tgtEl>
                                          <p:spTgt spid="51"/>
                                        </p:tgtEl>
                                        <p:attrNameLst>
                                          <p:attrName>ppt_x</p:attrName>
                                        </p:attrNameLst>
                                      </p:cBhvr>
                                      <p:tavLst>
                                        <p:tav tm="0">
                                          <p:val>
                                            <p:strVal val="#ppt_x"/>
                                          </p:val>
                                        </p:tav>
                                        <p:tav tm="100000">
                                          <p:val>
                                            <p:strVal val="#ppt_x"/>
                                          </p:val>
                                        </p:tav>
                                      </p:tavLst>
                                    </p:anim>
                                    <p:anim calcmode="lin" valueType="num">
                                      <p:cBhvr additive="base">
                                        <p:cTn id="92" dur="500" fill="hold"/>
                                        <p:tgtEl>
                                          <p:spTgt spid="51"/>
                                        </p:tgtEl>
                                        <p:attrNameLst>
                                          <p:attrName>ppt_y</p:attrName>
                                        </p:attrNameLst>
                                      </p:cBhvr>
                                      <p:tavLst>
                                        <p:tav tm="0">
                                          <p:val>
                                            <p:strVal val="1+#ppt_h/2"/>
                                          </p:val>
                                        </p:tav>
                                        <p:tav tm="100000">
                                          <p:val>
                                            <p:strVal val="#ppt_y"/>
                                          </p:val>
                                        </p:tav>
                                      </p:tavLst>
                                    </p:anim>
                                  </p:childTnLst>
                                </p:cTn>
                              </p:par>
                              <p:par>
                                <p:cTn id="93" presetID="2" presetClass="entr" presetSubtype="4" fill="hold" grpId="0" nodeType="withEffect">
                                  <p:stCondLst>
                                    <p:cond delay="0"/>
                                  </p:stCondLst>
                                  <p:childTnLst>
                                    <p:set>
                                      <p:cBhvr>
                                        <p:cTn id="94" dur="1" fill="hold">
                                          <p:stCondLst>
                                            <p:cond delay="0"/>
                                          </p:stCondLst>
                                        </p:cTn>
                                        <p:tgtEl>
                                          <p:spTgt spid="52"/>
                                        </p:tgtEl>
                                        <p:attrNameLst>
                                          <p:attrName>style.visibility</p:attrName>
                                        </p:attrNameLst>
                                      </p:cBhvr>
                                      <p:to>
                                        <p:strVal val="visible"/>
                                      </p:to>
                                    </p:set>
                                    <p:anim calcmode="lin" valueType="num">
                                      <p:cBhvr additive="base">
                                        <p:cTn id="95" dur="500" fill="hold"/>
                                        <p:tgtEl>
                                          <p:spTgt spid="52"/>
                                        </p:tgtEl>
                                        <p:attrNameLst>
                                          <p:attrName>ppt_x</p:attrName>
                                        </p:attrNameLst>
                                      </p:cBhvr>
                                      <p:tavLst>
                                        <p:tav tm="0">
                                          <p:val>
                                            <p:strVal val="#ppt_x"/>
                                          </p:val>
                                        </p:tav>
                                        <p:tav tm="100000">
                                          <p:val>
                                            <p:strVal val="#ppt_x"/>
                                          </p:val>
                                        </p:tav>
                                      </p:tavLst>
                                    </p:anim>
                                    <p:anim calcmode="lin" valueType="num">
                                      <p:cBhvr additive="base">
                                        <p:cTn id="96" dur="500" fill="hold"/>
                                        <p:tgtEl>
                                          <p:spTgt spid="52"/>
                                        </p:tgtEl>
                                        <p:attrNameLst>
                                          <p:attrName>ppt_y</p:attrName>
                                        </p:attrNameLst>
                                      </p:cBhvr>
                                      <p:tavLst>
                                        <p:tav tm="0">
                                          <p:val>
                                            <p:strVal val="1+#ppt_h/2"/>
                                          </p:val>
                                        </p:tav>
                                        <p:tav tm="100000">
                                          <p:val>
                                            <p:strVal val="#ppt_y"/>
                                          </p:val>
                                        </p:tav>
                                      </p:tavLst>
                                    </p:anim>
                                  </p:childTnLst>
                                </p:cTn>
                              </p:par>
                              <p:par>
                                <p:cTn id="97" presetID="2" presetClass="entr" presetSubtype="4" fill="hold" grpId="0" nodeType="withEffect">
                                  <p:stCondLst>
                                    <p:cond delay="0"/>
                                  </p:stCondLst>
                                  <p:childTnLst>
                                    <p:set>
                                      <p:cBhvr>
                                        <p:cTn id="98" dur="1" fill="hold">
                                          <p:stCondLst>
                                            <p:cond delay="0"/>
                                          </p:stCondLst>
                                        </p:cTn>
                                        <p:tgtEl>
                                          <p:spTgt spid="53"/>
                                        </p:tgtEl>
                                        <p:attrNameLst>
                                          <p:attrName>style.visibility</p:attrName>
                                        </p:attrNameLst>
                                      </p:cBhvr>
                                      <p:to>
                                        <p:strVal val="visible"/>
                                      </p:to>
                                    </p:set>
                                    <p:anim calcmode="lin" valueType="num">
                                      <p:cBhvr additive="base">
                                        <p:cTn id="99" dur="500" fill="hold"/>
                                        <p:tgtEl>
                                          <p:spTgt spid="53"/>
                                        </p:tgtEl>
                                        <p:attrNameLst>
                                          <p:attrName>ppt_x</p:attrName>
                                        </p:attrNameLst>
                                      </p:cBhvr>
                                      <p:tavLst>
                                        <p:tav tm="0">
                                          <p:val>
                                            <p:strVal val="#ppt_x"/>
                                          </p:val>
                                        </p:tav>
                                        <p:tav tm="100000">
                                          <p:val>
                                            <p:strVal val="#ppt_x"/>
                                          </p:val>
                                        </p:tav>
                                      </p:tavLst>
                                    </p:anim>
                                    <p:anim calcmode="lin" valueType="num">
                                      <p:cBhvr additive="base">
                                        <p:cTn id="100" dur="500" fill="hold"/>
                                        <p:tgtEl>
                                          <p:spTgt spid="53"/>
                                        </p:tgtEl>
                                        <p:attrNameLst>
                                          <p:attrName>ppt_y</p:attrName>
                                        </p:attrNameLst>
                                      </p:cBhvr>
                                      <p:tavLst>
                                        <p:tav tm="0">
                                          <p:val>
                                            <p:strVal val="1+#ppt_h/2"/>
                                          </p:val>
                                        </p:tav>
                                        <p:tav tm="100000">
                                          <p:val>
                                            <p:strVal val="#ppt_y"/>
                                          </p:val>
                                        </p:tav>
                                      </p:tavLst>
                                    </p:anim>
                                  </p:childTnLst>
                                </p:cTn>
                              </p:par>
                              <p:par>
                                <p:cTn id="101" presetID="2" presetClass="entr" presetSubtype="4" fill="hold" grpId="0" nodeType="withEffect">
                                  <p:stCondLst>
                                    <p:cond delay="0"/>
                                  </p:stCondLst>
                                  <p:childTnLst>
                                    <p:set>
                                      <p:cBhvr>
                                        <p:cTn id="102" dur="1" fill="hold">
                                          <p:stCondLst>
                                            <p:cond delay="0"/>
                                          </p:stCondLst>
                                        </p:cTn>
                                        <p:tgtEl>
                                          <p:spTgt spid="54"/>
                                        </p:tgtEl>
                                        <p:attrNameLst>
                                          <p:attrName>style.visibility</p:attrName>
                                        </p:attrNameLst>
                                      </p:cBhvr>
                                      <p:to>
                                        <p:strVal val="visible"/>
                                      </p:to>
                                    </p:set>
                                    <p:anim calcmode="lin" valueType="num">
                                      <p:cBhvr additive="base">
                                        <p:cTn id="103" dur="500" fill="hold"/>
                                        <p:tgtEl>
                                          <p:spTgt spid="54"/>
                                        </p:tgtEl>
                                        <p:attrNameLst>
                                          <p:attrName>ppt_x</p:attrName>
                                        </p:attrNameLst>
                                      </p:cBhvr>
                                      <p:tavLst>
                                        <p:tav tm="0">
                                          <p:val>
                                            <p:strVal val="#ppt_x"/>
                                          </p:val>
                                        </p:tav>
                                        <p:tav tm="100000">
                                          <p:val>
                                            <p:strVal val="#ppt_x"/>
                                          </p:val>
                                        </p:tav>
                                      </p:tavLst>
                                    </p:anim>
                                    <p:anim calcmode="lin" valueType="num">
                                      <p:cBhvr additive="base">
                                        <p:cTn id="104" dur="500" fill="hold"/>
                                        <p:tgtEl>
                                          <p:spTgt spid="54"/>
                                        </p:tgtEl>
                                        <p:attrNameLst>
                                          <p:attrName>ppt_y</p:attrName>
                                        </p:attrNameLst>
                                      </p:cBhvr>
                                      <p:tavLst>
                                        <p:tav tm="0">
                                          <p:val>
                                            <p:strVal val="1+#ppt_h/2"/>
                                          </p:val>
                                        </p:tav>
                                        <p:tav tm="100000">
                                          <p:val>
                                            <p:strVal val="#ppt_y"/>
                                          </p:val>
                                        </p:tav>
                                      </p:tavLst>
                                    </p:anim>
                                  </p:childTnLst>
                                </p:cTn>
                              </p:par>
                              <p:par>
                                <p:cTn id="105" presetID="2" presetClass="entr" presetSubtype="4" fill="hold" grpId="0" nodeType="withEffect">
                                  <p:stCondLst>
                                    <p:cond delay="0"/>
                                  </p:stCondLst>
                                  <p:childTnLst>
                                    <p:set>
                                      <p:cBhvr>
                                        <p:cTn id="106" dur="1" fill="hold">
                                          <p:stCondLst>
                                            <p:cond delay="0"/>
                                          </p:stCondLst>
                                        </p:cTn>
                                        <p:tgtEl>
                                          <p:spTgt spid="55"/>
                                        </p:tgtEl>
                                        <p:attrNameLst>
                                          <p:attrName>style.visibility</p:attrName>
                                        </p:attrNameLst>
                                      </p:cBhvr>
                                      <p:to>
                                        <p:strVal val="visible"/>
                                      </p:to>
                                    </p:set>
                                    <p:anim calcmode="lin" valueType="num">
                                      <p:cBhvr additive="base">
                                        <p:cTn id="107" dur="500" fill="hold"/>
                                        <p:tgtEl>
                                          <p:spTgt spid="55"/>
                                        </p:tgtEl>
                                        <p:attrNameLst>
                                          <p:attrName>ppt_x</p:attrName>
                                        </p:attrNameLst>
                                      </p:cBhvr>
                                      <p:tavLst>
                                        <p:tav tm="0">
                                          <p:val>
                                            <p:strVal val="#ppt_x"/>
                                          </p:val>
                                        </p:tav>
                                        <p:tav tm="100000">
                                          <p:val>
                                            <p:strVal val="#ppt_x"/>
                                          </p:val>
                                        </p:tav>
                                      </p:tavLst>
                                    </p:anim>
                                    <p:anim calcmode="lin" valueType="num">
                                      <p:cBhvr additive="base">
                                        <p:cTn id="108" dur="500" fill="hold"/>
                                        <p:tgtEl>
                                          <p:spTgt spid="55"/>
                                        </p:tgtEl>
                                        <p:attrNameLst>
                                          <p:attrName>ppt_y</p:attrName>
                                        </p:attrNameLst>
                                      </p:cBhvr>
                                      <p:tavLst>
                                        <p:tav tm="0">
                                          <p:val>
                                            <p:strVal val="1+#ppt_h/2"/>
                                          </p:val>
                                        </p:tav>
                                        <p:tav tm="100000">
                                          <p:val>
                                            <p:strVal val="#ppt_y"/>
                                          </p:val>
                                        </p:tav>
                                      </p:tavLst>
                                    </p:anim>
                                  </p:childTnLst>
                                </p:cTn>
                              </p:par>
                              <p:par>
                                <p:cTn id="109" presetID="2" presetClass="entr" presetSubtype="4" fill="hold" grpId="0" nodeType="withEffect">
                                  <p:stCondLst>
                                    <p:cond delay="0"/>
                                  </p:stCondLst>
                                  <p:childTnLst>
                                    <p:set>
                                      <p:cBhvr>
                                        <p:cTn id="110" dur="1" fill="hold">
                                          <p:stCondLst>
                                            <p:cond delay="0"/>
                                          </p:stCondLst>
                                        </p:cTn>
                                        <p:tgtEl>
                                          <p:spTgt spid="56"/>
                                        </p:tgtEl>
                                        <p:attrNameLst>
                                          <p:attrName>style.visibility</p:attrName>
                                        </p:attrNameLst>
                                      </p:cBhvr>
                                      <p:to>
                                        <p:strVal val="visible"/>
                                      </p:to>
                                    </p:set>
                                    <p:anim calcmode="lin" valueType="num">
                                      <p:cBhvr additive="base">
                                        <p:cTn id="111" dur="500" fill="hold"/>
                                        <p:tgtEl>
                                          <p:spTgt spid="56"/>
                                        </p:tgtEl>
                                        <p:attrNameLst>
                                          <p:attrName>ppt_x</p:attrName>
                                        </p:attrNameLst>
                                      </p:cBhvr>
                                      <p:tavLst>
                                        <p:tav tm="0">
                                          <p:val>
                                            <p:strVal val="#ppt_x"/>
                                          </p:val>
                                        </p:tav>
                                        <p:tav tm="100000">
                                          <p:val>
                                            <p:strVal val="#ppt_x"/>
                                          </p:val>
                                        </p:tav>
                                      </p:tavLst>
                                    </p:anim>
                                    <p:anim calcmode="lin" valueType="num">
                                      <p:cBhvr additive="base">
                                        <p:cTn id="112" dur="500" fill="hold"/>
                                        <p:tgtEl>
                                          <p:spTgt spid="56"/>
                                        </p:tgtEl>
                                        <p:attrNameLst>
                                          <p:attrName>ppt_y</p:attrName>
                                        </p:attrNameLst>
                                      </p:cBhvr>
                                      <p:tavLst>
                                        <p:tav tm="0">
                                          <p:val>
                                            <p:strVal val="1+#ppt_h/2"/>
                                          </p:val>
                                        </p:tav>
                                        <p:tav tm="100000">
                                          <p:val>
                                            <p:strVal val="#ppt_y"/>
                                          </p:val>
                                        </p:tav>
                                      </p:tavLst>
                                    </p:anim>
                                  </p:childTnLst>
                                </p:cTn>
                              </p:par>
                              <p:par>
                                <p:cTn id="113" presetID="2" presetClass="entr" presetSubtype="4" fill="hold" grpId="0" nodeType="withEffect">
                                  <p:stCondLst>
                                    <p:cond delay="0"/>
                                  </p:stCondLst>
                                  <p:childTnLst>
                                    <p:set>
                                      <p:cBhvr>
                                        <p:cTn id="114" dur="1" fill="hold">
                                          <p:stCondLst>
                                            <p:cond delay="0"/>
                                          </p:stCondLst>
                                        </p:cTn>
                                        <p:tgtEl>
                                          <p:spTgt spid="57"/>
                                        </p:tgtEl>
                                        <p:attrNameLst>
                                          <p:attrName>style.visibility</p:attrName>
                                        </p:attrNameLst>
                                      </p:cBhvr>
                                      <p:to>
                                        <p:strVal val="visible"/>
                                      </p:to>
                                    </p:set>
                                    <p:anim calcmode="lin" valueType="num">
                                      <p:cBhvr additive="base">
                                        <p:cTn id="115" dur="500" fill="hold"/>
                                        <p:tgtEl>
                                          <p:spTgt spid="57"/>
                                        </p:tgtEl>
                                        <p:attrNameLst>
                                          <p:attrName>ppt_x</p:attrName>
                                        </p:attrNameLst>
                                      </p:cBhvr>
                                      <p:tavLst>
                                        <p:tav tm="0">
                                          <p:val>
                                            <p:strVal val="#ppt_x"/>
                                          </p:val>
                                        </p:tav>
                                        <p:tav tm="100000">
                                          <p:val>
                                            <p:strVal val="#ppt_x"/>
                                          </p:val>
                                        </p:tav>
                                      </p:tavLst>
                                    </p:anim>
                                    <p:anim calcmode="lin" valueType="num">
                                      <p:cBhvr additive="base">
                                        <p:cTn id="116" dur="500" fill="hold"/>
                                        <p:tgtEl>
                                          <p:spTgt spid="57"/>
                                        </p:tgtEl>
                                        <p:attrNameLst>
                                          <p:attrName>ppt_y</p:attrName>
                                        </p:attrNameLst>
                                      </p:cBhvr>
                                      <p:tavLst>
                                        <p:tav tm="0">
                                          <p:val>
                                            <p:strVal val="1+#ppt_h/2"/>
                                          </p:val>
                                        </p:tav>
                                        <p:tav tm="100000">
                                          <p:val>
                                            <p:strVal val="#ppt_y"/>
                                          </p:val>
                                        </p:tav>
                                      </p:tavLst>
                                    </p:anim>
                                  </p:childTnLst>
                                </p:cTn>
                              </p:par>
                              <p:par>
                                <p:cTn id="117" presetID="2" presetClass="entr" presetSubtype="4" fill="hold" grpId="0" nodeType="withEffect">
                                  <p:stCondLst>
                                    <p:cond delay="0"/>
                                  </p:stCondLst>
                                  <p:childTnLst>
                                    <p:set>
                                      <p:cBhvr>
                                        <p:cTn id="118" dur="1" fill="hold">
                                          <p:stCondLst>
                                            <p:cond delay="0"/>
                                          </p:stCondLst>
                                        </p:cTn>
                                        <p:tgtEl>
                                          <p:spTgt spid="58"/>
                                        </p:tgtEl>
                                        <p:attrNameLst>
                                          <p:attrName>style.visibility</p:attrName>
                                        </p:attrNameLst>
                                      </p:cBhvr>
                                      <p:to>
                                        <p:strVal val="visible"/>
                                      </p:to>
                                    </p:set>
                                    <p:anim calcmode="lin" valueType="num">
                                      <p:cBhvr additive="base">
                                        <p:cTn id="119" dur="500" fill="hold"/>
                                        <p:tgtEl>
                                          <p:spTgt spid="58"/>
                                        </p:tgtEl>
                                        <p:attrNameLst>
                                          <p:attrName>ppt_x</p:attrName>
                                        </p:attrNameLst>
                                      </p:cBhvr>
                                      <p:tavLst>
                                        <p:tav tm="0">
                                          <p:val>
                                            <p:strVal val="#ppt_x"/>
                                          </p:val>
                                        </p:tav>
                                        <p:tav tm="100000">
                                          <p:val>
                                            <p:strVal val="#ppt_x"/>
                                          </p:val>
                                        </p:tav>
                                      </p:tavLst>
                                    </p:anim>
                                    <p:anim calcmode="lin" valueType="num">
                                      <p:cBhvr additive="base">
                                        <p:cTn id="120" dur="500" fill="hold"/>
                                        <p:tgtEl>
                                          <p:spTgt spid="58"/>
                                        </p:tgtEl>
                                        <p:attrNameLst>
                                          <p:attrName>ppt_y</p:attrName>
                                        </p:attrNameLst>
                                      </p:cBhvr>
                                      <p:tavLst>
                                        <p:tav tm="0">
                                          <p:val>
                                            <p:strVal val="1+#ppt_h/2"/>
                                          </p:val>
                                        </p:tav>
                                        <p:tav tm="100000">
                                          <p:val>
                                            <p:strVal val="#ppt_y"/>
                                          </p:val>
                                        </p:tav>
                                      </p:tavLst>
                                    </p:anim>
                                  </p:childTnLst>
                                </p:cTn>
                              </p:par>
                              <p:par>
                                <p:cTn id="121" presetID="2" presetClass="entr" presetSubtype="4" fill="hold" grpId="0" nodeType="withEffect">
                                  <p:stCondLst>
                                    <p:cond delay="0"/>
                                  </p:stCondLst>
                                  <p:childTnLst>
                                    <p:set>
                                      <p:cBhvr>
                                        <p:cTn id="122" dur="1" fill="hold">
                                          <p:stCondLst>
                                            <p:cond delay="0"/>
                                          </p:stCondLst>
                                        </p:cTn>
                                        <p:tgtEl>
                                          <p:spTgt spid="59"/>
                                        </p:tgtEl>
                                        <p:attrNameLst>
                                          <p:attrName>style.visibility</p:attrName>
                                        </p:attrNameLst>
                                      </p:cBhvr>
                                      <p:to>
                                        <p:strVal val="visible"/>
                                      </p:to>
                                    </p:set>
                                    <p:anim calcmode="lin" valueType="num">
                                      <p:cBhvr additive="base">
                                        <p:cTn id="123" dur="500" fill="hold"/>
                                        <p:tgtEl>
                                          <p:spTgt spid="59"/>
                                        </p:tgtEl>
                                        <p:attrNameLst>
                                          <p:attrName>ppt_x</p:attrName>
                                        </p:attrNameLst>
                                      </p:cBhvr>
                                      <p:tavLst>
                                        <p:tav tm="0">
                                          <p:val>
                                            <p:strVal val="#ppt_x"/>
                                          </p:val>
                                        </p:tav>
                                        <p:tav tm="100000">
                                          <p:val>
                                            <p:strVal val="#ppt_x"/>
                                          </p:val>
                                        </p:tav>
                                      </p:tavLst>
                                    </p:anim>
                                    <p:anim calcmode="lin" valueType="num">
                                      <p:cBhvr additive="base">
                                        <p:cTn id="124" dur="500" fill="hold"/>
                                        <p:tgtEl>
                                          <p:spTgt spid="59"/>
                                        </p:tgtEl>
                                        <p:attrNameLst>
                                          <p:attrName>ppt_y</p:attrName>
                                        </p:attrNameLst>
                                      </p:cBhvr>
                                      <p:tavLst>
                                        <p:tav tm="0">
                                          <p:val>
                                            <p:strVal val="1+#ppt_h/2"/>
                                          </p:val>
                                        </p:tav>
                                        <p:tav tm="100000">
                                          <p:val>
                                            <p:strVal val="#ppt_y"/>
                                          </p:val>
                                        </p:tav>
                                      </p:tavLst>
                                    </p:anim>
                                  </p:childTnLst>
                                </p:cTn>
                              </p:par>
                              <p:par>
                                <p:cTn id="125" presetID="2" presetClass="entr" presetSubtype="4" fill="hold" grpId="0" nodeType="withEffect">
                                  <p:stCondLst>
                                    <p:cond delay="0"/>
                                  </p:stCondLst>
                                  <p:childTnLst>
                                    <p:set>
                                      <p:cBhvr>
                                        <p:cTn id="126" dur="1" fill="hold">
                                          <p:stCondLst>
                                            <p:cond delay="0"/>
                                          </p:stCondLst>
                                        </p:cTn>
                                        <p:tgtEl>
                                          <p:spTgt spid="60"/>
                                        </p:tgtEl>
                                        <p:attrNameLst>
                                          <p:attrName>style.visibility</p:attrName>
                                        </p:attrNameLst>
                                      </p:cBhvr>
                                      <p:to>
                                        <p:strVal val="visible"/>
                                      </p:to>
                                    </p:set>
                                    <p:anim calcmode="lin" valueType="num">
                                      <p:cBhvr additive="base">
                                        <p:cTn id="127" dur="500" fill="hold"/>
                                        <p:tgtEl>
                                          <p:spTgt spid="60"/>
                                        </p:tgtEl>
                                        <p:attrNameLst>
                                          <p:attrName>ppt_x</p:attrName>
                                        </p:attrNameLst>
                                      </p:cBhvr>
                                      <p:tavLst>
                                        <p:tav tm="0">
                                          <p:val>
                                            <p:strVal val="#ppt_x"/>
                                          </p:val>
                                        </p:tav>
                                        <p:tav tm="100000">
                                          <p:val>
                                            <p:strVal val="#ppt_x"/>
                                          </p:val>
                                        </p:tav>
                                      </p:tavLst>
                                    </p:anim>
                                    <p:anim calcmode="lin" valueType="num">
                                      <p:cBhvr additive="base">
                                        <p:cTn id="128" dur="500" fill="hold"/>
                                        <p:tgtEl>
                                          <p:spTgt spid="60"/>
                                        </p:tgtEl>
                                        <p:attrNameLst>
                                          <p:attrName>ppt_y</p:attrName>
                                        </p:attrNameLst>
                                      </p:cBhvr>
                                      <p:tavLst>
                                        <p:tav tm="0">
                                          <p:val>
                                            <p:strVal val="1+#ppt_h/2"/>
                                          </p:val>
                                        </p:tav>
                                        <p:tav tm="100000">
                                          <p:val>
                                            <p:strVal val="#ppt_y"/>
                                          </p:val>
                                        </p:tav>
                                      </p:tavLst>
                                    </p:anim>
                                  </p:childTnLst>
                                </p:cTn>
                              </p:par>
                              <p:par>
                                <p:cTn id="129" presetID="2" presetClass="entr" presetSubtype="4" fill="hold" grpId="0" nodeType="withEffect">
                                  <p:stCondLst>
                                    <p:cond delay="0"/>
                                  </p:stCondLst>
                                  <p:childTnLst>
                                    <p:set>
                                      <p:cBhvr>
                                        <p:cTn id="130" dur="1" fill="hold">
                                          <p:stCondLst>
                                            <p:cond delay="0"/>
                                          </p:stCondLst>
                                        </p:cTn>
                                        <p:tgtEl>
                                          <p:spTgt spid="61"/>
                                        </p:tgtEl>
                                        <p:attrNameLst>
                                          <p:attrName>style.visibility</p:attrName>
                                        </p:attrNameLst>
                                      </p:cBhvr>
                                      <p:to>
                                        <p:strVal val="visible"/>
                                      </p:to>
                                    </p:set>
                                    <p:anim calcmode="lin" valueType="num">
                                      <p:cBhvr additive="base">
                                        <p:cTn id="131" dur="500" fill="hold"/>
                                        <p:tgtEl>
                                          <p:spTgt spid="61"/>
                                        </p:tgtEl>
                                        <p:attrNameLst>
                                          <p:attrName>ppt_x</p:attrName>
                                        </p:attrNameLst>
                                      </p:cBhvr>
                                      <p:tavLst>
                                        <p:tav tm="0">
                                          <p:val>
                                            <p:strVal val="#ppt_x"/>
                                          </p:val>
                                        </p:tav>
                                        <p:tav tm="100000">
                                          <p:val>
                                            <p:strVal val="#ppt_x"/>
                                          </p:val>
                                        </p:tav>
                                      </p:tavLst>
                                    </p:anim>
                                    <p:anim calcmode="lin" valueType="num">
                                      <p:cBhvr additive="base">
                                        <p:cTn id="132" dur="500" fill="hold"/>
                                        <p:tgtEl>
                                          <p:spTgt spid="61"/>
                                        </p:tgtEl>
                                        <p:attrNameLst>
                                          <p:attrName>ppt_y</p:attrName>
                                        </p:attrNameLst>
                                      </p:cBhvr>
                                      <p:tavLst>
                                        <p:tav tm="0">
                                          <p:val>
                                            <p:strVal val="1+#ppt_h/2"/>
                                          </p:val>
                                        </p:tav>
                                        <p:tav tm="100000">
                                          <p:val>
                                            <p:strVal val="#ppt_y"/>
                                          </p:val>
                                        </p:tav>
                                      </p:tavLst>
                                    </p:anim>
                                  </p:childTnLst>
                                </p:cTn>
                              </p:par>
                            </p:childTnLst>
                          </p:cTn>
                        </p:par>
                        <p:par>
                          <p:cTn id="133" fill="hold">
                            <p:stCondLst>
                              <p:cond delay="500"/>
                            </p:stCondLst>
                            <p:childTnLst>
                              <p:par>
                                <p:cTn id="134" presetID="22" presetClass="entr" presetSubtype="8" fill="hold" nodeType="afterEffect">
                                  <p:stCondLst>
                                    <p:cond delay="0"/>
                                  </p:stCondLst>
                                  <p:childTnLst>
                                    <p:set>
                                      <p:cBhvr>
                                        <p:cTn id="135" dur="1" fill="hold">
                                          <p:stCondLst>
                                            <p:cond delay="0"/>
                                          </p:stCondLst>
                                        </p:cTn>
                                        <p:tgtEl>
                                          <p:spTgt spid="62"/>
                                        </p:tgtEl>
                                        <p:attrNameLst>
                                          <p:attrName>style.visibility</p:attrName>
                                        </p:attrNameLst>
                                      </p:cBhvr>
                                      <p:to>
                                        <p:strVal val="visible"/>
                                      </p:to>
                                    </p:set>
                                    <p:animEffect transition="in" filter="wipe(left)">
                                      <p:cBhvr>
                                        <p:cTn id="136" dur="250"/>
                                        <p:tgtEl>
                                          <p:spTgt spid="62"/>
                                        </p:tgtEl>
                                      </p:cBhvr>
                                    </p:animEffect>
                                  </p:childTnLst>
                                </p:cTn>
                              </p:par>
                            </p:childTnLst>
                          </p:cTn>
                        </p:par>
                        <p:par>
                          <p:cTn id="137" fill="hold">
                            <p:stCondLst>
                              <p:cond delay="1000"/>
                            </p:stCondLst>
                            <p:childTnLst>
                              <p:par>
                                <p:cTn id="138" presetID="42" presetClass="entr" presetSubtype="0" fill="hold" grpId="0" nodeType="afterEffect">
                                  <p:stCondLst>
                                    <p:cond delay="0"/>
                                  </p:stCondLst>
                                  <p:childTnLst>
                                    <p:set>
                                      <p:cBhvr>
                                        <p:cTn id="139" dur="1" fill="hold">
                                          <p:stCondLst>
                                            <p:cond delay="0"/>
                                          </p:stCondLst>
                                        </p:cTn>
                                        <p:tgtEl>
                                          <p:spTgt spid="66"/>
                                        </p:tgtEl>
                                        <p:attrNameLst>
                                          <p:attrName>style.visibility</p:attrName>
                                        </p:attrNameLst>
                                      </p:cBhvr>
                                      <p:to>
                                        <p:strVal val="visible"/>
                                      </p:to>
                                    </p:set>
                                    <p:animEffect transition="in" filter="fade">
                                      <p:cBhvr>
                                        <p:cTn id="140" dur="250"/>
                                        <p:tgtEl>
                                          <p:spTgt spid="66"/>
                                        </p:tgtEl>
                                      </p:cBhvr>
                                    </p:animEffect>
                                    <p:anim calcmode="lin" valueType="num">
                                      <p:cBhvr>
                                        <p:cTn id="141" dur="250" fill="hold"/>
                                        <p:tgtEl>
                                          <p:spTgt spid="66"/>
                                        </p:tgtEl>
                                        <p:attrNameLst>
                                          <p:attrName>ppt_x</p:attrName>
                                        </p:attrNameLst>
                                      </p:cBhvr>
                                      <p:tavLst>
                                        <p:tav tm="0">
                                          <p:val>
                                            <p:strVal val="#ppt_x"/>
                                          </p:val>
                                        </p:tav>
                                        <p:tav tm="100000">
                                          <p:val>
                                            <p:strVal val="#ppt_x"/>
                                          </p:val>
                                        </p:tav>
                                      </p:tavLst>
                                    </p:anim>
                                    <p:anim calcmode="lin" valueType="num">
                                      <p:cBhvr>
                                        <p:cTn id="142" dur="250" fill="hold"/>
                                        <p:tgtEl>
                                          <p:spTgt spid="66"/>
                                        </p:tgtEl>
                                        <p:attrNameLst>
                                          <p:attrName>ppt_y</p:attrName>
                                        </p:attrNameLst>
                                      </p:cBhvr>
                                      <p:tavLst>
                                        <p:tav tm="0">
                                          <p:val>
                                            <p:strVal val="#ppt_y+.1"/>
                                          </p:val>
                                        </p:tav>
                                        <p:tav tm="100000">
                                          <p:val>
                                            <p:strVal val="#ppt_y"/>
                                          </p:val>
                                        </p:tav>
                                      </p:tavLst>
                                    </p:anim>
                                  </p:childTnLst>
                                </p:cTn>
                              </p:par>
                            </p:childTnLst>
                          </p:cTn>
                        </p:par>
                        <p:par>
                          <p:cTn id="143" fill="hold">
                            <p:stCondLst>
                              <p:cond delay="1500"/>
                            </p:stCondLst>
                            <p:childTnLst>
                              <p:par>
                                <p:cTn id="144" presetID="22" presetClass="entr" presetSubtype="8" fill="hold" nodeType="afterEffect">
                                  <p:stCondLst>
                                    <p:cond delay="0"/>
                                  </p:stCondLst>
                                  <p:childTnLst>
                                    <p:set>
                                      <p:cBhvr>
                                        <p:cTn id="145" dur="1" fill="hold">
                                          <p:stCondLst>
                                            <p:cond delay="0"/>
                                          </p:stCondLst>
                                        </p:cTn>
                                        <p:tgtEl>
                                          <p:spTgt spid="63"/>
                                        </p:tgtEl>
                                        <p:attrNameLst>
                                          <p:attrName>style.visibility</p:attrName>
                                        </p:attrNameLst>
                                      </p:cBhvr>
                                      <p:to>
                                        <p:strVal val="visible"/>
                                      </p:to>
                                    </p:set>
                                    <p:animEffect transition="in" filter="wipe(left)">
                                      <p:cBhvr>
                                        <p:cTn id="146" dur="250"/>
                                        <p:tgtEl>
                                          <p:spTgt spid="63"/>
                                        </p:tgtEl>
                                      </p:cBhvr>
                                    </p:animEffect>
                                  </p:childTnLst>
                                </p:cTn>
                              </p:par>
                            </p:childTnLst>
                          </p:cTn>
                        </p:par>
                        <p:par>
                          <p:cTn id="147" fill="hold">
                            <p:stCondLst>
                              <p:cond delay="2000"/>
                            </p:stCondLst>
                            <p:childTnLst>
                              <p:par>
                                <p:cTn id="148" presetID="42" presetClass="entr" presetSubtype="0" fill="hold" grpId="0" nodeType="afterEffect">
                                  <p:stCondLst>
                                    <p:cond delay="0"/>
                                  </p:stCondLst>
                                  <p:childTnLst>
                                    <p:set>
                                      <p:cBhvr>
                                        <p:cTn id="149" dur="1" fill="hold">
                                          <p:stCondLst>
                                            <p:cond delay="0"/>
                                          </p:stCondLst>
                                        </p:cTn>
                                        <p:tgtEl>
                                          <p:spTgt spid="67"/>
                                        </p:tgtEl>
                                        <p:attrNameLst>
                                          <p:attrName>style.visibility</p:attrName>
                                        </p:attrNameLst>
                                      </p:cBhvr>
                                      <p:to>
                                        <p:strVal val="visible"/>
                                      </p:to>
                                    </p:set>
                                    <p:animEffect transition="in" filter="fade">
                                      <p:cBhvr>
                                        <p:cTn id="150" dur="250"/>
                                        <p:tgtEl>
                                          <p:spTgt spid="67"/>
                                        </p:tgtEl>
                                      </p:cBhvr>
                                    </p:animEffect>
                                    <p:anim calcmode="lin" valueType="num">
                                      <p:cBhvr>
                                        <p:cTn id="151" dur="250" fill="hold"/>
                                        <p:tgtEl>
                                          <p:spTgt spid="67"/>
                                        </p:tgtEl>
                                        <p:attrNameLst>
                                          <p:attrName>ppt_x</p:attrName>
                                        </p:attrNameLst>
                                      </p:cBhvr>
                                      <p:tavLst>
                                        <p:tav tm="0">
                                          <p:val>
                                            <p:strVal val="#ppt_x"/>
                                          </p:val>
                                        </p:tav>
                                        <p:tav tm="100000">
                                          <p:val>
                                            <p:strVal val="#ppt_x"/>
                                          </p:val>
                                        </p:tav>
                                      </p:tavLst>
                                    </p:anim>
                                    <p:anim calcmode="lin" valueType="num">
                                      <p:cBhvr>
                                        <p:cTn id="152" dur="250" fill="hold"/>
                                        <p:tgtEl>
                                          <p:spTgt spid="67"/>
                                        </p:tgtEl>
                                        <p:attrNameLst>
                                          <p:attrName>ppt_y</p:attrName>
                                        </p:attrNameLst>
                                      </p:cBhvr>
                                      <p:tavLst>
                                        <p:tav tm="0">
                                          <p:val>
                                            <p:strVal val="#ppt_y+.1"/>
                                          </p:val>
                                        </p:tav>
                                        <p:tav tm="100000">
                                          <p:val>
                                            <p:strVal val="#ppt_y"/>
                                          </p:val>
                                        </p:tav>
                                      </p:tavLst>
                                    </p:anim>
                                  </p:childTnLst>
                                </p:cTn>
                              </p:par>
                            </p:childTnLst>
                          </p:cTn>
                        </p:par>
                        <p:par>
                          <p:cTn id="153" fill="hold">
                            <p:stCondLst>
                              <p:cond delay="2500"/>
                            </p:stCondLst>
                            <p:childTnLst>
                              <p:par>
                                <p:cTn id="154" presetID="22" presetClass="entr" presetSubtype="8" fill="hold" nodeType="afterEffect">
                                  <p:stCondLst>
                                    <p:cond delay="0"/>
                                  </p:stCondLst>
                                  <p:childTnLst>
                                    <p:set>
                                      <p:cBhvr>
                                        <p:cTn id="155" dur="1" fill="hold">
                                          <p:stCondLst>
                                            <p:cond delay="0"/>
                                          </p:stCondLst>
                                        </p:cTn>
                                        <p:tgtEl>
                                          <p:spTgt spid="64"/>
                                        </p:tgtEl>
                                        <p:attrNameLst>
                                          <p:attrName>style.visibility</p:attrName>
                                        </p:attrNameLst>
                                      </p:cBhvr>
                                      <p:to>
                                        <p:strVal val="visible"/>
                                      </p:to>
                                    </p:set>
                                    <p:animEffect transition="in" filter="wipe(left)">
                                      <p:cBhvr>
                                        <p:cTn id="156" dur="250"/>
                                        <p:tgtEl>
                                          <p:spTgt spid="64"/>
                                        </p:tgtEl>
                                      </p:cBhvr>
                                    </p:animEffect>
                                  </p:childTnLst>
                                </p:cTn>
                              </p:par>
                            </p:childTnLst>
                          </p:cTn>
                        </p:par>
                        <p:par>
                          <p:cTn id="157" fill="hold">
                            <p:stCondLst>
                              <p:cond delay="3000"/>
                            </p:stCondLst>
                            <p:childTnLst>
                              <p:par>
                                <p:cTn id="158" presetID="42" presetClass="entr" presetSubtype="0" fill="hold" grpId="0" nodeType="afterEffect">
                                  <p:stCondLst>
                                    <p:cond delay="0"/>
                                  </p:stCondLst>
                                  <p:childTnLst>
                                    <p:set>
                                      <p:cBhvr>
                                        <p:cTn id="159" dur="1" fill="hold">
                                          <p:stCondLst>
                                            <p:cond delay="0"/>
                                          </p:stCondLst>
                                        </p:cTn>
                                        <p:tgtEl>
                                          <p:spTgt spid="68"/>
                                        </p:tgtEl>
                                        <p:attrNameLst>
                                          <p:attrName>style.visibility</p:attrName>
                                        </p:attrNameLst>
                                      </p:cBhvr>
                                      <p:to>
                                        <p:strVal val="visible"/>
                                      </p:to>
                                    </p:set>
                                    <p:animEffect transition="in" filter="fade">
                                      <p:cBhvr>
                                        <p:cTn id="160" dur="250"/>
                                        <p:tgtEl>
                                          <p:spTgt spid="68"/>
                                        </p:tgtEl>
                                      </p:cBhvr>
                                    </p:animEffect>
                                    <p:anim calcmode="lin" valueType="num">
                                      <p:cBhvr>
                                        <p:cTn id="161" dur="250" fill="hold"/>
                                        <p:tgtEl>
                                          <p:spTgt spid="68"/>
                                        </p:tgtEl>
                                        <p:attrNameLst>
                                          <p:attrName>ppt_x</p:attrName>
                                        </p:attrNameLst>
                                      </p:cBhvr>
                                      <p:tavLst>
                                        <p:tav tm="0">
                                          <p:val>
                                            <p:strVal val="#ppt_x"/>
                                          </p:val>
                                        </p:tav>
                                        <p:tav tm="100000">
                                          <p:val>
                                            <p:strVal val="#ppt_x"/>
                                          </p:val>
                                        </p:tav>
                                      </p:tavLst>
                                    </p:anim>
                                    <p:anim calcmode="lin" valueType="num">
                                      <p:cBhvr>
                                        <p:cTn id="162" dur="250" fill="hold"/>
                                        <p:tgtEl>
                                          <p:spTgt spid="68"/>
                                        </p:tgtEl>
                                        <p:attrNameLst>
                                          <p:attrName>ppt_y</p:attrName>
                                        </p:attrNameLst>
                                      </p:cBhvr>
                                      <p:tavLst>
                                        <p:tav tm="0">
                                          <p:val>
                                            <p:strVal val="#ppt_y+.1"/>
                                          </p:val>
                                        </p:tav>
                                        <p:tav tm="100000">
                                          <p:val>
                                            <p:strVal val="#ppt_y"/>
                                          </p:val>
                                        </p:tav>
                                      </p:tavLst>
                                    </p:anim>
                                  </p:childTnLst>
                                </p:cTn>
                              </p:par>
                            </p:childTnLst>
                          </p:cTn>
                        </p:par>
                        <p:par>
                          <p:cTn id="163" fill="hold">
                            <p:stCondLst>
                              <p:cond delay="3500"/>
                            </p:stCondLst>
                            <p:childTnLst>
                              <p:par>
                                <p:cTn id="164" presetID="22" presetClass="entr" presetSubtype="8" fill="hold" nodeType="afterEffect">
                                  <p:stCondLst>
                                    <p:cond delay="0"/>
                                  </p:stCondLst>
                                  <p:childTnLst>
                                    <p:set>
                                      <p:cBhvr>
                                        <p:cTn id="165" dur="1" fill="hold">
                                          <p:stCondLst>
                                            <p:cond delay="0"/>
                                          </p:stCondLst>
                                        </p:cTn>
                                        <p:tgtEl>
                                          <p:spTgt spid="65"/>
                                        </p:tgtEl>
                                        <p:attrNameLst>
                                          <p:attrName>style.visibility</p:attrName>
                                        </p:attrNameLst>
                                      </p:cBhvr>
                                      <p:to>
                                        <p:strVal val="visible"/>
                                      </p:to>
                                    </p:set>
                                    <p:animEffect transition="in" filter="wipe(left)">
                                      <p:cBhvr>
                                        <p:cTn id="166" dur="250"/>
                                        <p:tgtEl>
                                          <p:spTgt spid="65"/>
                                        </p:tgtEl>
                                      </p:cBhvr>
                                    </p:animEffect>
                                  </p:childTnLst>
                                </p:cTn>
                              </p:par>
                            </p:childTnLst>
                          </p:cTn>
                        </p:par>
                        <p:par>
                          <p:cTn id="167" fill="hold">
                            <p:stCondLst>
                              <p:cond delay="4000"/>
                            </p:stCondLst>
                            <p:childTnLst>
                              <p:par>
                                <p:cTn id="168" presetID="42" presetClass="entr" presetSubtype="0" fill="hold" grpId="0" nodeType="afterEffect">
                                  <p:stCondLst>
                                    <p:cond delay="0"/>
                                  </p:stCondLst>
                                  <p:childTnLst>
                                    <p:set>
                                      <p:cBhvr>
                                        <p:cTn id="169" dur="1" fill="hold">
                                          <p:stCondLst>
                                            <p:cond delay="0"/>
                                          </p:stCondLst>
                                        </p:cTn>
                                        <p:tgtEl>
                                          <p:spTgt spid="69"/>
                                        </p:tgtEl>
                                        <p:attrNameLst>
                                          <p:attrName>style.visibility</p:attrName>
                                        </p:attrNameLst>
                                      </p:cBhvr>
                                      <p:to>
                                        <p:strVal val="visible"/>
                                      </p:to>
                                    </p:set>
                                    <p:animEffect transition="in" filter="fade">
                                      <p:cBhvr>
                                        <p:cTn id="170" dur="250"/>
                                        <p:tgtEl>
                                          <p:spTgt spid="69"/>
                                        </p:tgtEl>
                                      </p:cBhvr>
                                    </p:animEffect>
                                    <p:anim calcmode="lin" valueType="num">
                                      <p:cBhvr>
                                        <p:cTn id="171" dur="250" fill="hold"/>
                                        <p:tgtEl>
                                          <p:spTgt spid="69"/>
                                        </p:tgtEl>
                                        <p:attrNameLst>
                                          <p:attrName>ppt_x</p:attrName>
                                        </p:attrNameLst>
                                      </p:cBhvr>
                                      <p:tavLst>
                                        <p:tav tm="0">
                                          <p:val>
                                            <p:strVal val="#ppt_x"/>
                                          </p:val>
                                        </p:tav>
                                        <p:tav tm="100000">
                                          <p:val>
                                            <p:strVal val="#ppt_x"/>
                                          </p:val>
                                        </p:tav>
                                      </p:tavLst>
                                    </p:anim>
                                    <p:anim calcmode="lin" valueType="num">
                                      <p:cBhvr>
                                        <p:cTn id="172" dur="250" fill="hold"/>
                                        <p:tgtEl>
                                          <p:spTgt spid="69"/>
                                        </p:tgtEl>
                                        <p:attrNameLst>
                                          <p:attrName>ppt_y</p:attrName>
                                        </p:attrNameLst>
                                      </p:cBhvr>
                                      <p:tavLst>
                                        <p:tav tm="0">
                                          <p:val>
                                            <p:strVal val="#ppt_y+.1"/>
                                          </p:val>
                                        </p:tav>
                                        <p:tav tm="100000">
                                          <p:val>
                                            <p:strVal val="#ppt_y"/>
                                          </p:val>
                                        </p:tav>
                                      </p:tavLst>
                                    </p:anim>
                                  </p:childTnLst>
                                </p:cTn>
                              </p:par>
                            </p:childTnLst>
                          </p:cTn>
                        </p:par>
                        <p:par>
                          <p:cTn id="173" fill="hold">
                            <p:stCondLst>
                              <p:cond delay="4500"/>
                            </p:stCondLst>
                            <p:childTnLst>
                              <p:par>
                                <p:cTn id="174" presetID="42" presetClass="entr" presetSubtype="0" fill="hold" grpId="0" nodeType="afterEffect">
                                  <p:stCondLst>
                                    <p:cond delay="0"/>
                                  </p:stCondLst>
                                  <p:childTnLst>
                                    <p:set>
                                      <p:cBhvr>
                                        <p:cTn id="175" dur="1" fill="hold">
                                          <p:stCondLst>
                                            <p:cond delay="0"/>
                                          </p:stCondLst>
                                        </p:cTn>
                                        <p:tgtEl>
                                          <p:spTgt spid="70"/>
                                        </p:tgtEl>
                                        <p:attrNameLst>
                                          <p:attrName>style.visibility</p:attrName>
                                        </p:attrNameLst>
                                      </p:cBhvr>
                                      <p:to>
                                        <p:strVal val="visible"/>
                                      </p:to>
                                    </p:set>
                                    <p:animEffect transition="in" filter="fade">
                                      <p:cBhvr>
                                        <p:cTn id="176" dur="250"/>
                                        <p:tgtEl>
                                          <p:spTgt spid="70"/>
                                        </p:tgtEl>
                                      </p:cBhvr>
                                    </p:animEffect>
                                    <p:anim calcmode="lin" valueType="num">
                                      <p:cBhvr>
                                        <p:cTn id="177" dur="250" fill="hold"/>
                                        <p:tgtEl>
                                          <p:spTgt spid="70"/>
                                        </p:tgtEl>
                                        <p:attrNameLst>
                                          <p:attrName>ppt_x</p:attrName>
                                        </p:attrNameLst>
                                      </p:cBhvr>
                                      <p:tavLst>
                                        <p:tav tm="0">
                                          <p:val>
                                            <p:strVal val="#ppt_x"/>
                                          </p:val>
                                        </p:tav>
                                        <p:tav tm="100000">
                                          <p:val>
                                            <p:strVal val="#ppt_x"/>
                                          </p:val>
                                        </p:tav>
                                      </p:tavLst>
                                    </p:anim>
                                    <p:anim calcmode="lin" valueType="num">
                                      <p:cBhvr>
                                        <p:cTn id="178" dur="250" fill="hold"/>
                                        <p:tgtEl>
                                          <p:spTgt spid="7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P spid="46" grpId="0" animBg="1"/>
      <p:bldP spid="47"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P spid="66" grpId="0"/>
      <p:bldP spid="67" grpId="0"/>
      <p:bldP spid="68" grpId="0"/>
      <p:bldP spid="69" grpId="0"/>
      <p:bldP spid="7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a:xfrm>
            <a:off x="1880" y="1317417"/>
            <a:ext cx="6660316" cy="3340100"/>
          </a:xfrm>
          <a:prstGeom prst="rect">
            <a:avLst/>
          </a:prstGeom>
          <a:blipFill>
            <a:blip r:embed="rId1"/>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96738" tIns="48369" rIns="96738" bIns="48369" rtlCol="0" anchor="ctr"/>
          <a:lstStyle/>
          <a:p>
            <a:pPr algn="ctr" defTabSz="1244600"/>
            <a:endParaRPr lang="zh-CN" altLang="en-US" sz="2400">
              <a:solidFill>
                <a:srgbClr val="FFFFFF"/>
              </a:solidFill>
            </a:endParaRPr>
          </a:p>
        </p:txBody>
      </p:sp>
      <p:sp>
        <p:nvSpPr>
          <p:cNvPr id="9" name="Rectangle 8"/>
          <p:cNvSpPr/>
          <p:nvPr/>
        </p:nvSpPr>
        <p:spPr>
          <a:xfrm>
            <a:off x="6662197" y="1317417"/>
            <a:ext cx="1378958" cy="3340100"/>
          </a:xfrm>
          <a:prstGeom prst="rect">
            <a:avLst/>
          </a:prstGeom>
          <a:solidFill>
            <a:srgbClr val="FF7254"/>
          </a:solidFill>
          <a:ln>
            <a:noFill/>
          </a:ln>
        </p:spPr>
        <p:style>
          <a:lnRef idx="1">
            <a:schemeClr val="accent1"/>
          </a:lnRef>
          <a:fillRef idx="3">
            <a:schemeClr val="accent1"/>
          </a:fillRef>
          <a:effectRef idx="2">
            <a:schemeClr val="accent1"/>
          </a:effectRef>
          <a:fontRef idx="minor">
            <a:schemeClr val="lt1"/>
          </a:fontRef>
        </p:style>
        <p:txBody>
          <a:bodyPr lIns="45718" tIns="22860" rIns="45718" bIns="22860" rtlCol="0" anchor="ctr"/>
          <a:lstStyle/>
          <a:p>
            <a:pPr algn="ctr"/>
            <a:endParaRPr lang="en-US" sz="2400"/>
          </a:p>
        </p:txBody>
      </p:sp>
      <p:sp>
        <p:nvSpPr>
          <p:cNvPr id="10" name="Rectangle 8"/>
          <p:cNvSpPr/>
          <p:nvPr/>
        </p:nvSpPr>
        <p:spPr>
          <a:xfrm>
            <a:off x="8041156" y="1317417"/>
            <a:ext cx="1378958" cy="3340100"/>
          </a:xfrm>
          <a:prstGeom prst="rect">
            <a:avLst/>
          </a:prstGeom>
          <a:solidFill>
            <a:srgbClr val="55BEBB"/>
          </a:solidFill>
          <a:ln>
            <a:noFill/>
          </a:ln>
        </p:spPr>
        <p:style>
          <a:lnRef idx="1">
            <a:schemeClr val="accent1"/>
          </a:lnRef>
          <a:fillRef idx="3">
            <a:schemeClr val="accent1"/>
          </a:fillRef>
          <a:effectRef idx="2">
            <a:schemeClr val="accent1"/>
          </a:effectRef>
          <a:fontRef idx="minor">
            <a:schemeClr val="lt1"/>
          </a:fontRef>
        </p:style>
        <p:txBody>
          <a:bodyPr lIns="45718" tIns="22860" rIns="45718" bIns="22860" rtlCol="0" anchor="ctr"/>
          <a:lstStyle/>
          <a:p>
            <a:pPr algn="ctr"/>
            <a:endParaRPr lang="en-US" sz="2400"/>
          </a:p>
        </p:txBody>
      </p:sp>
      <p:sp>
        <p:nvSpPr>
          <p:cNvPr id="11" name="Rectangle 8"/>
          <p:cNvSpPr/>
          <p:nvPr/>
        </p:nvSpPr>
        <p:spPr>
          <a:xfrm>
            <a:off x="9420113" y="1317417"/>
            <a:ext cx="1378958" cy="3340100"/>
          </a:xfrm>
          <a:prstGeom prst="rect">
            <a:avLst/>
          </a:prstGeom>
          <a:solidFill>
            <a:srgbClr val="FFBF3F"/>
          </a:solidFill>
          <a:ln>
            <a:noFill/>
          </a:ln>
        </p:spPr>
        <p:style>
          <a:lnRef idx="1">
            <a:schemeClr val="accent1"/>
          </a:lnRef>
          <a:fillRef idx="3">
            <a:schemeClr val="accent1"/>
          </a:fillRef>
          <a:effectRef idx="2">
            <a:schemeClr val="accent1"/>
          </a:effectRef>
          <a:fontRef idx="minor">
            <a:schemeClr val="lt1"/>
          </a:fontRef>
        </p:style>
        <p:txBody>
          <a:bodyPr lIns="45718" tIns="22860" rIns="45718" bIns="22860" rtlCol="0" anchor="ctr"/>
          <a:lstStyle/>
          <a:p>
            <a:pPr algn="ctr"/>
            <a:endParaRPr lang="en-US" sz="2400"/>
          </a:p>
        </p:txBody>
      </p:sp>
      <p:sp>
        <p:nvSpPr>
          <p:cNvPr id="14" name="Rectangle 8"/>
          <p:cNvSpPr/>
          <p:nvPr/>
        </p:nvSpPr>
        <p:spPr>
          <a:xfrm>
            <a:off x="10799071" y="1317417"/>
            <a:ext cx="1378958" cy="3340100"/>
          </a:xfrm>
          <a:prstGeom prst="rect">
            <a:avLst/>
          </a:prstGeom>
          <a:solidFill>
            <a:srgbClr val="79B84B"/>
          </a:solidFill>
          <a:ln>
            <a:noFill/>
          </a:ln>
        </p:spPr>
        <p:style>
          <a:lnRef idx="1">
            <a:schemeClr val="accent1"/>
          </a:lnRef>
          <a:fillRef idx="3">
            <a:schemeClr val="accent1"/>
          </a:fillRef>
          <a:effectRef idx="2">
            <a:schemeClr val="accent1"/>
          </a:effectRef>
          <a:fontRef idx="minor">
            <a:schemeClr val="lt1"/>
          </a:fontRef>
        </p:style>
        <p:txBody>
          <a:bodyPr lIns="45718" tIns="22860" rIns="45718" bIns="22860" rtlCol="0" anchor="ctr"/>
          <a:lstStyle/>
          <a:p>
            <a:pPr algn="ctr"/>
            <a:endParaRPr lang="en-US" sz="2400"/>
          </a:p>
        </p:txBody>
      </p:sp>
      <p:sp>
        <p:nvSpPr>
          <p:cNvPr id="16" name="Freeform 5"/>
          <p:cNvSpPr>
            <a:spLocks noEditPoints="1"/>
          </p:cNvSpPr>
          <p:nvPr/>
        </p:nvSpPr>
        <p:spPr bwMode="auto">
          <a:xfrm>
            <a:off x="1345704" y="5313156"/>
            <a:ext cx="764939" cy="768350"/>
          </a:xfrm>
          <a:custGeom>
            <a:avLst/>
            <a:gdLst>
              <a:gd name="T0" fmla="*/ 198 w 201"/>
              <a:gd name="T1" fmla="*/ 35 h 202"/>
              <a:gd name="T2" fmla="*/ 188 w 201"/>
              <a:gd name="T3" fmla="*/ 44 h 202"/>
              <a:gd name="T4" fmla="*/ 157 w 201"/>
              <a:gd name="T5" fmla="*/ 13 h 202"/>
              <a:gd name="T6" fmla="*/ 167 w 201"/>
              <a:gd name="T7" fmla="*/ 4 h 202"/>
              <a:gd name="T8" fmla="*/ 179 w 201"/>
              <a:gd name="T9" fmla="*/ 3 h 202"/>
              <a:gd name="T10" fmla="*/ 198 w 201"/>
              <a:gd name="T11" fmla="*/ 23 h 202"/>
              <a:gd name="T12" fmla="*/ 198 w 201"/>
              <a:gd name="T13" fmla="*/ 35 h 202"/>
              <a:gd name="T14" fmla="*/ 115 w 201"/>
              <a:gd name="T15" fmla="*/ 117 h 202"/>
              <a:gd name="T16" fmla="*/ 84 w 201"/>
              <a:gd name="T17" fmla="*/ 86 h 202"/>
              <a:gd name="T18" fmla="*/ 153 w 201"/>
              <a:gd name="T19" fmla="*/ 18 h 202"/>
              <a:gd name="T20" fmla="*/ 184 w 201"/>
              <a:gd name="T21" fmla="*/ 49 h 202"/>
              <a:gd name="T22" fmla="*/ 115 w 201"/>
              <a:gd name="T23" fmla="*/ 117 h 202"/>
              <a:gd name="T24" fmla="*/ 111 w 201"/>
              <a:gd name="T25" fmla="*/ 121 h 202"/>
              <a:gd name="T26" fmla="*/ 67 w 201"/>
              <a:gd name="T27" fmla="*/ 133 h 202"/>
              <a:gd name="T28" fmla="*/ 80 w 201"/>
              <a:gd name="T29" fmla="*/ 90 h 202"/>
              <a:gd name="T30" fmla="*/ 111 w 201"/>
              <a:gd name="T31" fmla="*/ 121 h 202"/>
              <a:gd name="T32" fmla="*/ 39 w 201"/>
              <a:gd name="T33" fmla="*/ 26 h 202"/>
              <a:gd name="T34" fmla="*/ 20 w 201"/>
              <a:gd name="T35" fmla="*/ 45 h 202"/>
              <a:gd name="T36" fmla="*/ 20 w 201"/>
              <a:gd name="T37" fmla="*/ 162 h 202"/>
              <a:gd name="T38" fmla="*/ 39 w 201"/>
              <a:gd name="T39" fmla="*/ 182 h 202"/>
              <a:gd name="T40" fmla="*/ 156 w 201"/>
              <a:gd name="T41" fmla="*/ 182 h 202"/>
              <a:gd name="T42" fmla="*/ 176 w 201"/>
              <a:gd name="T43" fmla="*/ 162 h 202"/>
              <a:gd name="T44" fmla="*/ 176 w 201"/>
              <a:gd name="T45" fmla="*/ 85 h 202"/>
              <a:gd name="T46" fmla="*/ 196 w 201"/>
              <a:gd name="T47" fmla="*/ 66 h 202"/>
              <a:gd name="T48" fmla="*/ 196 w 201"/>
              <a:gd name="T49" fmla="*/ 169 h 202"/>
              <a:gd name="T50" fmla="*/ 163 w 201"/>
              <a:gd name="T51" fmla="*/ 202 h 202"/>
              <a:gd name="T52" fmla="*/ 32 w 201"/>
              <a:gd name="T53" fmla="*/ 202 h 202"/>
              <a:gd name="T54" fmla="*/ 0 w 201"/>
              <a:gd name="T55" fmla="*/ 169 h 202"/>
              <a:gd name="T56" fmla="*/ 0 w 201"/>
              <a:gd name="T57" fmla="*/ 40 h 202"/>
              <a:gd name="T58" fmla="*/ 32 w 201"/>
              <a:gd name="T59" fmla="*/ 6 h 202"/>
              <a:gd name="T60" fmla="*/ 136 w 201"/>
              <a:gd name="T61" fmla="*/ 6 h 202"/>
              <a:gd name="T62" fmla="*/ 116 w 201"/>
              <a:gd name="T63" fmla="*/ 26 h 202"/>
              <a:gd name="T64" fmla="*/ 39 w 201"/>
              <a:gd name="T65" fmla="*/ 26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01" h="202">
                <a:moveTo>
                  <a:pt x="198" y="35"/>
                </a:moveTo>
                <a:cubicBezTo>
                  <a:pt x="188" y="44"/>
                  <a:pt x="188" y="44"/>
                  <a:pt x="188" y="44"/>
                </a:cubicBezTo>
                <a:cubicBezTo>
                  <a:pt x="157" y="13"/>
                  <a:pt x="157" y="13"/>
                  <a:pt x="157" y="13"/>
                </a:cubicBezTo>
                <a:cubicBezTo>
                  <a:pt x="167" y="4"/>
                  <a:pt x="167" y="4"/>
                  <a:pt x="167" y="4"/>
                </a:cubicBezTo>
                <a:cubicBezTo>
                  <a:pt x="170" y="0"/>
                  <a:pt x="175" y="0"/>
                  <a:pt x="179" y="3"/>
                </a:cubicBezTo>
                <a:cubicBezTo>
                  <a:pt x="198" y="23"/>
                  <a:pt x="198" y="23"/>
                  <a:pt x="198" y="23"/>
                </a:cubicBezTo>
                <a:cubicBezTo>
                  <a:pt x="201" y="26"/>
                  <a:pt x="201" y="31"/>
                  <a:pt x="198" y="35"/>
                </a:cubicBezTo>
                <a:close/>
                <a:moveTo>
                  <a:pt x="115" y="117"/>
                </a:moveTo>
                <a:cubicBezTo>
                  <a:pt x="84" y="86"/>
                  <a:pt x="84" y="86"/>
                  <a:pt x="84" y="86"/>
                </a:cubicBezTo>
                <a:cubicBezTo>
                  <a:pt x="153" y="18"/>
                  <a:pt x="153" y="18"/>
                  <a:pt x="153" y="18"/>
                </a:cubicBezTo>
                <a:cubicBezTo>
                  <a:pt x="184" y="49"/>
                  <a:pt x="184" y="49"/>
                  <a:pt x="184" y="49"/>
                </a:cubicBezTo>
                <a:lnTo>
                  <a:pt x="115" y="117"/>
                </a:lnTo>
                <a:close/>
                <a:moveTo>
                  <a:pt x="111" y="121"/>
                </a:moveTo>
                <a:cubicBezTo>
                  <a:pt x="67" y="133"/>
                  <a:pt x="67" y="133"/>
                  <a:pt x="67" y="133"/>
                </a:cubicBezTo>
                <a:cubicBezTo>
                  <a:pt x="80" y="90"/>
                  <a:pt x="80" y="90"/>
                  <a:pt x="80" y="90"/>
                </a:cubicBezTo>
                <a:lnTo>
                  <a:pt x="111" y="121"/>
                </a:lnTo>
                <a:close/>
                <a:moveTo>
                  <a:pt x="39" y="26"/>
                </a:moveTo>
                <a:cubicBezTo>
                  <a:pt x="28" y="26"/>
                  <a:pt x="20" y="34"/>
                  <a:pt x="20" y="45"/>
                </a:cubicBezTo>
                <a:cubicBezTo>
                  <a:pt x="20" y="162"/>
                  <a:pt x="20" y="162"/>
                  <a:pt x="20" y="162"/>
                </a:cubicBezTo>
                <a:cubicBezTo>
                  <a:pt x="20" y="173"/>
                  <a:pt x="28" y="182"/>
                  <a:pt x="39" y="182"/>
                </a:cubicBezTo>
                <a:cubicBezTo>
                  <a:pt x="156" y="182"/>
                  <a:pt x="156" y="182"/>
                  <a:pt x="156" y="182"/>
                </a:cubicBezTo>
                <a:cubicBezTo>
                  <a:pt x="167" y="182"/>
                  <a:pt x="176" y="173"/>
                  <a:pt x="176" y="162"/>
                </a:cubicBezTo>
                <a:cubicBezTo>
                  <a:pt x="176" y="85"/>
                  <a:pt x="176" y="85"/>
                  <a:pt x="176" y="85"/>
                </a:cubicBezTo>
                <a:cubicBezTo>
                  <a:pt x="196" y="66"/>
                  <a:pt x="196" y="66"/>
                  <a:pt x="196" y="66"/>
                </a:cubicBezTo>
                <a:cubicBezTo>
                  <a:pt x="196" y="169"/>
                  <a:pt x="196" y="169"/>
                  <a:pt x="196" y="169"/>
                </a:cubicBezTo>
                <a:cubicBezTo>
                  <a:pt x="196" y="187"/>
                  <a:pt x="181" y="202"/>
                  <a:pt x="163" y="202"/>
                </a:cubicBezTo>
                <a:cubicBezTo>
                  <a:pt x="32" y="202"/>
                  <a:pt x="32" y="202"/>
                  <a:pt x="32" y="202"/>
                </a:cubicBezTo>
                <a:cubicBezTo>
                  <a:pt x="14" y="202"/>
                  <a:pt x="0" y="187"/>
                  <a:pt x="0" y="169"/>
                </a:cubicBezTo>
                <a:cubicBezTo>
                  <a:pt x="0" y="40"/>
                  <a:pt x="0" y="40"/>
                  <a:pt x="0" y="40"/>
                </a:cubicBezTo>
                <a:cubicBezTo>
                  <a:pt x="0" y="22"/>
                  <a:pt x="14" y="6"/>
                  <a:pt x="32" y="6"/>
                </a:cubicBezTo>
                <a:cubicBezTo>
                  <a:pt x="136" y="6"/>
                  <a:pt x="136" y="6"/>
                  <a:pt x="136" y="6"/>
                </a:cubicBezTo>
                <a:cubicBezTo>
                  <a:pt x="116" y="26"/>
                  <a:pt x="116" y="26"/>
                  <a:pt x="116" y="26"/>
                </a:cubicBezTo>
                <a:lnTo>
                  <a:pt x="39" y="26"/>
                </a:lnTo>
                <a:close/>
              </a:path>
            </a:pathLst>
          </a:custGeom>
          <a:solidFill>
            <a:srgbClr val="2F4054"/>
          </a:solidFill>
          <a:ln>
            <a:noFill/>
          </a:ln>
        </p:spPr>
        <p:txBody>
          <a:bodyPr vert="horz" wrap="square" lIns="91412" tIns="45706" rIns="91412" bIns="45706" numCol="1" anchor="t" anchorCtr="0" compatLnSpc="1"/>
          <a:lstStyle/>
          <a:p>
            <a:endParaRPr lang="zh-CN" altLang="en-US" sz="2400"/>
          </a:p>
        </p:txBody>
      </p:sp>
      <p:sp>
        <p:nvSpPr>
          <p:cNvPr id="17" name="TextBox 15"/>
          <p:cNvSpPr txBox="1"/>
          <p:nvPr/>
        </p:nvSpPr>
        <p:spPr>
          <a:xfrm>
            <a:off x="2521868" y="5156659"/>
            <a:ext cx="8277204" cy="1445752"/>
          </a:xfrm>
          <a:prstGeom prst="rect">
            <a:avLst/>
          </a:prstGeom>
          <a:noFill/>
        </p:spPr>
        <p:txBody>
          <a:bodyPr wrap="square" lIns="91412" tIns="45706" rIns="91412" bIns="45706" rtlCol="0">
            <a:spAutoFit/>
          </a:bodyPr>
          <a:lstStyle/>
          <a:p>
            <a:pPr>
              <a:lnSpc>
                <a:spcPct val="150000"/>
              </a:lnSpc>
            </a:pPr>
            <a:r>
              <a:rPr lang="zh-CN" altLang="en-US" sz="1465" dirty="0">
                <a:latin typeface="微软雅黑" panose="020B0503020204020204" pitchFamily="34" charset="-122"/>
                <a:ea typeface="微软雅黑" panose="020B0503020204020204" pitchFamily="34" charset="-122"/>
              </a:rPr>
              <a:t>这里输入简单的文字概述这里输入简单字概述这里输入简单简单的文字概述这里输入简单的文字概述简单的文字概述这里输入简单的文字概述这里输入简单的文字概述这里输入简单的文字概述这里输入简单的文字概述这里输入这里输入简单的文字概述这里输入简单字概述这里输入简单简单的文字概述</a:t>
            </a:r>
            <a:endParaRPr lang="zh-CN" altLang="en-US" sz="1465" dirty="0">
              <a:latin typeface="微软雅黑" panose="020B0503020204020204" pitchFamily="34" charset="-122"/>
              <a:ea typeface="微软雅黑" panose="020B0503020204020204" pitchFamily="34" charset="-122"/>
            </a:endParaRPr>
          </a:p>
        </p:txBody>
      </p:sp>
      <p:cxnSp>
        <p:nvCxnSpPr>
          <p:cNvPr id="12" name="直接连接符 11"/>
          <p:cNvCxnSpPr/>
          <p:nvPr/>
        </p:nvCxnSpPr>
        <p:spPr>
          <a:xfrm>
            <a:off x="145176" y="384520"/>
            <a:ext cx="4937449" cy="0"/>
          </a:xfrm>
          <a:prstGeom prst="line">
            <a:avLst/>
          </a:prstGeom>
          <a:ln>
            <a:solidFill>
              <a:schemeClr val="tx1">
                <a:lumMod val="25000"/>
                <a:lumOff val="75000"/>
              </a:schemeClr>
            </a:solidFill>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nvCxnSpPr>
        <p:spPr>
          <a:xfrm>
            <a:off x="7013394" y="384520"/>
            <a:ext cx="4937449" cy="0"/>
          </a:xfrm>
          <a:prstGeom prst="line">
            <a:avLst/>
          </a:prstGeom>
          <a:ln>
            <a:solidFill>
              <a:schemeClr val="tx1">
                <a:lumMod val="25000"/>
                <a:lumOff val="75000"/>
              </a:schemeClr>
            </a:solidFill>
          </a:ln>
        </p:spPr>
        <p:style>
          <a:lnRef idx="1">
            <a:schemeClr val="accent1"/>
          </a:lnRef>
          <a:fillRef idx="0">
            <a:schemeClr val="accent1"/>
          </a:fillRef>
          <a:effectRef idx="0">
            <a:schemeClr val="accent1"/>
          </a:effectRef>
          <a:fontRef idx="minor">
            <a:schemeClr val="tx1"/>
          </a:fontRef>
        </p:style>
      </p:cxnSp>
      <p:sp>
        <p:nvSpPr>
          <p:cNvPr id="15" name="KSO_GT1.1.1"/>
          <p:cNvSpPr txBox="1"/>
          <p:nvPr/>
        </p:nvSpPr>
        <p:spPr>
          <a:xfrm>
            <a:off x="5276839" y="219471"/>
            <a:ext cx="1587010" cy="330098"/>
          </a:xfrm>
          <a:prstGeom prst="rect">
            <a:avLst/>
          </a:prstGeom>
          <a:solidFill>
            <a:schemeClr val="tx1">
              <a:lumMod val="75000"/>
              <a:lumOff val="25000"/>
            </a:schemeClr>
          </a:solidFill>
        </p:spPr>
        <p:txBody>
          <a:bodyPr lIns="0" tIns="0" rIns="0" bIns="0"/>
          <a:lstStyle>
            <a:lvl1pPr defTabSz="464820">
              <a:defRPr sz="1400">
                <a:solidFill>
                  <a:schemeClr val="tx1"/>
                </a:solidFill>
                <a:latin typeface="微软雅黑" panose="020B0503020204020204" pitchFamily="34" charset="-122"/>
                <a:ea typeface="微软雅黑" panose="020B0503020204020204" pitchFamily="34" charset="-122"/>
              </a:defRPr>
            </a:lvl1pPr>
            <a:lvl2pPr marL="755650" indent="-290830" defTabSz="464820">
              <a:defRPr sz="1400">
                <a:solidFill>
                  <a:schemeClr val="tx1"/>
                </a:solidFill>
                <a:latin typeface="微软雅黑" panose="020B0503020204020204" pitchFamily="34" charset="-122"/>
                <a:ea typeface="微软雅黑" panose="020B0503020204020204" pitchFamily="34" charset="-122"/>
              </a:defRPr>
            </a:lvl2pPr>
            <a:lvl3pPr marL="1160780" indent="-230505" defTabSz="464820">
              <a:defRPr sz="1400">
                <a:solidFill>
                  <a:schemeClr val="tx1"/>
                </a:solidFill>
                <a:latin typeface="微软雅黑" panose="020B0503020204020204" pitchFamily="34" charset="-122"/>
                <a:ea typeface="微软雅黑" panose="020B0503020204020204" pitchFamily="34" charset="-122"/>
              </a:defRPr>
            </a:lvl3pPr>
            <a:lvl4pPr marL="1625600" indent="-230505" defTabSz="464820">
              <a:defRPr sz="1400">
                <a:solidFill>
                  <a:schemeClr val="tx1"/>
                </a:solidFill>
                <a:latin typeface="微软雅黑" panose="020B0503020204020204" pitchFamily="34" charset="-122"/>
                <a:ea typeface="微软雅黑" panose="020B0503020204020204" pitchFamily="34" charset="-122"/>
              </a:defRPr>
            </a:lvl4pPr>
            <a:lvl5pPr marL="2091055" indent="-231775" defTabSz="464820">
              <a:defRPr sz="1400">
                <a:solidFill>
                  <a:schemeClr val="tx1"/>
                </a:solidFill>
                <a:latin typeface="微软雅黑" panose="020B0503020204020204" pitchFamily="34" charset="-122"/>
                <a:ea typeface="微软雅黑" panose="020B0503020204020204" pitchFamily="34" charset="-122"/>
              </a:defRPr>
            </a:lvl5pPr>
            <a:lvl6pPr marL="2548255" indent="-231775" algn="ctr" defTabSz="464820"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6pPr>
            <a:lvl7pPr marL="3005455" indent="-231775" algn="ctr" defTabSz="464820"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7pPr>
            <a:lvl8pPr marL="3462655" indent="-231775" algn="ctr" defTabSz="464820"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8pPr>
            <a:lvl9pPr marL="3919855" indent="-231775" algn="ctr" defTabSz="464820"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9pPr>
          </a:lstStyle>
          <a:p>
            <a:pPr algn="ctr" eaLnBrk="1" fontAlgn="base" hangingPunct="1">
              <a:lnSpc>
                <a:spcPct val="120000"/>
              </a:lnSpc>
              <a:buClrTx/>
              <a:buSzTx/>
              <a:buFontTx/>
              <a:buNone/>
            </a:pPr>
            <a:r>
              <a:rPr lang="zh-CN" altLang="en-US" sz="2000" dirty="0">
                <a:solidFill>
                  <a:schemeClr val="bg1"/>
                </a:solidFill>
              </a:rPr>
              <a:t>点击修改</a:t>
            </a:r>
            <a:endParaRPr lang="en-US" altLang="zh-CN" sz="2000" dirty="0">
              <a:solidFill>
                <a:schemeClr val="bg1"/>
              </a:solidFill>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Click="0" advTm="0">
        <p15:prstTrans prst="pageCurlDouble"/>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par>
                          <p:cTn id="8" fill="hold">
                            <p:stCondLst>
                              <p:cond delay="500"/>
                            </p:stCondLst>
                            <p:childTnLst>
                              <p:par>
                                <p:cTn id="9" presetID="2" presetClass="entr" presetSubtype="4"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250" fill="hold"/>
                                        <p:tgtEl>
                                          <p:spTgt spid="9"/>
                                        </p:tgtEl>
                                        <p:attrNameLst>
                                          <p:attrName>ppt_x</p:attrName>
                                        </p:attrNameLst>
                                      </p:cBhvr>
                                      <p:tavLst>
                                        <p:tav tm="0">
                                          <p:val>
                                            <p:strVal val="#ppt_x"/>
                                          </p:val>
                                        </p:tav>
                                        <p:tav tm="100000">
                                          <p:val>
                                            <p:strVal val="#ppt_x"/>
                                          </p:val>
                                        </p:tav>
                                      </p:tavLst>
                                    </p:anim>
                                    <p:anim calcmode="lin" valueType="num">
                                      <p:cBhvr additive="base">
                                        <p:cTn id="12" dur="250" fill="hold"/>
                                        <p:tgtEl>
                                          <p:spTgt spid="9"/>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2" presetClass="entr" presetSubtype="1" fill="hold" grpId="0" nodeType="afterEffect">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cBhvr additive="base">
                                        <p:cTn id="16" dur="250" fill="hold"/>
                                        <p:tgtEl>
                                          <p:spTgt spid="10"/>
                                        </p:tgtEl>
                                        <p:attrNameLst>
                                          <p:attrName>ppt_x</p:attrName>
                                        </p:attrNameLst>
                                      </p:cBhvr>
                                      <p:tavLst>
                                        <p:tav tm="0">
                                          <p:val>
                                            <p:strVal val="#ppt_x"/>
                                          </p:val>
                                        </p:tav>
                                        <p:tav tm="100000">
                                          <p:val>
                                            <p:strVal val="#ppt_x"/>
                                          </p:val>
                                        </p:tav>
                                      </p:tavLst>
                                    </p:anim>
                                    <p:anim calcmode="lin" valueType="num">
                                      <p:cBhvr additive="base">
                                        <p:cTn id="17" dur="250" fill="hold"/>
                                        <p:tgtEl>
                                          <p:spTgt spid="10"/>
                                        </p:tgtEl>
                                        <p:attrNameLst>
                                          <p:attrName>ppt_y</p:attrName>
                                        </p:attrNameLst>
                                      </p:cBhvr>
                                      <p:tavLst>
                                        <p:tav tm="0">
                                          <p:val>
                                            <p:strVal val="0-#ppt_h/2"/>
                                          </p:val>
                                        </p:tav>
                                        <p:tav tm="100000">
                                          <p:val>
                                            <p:strVal val="#ppt_y"/>
                                          </p:val>
                                        </p:tav>
                                      </p:tavLst>
                                    </p:anim>
                                  </p:childTnLst>
                                </p:cTn>
                              </p:par>
                            </p:childTnLst>
                          </p:cTn>
                        </p:par>
                        <p:par>
                          <p:cTn id="18" fill="hold">
                            <p:stCondLst>
                              <p:cond delay="1500"/>
                            </p:stCondLst>
                            <p:childTnLst>
                              <p:par>
                                <p:cTn id="19" presetID="2" presetClass="entr" presetSubtype="4" fill="hold" grpId="0" nodeType="after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additive="base">
                                        <p:cTn id="21" dur="250" fill="hold"/>
                                        <p:tgtEl>
                                          <p:spTgt spid="11"/>
                                        </p:tgtEl>
                                        <p:attrNameLst>
                                          <p:attrName>ppt_x</p:attrName>
                                        </p:attrNameLst>
                                      </p:cBhvr>
                                      <p:tavLst>
                                        <p:tav tm="0">
                                          <p:val>
                                            <p:strVal val="#ppt_x"/>
                                          </p:val>
                                        </p:tav>
                                        <p:tav tm="100000">
                                          <p:val>
                                            <p:strVal val="#ppt_x"/>
                                          </p:val>
                                        </p:tav>
                                      </p:tavLst>
                                    </p:anim>
                                    <p:anim calcmode="lin" valueType="num">
                                      <p:cBhvr additive="base">
                                        <p:cTn id="22" dur="250" fill="hold"/>
                                        <p:tgtEl>
                                          <p:spTgt spid="11"/>
                                        </p:tgtEl>
                                        <p:attrNameLst>
                                          <p:attrName>ppt_y</p:attrName>
                                        </p:attrNameLst>
                                      </p:cBhvr>
                                      <p:tavLst>
                                        <p:tav tm="0">
                                          <p:val>
                                            <p:strVal val="1+#ppt_h/2"/>
                                          </p:val>
                                        </p:tav>
                                        <p:tav tm="100000">
                                          <p:val>
                                            <p:strVal val="#ppt_y"/>
                                          </p:val>
                                        </p:tav>
                                      </p:tavLst>
                                    </p:anim>
                                  </p:childTnLst>
                                </p:cTn>
                              </p:par>
                            </p:childTnLst>
                          </p:cTn>
                        </p:par>
                        <p:par>
                          <p:cTn id="23" fill="hold">
                            <p:stCondLst>
                              <p:cond delay="2000"/>
                            </p:stCondLst>
                            <p:childTnLst>
                              <p:par>
                                <p:cTn id="24" presetID="2" presetClass="entr" presetSubtype="1" fill="hold" grpId="0" nodeType="afterEffect">
                                  <p:stCondLst>
                                    <p:cond delay="0"/>
                                  </p:stCondLst>
                                  <p:childTnLst>
                                    <p:set>
                                      <p:cBhvr>
                                        <p:cTn id="25" dur="1" fill="hold">
                                          <p:stCondLst>
                                            <p:cond delay="0"/>
                                          </p:stCondLst>
                                        </p:cTn>
                                        <p:tgtEl>
                                          <p:spTgt spid="14"/>
                                        </p:tgtEl>
                                        <p:attrNameLst>
                                          <p:attrName>style.visibility</p:attrName>
                                        </p:attrNameLst>
                                      </p:cBhvr>
                                      <p:to>
                                        <p:strVal val="visible"/>
                                      </p:to>
                                    </p:set>
                                    <p:anim calcmode="lin" valueType="num">
                                      <p:cBhvr additive="base">
                                        <p:cTn id="26" dur="250" fill="hold"/>
                                        <p:tgtEl>
                                          <p:spTgt spid="14"/>
                                        </p:tgtEl>
                                        <p:attrNameLst>
                                          <p:attrName>ppt_x</p:attrName>
                                        </p:attrNameLst>
                                      </p:cBhvr>
                                      <p:tavLst>
                                        <p:tav tm="0">
                                          <p:val>
                                            <p:strVal val="#ppt_x"/>
                                          </p:val>
                                        </p:tav>
                                        <p:tav tm="100000">
                                          <p:val>
                                            <p:strVal val="#ppt_x"/>
                                          </p:val>
                                        </p:tav>
                                      </p:tavLst>
                                    </p:anim>
                                    <p:anim calcmode="lin" valueType="num">
                                      <p:cBhvr additive="base">
                                        <p:cTn id="27" dur="250" fill="hold"/>
                                        <p:tgtEl>
                                          <p:spTgt spid="14"/>
                                        </p:tgtEl>
                                        <p:attrNameLst>
                                          <p:attrName>ppt_y</p:attrName>
                                        </p:attrNameLst>
                                      </p:cBhvr>
                                      <p:tavLst>
                                        <p:tav tm="0">
                                          <p:val>
                                            <p:strVal val="0-#ppt_h/2"/>
                                          </p:val>
                                        </p:tav>
                                        <p:tav tm="100000">
                                          <p:val>
                                            <p:strVal val="#ppt_y"/>
                                          </p:val>
                                        </p:tav>
                                      </p:tavLst>
                                    </p:anim>
                                  </p:childTnLst>
                                </p:cTn>
                              </p:par>
                            </p:childTnLst>
                          </p:cTn>
                        </p:par>
                        <p:par>
                          <p:cTn id="28" fill="hold">
                            <p:stCondLst>
                              <p:cond delay="2500"/>
                            </p:stCondLst>
                            <p:childTnLst>
                              <p:par>
                                <p:cTn id="29" presetID="10" presetClass="entr" presetSubtype="0" fill="hold" grpId="0" nodeType="after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500"/>
                                        <p:tgtEl>
                                          <p:spTgt spid="16"/>
                                        </p:tgtEl>
                                      </p:cBhvr>
                                    </p:animEffect>
                                  </p:childTnLst>
                                </p:cTn>
                              </p:par>
                            </p:childTnLst>
                          </p:cTn>
                        </p:par>
                        <p:par>
                          <p:cTn id="32" fill="hold">
                            <p:stCondLst>
                              <p:cond delay="3000"/>
                            </p:stCondLst>
                            <p:childTnLst>
                              <p:par>
                                <p:cTn id="33" presetID="22" presetClass="entr" presetSubtype="8" fill="hold" grpId="0" nodeType="after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wipe(left)">
                                      <p:cBhvr>
                                        <p:cTn id="3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4" grpId="0" animBg="1"/>
      <p:bldP spid="16" grpId="0" animBg="1"/>
      <p:bldP spid="1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9" name="Group 38"/>
          <p:cNvGrpSpPr/>
          <p:nvPr/>
        </p:nvGrpSpPr>
        <p:grpSpPr bwMode="auto">
          <a:xfrm>
            <a:off x="7244995" y="2220913"/>
            <a:ext cx="1004578" cy="300037"/>
            <a:chOff x="7244862" y="2564012"/>
            <a:chExt cx="1005315" cy="299674"/>
          </a:xfrm>
        </p:grpSpPr>
        <p:cxnSp>
          <p:nvCxnSpPr>
            <p:cNvPr id="40" name="Straight Connector 39"/>
            <p:cNvCxnSpPr/>
            <p:nvPr/>
          </p:nvCxnSpPr>
          <p:spPr>
            <a:xfrm flipV="1">
              <a:off x="7244862" y="2564012"/>
              <a:ext cx="393867" cy="299674"/>
            </a:xfrm>
            <a:prstGeom prst="line">
              <a:avLst/>
            </a:prstGeom>
            <a:ln w="19050">
              <a:solidFill>
                <a:schemeClr val="bg2">
                  <a:lumMod val="50000"/>
                </a:schemeClr>
              </a:solidFill>
              <a:headEnd type="oval" w="sm" len="sm"/>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7643494" y="2564012"/>
              <a:ext cx="606683" cy="0"/>
            </a:xfrm>
            <a:prstGeom prst="line">
              <a:avLst/>
            </a:prstGeom>
            <a:ln w="19050">
              <a:solidFill>
                <a:schemeClr val="bg2">
                  <a:lumMod val="50000"/>
                </a:schemeClr>
              </a:solidFill>
              <a:headEnd type="none"/>
              <a:tailEnd type="oval" w="sm" len="sm"/>
            </a:ln>
          </p:spPr>
          <p:style>
            <a:lnRef idx="1">
              <a:schemeClr val="accent1"/>
            </a:lnRef>
            <a:fillRef idx="0">
              <a:schemeClr val="accent1"/>
            </a:fillRef>
            <a:effectRef idx="0">
              <a:schemeClr val="accent1"/>
            </a:effectRef>
            <a:fontRef idx="minor">
              <a:schemeClr val="tx1"/>
            </a:fontRef>
          </p:style>
        </p:cxnSp>
      </p:grpSp>
      <p:grpSp>
        <p:nvGrpSpPr>
          <p:cNvPr id="42" name="Group 41"/>
          <p:cNvGrpSpPr/>
          <p:nvPr/>
        </p:nvGrpSpPr>
        <p:grpSpPr bwMode="auto">
          <a:xfrm flipH="1">
            <a:off x="3934492" y="2220913"/>
            <a:ext cx="1004578" cy="300037"/>
            <a:chOff x="7244862" y="2564012"/>
            <a:chExt cx="1005315" cy="299674"/>
          </a:xfrm>
        </p:grpSpPr>
        <p:cxnSp>
          <p:nvCxnSpPr>
            <p:cNvPr id="43" name="Straight Connector 42"/>
            <p:cNvCxnSpPr/>
            <p:nvPr/>
          </p:nvCxnSpPr>
          <p:spPr>
            <a:xfrm flipV="1">
              <a:off x="7244862" y="2564012"/>
              <a:ext cx="393867" cy="299674"/>
            </a:xfrm>
            <a:prstGeom prst="line">
              <a:avLst/>
            </a:prstGeom>
            <a:ln w="19050">
              <a:solidFill>
                <a:schemeClr val="bg2">
                  <a:lumMod val="50000"/>
                </a:schemeClr>
              </a:solidFill>
              <a:headEnd type="oval" w="sm" len="sm"/>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a:off x="7643494" y="2564012"/>
              <a:ext cx="606683" cy="0"/>
            </a:xfrm>
            <a:prstGeom prst="line">
              <a:avLst/>
            </a:prstGeom>
            <a:ln w="19050">
              <a:solidFill>
                <a:schemeClr val="bg2">
                  <a:lumMod val="50000"/>
                </a:schemeClr>
              </a:solidFill>
              <a:headEnd type="none"/>
              <a:tailEnd type="oval" w="sm" len="sm"/>
            </a:ln>
          </p:spPr>
          <p:style>
            <a:lnRef idx="1">
              <a:schemeClr val="accent1"/>
            </a:lnRef>
            <a:fillRef idx="0">
              <a:schemeClr val="accent1"/>
            </a:fillRef>
            <a:effectRef idx="0">
              <a:schemeClr val="accent1"/>
            </a:effectRef>
            <a:fontRef idx="minor">
              <a:schemeClr val="tx1"/>
            </a:fontRef>
          </p:style>
        </p:cxnSp>
      </p:grpSp>
      <p:grpSp>
        <p:nvGrpSpPr>
          <p:cNvPr id="45" name="Group 44"/>
          <p:cNvGrpSpPr/>
          <p:nvPr/>
        </p:nvGrpSpPr>
        <p:grpSpPr bwMode="auto">
          <a:xfrm rot="1354404" flipV="1">
            <a:off x="6451490" y="4156076"/>
            <a:ext cx="1004578" cy="300038"/>
            <a:chOff x="7244862" y="2564012"/>
            <a:chExt cx="1005315" cy="299674"/>
          </a:xfrm>
        </p:grpSpPr>
        <p:cxnSp>
          <p:nvCxnSpPr>
            <p:cNvPr id="46" name="Straight Connector 45"/>
            <p:cNvCxnSpPr/>
            <p:nvPr/>
          </p:nvCxnSpPr>
          <p:spPr>
            <a:xfrm flipV="1">
              <a:off x="7243091" y="2565176"/>
              <a:ext cx="393867" cy="299673"/>
            </a:xfrm>
            <a:prstGeom prst="line">
              <a:avLst/>
            </a:prstGeom>
            <a:ln w="19050">
              <a:solidFill>
                <a:schemeClr val="bg2">
                  <a:lumMod val="50000"/>
                </a:schemeClr>
              </a:solidFill>
              <a:headEnd type="oval" w="sm" len="sm"/>
              <a:tailEnd type="none"/>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a:off x="7642763" y="2565315"/>
              <a:ext cx="606683" cy="0"/>
            </a:xfrm>
            <a:prstGeom prst="line">
              <a:avLst/>
            </a:prstGeom>
            <a:ln w="19050">
              <a:solidFill>
                <a:schemeClr val="bg2">
                  <a:lumMod val="50000"/>
                </a:schemeClr>
              </a:solidFill>
              <a:headEnd type="none"/>
              <a:tailEnd type="oval" w="sm" len="sm"/>
            </a:ln>
          </p:spPr>
          <p:style>
            <a:lnRef idx="1">
              <a:schemeClr val="accent1"/>
            </a:lnRef>
            <a:fillRef idx="0">
              <a:schemeClr val="accent1"/>
            </a:fillRef>
            <a:effectRef idx="0">
              <a:schemeClr val="accent1"/>
            </a:effectRef>
            <a:fontRef idx="minor">
              <a:schemeClr val="tx1"/>
            </a:fontRef>
          </p:style>
        </p:cxnSp>
      </p:grpSp>
      <p:grpSp>
        <p:nvGrpSpPr>
          <p:cNvPr id="48" name="Group 47"/>
          <p:cNvGrpSpPr/>
          <p:nvPr/>
        </p:nvGrpSpPr>
        <p:grpSpPr bwMode="auto">
          <a:xfrm rot="-1354404" flipH="1" flipV="1">
            <a:off x="4747042" y="4156076"/>
            <a:ext cx="1004578" cy="300038"/>
            <a:chOff x="7244862" y="2564012"/>
            <a:chExt cx="1005315" cy="299674"/>
          </a:xfrm>
        </p:grpSpPr>
        <p:cxnSp>
          <p:nvCxnSpPr>
            <p:cNvPr id="49" name="Straight Connector 48"/>
            <p:cNvCxnSpPr/>
            <p:nvPr/>
          </p:nvCxnSpPr>
          <p:spPr>
            <a:xfrm flipV="1">
              <a:off x="7245168" y="2564320"/>
              <a:ext cx="393867" cy="299674"/>
            </a:xfrm>
            <a:prstGeom prst="line">
              <a:avLst/>
            </a:prstGeom>
            <a:ln w="19050">
              <a:solidFill>
                <a:schemeClr val="bg2">
                  <a:lumMod val="50000"/>
                </a:schemeClr>
              </a:solidFill>
              <a:headEnd type="oval" w="sm" len="sm"/>
              <a:tailEnd type="none"/>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a:off x="7644838" y="2564460"/>
              <a:ext cx="606683" cy="0"/>
            </a:xfrm>
            <a:prstGeom prst="line">
              <a:avLst/>
            </a:prstGeom>
            <a:ln w="19050">
              <a:solidFill>
                <a:schemeClr val="bg2">
                  <a:lumMod val="50000"/>
                </a:schemeClr>
              </a:solidFill>
              <a:headEnd type="none"/>
              <a:tailEnd type="oval" w="sm" len="sm"/>
            </a:ln>
          </p:spPr>
          <p:style>
            <a:lnRef idx="1">
              <a:schemeClr val="accent1"/>
            </a:lnRef>
            <a:fillRef idx="0">
              <a:schemeClr val="accent1"/>
            </a:fillRef>
            <a:effectRef idx="0">
              <a:schemeClr val="accent1"/>
            </a:effectRef>
            <a:fontRef idx="minor">
              <a:schemeClr val="tx1"/>
            </a:fontRef>
          </p:style>
        </p:cxnSp>
      </p:grpSp>
      <p:grpSp>
        <p:nvGrpSpPr>
          <p:cNvPr id="51" name="Group 50"/>
          <p:cNvGrpSpPr/>
          <p:nvPr/>
        </p:nvGrpSpPr>
        <p:grpSpPr bwMode="auto">
          <a:xfrm>
            <a:off x="8479690" y="1806577"/>
            <a:ext cx="2955013" cy="709056"/>
            <a:chOff x="1603804" y="2220559"/>
            <a:chExt cx="2955174" cy="709072"/>
          </a:xfrm>
        </p:grpSpPr>
        <p:sp>
          <p:nvSpPr>
            <p:cNvPr id="52" name="Text Placeholder 2"/>
            <p:cNvSpPr txBox="1"/>
            <p:nvPr/>
          </p:nvSpPr>
          <p:spPr>
            <a:xfrm>
              <a:off x="1603804" y="2220559"/>
              <a:ext cx="2014026" cy="261944"/>
            </a:xfrm>
            <a:prstGeom prst="rect">
              <a:avLst/>
            </a:prstGeom>
            <a:noFill/>
          </p:spPr>
          <p:txBody>
            <a:bodyPr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zh-CN" altLang="en-US" sz="1600" dirty="0">
                  <a:solidFill>
                    <a:schemeClr val="bg1">
                      <a:lumMod val="50000"/>
                    </a:schemeClr>
                  </a:solidFill>
                  <a:latin typeface="微软雅黑" panose="020B0503020204020204" pitchFamily="34" charset="-122"/>
                  <a:ea typeface="微软雅黑" panose="020B0503020204020204" pitchFamily="34" charset="-122"/>
                  <a:cs typeface="Clear Sans" panose="020B0503030202020304" pitchFamily="34" charset="0"/>
                </a:rPr>
                <a:t>这里输入标题</a:t>
              </a:r>
              <a:endParaRPr lang="en-GB" altLang="zh-CN" sz="1600" dirty="0">
                <a:solidFill>
                  <a:schemeClr val="bg1">
                    <a:lumMod val="50000"/>
                  </a:schemeClr>
                </a:solidFill>
                <a:latin typeface="微软雅黑" panose="020B0503020204020204" pitchFamily="34" charset="-122"/>
                <a:ea typeface="微软雅黑" panose="020B0503020204020204" pitchFamily="34" charset="-122"/>
                <a:cs typeface="Clear Sans" panose="020B0503030202020304" pitchFamily="34" charset="0"/>
              </a:endParaRPr>
            </a:p>
          </p:txBody>
        </p:sp>
        <p:sp>
          <p:nvSpPr>
            <p:cNvPr id="53" name="TextBox 52"/>
            <p:cNvSpPr txBox="1"/>
            <p:nvPr/>
          </p:nvSpPr>
          <p:spPr>
            <a:xfrm>
              <a:off x="1679985" y="2560291"/>
              <a:ext cx="2878993" cy="369340"/>
            </a:xfrm>
            <a:prstGeom prst="rect">
              <a:avLst/>
            </a:prstGeom>
            <a:noFill/>
          </p:spPr>
          <p:txBody>
            <a:bodyPr lIns="0" tIns="0" rIns="0" bIns="0">
              <a:spAutoFit/>
            </a:bodyPr>
            <a:lstStyle/>
            <a:p>
              <a:pPr defTabSz="1450340">
                <a:defRPr/>
              </a:pPr>
              <a:r>
                <a:rPr lang="zh-CN" altLang="en-US" sz="1200" dirty="0">
                  <a:solidFill>
                    <a:schemeClr val="bg1">
                      <a:lumMod val="50000"/>
                    </a:schemeClr>
                  </a:solidFill>
                  <a:latin typeface="微软雅黑" panose="020B0503020204020204" pitchFamily="34" charset="-122"/>
                  <a:ea typeface="微软雅黑" panose="020B0503020204020204" pitchFamily="34" charset="-122"/>
                  <a:cs typeface="Open Sans" panose="020B0606030504020204" pitchFamily="34" charset="0"/>
                </a:rPr>
                <a:t>点击更改您的文字内容以下内容并没有什么实际意义</a:t>
              </a:r>
              <a:endParaRPr lang="en-US" altLang="zh-CN" sz="1200" dirty="0">
                <a:solidFill>
                  <a:schemeClr val="bg1">
                    <a:lumMod val="50000"/>
                  </a:schemeClr>
                </a:solidFill>
                <a:latin typeface="微软雅黑" panose="020B0503020204020204" pitchFamily="34" charset="-122"/>
                <a:ea typeface="微软雅黑" panose="020B0503020204020204" pitchFamily="34" charset="-122"/>
                <a:cs typeface="Open Sans" panose="020B0606030504020204" pitchFamily="34" charset="0"/>
              </a:endParaRPr>
            </a:p>
          </p:txBody>
        </p:sp>
      </p:grpSp>
      <p:grpSp>
        <p:nvGrpSpPr>
          <p:cNvPr id="54" name="Group 53"/>
          <p:cNvGrpSpPr/>
          <p:nvPr/>
        </p:nvGrpSpPr>
        <p:grpSpPr bwMode="auto">
          <a:xfrm>
            <a:off x="7622705" y="4256088"/>
            <a:ext cx="2955013" cy="759857"/>
            <a:chOff x="1603804" y="2220559"/>
            <a:chExt cx="2955174" cy="759874"/>
          </a:xfrm>
        </p:grpSpPr>
        <p:sp>
          <p:nvSpPr>
            <p:cNvPr id="55" name="Text Placeholder 2"/>
            <p:cNvSpPr txBox="1"/>
            <p:nvPr/>
          </p:nvSpPr>
          <p:spPr>
            <a:xfrm>
              <a:off x="1603804" y="2220559"/>
              <a:ext cx="2014026" cy="261943"/>
            </a:xfrm>
            <a:prstGeom prst="rect">
              <a:avLst/>
            </a:prstGeom>
            <a:noFill/>
          </p:spPr>
          <p:txBody>
            <a:bodyPr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zh-CN" altLang="en-US" sz="1600" dirty="0">
                  <a:solidFill>
                    <a:schemeClr val="bg1">
                      <a:lumMod val="50000"/>
                    </a:schemeClr>
                  </a:solidFill>
                  <a:latin typeface="微软雅黑" panose="020B0503020204020204" pitchFamily="34" charset="-122"/>
                  <a:ea typeface="微软雅黑" panose="020B0503020204020204" pitchFamily="34" charset="-122"/>
                  <a:cs typeface="Clear Sans" panose="020B0503030202020304" pitchFamily="34" charset="0"/>
                </a:rPr>
                <a:t>这里输入标题</a:t>
              </a:r>
              <a:endParaRPr lang="en-GB" altLang="zh-CN" sz="1600" dirty="0">
                <a:solidFill>
                  <a:schemeClr val="bg1">
                    <a:lumMod val="50000"/>
                  </a:schemeClr>
                </a:solidFill>
                <a:latin typeface="微软雅黑" panose="020B0503020204020204" pitchFamily="34" charset="-122"/>
                <a:ea typeface="微软雅黑" panose="020B0503020204020204" pitchFamily="34" charset="-122"/>
                <a:cs typeface="Clear Sans" panose="020B0503030202020304" pitchFamily="34" charset="0"/>
              </a:endParaRPr>
            </a:p>
          </p:txBody>
        </p:sp>
        <p:sp>
          <p:nvSpPr>
            <p:cNvPr id="56" name="TextBox 55"/>
            <p:cNvSpPr txBox="1"/>
            <p:nvPr/>
          </p:nvSpPr>
          <p:spPr>
            <a:xfrm>
              <a:off x="1679985" y="2611093"/>
              <a:ext cx="2878993" cy="369340"/>
            </a:xfrm>
            <a:prstGeom prst="rect">
              <a:avLst/>
            </a:prstGeom>
            <a:noFill/>
          </p:spPr>
          <p:txBody>
            <a:bodyPr lIns="0" tIns="0" rIns="0" bIns="0">
              <a:spAutoFit/>
            </a:bodyPr>
            <a:lstStyle/>
            <a:p>
              <a:pPr defTabSz="1450340">
                <a:defRPr/>
              </a:pPr>
              <a:r>
                <a:rPr lang="zh-CN" altLang="en-US" sz="1200" dirty="0">
                  <a:solidFill>
                    <a:schemeClr val="bg1">
                      <a:lumMod val="50000"/>
                    </a:schemeClr>
                  </a:solidFill>
                  <a:latin typeface="微软雅黑" panose="020B0503020204020204" pitchFamily="34" charset="-122"/>
                  <a:ea typeface="微软雅黑" panose="020B0503020204020204" pitchFamily="34" charset="-122"/>
                  <a:cs typeface="Open Sans" panose="020B0606030504020204" pitchFamily="34" charset="0"/>
                </a:rPr>
                <a:t>点击更改您的文字内容以下内容并没有什么实际意义</a:t>
              </a:r>
              <a:endParaRPr lang="en-US" altLang="zh-CN" sz="1200" dirty="0">
                <a:solidFill>
                  <a:schemeClr val="bg1">
                    <a:lumMod val="50000"/>
                  </a:schemeClr>
                </a:solidFill>
                <a:latin typeface="微软雅黑" panose="020B0503020204020204" pitchFamily="34" charset="-122"/>
                <a:ea typeface="微软雅黑" panose="020B0503020204020204" pitchFamily="34" charset="-122"/>
                <a:cs typeface="Open Sans" panose="020B0606030504020204" pitchFamily="34" charset="0"/>
              </a:endParaRPr>
            </a:p>
          </p:txBody>
        </p:sp>
      </p:grpSp>
      <p:grpSp>
        <p:nvGrpSpPr>
          <p:cNvPr id="57" name="Group 56"/>
          <p:cNvGrpSpPr/>
          <p:nvPr/>
        </p:nvGrpSpPr>
        <p:grpSpPr bwMode="auto">
          <a:xfrm>
            <a:off x="836649" y="1806582"/>
            <a:ext cx="2958187" cy="893446"/>
            <a:chOff x="1679271" y="2220559"/>
            <a:chExt cx="2959965" cy="893464"/>
          </a:xfrm>
        </p:grpSpPr>
        <p:sp>
          <p:nvSpPr>
            <p:cNvPr id="58" name="Text Placeholder 2"/>
            <p:cNvSpPr txBox="1"/>
            <p:nvPr/>
          </p:nvSpPr>
          <p:spPr>
            <a:xfrm>
              <a:off x="2625698" y="2220559"/>
              <a:ext cx="2013538" cy="261944"/>
            </a:xfrm>
            <a:prstGeom prst="rect">
              <a:avLst/>
            </a:prstGeom>
            <a:noFill/>
          </p:spPr>
          <p:txBody>
            <a:bodyPr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zh-CN" altLang="en-US" sz="1600" dirty="0">
                  <a:solidFill>
                    <a:schemeClr val="bg1">
                      <a:lumMod val="50000"/>
                    </a:schemeClr>
                  </a:solidFill>
                  <a:latin typeface="微软雅黑" panose="020B0503020204020204" pitchFamily="34" charset="-122"/>
                  <a:ea typeface="微软雅黑" panose="020B0503020204020204" pitchFamily="34" charset="-122"/>
                  <a:cs typeface="Clear Sans" panose="020B0503030202020304" pitchFamily="34" charset="0"/>
                </a:rPr>
                <a:t>这里输入标题</a:t>
              </a:r>
              <a:endParaRPr lang="en-GB" altLang="zh-CN" sz="1600" dirty="0">
                <a:solidFill>
                  <a:schemeClr val="bg1">
                    <a:lumMod val="50000"/>
                  </a:schemeClr>
                </a:solidFill>
                <a:latin typeface="微软雅黑" panose="020B0503020204020204" pitchFamily="34" charset="-122"/>
                <a:ea typeface="微软雅黑" panose="020B0503020204020204" pitchFamily="34" charset="-122"/>
                <a:cs typeface="Clear Sans" panose="020B0503030202020304" pitchFamily="34" charset="0"/>
              </a:endParaRPr>
            </a:p>
          </p:txBody>
        </p:sp>
        <p:sp>
          <p:nvSpPr>
            <p:cNvPr id="59" name="TextBox 58"/>
            <p:cNvSpPr txBox="1"/>
            <p:nvPr/>
          </p:nvSpPr>
          <p:spPr>
            <a:xfrm>
              <a:off x="1679271" y="2560292"/>
              <a:ext cx="2878979" cy="553731"/>
            </a:xfrm>
            <a:prstGeom prst="rect">
              <a:avLst/>
            </a:prstGeom>
            <a:noFill/>
          </p:spPr>
          <p:txBody>
            <a:bodyPr lIns="0" tIns="0" rIns="0" bIns="0">
              <a:spAutoFit/>
            </a:bodyPr>
            <a:lstStyle/>
            <a:p>
              <a:pPr algn="r" defTabSz="1450340">
                <a:defRPr/>
              </a:pPr>
              <a:r>
                <a:rPr lang="zh-CN" altLang="en-US" sz="1200" dirty="0">
                  <a:solidFill>
                    <a:schemeClr val="bg1">
                      <a:lumMod val="50000"/>
                    </a:schemeClr>
                  </a:solidFill>
                  <a:latin typeface="微软雅黑" panose="020B0503020204020204" pitchFamily="34" charset="-122"/>
                  <a:ea typeface="微软雅黑" panose="020B0503020204020204" pitchFamily="34" charset="-122"/>
                  <a:cs typeface="Open Sans" panose="020B0606030504020204" pitchFamily="34" charset="0"/>
                </a:rPr>
                <a:t>点击更改您的文字内容以下内容并没有什么实际意义更多模板亮亮图文旗舰店：https://liangliangtuwen.tmall.com</a:t>
              </a:r>
              <a:endParaRPr lang="zh-CN" altLang="en-US" sz="1200" dirty="0">
                <a:solidFill>
                  <a:schemeClr val="bg1">
                    <a:lumMod val="50000"/>
                  </a:schemeClr>
                </a:solidFill>
                <a:latin typeface="微软雅黑" panose="020B0503020204020204" pitchFamily="34" charset="-122"/>
                <a:ea typeface="微软雅黑" panose="020B0503020204020204" pitchFamily="34" charset="-122"/>
                <a:cs typeface="Open Sans" panose="020B0606030504020204" pitchFamily="34" charset="0"/>
              </a:endParaRPr>
            </a:p>
          </p:txBody>
        </p:sp>
      </p:grpSp>
      <p:grpSp>
        <p:nvGrpSpPr>
          <p:cNvPr id="60" name="Group 59"/>
          <p:cNvGrpSpPr/>
          <p:nvPr/>
        </p:nvGrpSpPr>
        <p:grpSpPr bwMode="auto">
          <a:xfrm>
            <a:off x="1636502" y="4251328"/>
            <a:ext cx="2958187" cy="759858"/>
            <a:chOff x="1679271" y="2220559"/>
            <a:chExt cx="2959965" cy="759873"/>
          </a:xfrm>
        </p:grpSpPr>
        <p:sp>
          <p:nvSpPr>
            <p:cNvPr id="61" name="Text Placeholder 2"/>
            <p:cNvSpPr txBox="1"/>
            <p:nvPr/>
          </p:nvSpPr>
          <p:spPr>
            <a:xfrm>
              <a:off x="2625698" y="2220559"/>
              <a:ext cx="2013538" cy="261944"/>
            </a:xfrm>
            <a:prstGeom prst="rect">
              <a:avLst/>
            </a:prstGeom>
            <a:noFill/>
          </p:spPr>
          <p:txBody>
            <a:bodyPr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zh-CN" altLang="en-US" sz="1600" dirty="0">
                  <a:solidFill>
                    <a:schemeClr val="bg1">
                      <a:lumMod val="50000"/>
                    </a:schemeClr>
                  </a:solidFill>
                  <a:latin typeface="微软雅黑" panose="020B0503020204020204" pitchFamily="34" charset="-122"/>
                  <a:ea typeface="微软雅黑" panose="020B0503020204020204" pitchFamily="34" charset="-122"/>
                  <a:cs typeface="Clear Sans" panose="020B0503030202020304" pitchFamily="34" charset="0"/>
                </a:rPr>
                <a:t>这里输入标题</a:t>
              </a:r>
              <a:endParaRPr lang="en-GB" altLang="zh-CN" sz="1600" dirty="0">
                <a:solidFill>
                  <a:schemeClr val="bg1">
                    <a:lumMod val="50000"/>
                  </a:schemeClr>
                </a:solidFill>
                <a:latin typeface="微软雅黑" panose="020B0503020204020204" pitchFamily="34" charset="-122"/>
                <a:ea typeface="微软雅黑" panose="020B0503020204020204" pitchFamily="34" charset="-122"/>
                <a:cs typeface="Clear Sans" panose="020B0503030202020304" pitchFamily="34" charset="0"/>
              </a:endParaRPr>
            </a:p>
          </p:txBody>
        </p:sp>
        <p:sp>
          <p:nvSpPr>
            <p:cNvPr id="62" name="TextBox 61"/>
            <p:cNvSpPr txBox="1"/>
            <p:nvPr/>
          </p:nvSpPr>
          <p:spPr>
            <a:xfrm>
              <a:off x="1679271" y="2611092"/>
              <a:ext cx="2878979" cy="369340"/>
            </a:xfrm>
            <a:prstGeom prst="rect">
              <a:avLst/>
            </a:prstGeom>
            <a:noFill/>
          </p:spPr>
          <p:txBody>
            <a:bodyPr lIns="0" tIns="0" rIns="0" bIns="0">
              <a:spAutoFit/>
            </a:bodyPr>
            <a:lstStyle/>
            <a:p>
              <a:pPr algn="r" defTabSz="1450340">
                <a:defRPr/>
              </a:pPr>
              <a:r>
                <a:rPr lang="zh-CN" altLang="en-US" sz="1200" dirty="0">
                  <a:solidFill>
                    <a:schemeClr val="bg1">
                      <a:lumMod val="50000"/>
                    </a:schemeClr>
                  </a:solidFill>
                  <a:latin typeface="微软雅黑" panose="020B0503020204020204" pitchFamily="34" charset="-122"/>
                  <a:ea typeface="微软雅黑" panose="020B0503020204020204" pitchFamily="34" charset="-122"/>
                  <a:cs typeface="Open Sans" panose="020B0606030504020204" pitchFamily="34" charset="0"/>
                </a:rPr>
                <a:t>点击更改您的文字内容以下内容并没有什么实际意义</a:t>
              </a:r>
              <a:endParaRPr lang="en-US" altLang="zh-CN" sz="1200" dirty="0">
                <a:solidFill>
                  <a:schemeClr val="bg1">
                    <a:lumMod val="50000"/>
                  </a:schemeClr>
                </a:solidFill>
                <a:latin typeface="微软雅黑" panose="020B0503020204020204" pitchFamily="34" charset="-122"/>
                <a:ea typeface="微软雅黑" panose="020B0503020204020204" pitchFamily="34" charset="-122"/>
                <a:cs typeface="Open Sans" panose="020B0606030504020204" pitchFamily="34" charset="0"/>
              </a:endParaRPr>
            </a:p>
          </p:txBody>
        </p:sp>
      </p:grpSp>
      <p:grpSp>
        <p:nvGrpSpPr>
          <p:cNvPr id="2" name="Group 1"/>
          <p:cNvGrpSpPr/>
          <p:nvPr/>
        </p:nvGrpSpPr>
        <p:grpSpPr bwMode="auto">
          <a:xfrm>
            <a:off x="4121761" y="1914525"/>
            <a:ext cx="3938959" cy="3838575"/>
            <a:chOff x="4121518" y="1915221"/>
            <a:chExt cx="3939219" cy="3837413"/>
          </a:xfrm>
        </p:grpSpPr>
        <p:grpSp>
          <p:nvGrpSpPr>
            <p:cNvPr id="35856" name="Group 52"/>
            <p:cNvGrpSpPr/>
            <p:nvPr/>
          </p:nvGrpSpPr>
          <p:grpSpPr bwMode="auto">
            <a:xfrm>
              <a:off x="4121518" y="1915221"/>
              <a:ext cx="3939219" cy="3837413"/>
              <a:chOff x="3160707" y="1634350"/>
              <a:chExt cx="2825746" cy="2752719"/>
            </a:xfrm>
          </p:grpSpPr>
          <p:sp>
            <p:nvSpPr>
              <p:cNvPr id="6" name="Freeform 5"/>
              <p:cNvSpPr>
                <a:spLocks noEditPoints="1"/>
              </p:cNvSpPr>
              <p:nvPr/>
            </p:nvSpPr>
            <p:spPr bwMode="auto">
              <a:xfrm>
                <a:off x="3160707" y="1912126"/>
                <a:ext cx="1180620" cy="1243163"/>
              </a:xfrm>
              <a:custGeom>
                <a:avLst/>
                <a:gdLst/>
                <a:ahLst/>
                <a:cxnLst>
                  <a:cxn ang="0">
                    <a:pos x="85" y="294"/>
                  </a:cxn>
                  <a:cxn ang="0">
                    <a:pos x="0" y="330"/>
                  </a:cxn>
                  <a:cxn ang="0">
                    <a:pos x="314" y="0"/>
                  </a:cxn>
                  <a:cxn ang="0">
                    <a:pos x="167" y="327"/>
                  </a:cxn>
                  <a:cxn ang="0">
                    <a:pos x="85" y="294"/>
                  </a:cxn>
                  <a:cxn ang="0">
                    <a:pos x="85" y="294"/>
                  </a:cxn>
                  <a:cxn ang="0">
                    <a:pos x="85" y="294"/>
                  </a:cxn>
                </a:cxnLst>
                <a:rect l="0" t="0" r="r" b="b"/>
                <a:pathLst>
                  <a:path w="314" h="330">
                    <a:moveTo>
                      <a:pt x="85" y="294"/>
                    </a:moveTo>
                    <a:cubicBezTo>
                      <a:pt x="52" y="294"/>
                      <a:pt x="21" y="307"/>
                      <a:pt x="0" y="330"/>
                    </a:cubicBezTo>
                    <a:cubicBezTo>
                      <a:pt x="19" y="162"/>
                      <a:pt x="149" y="27"/>
                      <a:pt x="314" y="0"/>
                    </a:cubicBezTo>
                    <a:cubicBezTo>
                      <a:pt x="176" y="99"/>
                      <a:pt x="167" y="274"/>
                      <a:pt x="167" y="327"/>
                    </a:cubicBezTo>
                    <a:cubicBezTo>
                      <a:pt x="146" y="306"/>
                      <a:pt x="116" y="294"/>
                      <a:pt x="85" y="294"/>
                    </a:cubicBezTo>
                    <a:close/>
                    <a:moveTo>
                      <a:pt x="85" y="294"/>
                    </a:moveTo>
                    <a:cubicBezTo>
                      <a:pt x="85" y="294"/>
                      <a:pt x="85" y="294"/>
                      <a:pt x="85" y="294"/>
                    </a:cubicBezTo>
                  </a:path>
                </a:pathLst>
              </a:custGeom>
              <a:solidFill>
                <a:srgbClr val="79B84B"/>
              </a:solidFill>
              <a:ln w="9525">
                <a:noFill/>
                <a:round/>
              </a:ln>
            </p:spPr>
            <p:txBody>
              <a:bodyPr/>
              <a:lstStyle/>
              <a:p>
                <a:pPr defTabSz="913765">
                  <a:defRPr/>
                </a:pPr>
                <a:endParaRPr lang="en-US" sz="2400" dirty="0"/>
              </a:p>
            </p:txBody>
          </p:sp>
          <p:sp>
            <p:nvSpPr>
              <p:cNvPr id="7" name="Freeform 6"/>
              <p:cNvSpPr>
                <a:spLocks noEditPoints="1"/>
              </p:cNvSpPr>
              <p:nvPr/>
            </p:nvSpPr>
            <p:spPr bwMode="auto">
              <a:xfrm>
                <a:off x="3885929" y="1916680"/>
                <a:ext cx="636419" cy="1238610"/>
              </a:xfrm>
              <a:custGeom>
                <a:avLst/>
                <a:gdLst/>
                <a:ahLst/>
                <a:cxnLst>
                  <a:cxn ang="0">
                    <a:pos x="84" y="293"/>
                  </a:cxn>
                  <a:cxn ang="0">
                    <a:pos x="1" y="327"/>
                  </a:cxn>
                  <a:cxn ang="0">
                    <a:pos x="169" y="0"/>
                  </a:cxn>
                  <a:cxn ang="0">
                    <a:pos x="169" y="329"/>
                  </a:cxn>
                  <a:cxn ang="0">
                    <a:pos x="84" y="293"/>
                  </a:cxn>
                  <a:cxn ang="0">
                    <a:pos x="84" y="293"/>
                  </a:cxn>
                  <a:cxn ang="0">
                    <a:pos x="84" y="293"/>
                  </a:cxn>
                </a:cxnLst>
                <a:rect l="0" t="0" r="r" b="b"/>
                <a:pathLst>
                  <a:path w="169" h="329">
                    <a:moveTo>
                      <a:pt x="84" y="293"/>
                    </a:moveTo>
                    <a:cubicBezTo>
                      <a:pt x="52" y="293"/>
                      <a:pt x="22" y="306"/>
                      <a:pt x="1" y="327"/>
                    </a:cubicBezTo>
                    <a:cubicBezTo>
                      <a:pt x="0" y="276"/>
                      <a:pt x="8" y="87"/>
                      <a:pt x="169" y="0"/>
                    </a:cubicBezTo>
                    <a:cubicBezTo>
                      <a:pt x="169" y="329"/>
                      <a:pt x="169" y="329"/>
                      <a:pt x="169" y="329"/>
                    </a:cubicBezTo>
                    <a:cubicBezTo>
                      <a:pt x="147" y="306"/>
                      <a:pt x="117" y="293"/>
                      <a:pt x="84" y="293"/>
                    </a:cubicBezTo>
                    <a:close/>
                    <a:moveTo>
                      <a:pt x="84" y="293"/>
                    </a:moveTo>
                    <a:cubicBezTo>
                      <a:pt x="84" y="293"/>
                      <a:pt x="84" y="293"/>
                      <a:pt x="84" y="293"/>
                    </a:cubicBezTo>
                  </a:path>
                </a:pathLst>
              </a:custGeom>
              <a:solidFill>
                <a:srgbClr val="55BEBB"/>
              </a:solidFill>
              <a:ln w="9525">
                <a:noFill/>
                <a:round/>
              </a:ln>
            </p:spPr>
            <p:txBody>
              <a:bodyPr/>
              <a:lstStyle/>
              <a:p>
                <a:pPr defTabSz="913765">
                  <a:defRPr/>
                </a:pPr>
                <a:endParaRPr lang="en-US" sz="2400" dirty="0"/>
              </a:p>
            </p:txBody>
          </p:sp>
          <p:sp>
            <p:nvSpPr>
              <p:cNvPr id="8" name="Freeform 7"/>
              <p:cNvSpPr>
                <a:spLocks noEditPoints="1"/>
              </p:cNvSpPr>
              <p:nvPr/>
            </p:nvSpPr>
            <p:spPr bwMode="auto">
              <a:xfrm>
                <a:off x="4621397" y="1916680"/>
                <a:ext cx="635281" cy="1238610"/>
              </a:xfrm>
              <a:custGeom>
                <a:avLst/>
                <a:gdLst/>
                <a:ahLst/>
                <a:cxnLst>
                  <a:cxn ang="0">
                    <a:pos x="85" y="293"/>
                  </a:cxn>
                  <a:cxn ang="0">
                    <a:pos x="0" y="329"/>
                  </a:cxn>
                  <a:cxn ang="0">
                    <a:pos x="0" y="0"/>
                  </a:cxn>
                  <a:cxn ang="0">
                    <a:pos x="168" y="327"/>
                  </a:cxn>
                  <a:cxn ang="0">
                    <a:pos x="85" y="293"/>
                  </a:cxn>
                  <a:cxn ang="0">
                    <a:pos x="85" y="293"/>
                  </a:cxn>
                  <a:cxn ang="0">
                    <a:pos x="85" y="293"/>
                  </a:cxn>
                </a:cxnLst>
                <a:rect l="0" t="0" r="r" b="b"/>
                <a:pathLst>
                  <a:path w="169" h="329">
                    <a:moveTo>
                      <a:pt x="85" y="293"/>
                    </a:moveTo>
                    <a:cubicBezTo>
                      <a:pt x="52" y="293"/>
                      <a:pt x="22" y="306"/>
                      <a:pt x="0" y="329"/>
                    </a:cubicBezTo>
                    <a:cubicBezTo>
                      <a:pt x="0" y="0"/>
                      <a:pt x="0" y="0"/>
                      <a:pt x="0" y="0"/>
                    </a:cubicBezTo>
                    <a:cubicBezTo>
                      <a:pt x="161" y="87"/>
                      <a:pt x="169" y="276"/>
                      <a:pt x="168" y="327"/>
                    </a:cubicBezTo>
                    <a:cubicBezTo>
                      <a:pt x="146" y="306"/>
                      <a:pt x="116" y="293"/>
                      <a:pt x="85" y="293"/>
                    </a:cubicBezTo>
                    <a:close/>
                    <a:moveTo>
                      <a:pt x="85" y="293"/>
                    </a:moveTo>
                    <a:cubicBezTo>
                      <a:pt x="85" y="293"/>
                      <a:pt x="85" y="293"/>
                      <a:pt x="85" y="293"/>
                    </a:cubicBezTo>
                  </a:path>
                </a:pathLst>
              </a:custGeom>
              <a:solidFill>
                <a:srgbClr val="FFBF3F"/>
              </a:solidFill>
              <a:ln w="9525">
                <a:noFill/>
                <a:round/>
              </a:ln>
            </p:spPr>
            <p:txBody>
              <a:bodyPr/>
              <a:lstStyle/>
              <a:p>
                <a:pPr defTabSz="913765">
                  <a:defRPr/>
                </a:pPr>
                <a:endParaRPr lang="en-US" sz="2400" dirty="0"/>
              </a:p>
            </p:txBody>
          </p:sp>
          <p:sp>
            <p:nvSpPr>
              <p:cNvPr id="9" name="Freeform 8"/>
              <p:cNvSpPr>
                <a:spLocks noEditPoints="1"/>
              </p:cNvSpPr>
              <p:nvPr/>
            </p:nvSpPr>
            <p:spPr bwMode="auto">
              <a:xfrm>
                <a:off x="4797864" y="1912126"/>
                <a:ext cx="1188589" cy="1251133"/>
              </a:xfrm>
              <a:custGeom>
                <a:avLst/>
                <a:gdLst/>
                <a:ahLst/>
                <a:cxnLst>
                  <a:cxn ang="0">
                    <a:pos x="229" y="294"/>
                  </a:cxn>
                  <a:cxn ang="0">
                    <a:pos x="147" y="327"/>
                  </a:cxn>
                  <a:cxn ang="0">
                    <a:pos x="0" y="0"/>
                  </a:cxn>
                  <a:cxn ang="0">
                    <a:pos x="316" y="332"/>
                  </a:cxn>
                  <a:cxn ang="0">
                    <a:pos x="229" y="294"/>
                  </a:cxn>
                  <a:cxn ang="0">
                    <a:pos x="229" y="294"/>
                  </a:cxn>
                  <a:cxn ang="0">
                    <a:pos x="229" y="294"/>
                  </a:cxn>
                </a:cxnLst>
                <a:rect l="0" t="0" r="r" b="b"/>
                <a:pathLst>
                  <a:path w="316" h="332">
                    <a:moveTo>
                      <a:pt x="229" y="294"/>
                    </a:moveTo>
                    <a:cubicBezTo>
                      <a:pt x="198" y="294"/>
                      <a:pt x="169" y="306"/>
                      <a:pt x="147" y="327"/>
                    </a:cubicBezTo>
                    <a:cubicBezTo>
                      <a:pt x="148" y="274"/>
                      <a:pt x="138" y="99"/>
                      <a:pt x="0" y="0"/>
                    </a:cubicBezTo>
                    <a:cubicBezTo>
                      <a:pt x="167" y="26"/>
                      <a:pt x="298" y="162"/>
                      <a:pt x="316" y="332"/>
                    </a:cubicBezTo>
                    <a:cubicBezTo>
                      <a:pt x="295" y="308"/>
                      <a:pt x="263" y="294"/>
                      <a:pt x="229" y="294"/>
                    </a:cubicBezTo>
                    <a:close/>
                    <a:moveTo>
                      <a:pt x="229" y="294"/>
                    </a:moveTo>
                    <a:cubicBezTo>
                      <a:pt x="229" y="294"/>
                      <a:pt x="229" y="294"/>
                      <a:pt x="229" y="294"/>
                    </a:cubicBezTo>
                  </a:path>
                </a:pathLst>
              </a:custGeom>
              <a:solidFill>
                <a:srgbClr val="FF7254"/>
              </a:solidFill>
              <a:ln w="9525">
                <a:noFill/>
                <a:round/>
              </a:ln>
            </p:spPr>
            <p:txBody>
              <a:bodyPr/>
              <a:lstStyle/>
              <a:p>
                <a:pPr defTabSz="913765">
                  <a:defRPr/>
                </a:pPr>
                <a:endParaRPr lang="en-US" sz="2400" dirty="0"/>
              </a:p>
            </p:txBody>
          </p:sp>
          <p:sp>
            <p:nvSpPr>
              <p:cNvPr id="10" name="Freeform 9"/>
              <p:cNvSpPr>
                <a:spLocks noEditPoints="1"/>
              </p:cNvSpPr>
              <p:nvPr/>
            </p:nvSpPr>
            <p:spPr bwMode="auto">
              <a:xfrm>
                <a:off x="4522348" y="3336300"/>
                <a:ext cx="494107" cy="1050769"/>
              </a:xfrm>
              <a:custGeom>
                <a:avLst/>
                <a:gdLst/>
                <a:ahLst/>
                <a:cxnLst>
                  <a:cxn ang="0">
                    <a:pos x="13" y="7"/>
                  </a:cxn>
                  <a:cxn ang="0">
                    <a:pos x="0" y="0"/>
                  </a:cxn>
                  <a:cxn ang="0">
                    <a:pos x="0" y="214"/>
                  </a:cxn>
                  <a:cxn ang="0">
                    <a:pos x="2" y="219"/>
                  </a:cxn>
                  <a:cxn ang="0">
                    <a:pos x="66" y="279"/>
                  </a:cxn>
                  <a:cxn ang="0">
                    <a:pos x="131" y="214"/>
                  </a:cxn>
                  <a:cxn ang="0">
                    <a:pos x="118" y="201"/>
                  </a:cxn>
                  <a:cxn ang="0">
                    <a:pos x="105" y="214"/>
                  </a:cxn>
                  <a:cxn ang="0">
                    <a:pos x="66" y="253"/>
                  </a:cxn>
                  <a:cxn ang="0">
                    <a:pos x="27" y="214"/>
                  </a:cxn>
                  <a:cxn ang="0">
                    <a:pos x="26" y="211"/>
                  </a:cxn>
                  <a:cxn ang="0">
                    <a:pos x="26" y="0"/>
                  </a:cxn>
                  <a:cxn ang="0">
                    <a:pos x="13" y="7"/>
                  </a:cxn>
                  <a:cxn ang="0">
                    <a:pos x="13" y="7"/>
                  </a:cxn>
                  <a:cxn ang="0">
                    <a:pos x="13" y="7"/>
                  </a:cxn>
                </a:cxnLst>
                <a:rect l="0" t="0" r="r" b="b"/>
                <a:pathLst>
                  <a:path w="131" h="279">
                    <a:moveTo>
                      <a:pt x="13" y="7"/>
                    </a:moveTo>
                    <a:cubicBezTo>
                      <a:pt x="8" y="7"/>
                      <a:pt x="3" y="4"/>
                      <a:pt x="0" y="0"/>
                    </a:cubicBezTo>
                    <a:cubicBezTo>
                      <a:pt x="0" y="214"/>
                      <a:pt x="0" y="214"/>
                      <a:pt x="0" y="214"/>
                    </a:cubicBezTo>
                    <a:cubicBezTo>
                      <a:pt x="0" y="216"/>
                      <a:pt x="1" y="218"/>
                      <a:pt x="2" y="219"/>
                    </a:cubicBezTo>
                    <a:cubicBezTo>
                      <a:pt x="4" y="253"/>
                      <a:pt x="32" y="279"/>
                      <a:pt x="66" y="279"/>
                    </a:cubicBezTo>
                    <a:cubicBezTo>
                      <a:pt x="102" y="279"/>
                      <a:pt x="131" y="250"/>
                      <a:pt x="131" y="214"/>
                    </a:cubicBezTo>
                    <a:cubicBezTo>
                      <a:pt x="131" y="207"/>
                      <a:pt x="126" y="201"/>
                      <a:pt x="118" y="201"/>
                    </a:cubicBezTo>
                    <a:cubicBezTo>
                      <a:pt x="111" y="201"/>
                      <a:pt x="105" y="207"/>
                      <a:pt x="105" y="214"/>
                    </a:cubicBezTo>
                    <a:cubicBezTo>
                      <a:pt x="105" y="236"/>
                      <a:pt x="88" y="253"/>
                      <a:pt x="66" y="253"/>
                    </a:cubicBezTo>
                    <a:cubicBezTo>
                      <a:pt x="45" y="253"/>
                      <a:pt x="27" y="236"/>
                      <a:pt x="27" y="214"/>
                    </a:cubicBezTo>
                    <a:cubicBezTo>
                      <a:pt x="27" y="213"/>
                      <a:pt x="27" y="212"/>
                      <a:pt x="26" y="211"/>
                    </a:cubicBezTo>
                    <a:cubicBezTo>
                      <a:pt x="26" y="0"/>
                      <a:pt x="26" y="0"/>
                      <a:pt x="26" y="0"/>
                    </a:cubicBezTo>
                    <a:cubicBezTo>
                      <a:pt x="24" y="4"/>
                      <a:pt x="19" y="7"/>
                      <a:pt x="13" y="7"/>
                    </a:cubicBezTo>
                    <a:close/>
                    <a:moveTo>
                      <a:pt x="13" y="7"/>
                    </a:moveTo>
                    <a:cubicBezTo>
                      <a:pt x="13" y="7"/>
                      <a:pt x="13" y="7"/>
                      <a:pt x="13" y="7"/>
                    </a:cubicBezTo>
                  </a:path>
                </a:pathLst>
              </a:custGeom>
              <a:solidFill>
                <a:schemeClr val="tx1">
                  <a:lumMod val="50000"/>
                  <a:lumOff val="50000"/>
                </a:schemeClr>
              </a:solidFill>
              <a:ln w="9525">
                <a:noFill/>
                <a:round/>
              </a:ln>
            </p:spPr>
            <p:txBody>
              <a:bodyPr/>
              <a:lstStyle/>
              <a:p>
                <a:pPr defTabSz="913765">
                  <a:defRPr/>
                </a:pPr>
                <a:endParaRPr lang="en-US" sz="2400" dirty="0"/>
              </a:p>
            </p:txBody>
          </p:sp>
          <p:sp>
            <p:nvSpPr>
              <p:cNvPr id="11" name="Freeform 10"/>
              <p:cNvSpPr>
                <a:spLocks noEditPoints="1"/>
              </p:cNvSpPr>
              <p:nvPr/>
            </p:nvSpPr>
            <p:spPr bwMode="auto">
              <a:xfrm>
                <a:off x="4522348" y="1634350"/>
                <a:ext cx="99049" cy="198086"/>
              </a:xfrm>
              <a:custGeom>
                <a:avLst/>
                <a:gdLst/>
                <a:ahLst/>
                <a:cxnLst>
                  <a:cxn ang="0">
                    <a:pos x="26" y="52"/>
                  </a:cxn>
                  <a:cxn ang="0">
                    <a:pos x="26" y="13"/>
                  </a:cxn>
                  <a:cxn ang="0">
                    <a:pos x="13" y="0"/>
                  </a:cxn>
                  <a:cxn ang="0">
                    <a:pos x="0" y="13"/>
                  </a:cxn>
                  <a:cxn ang="0">
                    <a:pos x="0" y="52"/>
                  </a:cxn>
                  <a:cxn ang="0">
                    <a:pos x="0" y="53"/>
                  </a:cxn>
                  <a:cxn ang="0">
                    <a:pos x="26" y="53"/>
                  </a:cxn>
                  <a:cxn ang="0">
                    <a:pos x="26" y="52"/>
                  </a:cxn>
                  <a:cxn ang="0">
                    <a:pos x="26" y="52"/>
                  </a:cxn>
                  <a:cxn ang="0">
                    <a:pos x="26" y="52"/>
                  </a:cxn>
                </a:cxnLst>
                <a:rect l="0" t="0" r="r" b="b"/>
                <a:pathLst>
                  <a:path w="26" h="53">
                    <a:moveTo>
                      <a:pt x="26" y="52"/>
                    </a:moveTo>
                    <a:cubicBezTo>
                      <a:pt x="26" y="13"/>
                      <a:pt x="26" y="13"/>
                      <a:pt x="26" y="13"/>
                    </a:cubicBezTo>
                    <a:cubicBezTo>
                      <a:pt x="26" y="6"/>
                      <a:pt x="20" y="0"/>
                      <a:pt x="13" y="0"/>
                    </a:cubicBezTo>
                    <a:cubicBezTo>
                      <a:pt x="6" y="0"/>
                      <a:pt x="0" y="6"/>
                      <a:pt x="0" y="13"/>
                    </a:cubicBezTo>
                    <a:cubicBezTo>
                      <a:pt x="0" y="52"/>
                      <a:pt x="0" y="52"/>
                      <a:pt x="0" y="52"/>
                    </a:cubicBezTo>
                    <a:cubicBezTo>
                      <a:pt x="0" y="52"/>
                      <a:pt x="0" y="52"/>
                      <a:pt x="0" y="53"/>
                    </a:cubicBezTo>
                    <a:cubicBezTo>
                      <a:pt x="26" y="53"/>
                      <a:pt x="26" y="53"/>
                      <a:pt x="26" y="53"/>
                    </a:cubicBezTo>
                    <a:cubicBezTo>
                      <a:pt x="26" y="52"/>
                      <a:pt x="26" y="52"/>
                      <a:pt x="26" y="52"/>
                    </a:cubicBezTo>
                    <a:close/>
                    <a:moveTo>
                      <a:pt x="26" y="52"/>
                    </a:moveTo>
                    <a:cubicBezTo>
                      <a:pt x="26" y="52"/>
                      <a:pt x="26" y="52"/>
                      <a:pt x="26" y="52"/>
                    </a:cubicBezTo>
                  </a:path>
                </a:pathLst>
              </a:custGeom>
              <a:solidFill>
                <a:schemeClr val="tx1">
                  <a:lumMod val="50000"/>
                  <a:lumOff val="50000"/>
                </a:schemeClr>
              </a:solidFill>
              <a:ln w="9525">
                <a:noFill/>
                <a:round/>
              </a:ln>
            </p:spPr>
            <p:txBody>
              <a:bodyPr/>
              <a:lstStyle/>
              <a:p>
                <a:pPr defTabSz="913765">
                  <a:defRPr/>
                </a:pPr>
                <a:endParaRPr lang="en-US" sz="2400" dirty="0"/>
              </a:p>
            </p:txBody>
          </p:sp>
        </p:grpSp>
        <p:sp>
          <p:nvSpPr>
            <p:cNvPr id="35857" name="Shape 1094"/>
            <p:cNvSpPr/>
            <p:nvPr/>
          </p:nvSpPr>
          <p:spPr bwMode="auto">
            <a:xfrm>
              <a:off x="4568684" y="3131690"/>
              <a:ext cx="376996" cy="269235"/>
            </a:xfrm>
            <a:custGeom>
              <a:avLst/>
              <a:gdLst>
                <a:gd name="T0" fmla="*/ 188498 w 21600"/>
                <a:gd name="T1" fmla="*/ 134618 h 21600"/>
                <a:gd name="T2" fmla="*/ 188498 w 21600"/>
                <a:gd name="T3" fmla="*/ 134618 h 21600"/>
                <a:gd name="T4" fmla="*/ 188498 w 21600"/>
                <a:gd name="T5" fmla="*/ 134618 h 21600"/>
                <a:gd name="T6" fmla="*/ 188498 w 21600"/>
                <a:gd name="T7" fmla="*/ 134618 h 21600"/>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600" h="21600" extrusionOk="0">
                  <a:moveTo>
                    <a:pt x="20056" y="17282"/>
                  </a:moveTo>
                  <a:lnTo>
                    <a:pt x="1544" y="17282"/>
                  </a:lnTo>
                  <a:cubicBezTo>
                    <a:pt x="691" y="17282"/>
                    <a:pt x="0" y="18250"/>
                    <a:pt x="0" y="19441"/>
                  </a:cubicBezTo>
                  <a:cubicBezTo>
                    <a:pt x="0" y="20638"/>
                    <a:pt x="691" y="21600"/>
                    <a:pt x="1544" y="21600"/>
                  </a:cubicBezTo>
                  <a:lnTo>
                    <a:pt x="20056" y="21600"/>
                  </a:lnTo>
                  <a:cubicBezTo>
                    <a:pt x="20909" y="21600"/>
                    <a:pt x="21600" y="20638"/>
                    <a:pt x="21600" y="19441"/>
                  </a:cubicBezTo>
                  <a:cubicBezTo>
                    <a:pt x="21600" y="18250"/>
                    <a:pt x="20909" y="17282"/>
                    <a:pt x="20056" y="17282"/>
                  </a:cubicBezTo>
                  <a:close/>
                  <a:moveTo>
                    <a:pt x="1544" y="4321"/>
                  </a:moveTo>
                  <a:lnTo>
                    <a:pt x="20056" y="4321"/>
                  </a:lnTo>
                  <a:cubicBezTo>
                    <a:pt x="20909" y="4321"/>
                    <a:pt x="21600" y="3353"/>
                    <a:pt x="21600" y="2159"/>
                  </a:cubicBezTo>
                  <a:cubicBezTo>
                    <a:pt x="21600" y="965"/>
                    <a:pt x="20909" y="0"/>
                    <a:pt x="20056" y="0"/>
                  </a:cubicBezTo>
                  <a:lnTo>
                    <a:pt x="1544" y="0"/>
                  </a:lnTo>
                  <a:cubicBezTo>
                    <a:pt x="691" y="0"/>
                    <a:pt x="0" y="965"/>
                    <a:pt x="0" y="2159"/>
                  </a:cubicBezTo>
                  <a:cubicBezTo>
                    <a:pt x="0" y="3353"/>
                    <a:pt x="691" y="4321"/>
                    <a:pt x="1544" y="4321"/>
                  </a:cubicBezTo>
                  <a:close/>
                  <a:moveTo>
                    <a:pt x="20056" y="8640"/>
                  </a:moveTo>
                  <a:lnTo>
                    <a:pt x="1544" y="8640"/>
                  </a:lnTo>
                  <a:cubicBezTo>
                    <a:pt x="691" y="8640"/>
                    <a:pt x="0" y="9608"/>
                    <a:pt x="0" y="10799"/>
                  </a:cubicBezTo>
                  <a:cubicBezTo>
                    <a:pt x="0" y="11996"/>
                    <a:pt x="691" y="12958"/>
                    <a:pt x="1544" y="12958"/>
                  </a:cubicBezTo>
                  <a:lnTo>
                    <a:pt x="20056" y="12958"/>
                  </a:lnTo>
                  <a:cubicBezTo>
                    <a:pt x="20909" y="12958"/>
                    <a:pt x="21600" y="11996"/>
                    <a:pt x="21600" y="10799"/>
                  </a:cubicBezTo>
                  <a:cubicBezTo>
                    <a:pt x="21600" y="9608"/>
                    <a:pt x="20909" y="8640"/>
                    <a:pt x="20056" y="8640"/>
                  </a:cubicBezTo>
                  <a:close/>
                </a:path>
              </a:pathLst>
            </a:custGeom>
            <a:solidFill>
              <a:schemeClr val="bg1"/>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50784" tIns="50784" rIns="50784" bIns="50784" anchor="ctr"/>
            <a:lstStyle/>
            <a:p>
              <a:endParaRPr lang="zh-CN" altLang="en-US" sz="2400"/>
            </a:p>
          </p:txBody>
        </p:sp>
        <p:sp>
          <p:nvSpPr>
            <p:cNvPr id="35858" name="Freeform 62"/>
            <p:cNvSpPr>
              <a:spLocks noEditPoints="1"/>
            </p:cNvSpPr>
            <p:nvPr/>
          </p:nvSpPr>
          <p:spPr bwMode="auto">
            <a:xfrm>
              <a:off x="5477986" y="3065772"/>
              <a:ext cx="320256" cy="360553"/>
            </a:xfrm>
            <a:custGeom>
              <a:avLst/>
              <a:gdLst>
                <a:gd name="T0" fmla="*/ 300240 w 320"/>
                <a:gd name="T1" fmla="*/ 0 h 360"/>
                <a:gd name="T2" fmla="*/ 256205 w 320"/>
                <a:gd name="T3" fmla="*/ 0 h 360"/>
                <a:gd name="T4" fmla="*/ 240192 w 320"/>
                <a:gd name="T5" fmla="*/ 20031 h 360"/>
                <a:gd name="T6" fmla="*/ 240192 w 320"/>
                <a:gd name="T7" fmla="*/ 360553 h 360"/>
                <a:gd name="T8" fmla="*/ 320256 w 320"/>
                <a:gd name="T9" fmla="*/ 360553 h 360"/>
                <a:gd name="T10" fmla="*/ 320256 w 320"/>
                <a:gd name="T11" fmla="*/ 20031 h 360"/>
                <a:gd name="T12" fmla="*/ 300240 w 320"/>
                <a:gd name="T13" fmla="*/ 0 h 360"/>
                <a:gd name="T14" fmla="*/ 180144 w 320"/>
                <a:gd name="T15" fmla="*/ 120184 h 360"/>
                <a:gd name="T16" fmla="*/ 136109 w 320"/>
                <a:gd name="T17" fmla="*/ 120184 h 360"/>
                <a:gd name="T18" fmla="*/ 120096 w 320"/>
                <a:gd name="T19" fmla="*/ 140215 h 360"/>
                <a:gd name="T20" fmla="*/ 120096 w 320"/>
                <a:gd name="T21" fmla="*/ 360553 h 360"/>
                <a:gd name="T22" fmla="*/ 200160 w 320"/>
                <a:gd name="T23" fmla="*/ 360553 h 360"/>
                <a:gd name="T24" fmla="*/ 200160 w 320"/>
                <a:gd name="T25" fmla="*/ 140215 h 360"/>
                <a:gd name="T26" fmla="*/ 180144 w 320"/>
                <a:gd name="T27" fmla="*/ 120184 h 360"/>
                <a:gd name="T28" fmla="*/ 60048 w 320"/>
                <a:gd name="T29" fmla="*/ 240369 h 360"/>
                <a:gd name="T30" fmla="*/ 16013 w 320"/>
                <a:gd name="T31" fmla="*/ 240369 h 360"/>
                <a:gd name="T32" fmla="*/ 0 w 320"/>
                <a:gd name="T33" fmla="*/ 260399 h 360"/>
                <a:gd name="T34" fmla="*/ 0 w 320"/>
                <a:gd name="T35" fmla="*/ 360553 h 360"/>
                <a:gd name="T36" fmla="*/ 80064 w 320"/>
                <a:gd name="T37" fmla="*/ 360553 h 360"/>
                <a:gd name="T38" fmla="*/ 80064 w 320"/>
                <a:gd name="T39" fmla="*/ 260399 h 360"/>
                <a:gd name="T40" fmla="*/ 60048 w 320"/>
                <a:gd name="T41" fmla="*/ 240369 h 36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320" h="360">
                  <a:moveTo>
                    <a:pt x="300" y="0"/>
                  </a:moveTo>
                  <a:cubicBezTo>
                    <a:pt x="256" y="0"/>
                    <a:pt x="256" y="0"/>
                    <a:pt x="256" y="0"/>
                  </a:cubicBezTo>
                  <a:cubicBezTo>
                    <a:pt x="245" y="0"/>
                    <a:pt x="240" y="9"/>
                    <a:pt x="240" y="20"/>
                  </a:cubicBezTo>
                  <a:cubicBezTo>
                    <a:pt x="240" y="360"/>
                    <a:pt x="240" y="360"/>
                    <a:pt x="240" y="360"/>
                  </a:cubicBezTo>
                  <a:cubicBezTo>
                    <a:pt x="320" y="360"/>
                    <a:pt x="320" y="360"/>
                    <a:pt x="320" y="360"/>
                  </a:cubicBezTo>
                  <a:cubicBezTo>
                    <a:pt x="320" y="20"/>
                    <a:pt x="320" y="20"/>
                    <a:pt x="320" y="20"/>
                  </a:cubicBezTo>
                  <a:cubicBezTo>
                    <a:pt x="320" y="9"/>
                    <a:pt x="311" y="0"/>
                    <a:pt x="300" y="0"/>
                  </a:cubicBezTo>
                  <a:close/>
                  <a:moveTo>
                    <a:pt x="180" y="120"/>
                  </a:moveTo>
                  <a:cubicBezTo>
                    <a:pt x="136" y="120"/>
                    <a:pt x="136" y="120"/>
                    <a:pt x="136" y="120"/>
                  </a:cubicBezTo>
                  <a:cubicBezTo>
                    <a:pt x="125" y="120"/>
                    <a:pt x="120" y="129"/>
                    <a:pt x="120" y="140"/>
                  </a:cubicBezTo>
                  <a:cubicBezTo>
                    <a:pt x="120" y="360"/>
                    <a:pt x="120" y="360"/>
                    <a:pt x="120" y="360"/>
                  </a:cubicBezTo>
                  <a:cubicBezTo>
                    <a:pt x="200" y="360"/>
                    <a:pt x="200" y="360"/>
                    <a:pt x="200" y="360"/>
                  </a:cubicBezTo>
                  <a:cubicBezTo>
                    <a:pt x="200" y="140"/>
                    <a:pt x="200" y="140"/>
                    <a:pt x="200" y="140"/>
                  </a:cubicBezTo>
                  <a:cubicBezTo>
                    <a:pt x="200" y="129"/>
                    <a:pt x="191" y="120"/>
                    <a:pt x="180" y="120"/>
                  </a:cubicBezTo>
                  <a:close/>
                  <a:moveTo>
                    <a:pt x="60" y="240"/>
                  </a:moveTo>
                  <a:cubicBezTo>
                    <a:pt x="16" y="240"/>
                    <a:pt x="16" y="240"/>
                    <a:pt x="16" y="240"/>
                  </a:cubicBezTo>
                  <a:cubicBezTo>
                    <a:pt x="5" y="240"/>
                    <a:pt x="0" y="249"/>
                    <a:pt x="0" y="260"/>
                  </a:cubicBezTo>
                  <a:cubicBezTo>
                    <a:pt x="0" y="360"/>
                    <a:pt x="0" y="360"/>
                    <a:pt x="0" y="360"/>
                  </a:cubicBezTo>
                  <a:cubicBezTo>
                    <a:pt x="80" y="360"/>
                    <a:pt x="80" y="360"/>
                    <a:pt x="80" y="360"/>
                  </a:cubicBezTo>
                  <a:cubicBezTo>
                    <a:pt x="80" y="260"/>
                    <a:pt x="80" y="260"/>
                    <a:pt x="80" y="260"/>
                  </a:cubicBezTo>
                  <a:cubicBezTo>
                    <a:pt x="80" y="249"/>
                    <a:pt x="71" y="240"/>
                    <a:pt x="60" y="240"/>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2400"/>
            </a:p>
          </p:txBody>
        </p:sp>
        <p:sp>
          <p:nvSpPr>
            <p:cNvPr id="35859" name="Shape 1090"/>
            <p:cNvSpPr/>
            <p:nvPr/>
          </p:nvSpPr>
          <p:spPr bwMode="auto">
            <a:xfrm>
              <a:off x="6331218" y="3128517"/>
              <a:ext cx="396184" cy="336517"/>
            </a:xfrm>
            <a:custGeom>
              <a:avLst/>
              <a:gdLst>
                <a:gd name="T0" fmla="*/ 198092 w 21600"/>
                <a:gd name="T1" fmla="*/ 168259 h 21600"/>
                <a:gd name="T2" fmla="*/ 198092 w 21600"/>
                <a:gd name="T3" fmla="*/ 168259 h 21600"/>
                <a:gd name="T4" fmla="*/ 198092 w 21600"/>
                <a:gd name="T5" fmla="*/ 168259 h 21600"/>
                <a:gd name="T6" fmla="*/ 198092 w 21600"/>
                <a:gd name="T7" fmla="*/ 168259 h 21600"/>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600" h="21600" extrusionOk="0">
                  <a:moveTo>
                    <a:pt x="17064" y="14989"/>
                  </a:moveTo>
                  <a:lnTo>
                    <a:pt x="16300" y="14989"/>
                  </a:lnTo>
                  <a:cubicBezTo>
                    <a:pt x="14781" y="14989"/>
                    <a:pt x="13615" y="14098"/>
                    <a:pt x="12532" y="12778"/>
                  </a:cubicBezTo>
                  <a:cubicBezTo>
                    <a:pt x="12422" y="12943"/>
                    <a:pt x="12313" y="13112"/>
                    <a:pt x="12204" y="13283"/>
                  </a:cubicBezTo>
                  <a:cubicBezTo>
                    <a:pt x="11728" y="14021"/>
                    <a:pt x="11216" y="14811"/>
                    <a:pt x="10650" y="15592"/>
                  </a:cubicBezTo>
                  <a:cubicBezTo>
                    <a:pt x="12115" y="17276"/>
                    <a:pt x="13891" y="18547"/>
                    <a:pt x="16300" y="18547"/>
                  </a:cubicBezTo>
                  <a:lnTo>
                    <a:pt x="17064" y="18547"/>
                  </a:lnTo>
                  <a:lnTo>
                    <a:pt x="17064" y="21600"/>
                  </a:lnTo>
                  <a:lnTo>
                    <a:pt x="21600" y="17022"/>
                  </a:lnTo>
                  <a:lnTo>
                    <a:pt x="17064" y="12444"/>
                  </a:lnTo>
                  <a:cubicBezTo>
                    <a:pt x="17064" y="12444"/>
                    <a:pt x="17064" y="14989"/>
                    <a:pt x="17064" y="14989"/>
                  </a:cubicBezTo>
                  <a:close/>
                  <a:moveTo>
                    <a:pt x="5844" y="8840"/>
                  </a:moveTo>
                  <a:cubicBezTo>
                    <a:pt x="6014" y="8580"/>
                    <a:pt x="6185" y="8316"/>
                    <a:pt x="6358" y="8047"/>
                  </a:cubicBezTo>
                  <a:cubicBezTo>
                    <a:pt x="6781" y="7394"/>
                    <a:pt x="7227" y="6705"/>
                    <a:pt x="7709" y="6019"/>
                  </a:cubicBezTo>
                  <a:cubicBezTo>
                    <a:pt x="6284" y="4449"/>
                    <a:pt x="4562" y="3290"/>
                    <a:pt x="2260" y="3290"/>
                  </a:cubicBezTo>
                  <a:lnTo>
                    <a:pt x="0" y="3290"/>
                  </a:lnTo>
                  <a:lnTo>
                    <a:pt x="0" y="6850"/>
                  </a:lnTo>
                  <a:lnTo>
                    <a:pt x="2260" y="6850"/>
                  </a:lnTo>
                  <a:cubicBezTo>
                    <a:pt x="3693" y="6850"/>
                    <a:pt x="4812" y="7643"/>
                    <a:pt x="5844" y="8840"/>
                  </a:cubicBezTo>
                  <a:close/>
                  <a:moveTo>
                    <a:pt x="16300" y="6596"/>
                  </a:moveTo>
                  <a:lnTo>
                    <a:pt x="17064" y="6596"/>
                  </a:lnTo>
                  <a:lnTo>
                    <a:pt x="17064" y="9155"/>
                  </a:lnTo>
                  <a:lnTo>
                    <a:pt x="21600" y="4578"/>
                  </a:lnTo>
                  <a:lnTo>
                    <a:pt x="17064" y="0"/>
                  </a:lnTo>
                  <a:lnTo>
                    <a:pt x="17064" y="3036"/>
                  </a:lnTo>
                  <a:lnTo>
                    <a:pt x="16300" y="3036"/>
                  </a:lnTo>
                  <a:cubicBezTo>
                    <a:pt x="12312" y="3036"/>
                    <a:pt x="10062" y="6516"/>
                    <a:pt x="8077" y="9587"/>
                  </a:cubicBezTo>
                  <a:cubicBezTo>
                    <a:pt x="6293" y="12349"/>
                    <a:pt x="4752" y="14735"/>
                    <a:pt x="2260" y="14735"/>
                  </a:cubicBezTo>
                  <a:lnTo>
                    <a:pt x="0" y="14735"/>
                  </a:lnTo>
                  <a:lnTo>
                    <a:pt x="0" y="18293"/>
                  </a:lnTo>
                  <a:lnTo>
                    <a:pt x="2260" y="18293"/>
                  </a:lnTo>
                  <a:cubicBezTo>
                    <a:pt x="6250" y="18293"/>
                    <a:pt x="8500" y="14814"/>
                    <a:pt x="10485" y="11743"/>
                  </a:cubicBezTo>
                  <a:cubicBezTo>
                    <a:pt x="12269" y="8981"/>
                    <a:pt x="13810" y="6596"/>
                    <a:pt x="16300" y="6596"/>
                  </a:cubicBezTo>
                  <a:close/>
                </a:path>
              </a:pathLst>
            </a:custGeom>
            <a:solidFill>
              <a:schemeClr val="bg1"/>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50784" tIns="50784" rIns="50784" bIns="50784" anchor="ctr"/>
            <a:lstStyle/>
            <a:p>
              <a:endParaRPr lang="zh-CN" altLang="en-US" sz="2400"/>
            </a:p>
          </p:txBody>
        </p:sp>
        <p:sp>
          <p:nvSpPr>
            <p:cNvPr id="35860" name="Shape 1687"/>
            <p:cNvSpPr/>
            <p:nvPr/>
          </p:nvSpPr>
          <p:spPr bwMode="auto">
            <a:xfrm>
              <a:off x="7266129" y="3116104"/>
              <a:ext cx="361315" cy="361342"/>
            </a:xfrm>
            <a:custGeom>
              <a:avLst/>
              <a:gdLst>
                <a:gd name="T0" fmla="*/ 180658 w 21600"/>
                <a:gd name="T1" fmla="*/ 180671 h 21600"/>
                <a:gd name="T2" fmla="*/ 180658 w 21600"/>
                <a:gd name="T3" fmla="*/ 180671 h 21600"/>
                <a:gd name="T4" fmla="*/ 180658 w 21600"/>
                <a:gd name="T5" fmla="*/ 180671 h 21600"/>
                <a:gd name="T6" fmla="*/ 180658 w 21600"/>
                <a:gd name="T7" fmla="*/ 180671 h 21600"/>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600" h="21600" extrusionOk="0">
                  <a:moveTo>
                    <a:pt x="11679" y="19547"/>
                  </a:moveTo>
                  <a:lnTo>
                    <a:pt x="11679" y="14693"/>
                  </a:lnTo>
                  <a:lnTo>
                    <a:pt x="9921" y="14693"/>
                  </a:lnTo>
                  <a:lnTo>
                    <a:pt x="9921" y="19547"/>
                  </a:lnTo>
                  <a:cubicBezTo>
                    <a:pt x="5768" y="19134"/>
                    <a:pt x="2465" y="15832"/>
                    <a:pt x="2052" y="11679"/>
                  </a:cubicBezTo>
                  <a:lnTo>
                    <a:pt x="6907" y="11679"/>
                  </a:lnTo>
                  <a:lnTo>
                    <a:pt x="6907" y="9921"/>
                  </a:lnTo>
                  <a:lnTo>
                    <a:pt x="2052" y="9921"/>
                  </a:lnTo>
                  <a:cubicBezTo>
                    <a:pt x="2465" y="5768"/>
                    <a:pt x="5768" y="2466"/>
                    <a:pt x="9921" y="2054"/>
                  </a:cubicBezTo>
                  <a:lnTo>
                    <a:pt x="9921" y="6907"/>
                  </a:lnTo>
                  <a:lnTo>
                    <a:pt x="11679" y="6907"/>
                  </a:lnTo>
                  <a:lnTo>
                    <a:pt x="11679" y="2054"/>
                  </a:lnTo>
                  <a:cubicBezTo>
                    <a:pt x="15832" y="2466"/>
                    <a:pt x="19135" y="5768"/>
                    <a:pt x="19548" y="9921"/>
                  </a:cubicBezTo>
                  <a:lnTo>
                    <a:pt x="14693" y="9921"/>
                  </a:lnTo>
                  <a:lnTo>
                    <a:pt x="14693" y="11679"/>
                  </a:lnTo>
                  <a:lnTo>
                    <a:pt x="19548" y="11679"/>
                  </a:lnTo>
                  <a:cubicBezTo>
                    <a:pt x="19135" y="15832"/>
                    <a:pt x="15832" y="19134"/>
                    <a:pt x="11679" y="19547"/>
                  </a:cubicBezTo>
                  <a:close/>
                  <a:moveTo>
                    <a:pt x="10799" y="0"/>
                  </a:moveTo>
                  <a:cubicBezTo>
                    <a:pt x="4835" y="0"/>
                    <a:pt x="0" y="4836"/>
                    <a:pt x="0" y="10800"/>
                  </a:cubicBezTo>
                  <a:cubicBezTo>
                    <a:pt x="0" y="16765"/>
                    <a:pt x="4835" y="21600"/>
                    <a:pt x="10799" y="21600"/>
                  </a:cubicBezTo>
                  <a:cubicBezTo>
                    <a:pt x="16765" y="21600"/>
                    <a:pt x="21600" y="16765"/>
                    <a:pt x="21600" y="10800"/>
                  </a:cubicBezTo>
                  <a:cubicBezTo>
                    <a:pt x="21600" y="4836"/>
                    <a:pt x="16765" y="0"/>
                    <a:pt x="10799" y="0"/>
                  </a:cubicBezTo>
                  <a:close/>
                </a:path>
              </a:pathLst>
            </a:custGeom>
            <a:solidFill>
              <a:srgbClr val="FFFFFF"/>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50784" tIns="50784" rIns="50784" bIns="50784" anchor="ctr"/>
            <a:lstStyle/>
            <a:p>
              <a:endParaRPr lang="zh-CN" altLang="en-US" sz="2400"/>
            </a:p>
          </p:txBody>
        </p:sp>
      </p:grpSp>
      <p:cxnSp>
        <p:nvCxnSpPr>
          <p:cNvPr id="63" name="直接连接符 62"/>
          <p:cNvCxnSpPr/>
          <p:nvPr/>
        </p:nvCxnSpPr>
        <p:spPr>
          <a:xfrm>
            <a:off x="145176" y="384520"/>
            <a:ext cx="4937449" cy="0"/>
          </a:xfrm>
          <a:prstGeom prst="line">
            <a:avLst/>
          </a:prstGeom>
          <a:ln>
            <a:solidFill>
              <a:schemeClr val="tx1">
                <a:lumMod val="25000"/>
                <a:lumOff val="75000"/>
              </a:schemeClr>
            </a:solidFill>
          </a:ln>
        </p:spPr>
        <p:style>
          <a:lnRef idx="1">
            <a:schemeClr val="accent1"/>
          </a:lnRef>
          <a:fillRef idx="0">
            <a:schemeClr val="accent1"/>
          </a:fillRef>
          <a:effectRef idx="0">
            <a:schemeClr val="accent1"/>
          </a:effectRef>
          <a:fontRef idx="minor">
            <a:schemeClr val="tx1"/>
          </a:fontRef>
        </p:style>
      </p:cxnSp>
      <p:cxnSp>
        <p:nvCxnSpPr>
          <p:cNvPr id="64" name="直接连接符 63"/>
          <p:cNvCxnSpPr/>
          <p:nvPr/>
        </p:nvCxnSpPr>
        <p:spPr>
          <a:xfrm>
            <a:off x="7013394" y="384520"/>
            <a:ext cx="4937449" cy="0"/>
          </a:xfrm>
          <a:prstGeom prst="line">
            <a:avLst/>
          </a:prstGeom>
          <a:ln>
            <a:solidFill>
              <a:schemeClr val="tx1">
                <a:lumMod val="25000"/>
                <a:lumOff val="75000"/>
              </a:schemeClr>
            </a:solidFill>
          </a:ln>
        </p:spPr>
        <p:style>
          <a:lnRef idx="1">
            <a:schemeClr val="accent1"/>
          </a:lnRef>
          <a:fillRef idx="0">
            <a:schemeClr val="accent1"/>
          </a:fillRef>
          <a:effectRef idx="0">
            <a:schemeClr val="accent1"/>
          </a:effectRef>
          <a:fontRef idx="minor">
            <a:schemeClr val="tx1"/>
          </a:fontRef>
        </p:style>
      </p:cxnSp>
      <p:sp>
        <p:nvSpPr>
          <p:cNvPr id="68" name="KSO_GT1.1.1"/>
          <p:cNvSpPr txBox="1"/>
          <p:nvPr/>
        </p:nvSpPr>
        <p:spPr>
          <a:xfrm>
            <a:off x="5276839" y="219471"/>
            <a:ext cx="1587010" cy="330098"/>
          </a:xfrm>
          <a:prstGeom prst="rect">
            <a:avLst/>
          </a:prstGeom>
          <a:solidFill>
            <a:schemeClr val="tx1">
              <a:lumMod val="75000"/>
              <a:lumOff val="25000"/>
            </a:schemeClr>
          </a:solidFill>
        </p:spPr>
        <p:txBody>
          <a:bodyPr lIns="0" tIns="0" rIns="0" bIns="0"/>
          <a:lstStyle>
            <a:lvl1pPr defTabSz="464820">
              <a:defRPr sz="1400">
                <a:solidFill>
                  <a:schemeClr val="tx1"/>
                </a:solidFill>
                <a:latin typeface="微软雅黑" panose="020B0503020204020204" pitchFamily="34" charset="-122"/>
                <a:ea typeface="微软雅黑" panose="020B0503020204020204" pitchFamily="34" charset="-122"/>
              </a:defRPr>
            </a:lvl1pPr>
            <a:lvl2pPr marL="755650" indent="-290830" defTabSz="464820">
              <a:defRPr sz="1400">
                <a:solidFill>
                  <a:schemeClr val="tx1"/>
                </a:solidFill>
                <a:latin typeface="微软雅黑" panose="020B0503020204020204" pitchFamily="34" charset="-122"/>
                <a:ea typeface="微软雅黑" panose="020B0503020204020204" pitchFamily="34" charset="-122"/>
              </a:defRPr>
            </a:lvl2pPr>
            <a:lvl3pPr marL="1160780" indent="-230505" defTabSz="464820">
              <a:defRPr sz="1400">
                <a:solidFill>
                  <a:schemeClr val="tx1"/>
                </a:solidFill>
                <a:latin typeface="微软雅黑" panose="020B0503020204020204" pitchFamily="34" charset="-122"/>
                <a:ea typeface="微软雅黑" panose="020B0503020204020204" pitchFamily="34" charset="-122"/>
              </a:defRPr>
            </a:lvl3pPr>
            <a:lvl4pPr marL="1625600" indent="-230505" defTabSz="464820">
              <a:defRPr sz="1400">
                <a:solidFill>
                  <a:schemeClr val="tx1"/>
                </a:solidFill>
                <a:latin typeface="微软雅黑" panose="020B0503020204020204" pitchFamily="34" charset="-122"/>
                <a:ea typeface="微软雅黑" panose="020B0503020204020204" pitchFamily="34" charset="-122"/>
              </a:defRPr>
            </a:lvl4pPr>
            <a:lvl5pPr marL="2091055" indent="-231775" defTabSz="464820">
              <a:defRPr sz="1400">
                <a:solidFill>
                  <a:schemeClr val="tx1"/>
                </a:solidFill>
                <a:latin typeface="微软雅黑" panose="020B0503020204020204" pitchFamily="34" charset="-122"/>
                <a:ea typeface="微软雅黑" panose="020B0503020204020204" pitchFamily="34" charset="-122"/>
              </a:defRPr>
            </a:lvl5pPr>
            <a:lvl6pPr marL="2548255" indent="-231775" algn="ctr" defTabSz="464820"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6pPr>
            <a:lvl7pPr marL="3005455" indent="-231775" algn="ctr" defTabSz="464820"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7pPr>
            <a:lvl8pPr marL="3462655" indent="-231775" algn="ctr" defTabSz="464820"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8pPr>
            <a:lvl9pPr marL="3919855" indent="-231775" algn="ctr" defTabSz="464820"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9pPr>
          </a:lstStyle>
          <a:p>
            <a:pPr algn="ctr" eaLnBrk="1" fontAlgn="base" hangingPunct="1">
              <a:lnSpc>
                <a:spcPct val="120000"/>
              </a:lnSpc>
              <a:buClrTx/>
              <a:buSzTx/>
              <a:buFontTx/>
              <a:buNone/>
            </a:pPr>
            <a:r>
              <a:rPr lang="zh-CN" altLang="en-US" sz="2000" dirty="0">
                <a:solidFill>
                  <a:schemeClr val="bg1"/>
                </a:solidFill>
              </a:rPr>
              <a:t>点击修改</a:t>
            </a:r>
            <a:endParaRPr lang="en-US" altLang="zh-CN" sz="2000" dirty="0">
              <a:solidFill>
                <a:schemeClr val="bg1"/>
              </a:solidFill>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Click="0" advTm="0">
        <p15:prstTrans prst="pageCurlDouble"/>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50"/>
                                        <p:tgtEl>
                                          <p:spTgt spid="2"/>
                                        </p:tgtEl>
                                      </p:cBhvr>
                                    </p:animEffect>
                                    <p:anim calcmode="lin" valueType="num">
                                      <p:cBhvr>
                                        <p:cTn id="8" dur="250" fill="hold"/>
                                        <p:tgtEl>
                                          <p:spTgt spid="2"/>
                                        </p:tgtEl>
                                        <p:attrNameLst>
                                          <p:attrName>ppt_x</p:attrName>
                                        </p:attrNameLst>
                                      </p:cBhvr>
                                      <p:tavLst>
                                        <p:tav tm="0">
                                          <p:val>
                                            <p:strVal val="#ppt_x"/>
                                          </p:val>
                                        </p:tav>
                                        <p:tav tm="100000">
                                          <p:val>
                                            <p:strVal val="#ppt_x"/>
                                          </p:val>
                                        </p:tav>
                                      </p:tavLst>
                                    </p:anim>
                                    <p:anim calcmode="lin" valueType="num">
                                      <p:cBhvr>
                                        <p:cTn id="9" dur="225" decel="100000" fill="hold"/>
                                        <p:tgtEl>
                                          <p:spTgt spid="2"/>
                                        </p:tgtEl>
                                        <p:attrNameLst>
                                          <p:attrName>ppt_y</p:attrName>
                                        </p:attrNameLst>
                                      </p:cBhvr>
                                      <p:tavLst>
                                        <p:tav tm="0">
                                          <p:val>
                                            <p:strVal val="#ppt_y+1"/>
                                          </p:val>
                                        </p:tav>
                                        <p:tav tm="100000">
                                          <p:val>
                                            <p:strVal val="#ppt_y-.03"/>
                                          </p:val>
                                        </p:tav>
                                      </p:tavLst>
                                    </p:anim>
                                    <p:anim calcmode="lin" valueType="num">
                                      <p:cBhvr>
                                        <p:cTn id="10" dur="1" accel="100000" fill="hold">
                                          <p:stCondLst>
                                            <p:cond delay="249"/>
                                          </p:stCondLst>
                                        </p:cTn>
                                        <p:tgtEl>
                                          <p:spTgt spid="2"/>
                                        </p:tgtEl>
                                        <p:attrNameLst>
                                          <p:attrName>ppt_y</p:attrName>
                                        </p:attrNameLst>
                                      </p:cBhvr>
                                      <p:tavLst>
                                        <p:tav tm="0">
                                          <p:val>
                                            <p:strVal val="#ppt_y-.03"/>
                                          </p:val>
                                        </p:tav>
                                        <p:tav tm="100000">
                                          <p:val>
                                            <p:strVal val="#ppt_y"/>
                                          </p:val>
                                        </p:tav>
                                      </p:tavLst>
                                    </p:anim>
                                  </p:childTnLst>
                                </p:cTn>
                              </p:par>
                            </p:childTnLst>
                          </p:cTn>
                        </p:par>
                        <p:par>
                          <p:cTn id="11" fill="hold">
                            <p:stCondLst>
                              <p:cond delay="500"/>
                            </p:stCondLst>
                            <p:childTnLst>
                              <p:par>
                                <p:cTn id="12" presetID="22" presetClass="entr" presetSubtype="2" fill="hold" nodeType="afterEffect">
                                  <p:stCondLst>
                                    <p:cond delay="0"/>
                                  </p:stCondLst>
                                  <p:childTnLst>
                                    <p:set>
                                      <p:cBhvr>
                                        <p:cTn id="13" dur="1" fill="hold">
                                          <p:stCondLst>
                                            <p:cond delay="0"/>
                                          </p:stCondLst>
                                        </p:cTn>
                                        <p:tgtEl>
                                          <p:spTgt spid="42"/>
                                        </p:tgtEl>
                                        <p:attrNameLst>
                                          <p:attrName>style.visibility</p:attrName>
                                        </p:attrNameLst>
                                      </p:cBhvr>
                                      <p:to>
                                        <p:strVal val="visible"/>
                                      </p:to>
                                    </p:set>
                                    <p:animEffect transition="in" filter="wipe(right)">
                                      <p:cBhvr>
                                        <p:cTn id="14" dur="250"/>
                                        <p:tgtEl>
                                          <p:spTgt spid="42"/>
                                        </p:tgtEl>
                                      </p:cBhvr>
                                    </p:animEffect>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57"/>
                                        </p:tgtEl>
                                        <p:attrNameLst>
                                          <p:attrName>style.visibility</p:attrName>
                                        </p:attrNameLst>
                                      </p:cBhvr>
                                      <p:to>
                                        <p:strVal val="visible"/>
                                      </p:to>
                                    </p:set>
                                    <p:animEffect transition="in" filter="fade">
                                      <p:cBhvr>
                                        <p:cTn id="18" dur="250"/>
                                        <p:tgtEl>
                                          <p:spTgt spid="57"/>
                                        </p:tgtEl>
                                      </p:cBhvr>
                                    </p:animEffect>
                                  </p:childTnLst>
                                </p:cTn>
                              </p:par>
                            </p:childTnLst>
                          </p:cTn>
                        </p:par>
                        <p:par>
                          <p:cTn id="19" fill="hold">
                            <p:stCondLst>
                              <p:cond delay="1500"/>
                            </p:stCondLst>
                            <p:childTnLst>
                              <p:par>
                                <p:cTn id="20" presetID="22" presetClass="entr" presetSubtype="8" fill="hold" nodeType="afterEffect">
                                  <p:stCondLst>
                                    <p:cond delay="0"/>
                                  </p:stCondLst>
                                  <p:childTnLst>
                                    <p:set>
                                      <p:cBhvr>
                                        <p:cTn id="21" dur="1" fill="hold">
                                          <p:stCondLst>
                                            <p:cond delay="0"/>
                                          </p:stCondLst>
                                        </p:cTn>
                                        <p:tgtEl>
                                          <p:spTgt spid="39"/>
                                        </p:tgtEl>
                                        <p:attrNameLst>
                                          <p:attrName>style.visibility</p:attrName>
                                        </p:attrNameLst>
                                      </p:cBhvr>
                                      <p:to>
                                        <p:strVal val="visible"/>
                                      </p:to>
                                    </p:set>
                                    <p:animEffect transition="in" filter="wipe(left)">
                                      <p:cBhvr>
                                        <p:cTn id="22" dur="250"/>
                                        <p:tgtEl>
                                          <p:spTgt spid="39"/>
                                        </p:tgtEl>
                                      </p:cBhvr>
                                    </p:animEffect>
                                  </p:childTnLst>
                                </p:cTn>
                              </p:par>
                            </p:childTnLst>
                          </p:cTn>
                        </p:par>
                        <p:par>
                          <p:cTn id="23" fill="hold">
                            <p:stCondLst>
                              <p:cond delay="2000"/>
                            </p:stCondLst>
                            <p:childTnLst>
                              <p:par>
                                <p:cTn id="24" presetID="10" presetClass="entr" presetSubtype="0" fill="hold" nodeType="afterEffect">
                                  <p:stCondLst>
                                    <p:cond delay="0"/>
                                  </p:stCondLst>
                                  <p:childTnLst>
                                    <p:set>
                                      <p:cBhvr>
                                        <p:cTn id="25" dur="1" fill="hold">
                                          <p:stCondLst>
                                            <p:cond delay="0"/>
                                          </p:stCondLst>
                                        </p:cTn>
                                        <p:tgtEl>
                                          <p:spTgt spid="51"/>
                                        </p:tgtEl>
                                        <p:attrNameLst>
                                          <p:attrName>style.visibility</p:attrName>
                                        </p:attrNameLst>
                                      </p:cBhvr>
                                      <p:to>
                                        <p:strVal val="visible"/>
                                      </p:to>
                                    </p:set>
                                    <p:animEffect transition="in" filter="fade">
                                      <p:cBhvr>
                                        <p:cTn id="26" dur="250"/>
                                        <p:tgtEl>
                                          <p:spTgt spid="51"/>
                                        </p:tgtEl>
                                      </p:cBhvr>
                                    </p:animEffect>
                                  </p:childTnLst>
                                </p:cTn>
                              </p:par>
                            </p:childTnLst>
                          </p:cTn>
                        </p:par>
                        <p:par>
                          <p:cTn id="27" fill="hold">
                            <p:stCondLst>
                              <p:cond delay="2500"/>
                            </p:stCondLst>
                            <p:childTnLst>
                              <p:par>
                                <p:cTn id="28" presetID="22" presetClass="entr" presetSubtype="1" fill="hold" nodeType="afterEffect">
                                  <p:stCondLst>
                                    <p:cond delay="0"/>
                                  </p:stCondLst>
                                  <p:childTnLst>
                                    <p:set>
                                      <p:cBhvr>
                                        <p:cTn id="29" dur="1" fill="hold">
                                          <p:stCondLst>
                                            <p:cond delay="0"/>
                                          </p:stCondLst>
                                        </p:cTn>
                                        <p:tgtEl>
                                          <p:spTgt spid="48"/>
                                        </p:tgtEl>
                                        <p:attrNameLst>
                                          <p:attrName>style.visibility</p:attrName>
                                        </p:attrNameLst>
                                      </p:cBhvr>
                                      <p:to>
                                        <p:strVal val="visible"/>
                                      </p:to>
                                    </p:set>
                                    <p:animEffect transition="in" filter="wipe(up)">
                                      <p:cBhvr>
                                        <p:cTn id="30" dur="250"/>
                                        <p:tgtEl>
                                          <p:spTgt spid="48"/>
                                        </p:tgtEl>
                                      </p:cBhvr>
                                    </p:animEffect>
                                  </p:childTnLst>
                                </p:cTn>
                              </p:par>
                            </p:childTnLst>
                          </p:cTn>
                        </p:par>
                        <p:par>
                          <p:cTn id="31" fill="hold">
                            <p:stCondLst>
                              <p:cond delay="3000"/>
                            </p:stCondLst>
                            <p:childTnLst>
                              <p:par>
                                <p:cTn id="32" presetID="10" presetClass="entr" presetSubtype="0" fill="hold" nodeType="afterEffect">
                                  <p:stCondLst>
                                    <p:cond delay="0"/>
                                  </p:stCondLst>
                                  <p:childTnLst>
                                    <p:set>
                                      <p:cBhvr>
                                        <p:cTn id="33" dur="1" fill="hold">
                                          <p:stCondLst>
                                            <p:cond delay="0"/>
                                          </p:stCondLst>
                                        </p:cTn>
                                        <p:tgtEl>
                                          <p:spTgt spid="60"/>
                                        </p:tgtEl>
                                        <p:attrNameLst>
                                          <p:attrName>style.visibility</p:attrName>
                                        </p:attrNameLst>
                                      </p:cBhvr>
                                      <p:to>
                                        <p:strVal val="visible"/>
                                      </p:to>
                                    </p:set>
                                    <p:animEffect transition="in" filter="fade">
                                      <p:cBhvr>
                                        <p:cTn id="34" dur="250"/>
                                        <p:tgtEl>
                                          <p:spTgt spid="60"/>
                                        </p:tgtEl>
                                      </p:cBhvr>
                                    </p:animEffect>
                                  </p:childTnLst>
                                </p:cTn>
                              </p:par>
                            </p:childTnLst>
                          </p:cTn>
                        </p:par>
                        <p:par>
                          <p:cTn id="35" fill="hold">
                            <p:stCondLst>
                              <p:cond delay="3500"/>
                            </p:stCondLst>
                            <p:childTnLst>
                              <p:par>
                                <p:cTn id="36" presetID="22" presetClass="entr" presetSubtype="1" fill="hold" nodeType="afterEffect">
                                  <p:stCondLst>
                                    <p:cond delay="0"/>
                                  </p:stCondLst>
                                  <p:childTnLst>
                                    <p:set>
                                      <p:cBhvr>
                                        <p:cTn id="37" dur="1" fill="hold">
                                          <p:stCondLst>
                                            <p:cond delay="0"/>
                                          </p:stCondLst>
                                        </p:cTn>
                                        <p:tgtEl>
                                          <p:spTgt spid="45"/>
                                        </p:tgtEl>
                                        <p:attrNameLst>
                                          <p:attrName>style.visibility</p:attrName>
                                        </p:attrNameLst>
                                      </p:cBhvr>
                                      <p:to>
                                        <p:strVal val="visible"/>
                                      </p:to>
                                    </p:set>
                                    <p:animEffect transition="in" filter="wipe(up)">
                                      <p:cBhvr>
                                        <p:cTn id="38" dur="250"/>
                                        <p:tgtEl>
                                          <p:spTgt spid="45"/>
                                        </p:tgtEl>
                                      </p:cBhvr>
                                    </p:animEffect>
                                  </p:childTnLst>
                                </p:cTn>
                              </p:par>
                            </p:childTnLst>
                          </p:cTn>
                        </p:par>
                        <p:par>
                          <p:cTn id="39" fill="hold">
                            <p:stCondLst>
                              <p:cond delay="4000"/>
                            </p:stCondLst>
                            <p:childTnLst>
                              <p:par>
                                <p:cTn id="40" presetID="10" presetClass="entr" presetSubtype="0" fill="hold" nodeType="afterEffect">
                                  <p:stCondLst>
                                    <p:cond delay="0"/>
                                  </p:stCondLst>
                                  <p:childTnLst>
                                    <p:set>
                                      <p:cBhvr>
                                        <p:cTn id="41" dur="1" fill="hold">
                                          <p:stCondLst>
                                            <p:cond delay="0"/>
                                          </p:stCondLst>
                                        </p:cTn>
                                        <p:tgtEl>
                                          <p:spTgt spid="54"/>
                                        </p:tgtEl>
                                        <p:attrNameLst>
                                          <p:attrName>style.visibility</p:attrName>
                                        </p:attrNameLst>
                                      </p:cBhvr>
                                      <p:to>
                                        <p:strVal val="visible"/>
                                      </p:to>
                                    </p:set>
                                    <p:animEffect transition="in" filter="fade">
                                      <p:cBhvr>
                                        <p:cTn id="42" dur="25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9"/>
          <p:cNvGrpSpPr/>
          <p:nvPr/>
        </p:nvGrpSpPr>
        <p:grpSpPr bwMode="auto">
          <a:xfrm>
            <a:off x="5939543" y="1577957"/>
            <a:ext cx="2225089" cy="2251730"/>
            <a:chOff x="523649" y="2000605"/>
            <a:chExt cx="2671496" cy="2671496"/>
          </a:xfrm>
        </p:grpSpPr>
        <p:sp>
          <p:nvSpPr>
            <p:cNvPr id="68" name="Rectangle 10"/>
            <p:cNvSpPr/>
            <p:nvPr/>
          </p:nvSpPr>
          <p:spPr bwMode="auto">
            <a:xfrm>
              <a:off x="523649" y="2000605"/>
              <a:ext cx="2671496" cy="2671496"/>
            </a:xfrm>
            <a:prstGeom prst="rect">
              <a:avLst/>
            </a:prstGeom>
            <a:solidFill>
              <a:srgbClr val="79B84B"/>
            </a:solidFill>
            <a:ln w="25400" cap="flat" cmpd="sng" algn="ctr">
              <a:noFill/>
              <a:prstDash val="solid"/>
              <a:headEnd type="none" w="med" len="med"/>
              <a:tailEnd type="none" w="med" len="med"/>
            </a:ln>
            <a:effectLst/>
          </p:spPr>
          <p:txBody>
            <a:bodyPr lIns="121877" tIns="121882" rIns="121877" bIns="121882" anchor="b"/>
            <a:lstStyle/>
            <a:p>
              <a:pPr defTabSz="1087755">
                <a:defRPr/>
              </a:pPr>
              <a:r>
                <a:rPr lang="zh-CN" altLang="en-US" sz="2400" kern="0" dirty="0">
                  <a:gradFill>
                    <a:gsLst>
                      <a:gs pos="0">
                        <a:srgbClr val="FFFFFF"/>
                      </a:gs>
                      <a:gs pos="100000">
                        <a:srgbClr val="FFFFFF"/>
                      </a:gs>
                    </a:gsLst>
                    <a:lin ang="5400000" scaled="0"/>
                  </a:gradFill>
                  <a:latin typeface="微软雅黑" panose="020B0503020204020204" pitchFamily="34" charset="-122"/>
                  <a:ea typeface="微软雅黑" panose="020B0503020204020204" pitchFamily="34" charset="-122"/>
                </a:rPr>
                <a:t>单击填加文字</a:t>
              </a:r>
              <a:endParaRPr lang="en-US" sz="2400" kern="0" dirty="0">
                <a:gradFill>
                  <a:gsLst>
                    <a:gs pos="0">
                      <a:srgbClr val="FFFFFF"/>
                    </a:gs>
                    <a:gs pos="100000">
                      <a:srgbClr val="FFFFFF"/>
                    </a:gs>
                  </a:gsLst>
                  <a:lin ang="5400000" scaled="0"/>
                </a:gradFill>
                <a:latin typeface="微软雅黑" panose="020B0503020204020204" pitchFamily="34" charset="-122"/>
                <a:ea typeface="微软雅黑" panose="020B0503020204020204" pitchFamily="34" charset="-122"/>
              </a:endParaRPr>
            </a:p>
          </p:txBody>
        </p:sp>
        <p:pic>
          <p:nvPicPr>
            <p:cNvPr id="35854" name="Picture 7" descr="\\MAGNUM\Projects\Microsoft\Cloud Power FY12\Design\Icons\PNGs\Metering.pn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939380" y="2323940"/>
              <a:ext cx="1840034" cy="1854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 name="Group 12"/>
          <p:cNvGrpSpPr/>
          <p:nvPr/>
        </p:nvGrpSpPr>
        <p:grpSpPr bwMode="auto">
          <a:xfrm>
            <a:off x="8478001" y="1577957"/>
            <a:ext cx="2225089" cy="2251730"/>
            <a:chOff x="3344876" y="2000605"/>
            <a:chExt cx="2671496" cy="2671496"/>
          </a:xfrm>
        </p:grpSpPr>
        <p:sp>
          <p:nvSpPr>
            <p:cNvPr id="71" name="Rectangle 13"/>
            <p:cNvSpPr/>
            <p:nvPr/>
          </p:nvSpPr>
          <p:spPr bwMode="auto">
            <a:xfrm>
              <a:off x="3344876" y="2000605"/>
              <a:ext cx="2671496" cy="2671496"/>
            </a:xfrm>
            <a:prstGeom prst="rect">
              <a:avLst/>
            </a:prstGeom>
            <a:solidFill>
              <a:srgbClr val="55BEBB"/>
            </a:solidFill>
            <a:ln w="25400" cap="flat" cmpd="sng" algn="ctr">
              <a:noFill/>
              <a:prstDash val="solid"/>
              <a:headEnd type="none" w="med" len="med"/>
              <a:tailEnd type="none" w="med" len="med"/>
            </a:ln>
            <a:effectLst/>
          </p:spPr>
          <p:txBody>
            <a:bodyPr lIns="121877" tIns="121882" rIns="121877" bIns="121882" anchor="b"/>
            <a:lstStyle/>
            <a:p>
              <a:pPr defTabSz="1087755">
                <a:defRPr/>
              </a:pPr>
              <a:r>
                <a:rPr lang="zh-CN" altLang="en-US" sz="2400" kern="0" dirty="0">
                  <a:gradFill>
                    <a:gsLst>
                      <a:gs pos="0">
                        <a:srgbClr val="FFFFFF"/>
                      </a:gs>
                      <a:gs pos="100000">
                        <a:srgbClr val="FFFFFF"/>
                      </a:gs>
                    </a:gsLst>
                    <a:lin ang="5400000" scaled="0"/>
                  </a:gradFill>
                  <a:latin typeface="微软雅黑" panose="020B0503020204020204" pitchFamily="34" charset="-122"/>
                  <a:ea typeface="微软雅黑" panose="020B0503020204020204" pitchFamily="34" charset="-122"/>
                </a:rPr>
                <a:t>单击填加文字</a:t>
              </a:r>
              <a:endParaRPr lang="en-US" altLang="zh-CN" sz="2400" kern="0" dirty="0">
                <a:gradFill>
                  <a:gsLst>
                    <a:gs pos="0">
                      <a:srgbClr val="FFFFFF"/>
                    </a:gs>
                    <a:gs pos="100000">
                      <a:srgbClr val="FFFFFF"/>
                    </a:gs>
                  </a:gsLst>
                  <a:lin ang="5400000" scaled="0"/>
                </a:gradFill>
                <a:latin typeface="微软雅黑" panose="020B0503020204020204" pitchFamily="34" charset="-122"/>
                <a:ea typeface="微软雅黑" panose="020B0503020204020204" pitchFamily="34" charset="-122"/>
              </a:endParaRPr>
            </a:p>
          </p:txBody>
        </p:sp>
        <p:pic>
          <p:nvPicPr>
            <p:cNvPr id="35852" name="Picture 5" descr="\\MAGNUM\Projects\Microsoft\Cloud Power FY12\Design\Icons\PNGs\Self_Service.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60105" y="2424205"/>
              <a:ext cx="1641038" cy="165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 name="Group 18"/>
          <p:cNvGrpSpPr/>
          <p:nvPr/>
        </p:nvGrpSpPr>
        <p:grpSpPr bwMode="auto">
          <a:xfrm>
            <a:off x="8478001" y="3958704"/>
            <a:ext cx="2225089" cy="2253746"/>
            <a:chOff x="8987331" y="2006755"/>
            <a:chExt cx="2671496" cy="2671496"/>
          </a:xfrm>
        </p:grpSpPr>
        <p:sp>
          <p:nvSpPr>
            <p:cNvPr id="74" name="Rectangle 19"/>
            <p:cNvSpPr/>
            <p:nvPr/>
          </p:nvSpPr>
          <p:spPr bwMode="auto">
            <a:xfrm>
              <a:off x="8987331" y="2006755"/>
              <a:ext cx="2671496" cy="2671496"/>
            </a:xfrm>
            <a:prstGeom prst="rect">
              <a:avLst/>
            </a:prstGeom>
            <a:solidFill>
              <a:srgbClr val="FFBF3F"/>
            </a:solidFill>
            <a:ln w="25400" cap="flat" cmpd="sng" algn="ctr">
              <a:noFill/>
              <a:prstDash val="solid"/>
              <a:headEnd type="none" w="med" len="med"/>
              <a:tailEnd type="none" w="med" len="med"/>
            </a:ln>
            <a:effectLst/>
          </p:spPr>
          <p:txBody>
            <a:bodyPr lIns="121877" tIns="121882" rIns="121877" bIns="121882" anchor="b"/>
            <a:lstStyle/>
            <a:p>
              <a:pPr defTabSz="1087755">
                <a:defRPr/>
              </a:pPr>
              <a:r>
                <a:rPr lang="zh-CN" altLang="en-US" sz="2400" kern="0" dirty="0">
                  <a:gradFill>
                    <a:gsLst>
                      <a:gs pos="0">
                        <a:srgbClr val="FFFFFF"/>
                      </a:gs>
                      <a:gs pos="100000">
                        <a:srgbClr val="FFFFFF"/>
                      </a:gs>
                    </a:gsLst>
                    <a:lin ang="5400000" scaled="0"/>
                  </a:gradFill>
                  <a:latin typeface="微软雅黑" panose="020B0503020204020204" pitchFamily="34" charset="-122"/>
                  <a:ea typeface="微软雅黑" panose="020B0503020204020204" pitchFamily="34" charset="-122"/>
                </a:rPr>
                <a:t>单击填加文字</a:t>
              </a:r>
              <a:endParaRPr lang="en-US" altLang="zh-CN" sz="2400" kern="0" dirty="0">
                <a:gradFill>
                  <a:gsLst>
                    <a:gs pos="0">
                      <a:srgbClr val="FFFFFF"/>
                    </a:gs>
                    <a:gs pos="100000">
                      <a:srgbClr val="FFFFFF"/>
                    </a:gs>
                  </a:gsLst>
                  <a:lin ang="5400000" scaled="0"/>
                </a:gradFill>
                <a:latin typeface="微软雅黑" panose="020B0503020204020204" pitchFamily="34" charset="-122"/>
                <a:ea typeface="微软雅黑" panose="020B0503020204020204" pitchFamily="34" charset="-122"/>
              </a:endParaRPr>
            </a:p>
          </p:txBody>
        </p:sp>
        <p:pic>
          <p:nvPicPr>
            <p:cNvPr id="35850" name="Picture 4" descr="\\MAGNUM\Projects\Microsoft\Cloud Power FY12\Design\Icons\PNGs\Scalable_Elastic_4.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96077" y="2316898"/>
              <a:ext cx="1854004" cy="18683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5" name="Group 2"/>
          <p:cNvGrpSpPr/>
          <p:nvPr/>
        </p:nvGrpSpPr>
        <p:grpSpPr bwMode="auto">
          <a:xfrm>
            <a:off x="5939543" y="3958704"/>
            <a:ext cx="2225089" cy="2253746"/>
            <a:chOff x="7153762" y="3619300"/>
            <a:chExt cx="1877134" cy="1877134"/>
          </a:xfrm>
        </p:grpSpPr>
        <p:sp>
          <p:nvSpPr>
            <p:cNvPr id="77" name="Rectangle 16"/>
            <p:cNvSpPr/>
            <p:nvPr/>
          </p:nvSpPr>
          <p:spPr bwMode="auto">
            <a:xfrm>
              <a:off x="7153762" y="3619300"/>
              <a:ext cx="1877134" cy="1877134"/>
            </a:xfrm>
            <a:prstGeom prst="rect">
              <a:avLst/>
            </a:prstGeom>
            <a:solidFill>
              <a:srgbClr val="FF7254"/>
            </a:solidFill>
            <a:ln w="25400" cap="flat" cmpd="sng" algn="ctr">
              <a:noFill/>
              <a:prstDash val="solid"/>
              <a:headEnd type="none" w="med" len="med"/>
              <a:tailEnd type="none" w="med" len="med"/>
            </a:ln>
            <a:effectLst/>
          </p:spPr>
          <p:txBody>
            <a:bodyPr lIns="121877" tIns="121882" rIns="121877" bIns="121882" anchor="b"/>
            <a:lstStyle/>
            <a:p>
              <a:pPr defTabSz="1087755">
                <a:defRPr/>
              </a:pPr>
              <a:r>
                <a:rPr lang="zh-CN" altLang="en-US" sz="2400" kern="0" dirty="0">
                  <a:gradFill>
                    <a:gsLst>
                      <a:gs pos="0">
                        <a:srgbClr val="FFFFFF"/>
                      </a:gs>
                      <a:gs pos="100000">
                        <a:srgbClr val="FFFFFF"/>
                      </a:gs>
                    </a:gsLst>
                    <a:lin ang="5400000" scaled="0"/>
                  </a:gradFill>
                  <a:latin typeface="微软雅黑" panose="020B0503020204020204" pitchFamily="34" charset="-122"/>
                  <a:ea typeface="微软雅黑" panose="020B0503020204020204" pitchFamily="34" charset="-122"/>
                </a:rPr>
                <a:t>单击填加文字</a:t>
              </a:r>
              <a:endParaRPr lang="en-US" altLang="zh-CN" sz="2400" kern="0" dirty="0">
                <a:gradFill>
                  <a:gsLst>
                    <a:gs pos="0">
                      <a:srgbClr val="FFFFFF"/>
                    </a:gs>
                    <a:gs pos="100000">
                      <a:srgbClr val="FFFFFF"/>
                    </a:gs>
                  </a:gsLst>
                  <a:lin ang="5400000" scaled="0"/>
                </a:gradFill>
                <a:latin typeface="微软雅黑" panose="020B0503020204020204" pitchFamily="34" charset="-122"/>
                <a:ea typeface="微软雅黑" panose="020B0503020204020204" pitchFamily="34" charset="-122"/>
              </a:endParaRPr>
            </a:p>
          </p:txBody>
        </p:sp>
        <p:sp>
          <p:nvSpPr>
            <p:cNvPr id="35848" name="Freeform 73"/>
            <p:cNvSpPr>
              <a:spLocks noEditPoints="1"/>
            </p:cNvSpPr>
            <p:nvPr/>
          </p:nvSpPr>
          <p:spPr bwMode="black">
            <a:xfrm>
              <a:off x="7624859" y="3966887"/>
              <a:ext cx="934942" cy="902560"/>
            </a:xfrm>
            <a:custGeom>
              <a:avLst/>
              <a:gdLst>
                <a:gd name="T0" fmla="*/ 738350 w 2278"/>
                <a:gd name="T1" fmla="*/ 360450 h 2201"/>
                <a:gd name="T2" fmla="*/ 702232 w 2278"/>
                <a:gd name="T3" fmla="*/ 137373 h 2201"/>
                <a:gd name="T4" fmla="*/ 559406 w 2278"/>
                <a:gd name="T5" fmla="*/ 129171 h 2201"/>
                <a:gd name="T6" fmla="*/ 438331 w 2278"/>
                <a:gd name="T7" fmla="*/ 0 h 2201"/>
                <a:gd name="T8" fmla="*/ 332442 w 2278"/>
                <a:gd name="T9" fmla="*/ 168948 h 2201"/>
                <a:gd name="T10" fmla="*/ 167452 w 2278"/>
                <a:gd name="T11" fmla="*/ 133272 h 2201"/>
                <a:gd name="T12" fmla="*/ 100964 w 2278"/>
                <a:gd name="T13" fmla="*/ 344867 h 2201"/>
                <a:gd name="T14" fmla="*/ 0 w 2278"/>
                <a:gd name="T15" fmla="*/ 466658 h 2201"/>
                <a:gd name="T16" fmla="*/ 138723 w 2278"/>
                <a:gd name="T17" fmla="*/ 572455 h 2201"/>
                <a:gd name="T18" fmla="*/ 68130 w 2278"/>
                <a:gd name="T19" fmla="*/ 772978 h 2201"/>
                <a:gd name="T20" fmla="*/ 315615 w 2278"/>
                <a:gd name="T21" fmla="*/ 806194 h 2201"/>
                <a:gd name="T22" fmla="*/ 432175 w 2278"/>
                <a:gd name="T23" fmla="*/ 902150 h 2201"/>
                <a:gd name="T24" fmla="*/ 443667 w 2278"/>
                <a:gd name="T25" fmla="*/ 902560 h 2201"/>
                <a:gd name="T26" fmla="*/ 485940 w 2278"/>
                <a:gd name="T27" fmla="*/ 799223 h 2201"/>
                <a:gd name="T28" fmla="*/ 683763 w 2278"/>
                <a:gd name="T29" fmla="*/ 767647 h 2201"/>
                <a:gd name="T30" fmla="*/ 769131 w 2278"/>
                <a:gd name="T31" fmla="*/ 714749 h 2201"/>
                <a:gd name="T32" fmla="*/ 845470 w 2278"/>
                <a:gd name="T33" fmla="*/ 522017 h 2201"/>
                <a:gd name="T34" fmla="*/ 796219 w 2278"/>
                <a:gd name="T35" fmla="*/ 561383 h 2201"/>
                <a:gd name="T36" fmla="*/ 568435 w 2278"/>
                <a:gd name="T37" fmla="*/ 524477 h 2201"/>
                <a:gd name="T38" fmla="*/ 753946 w 2278"/>
                <a:gd name="T39" fmla="*/ 710648 h 2201"/>
                <a:gd name="T40" fmla="*/ 534370 w 2278"/>
                <a:gd name="T41" fmla="*/ 571225 h 2201"/>
                <a:gd name="T42" fmla="*/ 588135 w 2278"/>
                <a:gd name="T43" fmla="*/ 721310 h 2201"/>
                <a:gd name="T44" fmla="*/ 489634 w 2278"/>
                <a:gd name="T45" fmla="*/ 599110 h 2201"/>
                <a:gd name="T46" fmla="*/ 474448 w 2278"/>
                <a:gd name="T47" fmla="*/ 788971 h 2201"/>
                <a:gd name="T48" fmla="*/ 432175 w 2278"/>
                <a:gd name="T49" fmla="*/ 608541 h 2201"/>
                <a:gd name="T50" fmla="*/ 360351 w 2278"/>
                <a:gd name="T51" fmla="*/ 761496 h 2201"/>
                <a:gd name="T52" fmla="*/ 329979 w 2278"/>
                <a:gd name="T53" fmla="*/ 718849 h 2201"/>
                <a:gd name="T54" fmla="*/ 179765 w 2278"/>
                <a:gd name="T55" fmla="*/ 733612 h 2201"/>
                <a:gd name="T56" fmla="*/ 151446 w 2278"/>
                <a:gd name="T57" fmla="*/ 713929 h 2201"/>
                <a:gd name="T58" fmla="*/ 226143 w 2278"/>
                <a:gd name="T59" fmla="*/ 558513 h 2201"/>
                <a:gd name="T60" fmla="*/ 183459 w 2278"/>
                <a:gd name="T61" fmla="*/ 527758 h 2201"/>
                <a:gd name="T62" fmla="*/ 296735 w 2278"/>
                <a:gd name="T63" fmla="*/ 472809 h 2201"/>
                <a:gd name="T64" fmla="*/ 103837 w 2278"/>
                <a:gd name="T65" fmla="*/ 419500 h 2201"/>
                <a:gd name="T66" fmla="*/ 305765 w 2278"/>
                <a:gd name="T67" fmla="*/ 415809 h 2201"/>
                <a:gd name="T68" fmla="*/ 158423 w 2278"/>
                <a:gd name="T69" fmla="*/ 301810 h 2201"/>
                <a:gd name="T70" fmla="*/ 333673 w 2278"/>
                <a:gd name="T71" fmla="*/ 370702 h 2201"/>
                <a:gd name="T72" fmla="*/ 287706 w 2278"/>
                <a:gd name="T73" fmla="*/ 217336 h 2201"/>
                <a:gd name="T74" fmla="*/ 387439 w 2278"/>
                <a:gd name="T75" fmla="*/ 334205 h 2201"/>
                <a:gd name="T76" fmla="*/ 408781 w 2278"/>
                <a:gd name="T77" fmla="*/ 117690 h 2201"/>
                <a:gd name="T78" fmla="*/ 444487 w 2278"/>
                <a:gd name="T79" fmla="*/ 324774 h 2201"/>
                <a:gd name="T80" fmla="*/ 514259 w 2278"/>
                <a:gd name="T81" fmla="*/ 173869 h 2201"/>
                <a:gd name="T82" fmla="*/ 546272 w 2278"/>
                <a:gd name="T83" fmla="*/ 216926 h 2201"/>
                <a:gd name="T84" fmla="*/ 639438 w 2278"/>
                <a:gd name="T85" fmla="*/ 200113 h 2201"/>
                <a:gd name="T86" fmla="*/ 664063 w 2278"/>
                <a:gd name="T87" fmla="*/ 250142 h 2201"/>
                <a:gd name="T88" fmla="*/ 650930 w 2278"/>
                <a:gd name="T89" fmla="*/ 374802 h 2201"/>
                <a:gd name="T90" fmla="*/ 693614 w 2278"/>
                <a:gd name="T91" fmla="*/ 405557 h 2201"/>
                <a:gd name="T92" fmla="*/ 580337 w 2278"/>
                <a:gd name="T93" fmla="*/ 460507 h 2201"/>
                <a:gd name="T94" fmla="*/ 832336 w 2278"/>
                <a:gd name="T95" fmla="*/ 513815 h 2201"/>
                <a:gd name="T96" fmla="*/ 530266 w 2278"/>
                <a:gd name="T97" fmla="*/ 383824 h 2201"/>
                <a:gd name="T98" fmla="*/ 444487 w 2278"/>
                <a:gd name="T99" fmla="*/ 343227 h 2201"/>
                <a:gd name="T100" fmla="*/ 387849 w 2278"/>
                <a:gd name="T101" fmla="*/ 353889 h 2201"/>
                <a:gd name="T102" fmla="*/ 323002 w 2278"/>
                <a:gd name="T103" fmla="*/ 422780 h 2201"/>
                <a:gd name="T104" fmla="*/ 323002 w 2278"/>
                <a:gd name="T105" fmla="*/ 510535 h 2201"/>
                <a:gd name="T106" fmla="*/ 387849 w 2278"/>
                <a:gd name="T107" fmla="*/ 579016 h 2201"/>
                <a:gd name="T108" fmla="*/ 444487 w 2278"/>
                <a:gd name="T109" fmla="*/ 590088 h 2201"/>
                <a:gd name="T110" fmla="*/ 530266 w 2278"/>
                <a:gd name="T111" fmla="*/ 549491 h 2201"/>
                <a:gd name="T112" fmla="*/ 562279 w 2278"/>
                <a:gd name="T113" fmla="*/ 466658 h 220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2278"/>
                <a:gd name="T172" fmla="*/ 0 h 2201"/>
                <a:gd name="T173" fmla="*/ 2278 w 2278"/>
                <a:gd name="T174" fmla="*/ 2201 h 2201"/>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2278" h="2201">
                  <a:moveTo>
                    <a:pt x="2125" y="983"/>
                  </a:moveTo>
                  <a:cubicBezTo>
                    <a:pt x="2074" y="983"/>
                    <a:pt x="2030" y="1007"/>
                    <a:pt x="2002" y="1045"/>
                  </a:cubicBezTo>
                  <a:cubicBezTo>
                    <a:pt x="1787" y="929"/>
                    <a:pt x="1787" y="929"/>
                    <a:pt x="1787" y="929"/>
                  </a:cubicBezTo>
                  <a:cubicBezTo>
                    <a:pt x="1795" y="914"/>
                    <a:pt x="1799" y="897"/>
                    <a:pt x="1799" y="879"/>
                  </a:cubicBezTo>
                  <a:cubicBezTo>
                    <a:pt x="1799" y="828"/>
                    <a:pt x="1764" y="785"/>
                    <a:pt x="1715" y="773"/>
                  </a:cubicBezTo>
                  <a:cubicBezTo>
                    <a:pt x="1729" y="640"/>
                    <a:pt x="1729" y="640"/>
                    <a:pt x="1729" y="640"/>
                  </a:cubicBezTo>
                  <a:cubicBezTo>
                    <a:pt x="1805" y="630"/>
                    <a:pt x="1863" y="566"/>
                    <a:pt x="1863" y="488"/>
                  </a:cubicBezTo>
                  <a:cubicBezTo>
                    <a:pt x="1863" y="404"/>
                    <a:pt x="1795" y="335"/>
                    <a:pt x="1711" y="335"/>
                  </a:cubicBezTo>
                  <a:cubicBezTo>
                    <a:pt x="1645" y="335"/>
                    <a:pt x="1589" y="377"/>
                    <a:pt x="1567" y="435"/>
                  </a:cubicBezTo>
                  <a:cubicBezTo>
                    <a:pt x="1472" y="427"/>
                    <a:pt x="1472" y="427"/>
                    <a:pt x="1472" y="427"/>
                  </a:cubicBezTo>
                  <a:cubicBezTo>
                    <a:pt x="1472" y="426"/>
                    <a:pt x="1472" y="425"/>
                    <a:pt x="1472" y="424"/>
                  </a:cubicBezTo>
                  <a:cubicBezTo>
                    <a:pt x="1472" y="364"/>
                    <a:pt x="1423" y="315"/>
                    <a:pt x="1363" y="315"/>
                  </a:cubicBezTo>
                  <a:cubicBezTo>
                    <a:pt x="1334" y="315"/>
                    <a:pt x="1309" y="326"/>
                    <a:pt x="1289" y="343"/>
                  </a:cubicBezTo>
                  <a:cubicBezTo>
                    <a:pt x="1187" y="250"/>
                    <a:pt x="1187" y="250"/>
                    <a:pt x="1187" y="250"/>
                  </a:cubicBezTo>
                  <a:cubicBezTo>
                    <a:pt x="1208" y="223"/>
                    <a:pt x="1221" y="190"/>
                    <a:pt x="1221" y="153"/>
                  </a:cubicBezTo>
                  <a:cubicBezTo>
                    <a:pt x="1221" y="69"/>
                    <a:pt x="1153" y="0"/>
                    <a:pt x="1068" y="0"/>
                  </a:cubicBezTo>
                  <a:cubicBezTo>
                    <a:pt x="984" y="0"/>
                    <a:pt x="916" y="69"/>
                    <a:pt x="916" y="153"/>
                  </a:cubicBezTo>
                  <a:cubicBezTo>
                    <a:pt x="916" y="197"/>
                    <a:pt x="935" y="237"/>
                    <a:pt x="965" y="265"/>
                  </a:cubicBezTo>
                  <a:cubicBezTo>
                    <a:pt x="856" y="422"/>
                    <a:pt x="856" y="422"/>
                    <a:pt x="856" y="422"/>
                  </a:cubicBezTo>
                  <a:cubicBezTo>
                    <a:pt x="842" y="416"/>
                    <a:pt x="827" y="412"/>
                    <a:pt x="810" y="412"/>
                  </a:cubicBezTo>
                  <a:cubicBezTo>
                    <a:pt x="760" y="412"/>
                    <a:pt x="717" y="446"/>
                    <a:pt x="705" y="493"/>
                  </a:cubicBezTo>
                  <a:cubicBezTo>
                    <a:pt x="561" y="480"/>
                    <a:pt x="561" y="480"/>
                    <a:pt x="561" y="480"/>
                  </a:cubicBezTo>
                  <a:cubicBezTo>
                    <a:pt x="561" y="480"/>
                    <a:pt x="561" y="479"/>
                    <a:pt x="561" y="478"/>
                  </a:cubicBezTo>
                  <a:cubicBezTo>
                    <a:pt x="561" y="394"/>
                    <a:pt x="493" y="325"/>
                    <a:pt x="408" y="325"/>
                  </a:cubicBezTo>
                  <a:cubicBezTo>
                    <a:pt x="324" y="325"/>
                    <a:pt x="256" y="394"/>
                    <a:pt x="256" y="478"/>
                  </a:cubicBezTo>
                  <a:cubicBezTo>
                    <a:pt x="256" y="546"/>
                    <a:pt x="300" y="603"/>
                    <a:pt x="362" y="623"/>
                  </a:cubicBezTo>
                  <a:cubicBezTo>
                    <a:pt x="348" y="732"/>
                    <a:pt x="348" y="732"/>
                    <a:pt x="348" y="732"/>
                  </a:cubicBezTo>
                  <a:cubicBezTo>
                    <a:pt x="291" y="736"/>
                    <a:pt x="246" y="783"/>
                    <a:pt x="246" y="841"/>
                  </a:cubicBezTo>
                  <a:cubicBezTo>
                    <a:pt x="246" y="873"/>
                    <a:pt x="259" y="901"/>
                    <a:pt x="281" y="921"/>
                  </a:cubicBezTo>
                  <a:cubicBezTo>
                    <a:pt x="221" y="1002"/>
                    <a:pt x="221" y="1002"/>
                    <a:pt x="221" y="1002"/>
                  </a:cubicBezTo>
                  <a:cubicBezTo>
                    <a:pt x="201" y="991"/>
                    <a:pt x="177" y="985"/>
                    <a:pt x="153" y="985"/>
                  </a:cubicBezTo>
                  <a:cubicBezTo>
                    <a:pt x="68" y="985"/>
                    <a:pt x="0" y="1054"/>
                    <a:pt x="0" y="1138"/>
                  </a:cubicBezTo>
                  <a:cubicBezTo>
                    <a:pt x="0" y="1222"/>
                    <a:pt x="68" y="1291"/>
                    <a:pt x="153" y="1291"/>
                  </a:cubicBezTo>
                  <a:cubicBezTo>
                    <a:pt x="190" y="1291"/>
                    <a:pt x="225" y="1277"/>
                    <a:pt x="251" y="1254"/>
                  </a:cubicBezTo>
                  <a:cubicBezTo>
                    <a:pt x="354" y="1339"/>
                    <a:pt x="354" y="1339"/>
                    <a:pt x="354" y="1339"/>
                  </a:cubicBezTo>
                  <a:cubicBezTo>
                    <a:pt x="344" y="1356"/>
                    <a:pt x="338" y="1375"/>
                    <a:pt x="338" y="1396"/>
                  </a:cubicBezTo>
                  <a:cubicBezTo>
                    <a:pt x="338" y="1436"/>
                    <a:pt x="359" y="1471"/>
                    <a:pt x="392" y="1490"/>
                  </a:cubicBezTo>
                  <a:cubicBezTo>
                    <a:pt x="332" y="1733"/>
                    <a:pt x="332" y="1733"/>
                    <a:pt x="332" y="1733"/>
                  </a:cubicBezTo>
                  <a:cubicBezTo>
                    <a:pt x="328" y="1732"/>
                    <a:pt x="323" y="1732"/>
                    <a:pt x="319" y="1732"/>
                  </a:cubicBezTo>
                  <a:cubicBezTo>
                    <a:pt x="235" y="1732"/>
                    <a:pt x="166" y="1800"/>
                    <a:pt x="166" y="1885"/>
                  </a:cubicBezTo>
                  <a:cubicBezTo>
                    <a:pt x="166" y="1969"/>
                    <a:pt x="235" y="2038"/>
                    <a:pt x="319" y="2038"/>
                  </a:cubicBezTo>
                  <a:cubicBezTo>
                    <a:pt x="399" y="2038"/>
                    <a:pt x="464" y="1977"/>
                    <a:pt x="471" y="1899"/>
                  </a:cubicBezTo>
                  <a:cubicBezTo>
                    <a:pt x="664" y="1884"/>
                    <a:pt x="664" y="1884"/>
                    <a:pt x="664" y="1884"/>
                  </a:cubicBezTo>
                  <a:cubicBezTo>
                    <a:pt x="676" y="1931"/>
                    <a:pt x="718" y="1966"/>
                    <a:pt x="769" y="1966"/>
                  </a:cubicBezTo>
                  <a:cubicBezTo>
                    <a:pt x="802" y="1966"/>
                    <a:pt x="832" y="1951"/>
                    <a:pt x="852" y="1928"/>
                  </a:cubicBezTo>
                  <a:cubicBezTo>
                    <a:pt x="931" y="1982"/>
                    <a:pt x="931" y="1982"/>
                    <a:pt x="931" y="1982"/>
                  </a:cubicBezTo>
                  <a:cubicBezTo>
                    <a:pt x="921" y="2002"/>
                    <a:pt x="916" y="2024"/>
                    <a:pt x="916" y="2049"/>
                  </a:cubicBezTo>
                  <a:cubicBezTo>
                    <a:pt x="916" y="2128"/>
                    <a:pt x="976" y="2193"/>
                    <a:pt x="1053" y="2200"/>
                  </a:cubicBezTo>
                  <a:cubicBezTo>
                    <a:pt x="1053" y="2201"/>
                    <a:pt x="1053" y="2201"/>
                    <a:pt x="1053" y="2201"/>
                  </a:cubicBezTo>
                  <a:cubicBezTo>
                    <a:pt x="1056" y="2201"/>
                    <a:pt x="1056" y="2201"/>
                    <a:pt x="1056" y="2201"/>
                  </a:cubicBezTo>
                  <a:cubicBezTo>
                    <a:pt x="1060" y="2201"/>
                    <a:pt x="1064" y="2201"/>
                    <a:pt x="1068" y="2201"/>
                  </a:cubicBezTo>
                  <a:cubicBezTo>
                    <a:pt x="1073" y="2201"/>
                    <a:pt x="1077" y="2201"/>
                    <a:pt x="1081" y="2201"/>
                  </a:cubicBezTo>
                  <a:cubicBezTo>
                    <a:pt x="1083" y="2201"/>
                    <a:pt x="1083" y="2201"/>
                    <a:pt x="1083" y="2201"/>
                  </a:cubicBezTo>
                  <a:cubicBezTo>
                    <a:pt x="1083" y="2201"/>
                    <a:pt x="1083" y="2201"/>
                    <a:pt x="1083" y="2201"/>
                  </a:cubicBezTo>
                  <a:cubicBezTo>
                    <a:pt x="1161" y="2193"/>
                    <a:pt x="1221" y="2128"/>
                    <a:pt x="1221" y="2049"/>
                  </a:cubicBezTo>
                  <a:cubicBezTo>
                    <a:pt x="1221" y="2011"/>
                    <a:pt x="1207" y="1976"/>
                    <a:pt x="1184" y="1949"/>
                  </a:cubicBezTo>
                  <a:cubicBezTo>
                    <a:pt x="1268" y="1853"/>
                    <a:pt x="1268" y="1853"/>
                    <a:pt x="1268" y="1853"/>
                  </a:cubicBezTo>
                  <a:cubicBezTo>
                    <a:pt x="1285" y="1863"/>
                    <a:pt x="1304" y="1869"/>
                    <a:pt x="1324" y="1869"/>
                  </a:cubicBezTo>
                  <a:cubicBezTo>
                    <a:pt x="1364" y="1869"/>
                    <a:pt x="1399" y="1847"/>
                    <a:pt x="1418" y="1815"/>
                  </a:cubicBezTo>
                  <a:cubicBezTo>
                    <a:pt x="1666" y="1872"/>
                    <a:pt x="1666" y="1872"/>
                    <a:pt x="1666" y="1872"/>
                  </a:cubicBezTo>
                  <a:cubicBezTo>
                    <a:pt x="1665" y="1876"/>
                    <a:pt x="1665" y="1880"/>
                    <a:pt x="1665" y="1885"/>
                  </a:cubicBezTo>
                  <a:cubicBezTo>
                    <a:pt x="1665" y="1969"/>
                    <a:pt x="1734" y="2038"/>
                    <a:pt x="1818" y="2038"/>
                  </a:cubicBezTo>
                  <a:cubicBezTo>
                    <a:pt x="1902" y="2038"/>
                    <a:pt x="1971" y="1969"/>
                    <a:pt x="1971" y="1885"/>
                  </a:cubicBezTo>
                  <a:cubicBezTo>
                    <a:pt x="1971" y="1820"/>
                    <a:pt x="1931" y="1765"/>
                    <a:pt x="1874" y="1743"/>
                  </a:cubicBezTo>
                  <a:cubicBezTo>
                    <a:pt x="1893" y="1572"/>
                    <a:pt x="1893" y="1572"/>
                    <a:pt x="1893" y="1572"/>
                  </a:cubicBezTo>
                  <a:cubicBezTo>
                    <a:pt x="1949" y="1567"/>
                    <a:pt x="1994" y="1520"/>
                    <a:pt x="1994" y="1463"/>
                  </a:cubicBezTo>
                  <a:cubicBezTo>
                    <a:pt x="1994" y="1436"/>
                    <a:pt x="1984" y="1412"/>
                    <a:pt x="1969" y="1393"/>
                  </a:cubicBezTo>
                  <a:cubicBezTo>
                    <a:pt x="2060" y="1273"/>
                    <a:pt x="2060" y="1273"/>
                    <a:pt x="2060" y="1273"/>
                  </a:cubicBezTo>
                  <a:cubicBezTo>
                    <a:pt x="2080" y="1283"/>
                    <a:pt x="2102" y="1288"/>
                    <a:pt x="2125" y="1288"/>
                  </a:cubicBezTo>
                  <a:cubicBezTo>
                    <a:pt x="2209" y="1288"/>
                    <a:pt x="2278" y="1220"/>
                    <a:pt x="2278" y="1135"/>
                  </a:cubicBezTo>
                  <a:cubicBezTo>
                    <a:pt x="2278" y="1051"/>
                    <a:pt x="2209" y="983"/>
                    <a:pt x="2125" y="983"/>
                  </a:cubicBezTo>
                  <a:close/>
                  <a:moveTo>
                    <a:pt x="1940" y="1369"/>
                  </a:moveTo>
                  <a:cubicBezTo>
                    <a:pt x="1924" y="1359"/>
                    <a:pt x="1905" y="1353"/>
                    <a:pt x="1884" y="1353"/>
                  </a:cubicBezTo>
                  <a:cubicBezTo>
                    <a:pt x="1838" y="1353"/>
                    <a:pt x="1798" y="1383"/>
                    <a:pt x="1782" y="1424"/>
                  </a:cubicBezTo>
                  <a:cubicBezTo>
                    <a:pt x="1392" y="1262"/>
                    <a:pt x="1392" y="1262"/>
                    <a:pt x="1392" y="1262"/>
                  </a:cubicBezTo>
                  <a:cubicBezTo>
                    <a:pt x="1390" y="1268"/>
                    <a:pt x="1387" y="1273"/>
                    <a:pt x="1385" y="1279"/>
                  </a:cubicBezTo>
                  <a:cubicBezTo>
                    <a:pt x="1777" y="1441"/>
                    <a:pt x="1777" y="1441"/>
                    <a:pt x="1777" y="1441"/>
                  </a:cubicBezTo>
                  <a:cubicBezTo>
                    <a:pt x="1776" y="1448"/>
                    <a:pt x="1775" y="1455"/>
                    <a:pt x="1775" y="1463"/>
                  </a:cubicBezTo>
                  <a:cubicBezTo>
                    <a:pt x="1775" y="1513"/>
                    <a:pt x="1809" y="1555"/>
                    <a:pt x="1855" y="1568"/>
                  </a:cubicBezTo>
                  <a:cubicBezTo>
                    <a:pt x="1837" y="1733"/>
                    <a:pt x="1837" y="1733"/>
                    <a:pt x="1837" y="1733"/>
                  </a:cubicBezTo>
                  <a:cubicBezTo>
                    <a:pt x="1831" y="1733"/>
                    <a:pt x="1825" y="1732"/>
                    <a:pt x="1818" y="1732"/>
                  </a:cubicBezTo>
                  <a:cubicBezTo>
                    <a:pt x="1781" y="1732"/>
                    <a:pt x="1746" y="1746"/>
                    <a:pt x="1720" y="1768"/>
                  </a:cubicBezTo>
                  <a:cubicBezTo>
                    <a:pt x="1324" y="1372"/>
                    <a:pt x="1324" y="1372"/>
                    <a:pt x="1324" y="1372"/>
                  </a:cubicBezTo>
                  <a:cubicBezTo>
                    <a:pt x="1317" y="1379"/>
                    <a:pt x="1310" y="1386"/>
                    <a:pt x="1302" y="1393"/>
                  </a:cubicBezTo>
                  <a:cubicBezTo>
                    <a:pt x="1699" y="1789"/>
                    <a:pt x="1699" y="1789"/>
                    <a:pt x="1699" y="1789"/>
                  </a:cubicBezTo>
                  <a:cubicBezTo>
                    <a:pt x="1688" y="1803"/>
                    <a:pt x="1679" y="1818"/>
                    <a:pt x="1674" y="1835"/>
                  </a:cubicBezTo>
                  <a:cubicBezTo>
                    <a:pt x="1432" y="1779"/>
                    <a:pt x="1432" y="1779"/>
                    <a:pt x="1432" y="1779"/>
                  </a:cubicBezTo>
                  <a:cubicBezTo>
                    <a:pt x="1433" y="1773"/>
                    <a:pt x="1433" y="1766"/>
                    <a:pt x="1433" y="1759"/>
                  </a:cubicBezTo>
                  <a:cubicBezTo>
                    <a:pt x="1433" y="1699"/>
                    <a:pt x="1385" y="1650"/>
                    <a:pt x="1324" y="1650"/>
                  </a:cubicBezTo>
                  <a:cubicBezTo>
                    <a:pt x="1313" y="1650"/>
                    <a:pt x="1302" y="1652"/>
                    <a:pt x="1292" y="1655"/>
                  </a:cubicBezTo>
                  <a:cubicBezTo>
                    <a:pt x="1209" y="1454"/>
                    <a:pt x="1209" y="1454"/>
                    <a:pt x="1209" y="1454"/>
                  </a:cubicBezTo>
                  <a:cubicBezTo>
                    <a:pt x="1204" y="1457"/>
                    <a:pt x="1198" y="1459"/>
                    <a:pt x="1193" y="1461"/>
                  </a:cubicBezTo>
                  <a:cubicBezTo>
                    <a:pt x="1276" y="1662"/>
                    <a:pt x="1276" y="1662"/>
                    <a:pt x="1276" y="1662"/>
                  </a:cubicBezTo>
                  <a:cubicBezTo>
                    <a:pt x="1240" y="1680"/>
                    <a:pt x="1215" y="1717"/>
                    <a:pt x="1215" y="1759"/>
                  </a:cubicBezTo>
                  <a:cubicBezTo>
                    <a:pt x="1215" y="1786"/>
                    <a:pt x="1224" y="1810"/>
                    <a:pt x="1240" y="1828"/>
                  </a:cubicBezTo>
                  <a:cubicBezTo>
                    <a:pt x="1156" y="1924"/>
                    <a:pt x="1156" y="1924"/>
                    <a:pt x="1156" y="1924"/>
                  </a:cubicBezTo>
                  <a:cubicBezTo>
                    <a:pt x="1135" y="1909"/>
                    <a:pt x="1110" y="1899"/>
                    <a:pt x="1083" y="1897"/>
                  </a:cubicBezTo>
                  <a:cubicBezTo>
                    <a:pt x="1083" y="1484"/>
                    <a:pt x="1083" y="1484"/>
                    <a:pt x="1083" y="1484"/>
                  </a:cubicBezTo>
                  <a:cubicBezTo>
                    <a:pt x="1078" y="1484"/>
                    <a:pt x="1073" y="1484"/>
                    <a:pt x="1068" y="1484"/>
                  </a:cubicBezTo>
                  <a:cubicBezTo>
                    <a:pt x="1063" y="1484"/>
                    <a:pt x="1058" y="1484"/>
                    <a:pt x="1053" y="1484"/>
                  </a:cubicBezTo>
                  <a:cubicBezTo>
                    <a:pt x="1053" y="1897"/>
                    <a:pt x="1053" y="1897"/>
                    <a:pt x="1053" y="1897"/>
                  </a:cubicBezTo>
                  <a:cubicBezTo>
                    <a:pt x="1013" y="1901"/>
                    <a:pt x="977" y="1920"/>
                    <a:pt x="952" y="1950"/>
                  </a:cubicBezTo>
                  <a:cubicBezTo>
                    <a:pt x="871" y="1895"/>
                    <a:pt x="871" y="1895"/>
                    <a:pt x="871" y="1895"/>
                  </a:cubicBezTo>
                  <a:cubicBezTo>
                    <a:pt x="876" y="1883"/>
                    <a:pt x="878" y="1870"/>
                    <a:pt x="878" y="1857"/>
                  </a:cubicBezTo>
                  <a:cubicBezTo>
                    <a:pt x="878" y="1815"/>
                    <a:pt x="855" y="1779"/>
                    <a:pt x="820" y="1760"/>
                  </a:cubicBezTo>
                  <a:cubicBezTo>
                    <a:pt x="944" y="1461"/>
                    <a:pt x="944" y="1461"/>
                    <a:pt x="944" y="1461"/>
                  </a:cubicBezTo>
                  <a:cubicBezTo>
                    <a:pt x="939" y="1459"/>
                    <a:pt x="933" y="1457"/>
                    <a:pt x="928" y="1454"/>
                  </a:cubicBezTo>
                  <a:cubicBezTo>
                    <a:pt x="804" y="1753"/>
                    <a:pt x="804" y="1753"/>
                    <a:pt x="804" y="1753"/>
                  </a:cubicBezTo>
                  <a:cubicBezTo>
                    <a:pt x="793" y="1749"/>
                    <a:pt x="781" y="1747"/>
                    <a:pt x="769" y="1747"/>
                  </a:cubicBezTo>
                  <a:cubicBezTo>
                    <a:pt x="712" y="1747"/>
                    <a:pt x="666" y="1791"/>
                    <a:pt x="660" y="1846"/>
                  </a:cubicBezTo>
                  <a:cubicBezTo>
                    <a:pt x="470" y="1861"/>
                    <a:pt x="470" y="1861"/>
                    <a:pt x="470" y="1861"/>
                  </a:cubicBezTo>
                  <a:cubicBezTo>
                    <a:pt x="466" y="1834"/>
                    <a:pt x="454" y="1810"/>
                    <a:pt x="438" y="1789"/>
                  </a:cubicBezTo>
                  <a:cubicBezTo>
                    <a:pt x="835" y="1393"/>
                    <a:pt x="835" y="1393"/>
                    <a:pt x="835" y="1393"/>
                  </a:cubicBezTo>
                  <a:cubicBezTo>
                    <a:pt x="827" y="1386"/>
                    <a:pt x="820" y="1379"/>
                    <a:pt x="813" y="1372"/>
                  </a:cubicBezTo>
                  <a:cubicBezTo>
                    <a:pt x="417" y="1768"/>
                    <a:pt x="417" y="1768"/>
                    <a:pt x="417" y="1768"/>
                  </a:cubicBezTo>
                  <a:cubicBezTo>
                    <a:pt x="403" y="1756"/>
                    <a:pt x="387" y="1747"/>
                    <a:pt x="369" y="1741"/>
                  </a:cubicBezTo>
                  <a:cubicBezTo>
                    <a:pt x="428" y="1504"/>
                    <a:pt x="428" y="1504"/>
                    <a:pt x="428" y="1504"/>
                  </a:cubicBezTo>
                  <a:cubicBezTo>
                    <a:pt x="434" y="1505"/>
                    <a:pt x="440" y="1505"/>
                    <a:pt x="447" y="1505"/>
                  </a:cubicBezTo>
                  <a:cubicBezTo>
                    <a:pt x="507" y="1505"/>
                    <a:pt x="556" y="1457"/>
                    <a:pt x="556" y="1396"/>
                  </a:cubicBezTo>
                  <a:cubicBezTo>
                    <a:pt x="556" y="1384"/>
                    <a:pt x="554" y="1373"/>
                    <a:pt x="551" y="1362"/>
                  </a:cubicBezTo>
                  <a:cubicBezTo>
                    <a:pt x="752" y="1279"/>
                    <a:pt x="752" y="1279"/>
                    <a:pt x="752" y="1279"/>
                  </a:cubicBezTo>
                  <a:cubicBezTo>
                    <a:pt x="750" y="1273"/>
                    <a:pt x="747" y="1268"/>
                    <a:pt x="745" y="1262"/>
                  </a:cubicBezTo>
                  <a:cubicBezTo>
                    <a:pt x="544" y="1345"/>
                    <a:pt x="544" y="1345"/>
                    <a:pt x="544" y="1345"/>
                  </a:cubicBezTo>
                  <a:cubicBezTo>
                    <a:pt x="525" y="1311"/>
                    <a:pt x="489" y="1287"/>
                    <a:pt x="447" y="1287"/>
                  </a:cubicBezTo>
                  <a:cubicBezTo>
                    <a:pt x="421" y="1287"/>
                    <a:pt x="397" y="1296"/>
                    <a:pt x="379" y="1311"/>
                  </a:cubicBezTo>
                  <a:cubicBezTo>
                    <a:pt x="277" y="1226"/>
                    <a:pt x="277" y="1226"/>
                    <a:pt x="277" y="1226"/>
                  </a:cubicBezTo>
                  <a:cubicBezTo>
                    <a:pt x="292" y="1205"/>
                    <a:pt x="302" y="1180"/>
                    <a:pt x="305" y="1153"/>
                  </a:cubicBezTo>
                  <a:cubicBezTo>
                    <a:pt x="723" y="1153"/>
                    <a:pt x="723" y="1153"/>
                    <a:pt x="723" y="1153"/>
                  </a:cubicBezTo>
                  <a:cubicBezTo>
                    <a:pt x="722" y="1148"/>
                    <a:pt x="722" y="1143"/>
                    <a:pt x="722" y="1138"/>
                  </a:cubicBezTo>
                  <a:cubicBezTo>
                    <a:pt x="722" y="1133"/>
                    <a:pt x="722" y="1128"/>
                    <a:pt x="723" y="1123"/>
                  </a:cubicBezTo>
                  <a:cubicBezTo>
                    <a:pt x="305" y="1123"/>
                    <a:pt x="305" y="1123"/>
                    <a:pt x="305" y="1123"/>
                  </a:cubicBezTo>
                  <a:cubicBezTo>
                    <a:pt x="301" y="1083"/>
                    <a:pt x="281" y="1048"/>
                    <a:pt x="253" y="1023"/>
                  </a:cubicBezTo>
                  <a:cubicBezTo>
                    <a:pt x="312" y="942"/>
                    <a:pt x="312" y="942"/>
                    <a:pt x="312" y="942"/>
                  </a:cubicBezTo>
                  <a:cubicBezTo>
                    <a:pt x="325" y="947"/>
                    <a:pt x="340" y="950"/>
                    <a:pt x="355" y="950"/>
                  </a:cubicBezTo>
                  <a:cubicBezTo>
                    <a:pt x="397" y="950"/>
                    <a:pt x="433" y="927"/>
                    <a:pt x="451" y="892"/>
                  </a:cubicBezTo>
                  <a:cubicBezTo>
                    <a:pt x="745" y="1014"/>
                    <a:pt x="745" y="1014"/>
                    <a:pt x="745" y="1014"/>
                  </a:cubicBezTo>
                  <a:cubicBezTo>
                    <a:pt x="747" y="1008"/>
                    <a:pt x="750" y="1003"/>
                    <a:pt x="752" y="997"/>
                  </a:cubicBezTo>
                  <a:cubicBezTo>
                    <a:pt x="458" y="875"/>
                    <a:pt x="458" y="875"/>
                    <a:pt x="458" y="875"/>
                  </a:cubicBezTo>
                  <a:cubicBezTo>
                    <a:pt x="462" y="865"/>
                    <a:pt x="464" y="853"/>
                    <a:pt x="464" y="841"/>
                  </a:cubicBezTo>
                  <a:cubicBezTo>
                    <a:pt x="464" y="792"/>
                    <a:pt x="431" y="750"/>
                    <a:pt x="386" y="736"/>
                  </a:cubicBezTo>
                  <a:cubicBezTo>
                    <a:pt x="399" y="630"/>
                    <a:pt x="399" y="630"/>
                    <a:pt x="399" y="630"/>
                  </a:cubicBezTo>
                  <a:cubicBezTo>
                    <a:pt x="402" y="630"/>
                    <a:pt x="405" y="631"/>
                    <a:pt x="408" y="631"/>
                  </a:cubicBezTo>
                  <a:cubicBezTo>
                    <a:pt x="445" y="631"/>
                    <a:pt x="479" y="618"/>
                    <a:pt x="505" y="596"/>
                  </a:cubicBezTo>
                  <a:cubicBezTo>
                    <a:pt x="813" y="904"/>
                    <a:pt x="813" y="904"/>
                    <a:pt x="813" y="904"/>
                  </a:cubicBezTo>
                  <a:cubicBezTo>
                    <a:pt x="820" y="897"/>
                    <a:pt x="827" y="889"/>
                    <a:pt x="835" y="883"/>
                  </a:cubicBezTo>
                  <a:cubicBezTo>
                    <a:pt x="527" y="575"/>
                    <a:pt x="527" y="575"/>
                    <a:pt x="527" y="575"/>
                  </a:cubicBezTo>
                  <a:cubicBezTo>
                    <a:pt x="540" y="558"/>
                    <a:pt x="550" y="539"/>
                    <a:pt x="556" y="518"/>
                  </a:cubicBezTo>
                  <a:cubicBezTo>
                    <a:pt x="701" y="530"/>
                    <a:pt x="701" y="530"/>
                    <a:pt x="701" y="530"/>
                  </a:cubicBezTo>
                  <a:cubicBezTo>
                    <a:pt x="706" y="587"/>
                    <a:pt x="753" y="631"/>
                    <a:pt x="810" y="631"/>
                  </a:cubicBezTo>
                  <a:cubicBezTo>
                    <a:pt x="823" y="631"/>
                    <a:pt x="835" y="628"/>
                    <a:pt x="846" y="624"/>
                  </a:cubicBezTo>
                  <a:cubicBezTo>
                    <a:pt x="928" y="822"/>
                    <a:pt x="928" y="822"/>
                    <a:pt x="928" y="822"/>
                  </a:cubicBezTo>
                  <a:cubicBezTo>
                    <a:pt x="933" y="819"/>
                    <a:pt x="939" y="817"/>
                    <a:pt x="944" y="815"/>
                  </a:cubicBezTo>
                  <a:cubicBezTo>
                    <a:pt x="863" y="617"/>
                    <a:pt x="863" y="617"/>
                    <a:pt x="863" y="617"/>
                  </a:cubicBezTo>
                  <a:cubicBezTo>
                    <a:pt x="896" y="599"/>
                    <a:pt x="919" y="563"/>
                    <a:pt x="919" y="521"/>
                  </a:cubicBezTo>
                  <a:cubicBezTo>
                    <a:pt x="919" y="491"/>
                    <a:pt x="907" y="464"/>
                    <a:pt x="887" y="444"/>
                  </a:cubicBezTo>
                  <a:cubicBezTo>
                    <a:pt x="996" y="287"/>
                    <a:pt x="996" y="287"/>
                    <a:pt x="996" y="287"/>
                  </a:cubicBezTo>
                  <a:cubicBezTo>
                    <a:pt x="1013" y="297"/>
                    <a:pt x="1033" y="303"/>
                    <a:pt x="1053" y="305"/>
                  </a:cubicBezTo>
                  <a:cubicBezTo>
                    <a:pt x="1053" y="792"/>
                    <a:pt x="1053" y="792"/>
                    <a:pt x="1053" y="792"/>
                  </a:cubicBezTo>
                  <a:cubicBezTo>
                    <a:pt x="1058" y="792"/>
                    <a:pt x="1063" y="792"/>
                    <a:pt x="1068" y="792"/>
                  </a:cubicBezTo>
                  <a:cubicBezTo>
                    <a:pt x="1073" y="792"/>
                    <a:pt x="1078" y="792"/>
                    <a:pt x="1083" y="792"/>
                  </a:cubicBezTo>
                  <a:cubicBezTo>
                    <a:pt x="1083" y="305"/>
                    <a:pt x="1083" y="305"/>
                    <a:pt x="1083" y="305"/>
                  </a:cubicBezTo>
                  <a:cubicBezTo>
                    <a:pt x="1112" y="302"/>
                    <a:pt x="1138" y="292"/>
                    <a:pt x="1159" y="276"/>
                  </a:cubicBezTo>
                  <a:cubicBezTo>
                    <a:pt x="1266" y="373"/>
                    <a:pt x="1266" y="373"/>
                    <a:pt x="1266" y="373"/>
                  </a:cubicBezTo>
                  <a:cubicBezTo>
                    <a:pt x="1258" y="388"/>
                    <a:pt x="1253" y="406"/>
                    <a:pt x="1253" y="424"/>
                  </a:cubicBezTo>
                  <a:cubicBezTo>
                    <a:pt x="1253" y="467"/>
                    <a:pt x="1278" y="504"/>
                    <a:pt x="1314" y="522"/>
                  </a:cubicBezTo>
                  <a:cubicBezTo>
                    <a:pt x="1193" y="815"/>
                    <a:pt x="1193" y="815"/>
                    <a:pt x="1193" y="815"/>
                  </a:cubicBezTo>
                  <a:cubicBezTo>
                    <a:pt x="1198" y="817"/>
                    <a:pt x="1204" y="819"/>
                    <a:pt x="1209" y="822"/>
                  </a:cubicBezTo>
                  <a:cubicBezTo>
                    <a:pt x="1331" y="529"/>
                    <a:pt x="1331" y="529"/>
                    <a:pt x="1331" y="529"/>
                  </a:cubicBezTo>
                  <a:cubicBezTo>
                    <a:pt x="1341" y="532"/>
                    <a:pt x="1351" y="533"/>
                    <a:pt x="1363" y="533"/>
                  </a:cubicBezTo>
                  <a:cubicBezTo>
                    <a:pt x="1409" y="533"/>
                    <a:pt x="1448" y="505"/>
                    <a:pt x="1464" y="464"/>
                  </a:cubicBezTo>
                  <a:cubicBezTo>
                    <a:pt x="1559" y="472"/>
                    <a:pt x="1559" y="472"/>
                    <a:pt x="1559" y="472"/>
                  </a:cubicBezTo>
                  <a:cubicBezTo>
                    <a:pt x="1558" y="477"/>
                    <a:pt x="1558" y="483"/>
                    <a:pt x="1558" y="488"/>
                  </a:cubicBezTo>
                  <a:cubicBezTo>
                    <a:pt x="1558" y="527"/>
                    <a:pt x="1572" y="562"/>
                    <a:pt x="1596" y="589"/>
                  </a:cubicBezTo>
                  <a:cubicBezTo>
                    <a:pt x="1302" y="883"/>
                    <a:pt x="1302" y="883"/>
                    <a:pt x="1302" y="883"/>
                  </a:cubicBezTo>
                  <a:cubicBezTo>
                    <a:pt x="1310" y="889"/>
                    <a:pt x="1317" y="897"/>
                    <a:pt x="1324" y="904"/>
                  </a:cubicBezTo>
                  <a:cubicBezTo>
                    <a:pt x="1618" y="610"/>
                    <a:pt x="1618" y="610"/>
                    <a:pt x="1618" y="610"/>
                  </a:cubicBezTo>
                  <a:cubicBezTo>
                    <a:pt x="1639" y="625"/>
                    <a:pt x="1664" y="636"/>
                    <a:pt x="1691" y="640"/>
                  </a:cubicBezTo>
                  <a:cubicBezTo>
                    <a:pt x="1678" y="771"/>
                    <a:pt x="1678" y="771"/>
                    <a:pt x="1678" y="771"/>
                  </a:cubicBezTo>
                  <a:cubicBezTo>
                    <a:pt x="1623" y="777"/>
                    <a:pt x="1581" y="823"/>
                    <a:pt x="1581" y="879"/>
                  </a:cubicBezTo>
                  <a:cubicBezTo>
                    <a:pt x="1581" y="891"/>
                    <a:pt x="1583" y="903"/>
                    <a:pt x="1586" y="914"/>
                  </a:cubicBezTo>
                  <a:cubicBezTo>
                    <a:pt x="1385" y="997"/>
                    <a:pt x="1385" y="997"/>
                    <a:pt x="1385" y="997"/>
                  </a:cubicBezTo>
                  <a:cubicBezTo>
                    <a:pt x="1387" y="1003"/>
                    <a:pt x="1390" y="1008"/>
                    <a:pt x="1392" y="1014"/>
                  </a:cubicBezTo>
                  <a:cubicBezTo>
                    <a:pt x="1593" y="930"/>
                    <a:pt x="1593" y="930"/>
                    <a:pt x="1593" y="930"/>
                  </a:cubicBezTo>
                  <a:cubicBezTo>
                    <a:pt x="1612" y="965"/>
                    <a:pt x="1648" y="989"/>
                    <a:pt x="1690" y="989"/>
                  </a:cubicBezTo>
                  <a:cubicBezTo>
                    <a:pt x="1719" y="989"/>
                    <a:pt x="1745" y="978"/>
                    <a:pt x="1764" y="960"/>
                  </a:cubicBezTo>
                  <a:cubicBezTo>
                    <a:pt x="1983" y="1078"/>
                    <a:pt x="1983" y="1078"/>
                    <a:pt x="1983" y="1078"/>
                  </a:cubicBezTo>
                  <a:cubicBezTo>
                    <a:pt x="1978" y="1092"/>
                    <a:pt x="1974" y="1107"/>
                    <a:pt x="1973" y="1123"/>
                  </a:cubicBezTo>
                  <a:cubicBezTo>
                    <a:pt x="1414" y="1123"/>
                    <a:pt x="1414" y="1123"/>
                    <a:pt x="1414" y="1123"/>
                  </a:cubicBezTo>
                  <a:cubicBezTo>
                    <a:pt x="1415" y="1128"/>
                    <a:pt x="1415" y="1133"/>
                    <a:pt x="1415" y="1138"/>
                  </a:cubicBezTo>
                  <a:cubicBezTo>
                    <a:pt x="1415" y="1143"/>
                    <a:pt x="1415" y="1148"/>
                    <a:pt x="1414" y="1153"/>
                  </a:cubicBezTo>
                  <a:cubicBezTo>
                    <a:pt x="1973" y="1153"/>
                    <a:pt x="1973" y="1153"/>
                    <a:pt x="1973" y="1153"/>
                  </a:cubicBezTo>
                  <a:cubicBezTo>
                    <a:pt x="1978" y="1193"/>
                    <a:pt x="1998" y="1229"/>
                    <a:pt x="2028" y="1253"/>
                  </a:cubicBezTo>
                  <a:lnTo>
                    <a:pt x="1940" y="1369"/>
                  </a:lnTo>
                  <a:close/>
                  <a:moveTo>
                    <a:pt x="1350" y="1031"/>
                  </a:moveTo>
                  <a:cubicBezTo>
                    <a:pt x="1348" y="1025"/>
                    <a:pt x="1345" y="1020"/>
                    <a:pt x="1343" y="1014"/>
                  </a:cubicBezTo>
                  <a:cubicBezTo>
                    <a:pt x="1330" y="985"/>
                    <a:pt x="1313" y="959"/>
                    <a:pt x="1292" y="936"/>
                  </a:cubicBezTo>
                  <a:cubicBezTo>
                    <a:pt x="1285" y="928"/>
                    <a:pt x="1278" y="921"/>
                    <a:pt x="1270" y="915"/>
                  </a:cubicBezTo>
                  <a:cubicBezTo>
                    <a:pt x="1247" y="894"/>
                    <a:pt x="1221" y="876"/>
                    <a:pt x="1192" y="863"/>
                  </a:cubicBezTo>
                  <a:cubicBezTo>
                    <a:pt x="1186" y="861"/>
                    <a:pt x="1181" y="858"/>
                    <a:pt x="1175" y="856"/>
                  </a:cubicBezTo>
                  <a:cubicBezTo>
                    <a:pt x="1147" y="845"/>
                    <a:pt x="1116" y="839"/>
                    <a:pt x="1083" y="837"/>
                  </a:cubicBezTo>
                  <a:cubicBezTo>
                    <a:pt x="1079" y="837"/>
                    <a:pt x="1073" y="837"/>
                    <a:pt x="1068" y="837"/>
                  </a:cubicBezTo>
                  <a:cubicBezTo>
                    <a:pt x="1063" y="837"/>
                    <a:pt x="1058" y="837"/>
                    <a:pt x="1053" y="837"/>
                  </a:cubicBezTo>
                  <a:cubicBezTo>
                    <a:pt x="1021" y="839"/>
                    <a:pt x="990" y="845"/>
                    <a:pt x="962" y="856"/>
                  </a:cubicBezTo>
                  <a:cubicBezTo>
                    <a:pt x="956" y="858"/>
                    <a:pt x="950" y="861"/>
                    <a:pt x="945" y="863"/>
                  </a:cubicBezTo>
                  <a:cubicBezTo>
                    <a:pt x="916" y="876"/>
                    <a:pt x="890" y="894"/>
                    <a:pt x="866" y="915"/>
                  </a:cubicBezTo>
                  <a:cubicBezTo>
                    <a:pt x="859" y="921"/>
                    <a:pt x="852" y="928"/>
                    <a:pt x="845" y="936"/>
                  </a:cubicBezTo>
                  <a:cubicBezTo>
                    <a:pt x="824" y="959"/>
                    <a:pt x="807" y="985"/>
                    <a:pt x="794" y="1014"/>
                  </a:cubicBezTo>
                  <a:cubicBezTo>
                    <a:pt x="791" y="1020"/>
                    <a:pt x="789" y="1025"/>
                    <a:pt x="787" y="1031"/>
                  </a:cubicBezTo>
                  <a:cubicBezTo>
                    <a:pt x="776" y="1060"/>
                    <a:pt x="769" y="1091"/>
                    <a:pt x="768" y="1123"/>
                  </a:cubicBezTo>
                  <a:cubicBezTo>
                    <a:pt x="767" y="1128"/>
                    <a:pt x="767" y="1133"/>
                    <a:pt x="767" y="1138"/>
                  </a:cubicBezTo>
                  <a:cubicBezTo>
                    <a:pt x="767" y="1143"/>
                    <a:pt x="767" y="1148"/>
                    <a:pt x="768" y="1153"/>
                  </a:cubicBezTo>
                  <a:cubicBezTo>
                    <a:pt x="769" y="1185"/>
                    <a:pt x="776" y="1216"/>
                    <a:pt x="787" y="1245"/>
                  </a:cubicBezTo>
                  <a:cubicBezTo>
                    <a:pt x="789" y="1250"/>
                    <a:pt x="791" y="1256"/>
                    <a:pt x="794" y="1261"/>
                  </a:cubicBezTo>
                  <a:cubicBezTo>
                    <a:pt x="807" y="1290"/>
                    <a:pt x="824" y="1317"/>
                    <a:pt x="845" y="1340"/>
                  </a:cubicBezTo>
                  <a:cubicBezTo>
                    <a:pt x="852" y="1347"/>
                    <a:pt x="859" y="1354"/>
                    <a:pt x="866" y="1361"/>
                  </a:cubicBezTo>
                  <a:cubicBezTo>
                    <a:pt x="890" y="1382"/>
                    <a:pt x="916" y="1399"/>
                    <a:pt x="945" y="1412"/>
                  </a:cubicBezTo>
                  <a:cubicBezTo>
                    <a:pt x="950" y="1415"/>
                    <a:pt x="956" y="1417"/>
                    <a:pt x="962" y="1419"/>
                  </a:cubicBezTo>
                  <a:cubicBezTo>
                    <a:pt x="990" y="1430"/>
                    <a:pt x="1021" y="1437"/>
                    <a:pt x="1053" y="1439"/>
                  </a:cubicBezTo>
                  <a:cubicBezTo>
                    <a:pt x="1058" y="1439"/>
                    <a:pt x="1063" y="1439"/>
                    <a:pt x="1068" y="1439"/>
                  </a:cubicBezTo>
                  <a:cubicBezTo>
                    <a:pt x="1073" y="1439"/>
                    <a:pt x="1079" y="1439"/>
                    <a:pt x="1083" y="1439"/>
                  </a:cubicBezTo>
                  <a:cubicBezTo>
                    <a:pt x="1116" y="1437"/>
                    <a:pt x="1147" y="1430"/>
                    <a:pt x="1175" y="1419"/>
                  </a:cubicBezTo>
                  <a:cubicBezTo>
                    <a:pt x="1181" y="1417"/>
                    <a:pt x="1186" y="1415"/>
                    <a:pt x="1192" y="1412"/>
                  </a:cubicBezTo>
                  <a:cubicBezTo>
                    <a:pt x="1221" y="1399"/>
                    <a:pt x="1247" y="1382"/>
                    <a:pt x="1270" y="1361"/>
                  </a:cubicBezTo>
                  <a:cubicBezTo>
                    <a:pt x="1278" y="1354"/>
                    <a:pt x="1285" y="1347"/>
                    <a:pt x="1292" y="1340"/>
                  </a:cubicBezTo>
                  <a:cubicBezTo>
                    <a:pt x="1313" y="1317"/>
                    <a:pt x="1330" y="1290"/>
                    <a:pt x="1343" y="1261"/>
                  </a:cubicBezTo>
                  <a:cubicBezTo>
                    <a:pt x="1345" y="1256"/>
                    <a:pt x="1348" y="1250"/>
                    <a:pt x="1350" y="1245"/>
                  </a:cubicBezTo>
                  <a:cubicBezTo>
                    <a:pt x="1361" y="1216"/>
                    <a:pt x="1368" y="1185"/>
                    <a:pt x="1369" y="1153"/>
                  </a:cubicBezTo>
                  <a:cubicBezTo>
                    <a:pt x="1369" y="1148"/>
                    <a:pt x="1370" y="1143"/>
                    <a:pt x="1370" y="1138"/>
                  </a:cubicBezTo>
                  <a:cubicBezTo>
                    <a:pt x="1370" y="1133"/>
                    <a:pt x="1369" y="1128"/>
                    <a:pt x="1369" y="1123"/>
                  </a:cubicBezTo>
                  <a:cubicBezTo>
                    <a:pt x="1368" y="1091"/>
                    <a:pt x="1361" y="1060"/>
                    <a:pt x="1350" y="103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lIns="109706" tIns="54854" rIns="109706" bIns="54854"/>
            <a:lstStyle/>
            <a:p>
              <a:endParaRPr lang="zh-CN" altLang="en-US" sz="2400"/>
            </a:p>
          </p:txBody>
        </p:sp>
      </p:grpSp>
      <p:pic>
        <p:nvPicPr>
          <p:cNvPr id="79" name="Picture 2"/>
          <p:cNvPicPr>
            <a:picLocks noChangeAspect="1" noChangeArrowheads="1"/>
          </p:cNvPicPr>
          <p:nvPr/>
        </p:nvPicPr>
        <p:blipFill>
          <a:blip r:embed="rId4">
            <a:extLst>
              <a:ext uri="{28A0092B-C50C-407E-A947-70E740481C1C}">
                <a14:useLocalDpi xmlns:a14="http://schemas.microsoft.com/office/drawing/2010/main" val="0"/>
              </a:ext>
            </a:extLst>
          </a:blip>
          <a:srcRect t="13971" b="3754"/>
          <a:stretch>
            <a:fillRect/>
          </a:stretch>
        </p:blipFill>
        <p:spPr bwMode="auto">
          <a:xfrm>
            <a:off x="929208" y="1577957"/>
            <a:ext cx="4659154" cy="46344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itle 1"/>
          <p:cNvSpPr txBox="1"/>
          <p:nvPr/>
        </p:nvSpPr>
        <p:spPr>
          <a:xfrm>
            <a:off x="805073" y="645551"/>
            <a:ext cx="8650263" cy="698500"/>
          </a:xfrm>
          <a:prstGeom prst="rect">
            <a:avLst/>
          </a:prstGeom>
        </p:spPr>
        <p:txBody>
          <a:bodyPr rtlCol="0">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defRPr/>
            </a:pPr>
            <a:r>
              <a:rPr lang="zh-CN" altLang="en-US" sz="3330" dirty="0">
                <a:solidFill>
                  <a:schemeClr val="bg2">
                    <a:lumMod val="60000"/>
                    <a:lumOff val="40000"/>
                  </a:schemeClr>
                </a:solidFill>
                <a:ea typeface="微软雅黑" panose="020B0503020204020204" pitchFamily="34" charset="-122"/>
              </a:rPr>
              <a:t>请在这里输入标题</a:t>
            </a:r>
            <a:endParaRPr lang="en-US" sz="3330" dirty="0">
              <a:solidFill>
                <a:schemeClr val="bg2">
                  <a:lumMod val="60000"/>
                  <a:lumOff val="40000"/>
                </a:schemeClr>
              </a:solidFill>
            </a:endParaRPr>
          </a:p>
        </p:txBody>
      </p:sp>
      <p:sp>
        <p:nvSpPr>
          <p:cNvPr id="16" name="Text Placeholder 2"/>
          <p:cNvSpPr txBox="1"/>
          <p:nvPr/>
        </p:nvSpPr>
        <p:spPr>
          <a:xfrm>
            <a:off x="365307" y="1125455"/>
            <a:ext cx="8650793" cy="381000"/>
          </a:xfrm>
          <a:prstGeom prst="rect">
            <a:avLst/>
          </a:prstGeom>
        </p:spPr>
        <p:txBody>
          <a:bodyPr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defRPr/>
            </a:pPr>
            <a:r>
              <a:rPr lang="zh-CN" altLang="en-US" sz="1600" dirty="0">
                <a:solidFill>
                  <a:schemeClr val="bg2">
                    <a:lumMod val="60000"/>
                    <a:lumOff val="40000"/>
                  </a:schemeClr>
                </a:solidFill>
                <a:latin typeface="微软雅黑" panose="020B0503020204020204" pitchFamily="34" charset="-122"/>
                <a:ea typeface="微软雅黑" panose="020B0503020204020204" pitchFamily="34" charset="-122"/>
              </a:rPr>
              <a:t>所有文字都可以随意更改成您的文字内容 鼠标点击修改的地方</a:t>
            </a:r>
            <a:endParaRPr lang="en-US" altLang="zh-CN" sz="1600" dirty="0">
              <a:solidFill>
                <a:schemeClr val="bg2">
                  <a:lumMod val="60000"/>
                  <a:lumOff val="40000"/>
                </a:schemeClr>
              </a:solidFill>
              <a:latin typeface="微软雅黑" panose="020B0503020204020204" pitchFamily="34" charset="-122"/>
              <a:ea typeface="微软雅黑" panose="020B0503020204020204" pitchFamily="34" charset="-122"/>
            </a:endParaRPr>
          </a:p>
        </p:txBody>
      </p:sp>
      <p:cxnSp>
        <p:nvCxnSpPr>
          <p:cNvPr id="20" name="直接连接符 19"/>
          <p:cNvCxnSpPr/>
          <p:nvPr/>
        </p:nvCxnSpPr>
        <p:spPr>
          <a:xfrm>
            <a:off x="145176" y="384520"/>
            <a:ext cx="4937449" cy="0"/>
          </a:xfrm>
          <a:prstGeom prst="line">
            <a:avLst/>
          </a:prstGeom>
          <a:ln>
            <a:solidFill>
              <a:schemeClr val="tx1">
                <a:lumMod val="25000"/>
                <a:lumOff val="75000"/>
              </a:schemeClr>
            </a:solidFill>
          </a:ln>
        </p:spPr>
        <p:style>
          <a:lnRef idx="1">
            <a:schemeClr val="accent1"/>
          </a:lnRef>
          <a:fillRef idx="0">
            <a:schemeClr val="accent1"/>
          </a:fillRef>
          <a:effectRef idx="0">
            <a:schemeClr val="accent1"/>
          </a:effectRef>
          <a:fontRef idx="minor">
            <a:schemeClr val="tx1"/>
          </a:fontRef>
        </p:style>
      </p:cxnSp>
      <p:cxnSp>
        <p:nvCxnSpPr>
          <p:cNvPr id="21" name="直接连接符 20"/>
          <p:cNvCxnSpPr/>
          <p:nvPr/>
        </p:nvCxnSpPr>
        <p:spPr>
          <a:xfrm>
            <a:off x="7013394" y="384520"/>
            <a:ext cx="4937449" cy="0"/>
          </a:xfrm>
          <a:prstGeom prst="line">
            <a:avLst/>
          </a:prstGeom>
          <a:ln>
            <a:solidFill>
              <a:schemeClr val="tx1">
                <a:lumMod val="25000"/>
                <a:lumOff val="75000"/>
              </a:schemeClr>
            </a:solidFill>
          </a:ln>
        </p:spPr>
        <p:style>
          <a:lnRef idx="1">
            <a:schemeClr val="accent1"/>
          </a:lnRef>
          <a:fillRef idx="0">
            <a:schemeClr val="accent1"/>
          </a:fillRef>
          <a:effectRef idx="0">
            <a:schemeClr val="accent1"/>
          </a:effectRef>
          <a:fontRef idx="minor">
            <a:schemeClr val="tx1"/>
          </a:fontRef>
        </p:style>
      </p:cxnSp>
      <p:sp>
        <p:nvSpPr>
          <p:cNvPr id="22" name="KSO_GT1.1.1"/>
          <p:cNvSpPr txBox="1"/>
          <p:nvPr/>
        </p:nvSpPr>
        <p:spPr>
          <a:xfrm>
            <a:off x="5276839" y="219471"/>
            <a:ext cx="1587010" cy="330098"/>
          </a:xfrm>
          <a:prstGeom prst="rect">
            <a:avLst/>
          </a:prstGeom>
          <a:solidFill>
            <a:schemeClr val="tx1">
              <a:lumMod val="75000"/>
              <a:lumOff val="25000"/>
            </a:schemeClr>
          </a:solidFill>
        </p:spPr>
        <p:txBody>
          <a:bodyPr lIns="0" tIns="0" rIns="0" bIns="0"/>
          <a:lstStyle>
            <a:lvl1pPr defTabSz="464820">
              <a:defRPr sz="1400">
                <a:solidFill>
                  <a:schemeClr val="tx1"/>
                </a:solidFill>
                <a:latin typeface="微软雅黑" panose="020B0503020204020204" pitchFamily="34" charset="-122"/>
                <a:ea typeface="微软雅黑" panose="020B0503020204020204" pitchFamily="34" charset="-122"/>
              </a:defRPr>
            </a:lvl1pPr>
            <a:lvl2pPr marL="755650" indent="-290830" defTabSz="464820">
              <a:defRPr sz="1400">
                <a:solidFill>
                  <a:schemeClr val="tx1"/>
                </a:solidFill>
                <a:latin typeface="微软雅黑" panose="020B0503020204020204" pitchFamily="34" charset="-122"/>
                <a:ea typeface="微软雅黑" panose="020B0503020204020204" pitchFamily="34" charset="-122"/>
              </a:defRPr>
            </a:lvl2pPr>
            <a:lvl3pPr marL="1160780" indent="-230505" defTabSz="464820">
              <a:defRPr sz="1400">
                <a:solidFill>
                  <a:schemeClr val="tx1"/>
                </a:solidFill>
                <a:latin typeface="微软雅黑" panose="020B0503020204020204" pitchFamily="34" charset="-122"/>
                <a:ea typeface="微软雅黑" panose="020B0503020204020204" pitchFamily="34" charset="-122"/>
              </a:defRPr>
            </a:lvl3pPr>
            <a:lvl4pPr marL="1625600" indent="-230505" defTabSz="464820">
              <a:defRPr sz="1400">
                <a:solidFill>
                  <a:schemeClr val="tx1"/>
                </a:solidFill>
                <a:latin typeface="微软雅黑" panose="020B0503020204020204" pitchFamily="34" charset="-122"/>
                <a:ea typeface="微软雅黑" panose="020B0503020204020204" pitchFamily="34" charset="-122"/>
              </a:defRPr>
            </a:lvl4pPr>
            <a:lvl5pPr marL="2091055" indent="-231775" defTabSz="464820">
              <a:defRPr sz="1400">
                <a:solidFill>
                  <a:schemeClr val="tx1"/>
                </a:solidFill>
                <a:latin typeface="微软雅黑" panose="020B0503020204020204" pitchFamily="34" charset="-122"/>
                <a:ea typeface="微软雅黑" panose="020B0503020204020204" pitchFamily="34" charset="-122"/>
              </a:defRPr>
            </a:lvl5pPr>
            <a:lvl6pPr marL="2548255" indent="-231775" algn="ctr" defTabSz="464820"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6pPr>
            <a:lvl7pPr marL="3005455" indent="-231775" algn="ctr" defTabSz="464820"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7pPr>
            <a:lvl8pPr marL="3462655" indent="-231775" algn="ctr" defTabSz="464820"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8pPr>
            <a:lvl9pPr marL="3919855" indent="-231775" algn="ctr" defTabSz="464820"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9pPr>
          </a:lstStyle>
          <a:p>
            <a:pPr algn="ctr" eaLnBrk="1" fontAlgn="base" hangingPunct="1">
              <a:lnSpc>
                <a:spcPct val="120000"/>
              </a:lnSpc>
              <a:buClrTx/>
              <a:buSzTx/>
              <a:buFontTx/>
              <a:buNone/>
            </a:pPr>
            <a:r>
              <a:rPr lang="zh-CN" altLang="en-US" sz="2000" dirty="0">
                <a:solidFill>
                  <a:schemeClr val="bg1"/>
                </a:solidFill>
              </a:rPr>
              <a:t>点击修改</a:t>
            </a:r>
            <a:endParaRPr lang="en-US" altLang="zh-CN" sz="2000" dirty="0">
              <a:solidFill>
                <a:schemeClr val="bg1"/>
              </a:solidFill>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Click="0" advTm="0">
        <p15:prstTrans prst="pageCurlDouble"/>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6">
                                            <p:txEl>
                                              <p:pRg st="0" end="0"/>
                                            </p:txEl>
                                          </p:spTgt>
                                        </p:tgtEl>
                                        <p:attrNameLst>
                                          <p:attrName>style.visibility</p:attrName>
                                        </p:attrNameLst>
                                      </p:cBhvr>
                                      <p:to>
                                        <p:strVal val="visible"/>
                                      </p:to>
                                    </p:set>
                                    <p:animEffect transition="in" filter="wipe(left)">
                                      <p:cBhvr>
                                        <p:cTn id="11" dur="500"/>
                                        <p:tgtEl>
                                          <p:spTgt spid="16">
                                            <p:txEl>
                                              <p:pRg st="0" end="0"/>
                                            </p:txEl>
                                          </p:spTgt>
                                        </p:tgtEl>
                                      </p:cBhvr>
                                    </p:animEffect>
                                  </p:childTnLst>
                                </p:cTn>
                              </p:par>
                            </p:childTnLst>
                          </p:cTn>
                        </p:par>
                        <p:par>
                          <p:cTn id="12" fill="hold">
                            <p:stCondLst>
                              <p:cond delay="1000"/>
                            </p:stCondLst>
                            <p:childTnLst>
                              <p:par>
                                <p:cTn id="13" presetID="42" presetClass="entr" presetSubtype="0" fill="hold" nodeType="afterEffect">
                                  <p:stCondLst>
                                    <p:cond delay="0"/>
                                  </p:stCondLst>
                                  <p:childTnLst>
                                    <p:set>
                                      <p:cBhvr>
                                        <p:cTn id="14" dur="1" fill="hold">
                                          <p:stCondLst>
                                            <p:cond delay="0"/>
                                          </p:stCondLst>
                                        </p:cTn>
                                        <p:tgtEl>
                                          <p:spTgt spid="79"/>
                                        </p:tgtEl>
                                        <p:attrNameLst>
                                          <p:attrName>style.visibility</p:attrName>
                                        </p:attrNameLst>
                                      </p:cBhvr>
                                      <p:to>
                                        <p:strVal val="visible"/>
                                      </p:to>
                                    </p:set>
                                    <p:animEffect transition="in" filter="fade">
                                      <p:cBhvr>
                                        <p:cTn id="15" dur="500"/>
                                        <p:tgtEl>
                                          <p:spTgt spid="79"/>
                                        </p:tgtEl>
                                      </p:cBhvr>
                                    </p:animEffect>
                                    <p:anim calcmode="lin" valueType="num">
                                      <p:cBhvr>
                                        <p:cTn id="16" dur="500" fill="hold"/>
                                        <p:tgtEl>
                                          <p:spTgt spid="79"/>
                                        </p:tgtEl>
                                        <p:attrNameLst>
                                          <p:attrName>ppt_x</p:attrName>
                                        </p:attrNameLst>
                                      </p:cBhvr>
                                      <p:tavLst>
                                        <p:tav tm="0">
                                          <p:val>
                                            <p:strVal val="#ppt_x"/>
                                          </p:val>
                                        </p:tav>
                                        <p:tav tm="100000">
                                          <p:val>
                                            <p:strVal val="#ppt_x"/>
                                          </p:val>
                                        </p:tav>
                                      </p:tavLst>
                                    </p:anim>
                                    <p:anim calcmode="lin" valueType="num">
                                      <p:cBhvr>
                                        <p:cTn id="17" dur="500" fill="hold"/>
                                        <p:tgtEl>
                                          <p:spTgt spid="79"/>
                                        </p:tgtEl>
                                        <p:attrNameLst>
                                          <p:attrName>ppt_y</p:attrName>
                                        </p:attrNameLst>
                                      </p:cBhvr>
                                      <p:tavLst>
                                        <p:tav tm="0">
                                          <p:val>
                                            <p:strVal val="#ppt_y+.1"/>
                                          </p:val>
                                        </p:tav>
                                        <p:tav tm="100000">
                                          <p:val>
                                            <p:strVal val="#ppt_y"/>
                                          </p:val>
                                        </p:tav>
                                      </p:tavLst>
                                    </p:anim>
                                  </p:childTnLst>
                                </p:cTn>
                              </p:par>
                              <p:par>
                                <p:cTn id="18" presetID="2" presetClass="entr" presetSubtype="2" decel="100000" fill="hold" nodeType="withEffect">
                                  <p:stCondLst>
                                    <p:cond delay="0"/>
                                  </p:stCondLst>
                                  <p:childTnLst>
                                    <p:set>
                                      <p:cBhvr>
                                        <p:cTn id="19" dur="1" fill="hold">
                                          <p:stCondLst>
                                            <p:cond delay="0"/>
                                          </p:stCondLst>
                                        </p:cTn>
                                        <p:tgtEl>
                                          <p:spTgt spid="2"/>
                                        </p:tgtEl>
                                        <p:attrNameLst>
                                          <p:attrName>style.visibility</p:attrName>
                                        </p:attrNameLst>
                                      </p:cBhvr>
                                      <p:to>
                                        <p:strVal val="visible"/>
                                      </p:to>
                                    </p:set>
                                    <p:anim calcmode="lin" valueType="num">
                                      <p:cBhvr additive="base">
                                        <p:cTn id="20" dur="1000" fill="hold"/>
                                        <p:tgtEl>
                                          <p:spTgt spid="2"/>
                                        </p:tgtEl>
                                        <p:attrNameLst>
                                          <p:attrName>ppt_x</p:attrName>
                                        </p:attrNameLst>
                                      </p:cBhvr>
                                      <p:tavLst>
                                        <p:tav tm="0">
                                          <p:val>
                                            <p:strVal val="1+#ppt_w/2"/>
                                          </p:val>
                                        </p:tav>
                                        <p:tav tm="100000">
                                          <p:val>
                                            <p:strVal val="#ppt_x"/>
                                          </p:val>
                                        </p:tav>
                                      </p:tavLst>
                                    </p:anim>
                                    <p:anim calcmode="lin" valueType="num">
                                      <p:cBhvr additive="base">
                                        <p:cTn id="21" dur="1000" fill="hold"/>
                                        <p:tgtEl>
                                          <p:spTgt spid="2"/>
                                        </p:tgtEl>
                                        <p:attrNameLst>
                                          <p:attrName>ppt_y</p:attrName>
                                        </p:attrNameLst>
                                      </p:cBhvr>
                                      <p:tavLst>
                                        <p:tav tm="0">
                                          <p:val>
                                            <p:strVal val="#ppt_y"/>
                                          </p:val>
                                        </p:tav>
                                        <p:tav tm="100000">
                                          <p:val>
                                            <p:strVal val="#ppt_y"/>
                                          </p:val>
                                        </p:tav>
                                      </p:tavLst>
                                    </p:anim>
                                  </p:childTnLst>
                                </p:cTn>
                              </p:par>
                              <p:par>
                                <p:cTn id="22" presetID="2" presetClass="entr" presetSubtype="2" decel="100000" fill="hold" nodeType="withEffect">
                                  <p:stCondLst>
                                    <p:cond delay="200"/>
                                  </p:stCondLst>
                                  <p:childTnLst>
                                    <p:set>
                                      <p:cBhvr>
                                        <p:cTn id="23" dur="1" fill="hold">
                                          <p:stCondLst>
                                            <p:cond delay="0"/>
                                          </p:stCondLst>
                                        </p:cTn>
                                        <p:tgtEl>
                                          <p:spTgt spid="3"/>
                                        </p:tgtEl>
                                        <p:attrNameLst>
                                          <p:attrName>style.visibility</p:attrName>
                                        </p:attrNameLst>
                                      </p:cBhvr>
                                      <p:to>
                                        <p:strVal val="visible"/>
                                      </p:to>
                                    </p:set>
                                    <p:anim calcmode="lin" valueType="num">
                                      <p:cBhvr additive="base">
                                        <p:cTn id="24" dur="1000" fill="hold"/>
                                        <p:tgtEl>
                                          <p:spTgt spid="3"/>
                                        </p:tgtEl>
                                        <p:attrNameLst>
                                          <p:attrName>ppt_x</p:attrName>
                                        </p:attrNameLst>
                                      </p:cBhvr>
                                      <p:tavLst>
                                        <p:tav tm="0">
                                          <p:val>
                                            <p:strVal val="1+#ppt_w/2"/>
                                          </p:val>
                                        </p:tav>
                                        <p:tav tm="100000">
                                          <p:val>
                                            <p:strVal val="#ppt_x"/>
                                          </p:val>
                                        </p:tav>
                                      </p:tavLst>
                                    </p:anim>
                                    <p:anim calcmode="lin" valueType="num">
                                      <p:cBhvr additive="base">
                                        <p:cTn id="25" dur="1000" fill="hold"/>
                                        <p:tgtEl>
                                          <p:spTgt spid="3"/>
                                        </p:tgtEl>
                                        <p:attrNameLst>
                                          <p:attrName>ppt_y</p:attrName>
                                        </p:attrNameLst>
                                      </p:cBhvr>
                                      <p:tavLst>
                                        <p:tav tm="0">
                                          <p:val>
                                            <p:strVal val="#ppt_y"/>
                                          </p:val>
                                        </p:tav>
                                        <p:tav tm="100000">
                                          <p:val>
                                            <p:strVal val="#ppt_y"/>
                                          </p:val>
                                        </p:tav>
                                      </p:tavLst>
                                    </p:anim>
                                  </p:childTnLst>
                                </p:cTn>
                              </p:par>
                              <p:par>
                                <p:cTn id="26" presetID="2" presetClass="entr" presetSubtype="2" decel="100000" fill="hold" nodeType="withEffect">
                                  <p:stCondLst>
                                    <p:cond delay="400"/>
                                  </p:stCondLst>
                                  <p:childTnLst>
                                    <p:set>
                                      <p:cBhvr>
                                        <p:cTn id="27" dur="1" fill="hold">
                                          <p:stCondLst>
                                            <p:cond delay="0"/>
                                          </p:stCondLst>
                                        </p:cTn>
                                        <p:tgtEl>
                                          <p:spTgt spid="5"/>
                                        </p:tgtEl>
                                        <p:attrNameLst>
                                          <p:attrName>style.visibility</p:attrName>
                                        </p:attrNameLst>
                                      </p:cBhvr>
                                      <p:to>
                                        <p:strVal val="visible"/>
                                      </p:to>
                                    </p:set>
                                    <p:anim calcmode="lin" valueType="num">
                                      <p:cBhvr additive="base">
                                        <p:cTn id="28" dur="1000" fill="hold"/>
                                        <p:tgtEl>
                                          <p:spTgt spid="5"/>
                                        </p:tgtEl>
                                        <p:attrNameLst>
                                          <p:attrName>ppt_x</p:attrName>
                                        </p:attrNameLst>
                                      </p:cBhvr>
                                      <p:tavLst>
                                        <p:tav tm="0">
                                          <p:val>
                                            <p:strVal val="1+#ppt_w/2"/>
                                          </p:val>
                                        </p:tav>
                                        <p:tav tm="100000">
                                          <p:val>
                                            <p:strVal val="#ppt_x"/>
                                          </p:val>
                                        </p:tav>
                                      </p:tavLst>
                                    </p:anim>
                                    <p:anim calcmode="lin" valueType="num">
                                      <p:cBhvr additive="base">
                                        <p:cTn id="29" dur="1000" fill="hold"/>
                                        <p:tgtEl>
                                          <p:spTgt spid="5"/>
                                        </p:tgtEl>
                                        <p:attrNameLst>
                                          <p:attrName>ppt_y</p:attrName>
                                        </p:attrNameLst>
                                      </p:cBhvr>
                                      <p:tavLst>
                                        <p:tav tm="0">
                                          <p:val>
                                            <p:strVal val="#ppt_y"/>
                                          </p:val>
                                        </p:tav>
                                        <p:tav tm="100000">
                                          <p:val>
                                            <p:strVal val="#ppt_y"/>
                                          </p:val>
                                        </p:tav>
                                      </p:tavLst>
                                    </p:anim>
                                  </p:childTnLst>
                                </p:cTn>
                              </p:par>
                              <p:par>
                                <p:cTn id="30" presetID="2" presetClass="entr" presetSubtype="2" decel="100000" fill="hold" nodeType="withEffect">
                                  <p:stCondLst>
                                    <p:cond delay="600"/>
                                  </p:stCondLst>
                                  <p:childTnLst>
                                    <p:set>
                                      <p:cBhvr>
                                        <p:cTn id="31" dur="1" fill="hold">
                                          <p:stCondLst>
                                            <p:cond delay="0"/>
                                          </p:stCondLst>
                                        </p:cTn>
                                        <p:tgtEl>
                                          <p:spTgt spid="4"/>
                                        </p:tgtEl>
                                        <p:attrNameLst>
                                          <p:attrName>style.visibility</p:attrName>
                                        </p:attrNameLst>
                                      </p:cBhvr>
                                      <p:to>
                                        <p:strVal val="visible"/>
                                      </p:to>
                                    </p:set>
                                    <p:anim calcmode="lin" valueType="num">
                                      <p:cBhvr additive="base">
                                        <p:cTn id="32" dur="1000" fill="hold"/>
                                        <p:tgtEl>
                                          <p:spTgt spid="4"/>
                                        </p:tgtEl>
                                        <p:attrNameLst>
                                          <p:attrName>ppt_x</p:attrName>
                                        </p:attrNameLst>
                                      </p:cBhvr>
                                      <p:tavLst>
                                        <p:tav tm="0">
                                          <p:val>
                                            <p:strVal val="1+#ppt_w/2"/>
                                          </p:val>
                                        </p:tav>
                                        <p:tav tm="100000">
                                          <p:val>
                                            <p:strVal val="#ppt_x"/>
                                          </p:val>
                                        </p:tav>
                                      </p:tavLst>
                                    </p:anim>
                                    <p:anim calcmode="lin" valueType="num">
                                      <p:cBhvr additive="base">
                                        <p:cTn id="33" dur="10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 name="矩形 28"/>
          <p:cNvSpPr/>
          <p:nvPr/>
        </p:nvSpPr>
        <p:spPr>
          <a:xfrm>
            <a:off x="5480382" y="1516392"/>
            <a:ext cx="5275223" cy="857250"/>
          </a:xfrm>
          <a:prstGeom prst="rect">
            <a:avLst/>
          </a:prstGeom>
          <a:noFill/>
          <a:ln>
            <a:solidFill>
              <a:srgbClr val="FF7254"/>
            </a:solidFill>
          </a:ln>
        </p:spPr>
        <p:style>
          <a:lnRef idx="2">
            <a:schemeClr val="accent1">
              <a:shade val="50000"/>
            </a:schemeClr>
          </a:lnRef>
          <a:fillRef idx="1">
            <a:schemeClr val="accent1"/>
          </a:fillRef>
          <a:effectRef idx="0">
            <a:schemeClr val="accent1"/>
          </a:effectRef>
          <a:fontRef idx="minor">
            <a:schemeClr val="lt1"/>
          </a:fontRef>
        </p:style>
        <p:txBody>
          <a:bodyPr lIns="91412" tIns="45706" rIns="91412" bIns="45706" rtlCol="0" anchor="ctr"/>
          <a:lstStyle/>
          <a:p>
            <a:pPr algn="ctr"/>
            <a:endParaRPr lang="zh-CN" altLang="en-US" sz="2400">
              <a:solidFill>
                <a:schemeClr val="bg1">
                  <a:lumMod val="50000"/>
                </a:schemeClr>
              </a:solidFill>
            </a:endParaRPr>
          </a:p>
        </p:txBody>
      </p:sp>
      <p:sp>
        <p:nvSpPr>
          <p:cNvPr id="44" name="矩形 43"/>
          <p:cNvSpPr/>
          <p:nvPr/>
        </p:nvSpPr>
        <p:spPr>
          <a:xfrm>
            <a:off x="5480382" y="2742841"/>
            <a:ext cx="5275223" cy="857250"/>
          </a:xfrm>
          <a:prstGeom prst="rect">
            <a:avLst/>
          </a:prstGeom>
          <a:noFill/>
          <a:ln>
            <a:solidFill>
              <a:srgbClr val="55BEBB"/>
            </a:solidFill>
          </a:ln>
        </p:spPr>
        <p:style>
          <a:lnRef idx="2">
            <a:schemeClr val="accent1">
              <a:shade val="50000"/>
            </a:schemeClr>
          </a:lnRef>
          <a:fillRef idx="1">
            <a:schemeClr val="accent1"/>
          </a:fillRef>
          <a:effectRef idx="0">
            <a:schemeClr val="accent1"/>
          </a:effectRef>
          <a:fontRef idx="minor">
            <a:schemeClr val="lt1"/>
          </a:fontRef>
        </p:style>
        <p:txBody>
          <a:bodyPr lIns="91412" tIns="45706" rIns="91412" bIns="45706" rtlCol="0" anchor="ctr"/>
          <a:lstStyle/>
          <a:p>
            <a:pPr algn="ctr"/>
            <a:endParaRPr lang="zh-CN" altLang="en-US" sz="2400">
              <a:solidFill>
                <a:schemeClr val="bg1">
                  <a:lumMod val="50000"/>
                </a:schemeClr>
              </a:solidFill>
            </a:endParaRPr>
          </a:p>
        </p:txBody>
      </p:sp>
      <p:sp>
        <p:nvSpPr>
          <p:cNvPr id="45" name="矩形 44"/>
          <p:cNvSpPr/>
          <p:nvPr/>
        </p:nvSpPr>
        <p:spPr>
          <a:xfrm>
            <a:off x="5480382" y="3969292"/>
            <a:ext cx="5275223" cy="857250"/>
          </a:xfrm>
          <a:prstGeom prst="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lIns="91412" tIns="45706" rIns="91412" bIns="45706" rtlCol="0" anchor="ctr"/>
          <a:lstStyle/>
          <a:p>
            <a:pPr algn="ctr"/>
            <a:endParaRPr lang="zh-CN" altLang="en-US" sz="2400">
              <a:solidFill>
                <a:schemeClr val="bg1">
                  <a:lumMod val="50000"/>
                </a:schemeClr>
              </a:solidFill>
            </a:endParaRPr>
          </a:p>
        </p:txBody>
      </p:sp>
      <p:sp>
        <p:nvSpPr>
          <p:cNvPr id="46" name="矩形 45"/>
          <p:cNvSpPr/>
          <p:nvPr/>
        </p:nvSpPr>
        <p:spPr>
          <a:xfrm>
            <a:off x="5480382" y="5195741"/>
            <a:ext cx="5275223" cy="857250"/>
          </a:xfrm>
          <a:prstGeom prst="rect">
            <a:avLst/>
          </a:prstGeom>
          <a:noFill/>
          <a:ln>
            <a:solidFill>
              <a:srgbClr val="E6B226"/>
            </a:solidFill>
          </a:ln>
        </p:spPr>
        <p:style>
          <a:lnRef idx="2">
            <a:schemeClr val="accent1">
              <a:shade val="50000"/>
            </a:schemeClr>
          </a:lnRef>
          <a:fillRef idx="1">
            <a:schemeClr val="accent1"/>
          </a:fillRef>
          <a:effectRef idx="0">
            <a:schemeClr val="accent1"/>
          </a:effectRef>
          <a:fontRef idx="minor">
            <a:schemeClr val="lt1"/>
          </a:fontRef>
        </p:style>
        <p:txBody>
          <a:bodyPr lIns="91412" tIns="45706" rIns="91412" bIns="45706" rtlCol="0" anchor="ctr"/>
          <a:lstStyle/>
          <a:p>
            <a:pPr algn="ctr"/>
            <a:endParaRPr lang="zh-CN" altLang="en-US" sz="2400">
              <a:solidFill>
                <a:schemeClr val="bg1">
                  <a:lumMod val="50000"/>
                </a:schemeClr>
              </a:solidFill>
            </a:endParaRPr>
          </a:p>
        </p:txBody>
      </p:sp>
      <p:grpSp>
        <p:nvGrpSpPr>
          <p:cNvPr id="47" name="组合 46"/>
          <p:cNvGrpSpPr/>
          <p:nvPr/>
        </p:nvGrpSpPr>
        <p:grpSpPr>
          <a:xfrm>
            <a:off x="3469646" y="1465080"/>
            <a:ext cx="2481056" cy="972354"/>
            <a:chOff x="1727566" y="963983"/>
            <a:chExt cx="1861366" cy="729491"/>
          </a:xfrm>
        </p:grpSpPr>
        <p:sp>
          <p:nvSpPr>
            <p:cNvPr id="48" name="矩形 47"/>
            <p:cNvSpPr/>
            <p:nvPr/>
          </p:nvSpPr>
          <p:spPr>
            <a:xfrm>
              <a:off x="2080416" y="1002479"/>
              <a:ext cx="1155667" cy="643136"/>
            </a:xfrm>
            <a:prstGeom prst="rect">
              <a:avLst/>
            </a:prstGeom>
            <a:solidFill>
              <a:srgbClr val="FF7254"/>
            </a:solidFill>
            <a:ln>
              <a:solidFill>
                <a:srgbClr val="FF7254"/>
              </a:solidFill>
            </a:ln>
          </p:spPr>
          <p:style>
            <a:lnRef idx="2">
              <a:schemeClr val="accent1">
                <a:shade val="50000"/>
              </a:schemeClr>
            </a:lnRef>
            <a:fillRef idx="1">
              <a:schemeClr val="accent1"/>
            </a:fillRef>
            <a:effectRef idx="0">
              <a:schemeClr val="accent1"/>
            </a:effectRef>
            <a:fontRef idx="minor">
              <a:schemeClr val="lt1"/>
            </a:fontRef>
          </p:style>
          <p:txBody>
            <a:bodyPr lIns="91412" tIns="45706" rIns="91412" bIns="45706" rtlCol="0" anchor="ctr"/>
            <a:lstStyle/>
            <a:p>
              <a:pPr algn="ctr"/>
              <a:endParaRPr lang="zh-CN" altLang="en-US" sz="2400"/>
            </a:p>
          </p:txBody>
        </p:sp>
        <p:sp>
          <p:nvSpPr>
            <p:cNvPr id="49" name="文本框 34"/>
            <p:cNvSpPr txBox="1"/>
            <p:nvPr/>
          </p:nvSpPr>
          <p:spPr>
            <a:xfrm>
              <a:off x="1727566" y="963983"/>
              <a:ext cx="1861366" cy="729491"/>
            </a:xfrm>
            <a:prstGeom prst="rect">
              <a:avLst/>
            </a:prstGeom>
            <a:noFill/>
          </p:spPr>
          <p:txBody>
            <a:bodyPr wrap="square" lIns="91412" tIns="45706" rIns="91412" bIns="45706" rtlCol="0">
              <a:spAutoFit/>
            </a:bodyPr>
            <a:lstStyle/>
            <a:p>
              <a:pPr algn="ctr">
                <a:lnSpc>
                  <a:spcPct val="130000"/>
                </a:lnSpc>
              </a:pPr>
              <a:r>
                <a:rPr lang="en-US" altLang="zh-CN" sz="4400" b="1" dirty="0">
                  <a:solidFill>
                    <a:schemeClr val="bg1"/>
                  </a:solidFill>
                  <a:latin typeface="Impact" panose="020B0806030902050204" pitchFamily="34" charset="0"/>
                  <a:ea typeface="+mj-ea"/>
                  <a:cs typeface="Arial" panose="020B0604020202020204" pitchFamily="34" charset="0"/>
                </a:rPr>
                <a:t>01</a:t>
              </a:r>
              <a:endParaRPr lang="en-US" altLang="zh-CN" sz="4400" b="1" dirty="0">
                <a:solidFill>
                  <a:schemeClr val="bg1"/>
                </a:solidFill>
                <a:latin typeface="Impact" panose="020B0806030902050204" pitchFamily="34" charset="0"/>
                <a:ea typeface="+mj-ea"/>
                <a:cs typeface="Arial" panose="020B0604020202020204" pitchFamily="34" charset="0"/>
              </a:endParaRPr>
            </a:p>
          </p:txBody>
        </p:sp>
      </p:grpSp>
      <p:grpSp>
        <p:nvGrpSpPr>
          <p:cNvPr id="50" name="组合 49"/>
          <p:cNvGrpSpPr/>
          <p:nvPr/>
        </p:nvGrpSpPr>
        <p:grpSpPr>
          <a:xfrm>
            <a:off x="3469646" y="2678649"/>
            <a:ext cx="2481056" cy="972354"/>
            <a:chOff x="1727566" y="1874441"/>
            <a:chExt cx="1861366" cy="729491"/>
          </a:xfrm>
        </p:grpSpPr>
        <p:sp>
          <p:nvSpPr>
            <p:cNvPr id="51" name="矩形 50"/>
            <p:cNvSpPr/>
            <p:nvPr/>
          </p:nvSpPr>
          <p:spPr>
            <a:xfrm>
              <a:off x="2080416" y="1922600"/>
              <a:ext cx="1155667" cy="643136"/>
            </a:xfrm>
            <a:prstGeom prst="rect">
              <a:avLst/>
            </a:prstGeom>
            <a:solidFill>
              <a:srgbClr val="55BEBB"/>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91412" tIns="45706" rIns="91412" bIns="45706" rtlCol="0" anchor="ctr"/>
            <a:lstStyle/>
            <a:p>
              <a:pPr algn="ctr"/>
              <a:endParaRPr lang="zh-CN" altLang="en-US" sz="2400"/>
            </a:p>
          </p:txBody>
        </p:sp>
        <p:sp>
          <p:nvSpPr>
            <p:cNvPr id="52" name="文本框 35"/>
            <p:cNvSpPr txBox="1"/>
            <p:nvPr/>
          </p:nvSpPr>
          <p:spPr>
            <a:xfrm>
              <a:off x="1727566" y="1874441"/>
              <a:ext cx="1861366" cy="729491"/>
            </a:xfrm>
            <a:prstGeom prst="rect">
              <a:avLst/>
            </a:prstGeom>
            <a:noFill/>
          </p:spPr>
          <p:txBody>
            <a:bodyPr wrap="square" lIns="91412" tIns="45706" rIns="91412" bIns="45706" rtlCol="0">
              <a:spAutoFit/>
            </a:bodyPr>
            <a:lstStyle/>
            <a:p>
              <a:pPr algn="ctr">
                <a:lnSpc>
                  <a:spcPct val="130000"/>
                </a:lnSpc>
              </a:pPr>
              <a:r>
                <a:rPr lang="en-US" altLang="zh-CN" sz="4400" b="1" dirty="0">
                  <a:solidFill>
                    <a:schemeClr val="bg1"/>
                  </a:solidFill>
                  <a:latin typeface="Impact" panose="020B0806030902050204" pitchFamily="34" charset="0"/>
                  <a:ea typeface="+mj-ea"/>
                  <a:cs typeface="Arial" panose="020B0604020202020204" pitchFamily="34" charset="0"/>
                </a:rPr>
                <a:t>02</a:t>
              </a:r>
              <a:endParaRPr lang="en-US" altLang="zh-CN" sz="4400" b="1" dirty="0">
                <a:solidFill>
                  <a:schemeClr val="bg1"/>
                </a:solidFill>
                <a:latin typeface="Impact" panose="020B0806030902050204" pitchFamily="34" charset="0"/>
                <a:ea typeface="+mj-ea"/>
                <a:cs typeface="Arial" panose="020B0604020202020204" pitchFamily="34" charset="0"/>
              </a:endParaRPr>
            </a:p>
          </p:txBody>
        </p:sp>
      </p:grpSp>
      <p:grpSp>
        <p:nvGrpSpPr>
          <p:cNvPr id="53" name="组合 52"/>
          <p:cNvGrpSpPr/>
          <p:nvPr/>
        </p:nvGrpSpPr>
        <p:grpSpPr>
          <a:xfrm>
            <a:off x="3469646" y="3937194"/>
            <a:ext cx="2481056" cy="972354"/>
            <a:chOff x="1727566" y="2818641"/>
            <a:chExt cx="1861366" cy="729491"/>
          </a:xfrm>
        </p:grpSpPr>
        <p:sp>
          <p:nvSpPr>
            <p:cNvPr id="54" name="矩形 53"/>
            <p:cNvSpPr/>
            <p:nvPr/>
          </p:nvSpPr>
          <p:spPr>
            <a:xfrm>
              <a:off x="2080416" y="2842722"/>
              <a:ext cx="1155667" cy="643136"/>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lIns="91412" tIns="45706" rIns="91412" bIns="45706" rtlCol="0" anchor="ctr"/>
            <a:lstStyle/>
            <a:p>
              <a:pPr algn="ctr"/>
              <a:endParaRPr lang="zh-CN" altLang="en-US" sz="2400"/>
            </a:p>
          </p:txBody>
        </p:sp>
        <p:sp>
          <p:nvSpPr>
            <p:cNvPr id="55" name="文本框 36"/>
            <p:cNvSpPr txBox="1"/>
            <p:nvPr/>
          </p:nvSpPr>
          <p:spPr>
            <a:xfrm>
              <a:off x="1727566" y="2818641"/>
              <a:ext cx="1861366" cy="729491"/>
            </a:xfrm>
            <a:prstGeom prst="rect">
              <a:avLst/>
            </a:prstGeom>
            <a:noFill/>
          </p:spPr>
          <p:txBody>
            <a:bodyPr wrap="square" lIns="91412" tIns="45706" rIns="91412" bIns="45706" rtlCol="0">
              <a:spAutoFit/>
            </a:bodyPr>
            <a:lstStyle/>
            <a:p>
              <a:pPr algn="ctr">
                <a:lnSpc>
                  <a:spcPct val="130000"/>
                </a:lnSpc>
              </a:pPr>
              <a:r>
                <a:rPr lang="en-US" altLang="zh-CN" sz="4400" b="1" dirty="0">
                  <a:solidFill>
                    <a:schemeClr val="bg1"/>
                  </a:solidFill>
                  <a:latin typeface="Impact" panose="020B0806030902050204" pitchFamily="34" charset="0"/>
                  <a:ea typeface="+mj-ea"/>
                  <a:cs typeface="Arial" panose="020B0604020202020204" pitchFamily="34" charset="0"/>
                </a:rPr>
                <a:t>03</a:t>
              </a:r>
              <a:endParaRPr lang="en-US" altLang="zh-CN" sz="4400" b="1" dirty="0">
                <a:solidFill>
                  <a:schemeClr val="bg1"/>
                </a:solidFill>
                <a:latin typeface="Impact" panose="020B0806030902050204" pitchFamily="34" charset="0"/>
                <a:ea typeface="+mj-ea"/>
                <a:cs typeface="Arial" panose="020B0604020202020204" pitchFamily="34" charset="0"/>
              </a:endParaRPr>
            </a:p>
          </p:txBody>
        </p:sp>
      </p:grpSp>
      <p:grpSp>
        <p:nvGrpSpPr>
          <p:cNvPr id="56" name="组合 55"/>
          <p:cNvGrpSpPr/>
          <p:nvPr/>
        </p:nvGrpSpPr>
        <p:grpSpPr>
          <a:xfrm>
            <a:off x="3469646" y="5143895"/>
            <a:ext cx="2481056" cy="972354"/>
            <a:chOff x="1727566" y="3723946"/>
            <a:chExt cx="1861366" cy="729491"/>
          </a:xfrm>
        </p:grpSpPr>
        <p:sp>
          <p:nvSpPr>
            <p:cNvPr id="57" name="矩形 56"/>
            <p:cNvSpPr/>
            <p:nvPr/>
          </p:nvSpPr>
          <p:spPr>
            <a:xfrm>
              <a:off x="2080416" y="3762843"/>
              <a:ext cx="1155667" cy="643136"/>
            </a:xfrm>
            <a:prstGeom prst="rect">
              <a:avLst/>
            </a:prstGeom>
            <a:solidFill>
              <a:srgbClr val="E6B226"/>
            </a:solidFill>
            <a:ln>
              <a:solidFill>
                <a:srgbClr val="E6B226"/>
              </a:solidFill>
            </a:ln>
          </p:spPr>
          <p:style>
            <a:lnRef idx="2">
              <a:schemeClr val="accent1">
                <a:shade val="50000"/>
              </a:schemeClr>
            </a:lnRef>
            <a:fillRef idx="1">
              <a:schemeClr val="accent1"/>
            </a:fillRef>
            <a:effectRef idx="0">
              <a:schemeClr val="accent1"/>
            </a:effectRef>
            <a:fontRef idx="minor">
              <a:schemeClr val="lt1"/>
            </a:fontRef>
          </p:style>
          <p:txBody>
            <a:bodyPr lIns="91412" tIns="45706" rIns="91412" bIns="45706" rtlCol="0" anchor="ctr"/>
            <a:lstStyle/>
            <a:p>
              <a:pPr algn="ctr"/>
              <a:endParaRPr lang="zh-CN" altLang="en-US" sz="2400"/>
            </a:p>
          </p:txBody>
        </p:sp>
        <p:sp>
          <p:nvSpPr>
            <p:cNvPr id="58" name="文本框 38"/>
            <p:cNvSpPr txBox="1"/>
            <p:nvPr/>
          </p:nvSpPr>
          <p:spPr>
            <a:xfrm>
              <a:off x="1727566" y="3723946"/>
              <a:ext cx="1861366" cy="729491"/>
            </a:xfrm>
            <a:prstGeom prst="rect">
              <a:avLst/>
            </a:prstGeom>
            <a:noFill/>
          </p:spPr>
          <p:txBody>
            <a:bodyPr wrap="square" lIns="91412" tIns="45706" rIns="91412" bIns="45706" rtlCol="0">
              <a:spAutoFit/>
            </a:bodyPr>
            <a:lstStyle/>
            <a:p>
              <a:pPr algn="ctr">
                <a:lnSpc>
                  <a:spcPct val="130000"/>
                </a:lnSpc>
              </a:pPr>
              <a:r>
                <a:rPr lang="en-US" altLang="zh-CN" sz="4400" b="1" dirty="0">
                  <a:solidFill>
                    <a:schemeClr val="bg1"/>
                  </a:solidFill>
                  <a:latin typeface="Impact" panose="020B0806030902050204" pitchFamily="34" charset="0"/>
                  <a:ea typeface="+mj-ea"/>
                  <a:cs typeface="Arial" panose="020B0604020202020204" pitchFamily="34" charset="0"/>
                </a:rPr>
                <a:t>04</a:t>
              </a:r>
              <a:endParaRPr lang="en-US" altLang="zh-CN" sz="4400" b="1" dirty="0">
                <a:solidFill>
                  <a:schemeClr val="bg1"/>
                </a:solidFill>
                <a:latin typeface="Impact" panose="020B0806030902050204" pitchFamily="34" charset="0"/>
                <a:ea typeface="+mj-ea"/>
                <a:cs typeface="Arial" panose="020B0604020202020204" pitchFamily="34" charset="0"/>
              </a:endParaRPr>
            </a:p>
          </p:txBody>
        </p:sp>
      </p:grpSp>
      <p:sp>
        <p:nvSpPr>
          <p:cNvPr id="59" name="矩形 58"/>
          <p:cNvSpPr/>
          <p:nvPr/>
        </p:nvSpPr>
        <p:spPr bwMode="auto">
          <a:xfrm>
            <a:off x="5581952" y="1605361"/>
            <a:ext cx="5072083" cy="6477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12" tIns="45706" rIns="91412" bIns="45706" anchor="ctr"/>
          <a:lstStyle/>
          <a:p>
            <a:pPr>
              <a:defRPr/>
            </a:pPr>
            <a:r>
              <a:rPr lang="zh-CN" altLang="en-US" sz="2400" dirty="0">
                <a:solidFill>
                  <a:schemeClr val="bg1">
                    <a:lumMod val="50000"/>
                  </a:schemeClr>
                </a:solidFill>
                <a:latin typeface="微软雅黑" panose="020B0503020204020204" pitchFamily="34" charset="-122"/>
                <a:ea typeface="微软雅黑" panose="020B0503020204020204" pitchFamily="34" charset="-122"/>
              </a:rPr>
              <a:t>请在这里输入标题</a:t>
            </a:r>
            <a:endParaRPr lang="zh-CN" altLang="en-US" sz="2400"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60" name="MH_Text_1"/>
          <p:cNvSpPr txBox="1"/>
          <p:nvPr/>
        </p:nvSpPr>
        <p:spPr>
          <a:xfrm>
            <a:off x="5581950" y="1906934"/>
            <a:ext cx="6574138" cy="362126"/>
          </a:xfrm>
          <a:prstGeom prst="rect">
            <a:avLst/>
          </a:prstGeom>
          <a:noFill/>
        </p:spPr>
        <p:txBody>
          <a:bodyPr lIns="91412" tIns="45706" rIns="91412" bIns="45706">
            <a:normAutofit/>
          </a:bodyPr>
          <a:lstStyle/>
          <a:p>
            <a:pPr>
              <a:defRPr/>
            </a:pPr>
            <a:endParaRPr lang="zh-CN" altLang="en-US" sz="1200"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61" name="矩形 60"/>
          <p:cNvSpPr/>
          <p:nvPr/>
        </p:nvSpPr>
        <p:spPr bwMode="auto">
          <a:xfrm>
            <a:off x="5581952" y="2853114"/>
            <a:ext cx="5072083" cy="6477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12" tIns="45706" rIns="91412" bIns="45706" anchor="ctr"/>
          <a:lstStyle/>
          <a:p>
            <a:pPr>
              <a:defRPr/>
            </a:pPr>
            <a:r>
              <a:rPr lang="zh-CN" altLang="en-US" sz="2400" dirty="0">
                <a:solidFill>
                  <a:schemeClr val="bg1">
                    <a:lumMod val="50000"/>
                  </a:schemeClr>
                </a:solidFill>
                <a:latin typeface="微软雅黑" panose="020B0503020204020204" pitchFamily="34" charset="-122"/>
                <a:ea typeface="微软雅黑" panose="020B0503020204020204" pitchFamily="34" charset="-122"/>
              </a:rPr>
              <a:t>请在这里输入标题</a:t>
            </a:r>
            <a:endParaRPr lang="zh-CN" altLang="en-US" sz="2400"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62" name="MH_Text_1"/>
          <p:cNvSpPr txBox="1"/>
          <p:nvPr/>
        </p:nvSpPr>
        <p:spPr>
          <a:xfrm>
            <a:off x="5581951" y="3215570"/>
            <a:ext cx="6574138" cy="362126"/>
          </a:xfrm>
          <a:prstGeom prst="rect">
            <a:avLst/>
          </a:prstGeom>
          <a:noFill/>
        </p:spPr>
        <p:txBody>
          <a:bodyPr lIns="91412" tIns="45706" rIns="91412" bIns="45706">
            <a:normAutofit/>
          </a:bodyPr>
          <a:lstStyle/>
          <a:p>
            <a:pPr>
              <a:defRPr/>
            </a:pPr>
            <a:endParaRPr lang="zh-CN" altLang="en-US" sz="1200"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63" name="矩形 62"/>
          <p:cNvSpPr/>
          <p:nvPr/>
        </p:nvSpPr>
        <p:spPr bwMode="auto">
          <a:xfrm>
            <a:off x="5581952" y="4100868"/>
            <a:ext cx="5072083" cy="6477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12" tIns="45706" rIns="91412" bIns="45706" anchor="ctr"/>
          <a:lstStyle/>
          <a:p>
            <a:pPr>
              <a:defRPr/>
            </a:pPr>
            <a:r>
              <a:rPr lang="zh-CN" altLang="en-US" sz="2400" dirty="0">
                <a:solidFill>
                  <a:schemeClr val="bg1">
                    <a:lumMod val="50000"/>
                  </a:schemeClr>
                </a:solidFill>
                <a:latin typeface="微软雅黑" panose="020B0503020204020204" pitchFamily="34" charset="-122"/>
                <a:ea typeface="微软雅黑" panose="020B0503020204020204" pitchFamily="34" charset="-122"/>
              </a:rPr>
              <a:t>请在这里输入标题</a:t>
            </a:r>
            <a:endParaRPr lang="zh-CN" altLang="en-US" sz="2400"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64" name="MH_Text_1"/>
          <p:cNvSpPr txBox="1"/>
          <p:nvPr/>
        </p:nvSpPr>
        <p:spPr>
          <a:xfrm>
            <a:off x="5581951" y="4477476"/>
            <a:ext cx="6574138" cy="362126"/>
          </a:xfrm>
          <a:prstGeom prst="rect">
            <a:avLst/>
          </a:prstGeom>
          <a:noFill/>
        </p:spPr>
        <p:txBody>
          <a:bodyPr lIns="91412" tIns="45706" rIns="91412" bIns="45706">
            <a:normAutofit/>
          </a:bodyPr>
          <a:lstStyle/>
          <a:p>
            <a:pPr>
              <a:defRPr/>
            </a:pPr>
            <a:endParaRPr lang="zh-CN" altLang="en-US" sz="1200"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65" name="矩形 64"/>
          <p:cNvSpPr/>
          <p:nvPr/>
        </p:nvSpPr>
        <p:spPr bwMode="auto">
          <a:xfrm>
            <a:off x="5581952" y="5252641"/>
            <a:ext cx="5072083" cy="6477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12" tIns="45706" rIns="91412" bIns="45706" anchor="ctr"/>
          <a:lstStyle/>
          <a:p>
            <a:pPr>
              <a:defRPr/>
            </a:pPr>
            <a:r>
              <a:rPr lang="zh-CN" altLang="en-US" sz="2400" dirty="0">
                <a:solidFill>
                  <a:schemeClr val="bg1">
                    <a:lumMod val="50000"/>
                  </a:schemeClr>
                </a:solidFill>
                <a:latin typeface="微软雅黑" panose="020B0503020204020204" pitchFamily="34" charset="-122"/>
                <a:ea typeface="微软雅黑" panose="020B0503020204020204" pitchFamily="34" charset="-122"/>
              </a:rPr>
              <a:t>请在这里输入标题</a:t>
            </a:r>
            <a:endParaRPr lang="zh-CN" altLang="en-US" sz="2400"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66" name="MH_Text_1"/>
          <p:cNvSpPr txBox="1"/>
          <p:nvPr/>
        </p:nvSpPr>
        <p:spPr>
          <a:xfrm>
            <a:off x="5581951" y="5701108"/>
            <a:ext cx="6574138" cy="362126"/>
          </a:xfrm>
          <a:prstGeom prst="rect">
            <a:avLst/>
          </a:prstGeom>
          <a:noFill/>
        </p:spPr>
        <p:txBody>
          <a:bodyPr lIns="91412" tIns="45706" rIns="91412" bIns="45706">
            <a:normAutofit/>
          </a:bodyPr>
          <a:lstStyle/>
          <a:p>
            <a:pPr>
              <a:defRPr/>
            </a:pPr>
            <a:endParaRPr lang="zh-CN" altLang="en-US" sz="1200"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4" name="矩形 3"/>
          <p:cNvSpPr/>
          <p:nvPr/>
        </p:nvSpPr>
        <p:spPr>
          <a:xfrm>
            <a:off x="1881" y="-1"/>
            <a:ext cx="3310669" cy="6858001"/>
          </a:xfrm>
          <a:prstGeom prst="rect">
            <a:avLst/>
          </a:prstGeom>
          <a:solidFill>
            <a:srgbClr val="2F40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69" name="文本框 57"/>
          <p:cNvSpPr txBox="1"/>
          <p:nvPr/>
        </p:nvSpPr>
        <p:spPr>
          <a:xfrm>
            <a:off x="-105726" y="-218279"/>
            <a:ext cx="5899443" cy="1884662"/>
          </a:xfrm>
          <a:prstGeom prst="rect">
            <a:avLst/>
          </a:prstGeom>
          <a:noFill/>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r>
              <a:rPr lang="en-US" altLang="zh-CN" sz="7995" spc="533" dirty="0">
                <a:solidFill>
                  <a:schemeClr val="bg1"/>
                </a:solidFill>
                <a:latin typeface="Impact" panose="020B0806030902050204" pitchFamily="34" charset="0"/>
                <a:ea typeface="Kozuka Mincho Pro H" panose="02020A00000000000000" pitchFamily="18" charset="-128"/>
              </a:rPr>
              <a:t>CONT</a:t>
            </a:r>
            <a:r>
              <a:rPr lang="en-US" altLang="zh-CN" sz="7995" spc="533" dirty="0">
                <a:solidFill>
                  <a:srgbClr val="2F4054"/>
                </a:solidFill>
                <a:latin typeface="Impact" panose="020B0806030902050204" pitchFamily="34" charset="0"/>
                <a:ea typeface="Kozuka Mincho Pro H" panose="02020A00000000000000" pitchFamily="18" charset="-128"/>
              </a:rPr>
              <a:t>ENTS</a:t>
            </a:r>
            <a:endParaRPr lang="en-US" altLang="zh-CN" sz="7995" spc="533" dirty="0">
              <a:solidFill>
                <a:srgbClr val="2F4054"/>
              </a:solidFill>
              <a:latin typeface="Impact" panose="020B0806030902050204" pitchFamily="34" charset="0"/>
              <a:ea typeface="Kozuka Mincho Pro H" panose="02020A00000000000000" pitchFamily="18" charset="-128"/>
            </a:endParaRPr>
          </a:p>
        </p:txBody>
      </p:sp>
      <p:pic>
        <p:nvPicPr>
          <p:cNvPr id="2" name="图片 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708231" y="3428999"/>
            <a:ext cx="1484246" cy="3426856"/>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Click="0" advTm="0">
        <p15:prstTrans prst="pageCurlDouble"/>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8" fill="hold" nodeType="afterEffect">
                                  <p:stCondLst>
                                    <p:cond delay="0"/>
                                  </p:stCondLst>
                                  <p:childTnLst>
                                    <p:set>
                                      <p:cBhvr>
                                        <p:cTn id="12" dur="1" fill="hold">
                                          <p:stCondLst>
                                            <p:cond delay="0"/>
                                          </p:stCondLst>
                                        </p:cTn>
                                        <p:tgtEl>
                                          <p:spTgt spid="47"/>
                                        </p:tgtEl>
                                        <p:attrNameLst>
                                          <p:attrName>style.visibility</p:attrName>
                                        </p:attrNameLst>
                                      </p:cBhvr>
                                      <p:to>
                                        <p:strVal val="visible"/>
                                      </p:to>
                                    </p:set>
                                    <p:anim calcmode="lin" valueType="num">
                                      <p:cBhvr additive="base">
                                        <p:cTn id="13" dur="250" fill="hold"/>
                                        <p:tgtEl>
                                          <p:spTgt spid="47"/>
                                        </p:tgtEl>
                                        <p:attrNameLst>
                                          <p:attrName>ppt_x</p:attrName>
                                        </p:attrNameLst>
                                      </p:cBhvr>
                                      <p:tavLst>
                                        <p:tav tm="0">
                                          <p:val>
                                            <p:strVal val="0-#ppt_w/2"/>
                                          </p:val>
                                        </p:tav>
                                        <p:tav tm="100000">
                                          <p:val>
                                            <p:strVal val="#ppt_x"/>
                                          </p:val>
                                        </p:tav>
                                      </p:tavLst>
                                    </p:anim>
                                    <p:anim calcmode="lin" valueType="num">
                                      <p:cBhvr additive="base">
                                        <p:cTn id="14" dur="250" fill="hold"/>
                                        <p:tgtEl>
                                          <p:spTgt spid="47"/>
                                        </p:tgtEl>
                                        <p:attrNameLst>
                                          <p:attrName>ppt_y</p:attrName>
                                        </p:attrNameLst>
                                      </p:cBhvr>
                                      <p:tavLst>
                                        <p:tav tm="0">
                                          <p:val>
                                            <p:strVal val="#ppt_y"/>
                                          </p:val>
                                        </p:tav>
                                        <p:tav tm="100000">
                                          <p:val>
                                            <p:strVal val="#ppt_y"/>
                                          </p:val>
                                        </p:tav>
                                      </p:tavLst>
                                    </p:anim>
                                  </p:childTnLst>
                                </p:cTn>
                              </p:par>
                            </p:childTnLst>
                          </p:cTn>
                        </p:par>
                        <p:par>
                          <p:cTn id="15" fill="hold">
                            <p:stCondLst>
                              <p:cond delay="1500"/>
                            </p:stCondLst>
                            <p:childTnLst>
                              <p:par>
                                <p:cTn id="16" presetID="2" presetClass="entr" presetSubtype="2" fill="hold" grpId="0" nodeType="afterEffect">
                                  <p:stCondLst>
                                    <p:cond delay="0"/>
                                  </p:stCondLst>
                                  <p:childTnLst>
                                    <p:set>
                                      <p:cBhvr>
                                        <p:cTn id="17" dur="1" fill="hold">
                                          <p:stCondLst>
                                            <p:cond delay="0"/>
                                          </p:stCondLst>
                                        </p:cTn>
                                        <p:tgtEl>
                                          <p:spTgt spid="29"/>
                                        </p:tgtEl>
                                        <p:attrNameLst>
                                          <p:attrName>style.visibility</p:attrName>
                                        </p:attrNameLst>
                                      </p:cBhvr>
                                      <p:to>
                                        <p:strVal val="visible"/>
                                      </p:to>
                                    </p:set>
                                    <p:anim calcmode="lin" valueType="num">
                                      <p:cBhvr additive="base">
                                        <p:cTn id="18" dur="250" fill="hold"/>
                                        <p:tgtEl>
                                          <p:spTgt spid="29"/>
                                        </p:tgtEl>
                                        <p:attrNameLst>
                                          <p:attrName>ppt_x</p:attrName>
                                        </p:attrNameLst>
                                      </p:cBhvr>
                                      <p:tavLst>
                                        <p:tav tm="0">
                                          <p:val>
                                            <p:strVal val="1+#ppt_w/2"/>
                                          </p:val>
                                        </p:tav>
                                        <p:tav tm="100000">
                                          <p:val>
                                            <p:strVal val="#ppt_x"/>
                                          </p:val>
                                        </p:tav>
                                      </p:tavLst>
                                    </p:anim>
                                    <p:anim calcmode="lin" valueType="num">
                                      <p:cBhvr additive="base">
                                        <p:cTn id="19" dur="250" fill="hold"/>
                                        <p:tgtEl>
                                          <p:spTgt spid="29"/>
                                        </p:tgtEl>
                                        <p:attrNameLst>
                                          <p:attrName>ppt_y</p:attrName>
                                        </p:attrNameLst>
                                      </p:cBhvr>
                                      <p:tavLst>
                                        <p:tav tm="0">
                                          <p:val>
                                            <p:strVal val="#ppt_y"/>
                                          </p:val>
                                        </p:tav>
                                        <p:tav tm="100000">
                                          <p:val>
                                            <p:strVal val="#ppt_y"/>
                                          </p:val>
                                        </p:tav>
                                      </p:tavLst>
                                    </p:anim>
                                  </p:childTnLst>
                                </p:cTn>
                              </p:par>
                            </p:childTnLst>
                          </p:cTn>
                        </p:par>
                        <p:par>
                          <p:cTn id="20" fill="hold">
                            <p:stCondLst>
                              <p:cond delay="2000"/>
                            </p:stCondLst>
                            <p:childTnLst>
                              <p:par>
                                <p:cTn id="21" presetID="22" presetClass="entr" presetSubtype="8" fill="hold" grpId="0" nodeType="afterEffect">
                                  <p:stCondLst>
                                    <p:cond delay="0"/>
                                  </p:stCondLst>
                                  <p:childTnLst>
                                    <p:set>
                                      <p:cBhvr>
                                        <p:cTn id="22" dur="1" fill="hold">
                                          <p:stCondLst>
                                            <p:cond delay="0"/>
                                          </p:stCondLst>
                                        </p:cTn>
                                        <p:tgtEl>
                                          <p:spTgt spid="59"/>
                                        </p:tgtEl>
                                        <p:attrNameLst>
                                          <p:attrName>style.visibility</p:attrName>
                                        </p:attrNameLst>
                                      </p:cBhvr>
                                      <p:to>
                                        <p:strVal val="visible"/>
                                      </p:to>
                                    </p:set>
                                    <p:animEffect transition="in" filter="wipe(left)">
                                      <p:cBhvr>
                                        <p:cTn id="23" dur="500"/>
                                        <p:tgtEl>
                                          <p:spTgt spid="59"/>
                                        </p:tgtEl>
                                      </p:cBhvr>
                                    </p:animEffect>
                                  </p:childTnLst>
                                </p:cTn>
                              </p:par>
                              <p:par>
                                <p:cTn id="24" presetID="22" presetClass="entr" presetSubtype="8" fill="hold" grpId="0" nodeType="withEffect" nodePh="1">
                                  <p:stCondLst>
                                    <p:cond delay="0"/>
                                  </p:stCondLst>
                                  <p:endCondLst>
                                    <p:cond evt="begin" delay="0">
                                      <p:tn val="24"/>
                                    </p:cond>
                                  </p:endCondLst>
                                  <p:childTnLst>
                                    <p:set>
                                      <p:cBhvr>
                                        <p:cTn id="25" dur="1" fill="hold">
                                          <p:stCondLst>
                                            <p:cond delay="0"/>
                                          </p:stCondLst>
                                        </p:cTn>
                                        <p:tgtEl>
                                          <p:spTgt spid="60"/>
                                        </p:tgtEl>
                                        <p:attrNameLst>
                                          <p:attrName>style.visibility</p:attrName>
                                        </p:attrNameLst>
                                      </p:cBhvr>
                                      <p:to>
                                        <p:strVal val="visible"/>
                                      </p:to>
                                    </p:set>
                                    <p:animEffect transition="in" filter="wipe(left)">
                                      <p:cBhvr>
                                        <p:cTn id="26" dur="500"/>
                                        <p:tgtEl>
                                          <p:spTgt spid="60"/>
                                        </p:tgtEl>
                                      </p:cBhvr>
                                    </p:animEffect>
                                  </p:childTnLst>
                                </p:cTn>
                              </p:par>
                            </p:childTnLst>
                          </p:cTn>
                        </p:par>
                        <p:par>
                          <p:cTn id="27" fill="hold">
                            <p:stCondLst>
                              <p:cond delay="2500"/>
                            </p:stCondLst>
                            <p:childTnLst>
                              <p:par>
                                <p:cTn id="28" presetID="2" presetClass="entr" presetSubtype="8" fill="hold" nodeType="afterEffect">
                                  <p:stCondLst>
                                    <p:cond delay="0"/>
                                  </p:stCondLst>
                                  <p:childTnLst>
                                    <p:set>
                                      <p:cBhvr>
                                        <p:cTn id="29" dur="1" fill="hold">
                                          <p:stCondLst>
                                            <p:cond delay="0"/>
                                          </p:stCondLst>
                                        </p:cTn>
                                        <p:tgtEl>
                                          <p:spTgt spid="50"/>
                                        </p:tgtEl>
                                        <p:attrNameLst>
                                          <p:attrName>style.visibility</p:attrName>
                                        </p:attrNameLst>
                                      </p:cBhvr>
                                      <p:to>
                                        <p:strVal val="visible"/>
                                      </p:to>
                                    </p:set>
                                    <p:anim calcmode="lin" valueType="num">
                                      <p:cBhvr additive="base">
                                        <p:cTn id="30" dur="250" fill="hold"/>
                                        <p:tgtEl>
                                          <p:spTgt spid="50"/>
                                        </p:tgtEl>
                                        <p:attrNameLst>
                                          <p:attrName>ppt_x</p:attrName>
                                        </p:attrNameLst>
                                      </p:cBhvr>
                                      <p:tavLst>
                                        <p:tav tm="0">
                                          <p:val>
                                            <p:strVal val="0-#ppt_w/2"/>
                                          </p:val>
                                        </p:tav>
                                        <p:tav tm="100000">
                                          <p:val>
                                            <p:strVal val="#ppt_x"/>
                                          </p:val>
                                        </p:tav>
                                      </p:tavLst>
                                    </p:anim>
                                    <p:anim calcmode="lin" valueType="num">
                                      <p:cBhvr additive="base">
                                        <p:cTn id="31" dur="250" fill="hold"/>
                                        <p:tgtEl>
                                          <p:spTgt spid="50"/>
                                        </p:tgtEl>
                                        <p:attrNameLst>
                                          <p:attrName>ppt_y</p:attrName>
                                        </p:attrNameLst>
                                      </p:cBhvr>
                                      <p:tavLst>
                                        <p:tav tm="0">
                                          <p:val>
                                            <p:strVal val="#ppt_y"/>
                                          </p:val>
                                        </p:tav>
                                        <p:tav tm="100000">
                                          <p:val>
                                            <p:strVal val="#ppt_y"/>
                                          </p:val>
                                        </p:tav>
                                      </p:tavLst>
                                    </p:anim>
                                  </p:childTnLst>
                                </p:cTn>
                              </p:par>
                            </p:childTnLst>
                          </p:cTn>
                        </p:par>
                        <p:par>
                          <p:cTn id="32" fill="hold">
                            <p:stCondLst>
                              <p:cond delay="3000"/>
                            </p:stCondLst>
                            <p:childTnLst>
                              <p:par>
                                <p:cTn id="33" presetID="2" presetClass="entr" presetSubtype="2" fill="hold" grpId="0" nodeType="afterEffect">
                                  <p:stCondLst>
                                    <p:cond delay="0"/>
                                  </p:stCondLst>
                                  <p:childTnLst>
                                    <p:set>
                                      <p:cBhvr>
                                        <p:cTn id="34" dur="1" fill="hold">
                                          <p:stCondLst>
                                            <p:cond delay="0"/>
                                          </p:stCondLst>
                                        </p:cTn>
                                        <p:tgtEl>
                                          <p:spTgt spid="44"/>
                                        </p:tgtEl>
                                        <p:attrNameLst>
                                          <p:attrName>style.visibility</p:attrName>
                                        </p:attrNameLst>
                                      </p:cBhvr>
                                      <p:to>
                                        <p:strVal val="visible"/>
                                      </p:to>
                                    </p:set>
                                    <p:anim calcmode="lin" valueType="num">
                                      <p:cBhvr additive="base">
                                        <p:cTn id="35" dur="250" fill="hold"/>
                                        <p:tgtEl>
                                          <p:spTgt spid="44"/>
                                        </p:tgtEl>
                                        <p:attrNameLst>
                                          <p:attrName>ppt_x</p:attrName>
                                        </p:attrNameLst>
                                      </p:cBhvr>
                                      <p:tavLst>
                                        <p:tav tm="0">
                                          <p:val>
                                            <p:strVal val="1+#ppt_w/2"/>
                                          </p:val>
                                        </p:tav>
                                        <p:tav tm="100000">
                                          <p:val>
                                            <p:strVal val="#ppt_x"/>
                                          </p:val>
                                        </p:tav>
                                      </p:tavLst>
                                    </p:anim>
                                    <p:anim calcmode="lin" valueType="num">
                                      <p:cBhvr additive="base">
                                        <p:cTn id="36" dur="250" fill="hold"/>
                                        <p:tgtEl>
                                          <p:spTgt spid="44"/>
                                        </p:tgtEl>
                                        <p:attrNameLst>
                                          <p:attrName>ppt_y</p:attrName>
                                        </p:attrNameLst>
                                      </p:cBhvr>
                                      <p:tavLst>
                                        <p:tav tm="0">
                                          <p:val>
                                            <p:strVal val="#ppt_y"/>
                                          </p:val>
                                        </p:tav>
                                        <p:tav tm="100000">
                                          <p:val>
                                            <p:strVal val="#ppt_y"/>
                                          </p:val>
                                        </p:tav>
                                      </p:tavLst>
                                    </p:anim>
                                  </p:childTnLst>
                                </p:cTn>
                              </p:par>
                            </p:childTnLst>
                          </p:cTn>
                        </p:par>
                        <p:par>
                          <p:cTn id="37" fill="hold">
                            <p:stCondLst>
                              <p:cond delay="3500"/>
                            </p:stCondLst>
                            <p:childTnLst>
                              <p:par>
                                <p:cTn id="38" presetID="22" presetClass="entr" presetSubtype="8" fill="hold" grpId="0" nodeType="afterEffect">
                                  <p:stCondLst>
                                    <p:cond delay="0"/>
                                  </p:stCondLst>
                                  <p:childTnLst>
                                    <p:set>
                                      <p:cBhvr>
                                        <p:cTn id="39" dur="1" fill="hold">
                                          <p:stCondLst>
                                            <p:cond delay="0"/>
                                          </p:stCondLst>
                                        </p:cTn>
                                        <p:tgtEl>
                                          <p:spTgt spid="61"/>
                                        </p:tgtEl>
                                        <p:attrNameLst>
                                          <p:attrName>style.visibility</p:attrName>
                                        </p:attrNameLst>
                                      </p:cBhvr>
                                      <p:to>
                                        <p:strVal val="visible"/>
                                      </p:to>
                                    </p:set>
                                    <p:animEffect transition="in" filter="wipe(left)">
                                      <p:cBhvr>
                                        <p:cTn id="40" dur="500"/>
                                        <p:tgtEl>
                                          <p:spTgt spid="61"/>
                                        </p:tgtEl>
                                      </p:cBhvr>
                                    </p:animEffect>
                                  </p:childTnLst>
                                </p:cTn>
                              </p:par>
                              <p:par>
                                <p:cTn id="41" presetID="22" presetClass="entr" presetSubtype="8" fill="hold" grpId="0" nodeType="withEffect" nodePh="1">
                                  <p:stCondLst>
                                    <p:cond delay="0"/>
                                  </p:stCondLst>
                                  <p:endCondLst>
                                    <p:cond evt="begin" delay="0">
                                      <p:tn val="41"/>
                                    </p:cond>
                                  </p:endCondLst>
                                  <p:childTnLst>
                                    <p:set>
                                      <p:cBhvr>
                                        <p:cTn id="42" dur="1" fill="hold">
                                          <p:stCondLst>
                                            <p:cond delay="0"/>
                                          </p:stCondLst>
                                        </p:cTn>
                                        <p:tgtEl>
                                          <p:spTgt spid="62"/>
                                        </p:tgtEl>
                                        <p:attrNameLst>
                                          <p:attrName>style.visibility</p:attrName>
                                        </p:attrNameLst>
                                      </p:cBhvr>
                                      <p:to>
                                        <p:strVal val="visible"/>
                                      </p:to>
                                    </p:set>
                                    <p:animEffect transition="in" filter="wipe(left)">
                                      <p:cBhvr>
                                        <p:cTn id="43" dur="500"/>
                                        <p:tgtEl>
                                          <p:spTgt spid="62"/>
                                        </p:tgtEl>
                                      </p:cBhvr>
                                    </p:animEffect>
                                  </p:childTnLst>
                                </p:cTn>
                              </p:par>
                            </p:childTnLst>
                          </p:cTn>
                        </p:par>
                        <p:par>
                          <p:cTn id="44" fill="hold">
                            <p:stCondLst>
                              <p:cond delay="4000"/>
                            </p:stCondLst>
                            <p:childTnLst>
                              <p:par>
                                <p:cTn id="45" presetID="2" presetClass="entr" presetSubtype="8" fill="hold" nodeType="afterEffect">
                                  <p:stCondLst>
                                    <p:cond delay="0"/>
                                  </p:stCondLst>
                                  <p:childTnLst>
                                    <p:set>
                                      <p:cBhvr>
                                        <p:cTn id="46" dur="1" fill="hold">
                                          <p:stCondLst>
                                            <p:cond delay="0"/>
                                          </p:stCondLst>
                                        </p:cTn>
                                        <p:tgtEl>
                                          <p:spTgt spid="53"/>
                                        </p:tgtEl>
                                        <p:attrNameLst>
                                          <p:attrName>style.visibility</p:attrName>
                                        </p:attrNameLst>
                                      </p:cBhvr>
                                      <p:to>
                                        <p:strVal val="visible"/>
                                      </p:to>
                                    </p:set>
                                    <p:anim calcmode="lin" valueType="num">
                                      <p:cBhvr additive="base">
                                        <p:cTn id="47" dur="250" fill="hold"/>
                                        <p:tgtEl>
                                          <p:spTgt spid="53"/>
                                        </p:tgtEl>
                                        <p:attrNameLst>
                                          <p:attrName>ppt_x</p:attrName>
                                        </p:attrNameLst>
                                      </p:cBhvr>
                                      <p:tavLst>
                                        <p:tav tm="0">
                                          <p:val>
                                            <p:strVal val="0-#ppt_w/2"/>
                                          </p:val>
                                        </p:tav>
                                        <p:tav tm="100000">
                                          <p:val>
                                            <p:strVal val="#ppt_x"/>
                                          </p:val>
                                        </p:tav>
                                      </p:tavLst>
                                    </p:anim>
                                    <p:anim calcmode="lin" valueType="num">
                                      <p:cBhvr additive="base">
                                        <p:cTn id="48" dur="250" fill="hold"/>
                                        <p:tgtEl>
                                          <p:spTgt spid="53"/>
                                        </p:tgtEl>
                                        <p:attrNameLst>
                                          <p:attrName>ppt_y</p:attrName>
                                        </p:attrNameLst>
                                      </p:cBhvr>
                                      <p:tavLst>
                                        <p:tav tm="0">
                                          <p:val>
                                            <p:strVal val="#ppt_y"/>
                                          </p:val>
                                        </p:tav>
                                        <p:tav tm="100000">
                                          <p:val>
                                            <p:strVal val="#ppt_y"/>
                                          </p:val>
                                        </p:tav>
                                      </p:tavLst>
                                    </p:anim>
                                  </p:childTnLst>
                                </p:cTn>
                              </p:par>
                            </p:childTnLst>
                          </p:cTn>
                        </p:par>
                        <p:par>
                          <p:cTn id="49" fill="hold">
                            <p:stCondLst>
                              <p:cond delay="4500"/>
                            </p:stCondLst>
                            <p:childTnLst>
                              <p:par>
                                <p:cTn id="50" presetID="2" presetClass="entr" presetSubtype="2" fill="hold" grpId="0" nodeType="afterEffect">
                                  <p:stCondLst>
                                    <p:cond delay="0"/>
                                  </p:stCondLst>
                                  <p:childTnLst>
                                    <p:set>
                                      <p:cBhvr>
                                        <p:cTn id="51" dur="1" fill="hold">
                                          <p:stCondLst>
                                            <p:cond delay="0"/>
                                          </p:stCondLst>
                                        </p:cTn>
                                        <p:tgtEl>
                                          <p:spTgt spid="45"/>
                                        </p:tgtEl>
                                        <p:attrNameLst>
                                          <p:attrName>style.visibility</p:attrName>
                                        </p:attrNameLst>
                                      </p:cBhvr>
                                      <p:to>
                                        <p:strVal val="visible"/>
                                      </p:to>
                                    </p:set>
                                    <p:anim calcmode="lin" valueType="num">
                                      <p:cBhvr additive="base">
                                        <p:cTn id="52" dur="250" fill="hold"/>
                                        <p:tgtEl>
                                          <p:spTgt spid="45"/>
                                        </p:tgtEl>
                                        <p:attrNameLst>
                                          <p:attrName>ppt_x</p:attrName>
                                        </p:attrNameLst>
                                      </p:cBhvr>
                                      <p:tavLst>
                                        <p:tav tm="0">
                                          <p:val>
                                            <p:strVal val="1+#ppt_w/2"/>
                                          </p:val>
                                        </p:tav>
                                        <p:tav tm="100000">
                                          <p:val>
                                            <p:strVal val="#ppt_x"/>
                                          </p:val>
                                        </p:tav>
                                      </p:tavLst>
                                    </p:anim>
                                    <p:anim calcmode="lin" valueType="num">
                                      <p:cBhvr additive="base">
                                        <p:cTn id="53" dur="250" fill="hold"/>
                                        <p:tgtEl>
                                          <p:spTgt spid="45"/>
                                        </p:tgtEl>
                                        <p:attrNameLst>
                                          <p:attrName>ppt_y</p:attrName>
                                        </p:attrNameLst>
                                      </p:cBhvr>
                                      <p:tavLst>
                                        <p:tav tm="0">
                                          <p:val>
                                            <p:strVal val="#ppt_y"/>
                                          </p:val>
                                        </p:tav>
                                        <p:tav tm="100000">
                                          <p:val>
                                            <p:strVal val="#ppt_y"/>
                                          </p:val>
                                        </p:tav>
                                      </p:tavLst>
                                    </p:anim>
                                  </p:childTnLst>
                                </p:cTn>
                              </p:par>
                            </p:childTnLst>
                          </p:cTn>
                        </p:par>
                        <p:par>
                          <p:cTn id="54" fill="hold">
                            <p:stCondLst>
                              <p:cond delay="5000"/>
                            </p:stCondLst>
                            <p:childTnLst>
                              <p:par>
                                <p:cTn id="55" presetID="22" presetClass="entr" presetSubtype="8" fill="hold" grpId="0" nodeType="afterEffect">
                                  <p:stCondLst>
                                    <p:cond delay="0"/>
                                  </p:stCondLst>
                                  <p:childTnLst>
                                    <p:set>
                                      <p:cBhvr>
                                        <p:cTn id="56" dur="1" fill="hold">
                                          <p:stCondLst>
                                            <p:cond delay="0"/>
                                          </p:stCondLst>
                                        </p:cTn>
                                        <p:tgtEl>
                                          <p:spTgt spid="63"/>
                                        </p:tgtEl>
                                        <p:attrNameLst>
                                          <p:attrName>style.visibility</p:attrName>
                                        </p:attrNameLst>
                                      </p:cBhvr>
                                      <p:to>
                                        <p:strVal val="visible"/>
                                      </p:to>
                                    </p:set>
                                    <p:animEffect transition="in" filter="wipe(left)">
                                      <p:cBhvr>
                                        <p:cTn id="57" dur="500"/>
                                        <p:tgtEl>
                                          <p:spTgt spid="63"/>
                                        </p:tgtEl>
                                      </p:cBhvr>
                                    </p:animEffect>
                                  </p:childTnLst>
                                </p:cTn>
                              </p:par>
                              <p:par>
                                <p:cTn id="58" presetID="22" presetClass="entr" presetSubtype="8" fill="hold" grpId="0" nodeType="withEffect" nodePh="1">
                                  <p:stCondLst>
                                    <p:cond delay="0"/>
                                  </p:stCondLst>
                                  <p:endCondLst>
                                    <p:cond evt="begin" delay="0">
                                      <p:tn val="58"/>
                                    </p:cond>
                                  </p:endCondLst>
                                  <p:childTnLst>
                                    <p:set>
                                      <p:cBhvr>
                                        <p:cTn id="59" dur="1" fill="hold">
                                          <p:stCondLst>
                                            <p:cond delay="0"/>
                                          </p:stCondLst>
                                        </p:cTn>
                                        <p:tgtEl>
                                          <p:spTgt spid="64"/>
                                        </p:tgtEl>
                                        <p:attrNameLst>
                                          <p:attrName>style.visibility</p:attrName>
                                        </p:attrNameLst>
                                      </p:cBhvr>
                                      <p:to>
                                        <p:strVal val="visible"/>
                                      </p:to>
                                    </p:set>
                                    <p:animEffect transition="in" filter="wipe(left)">
                                      <p:cBhvr>
                                        <p:cTn id="60" dur="500"/>
                                        <p:tgtEl>
                                          <p:spTgt spid="64"/>
                                        </p:tgtEl>
                                      </p:cBhvr>
                                    </p:animEffect>
                                  </p:childTnLst>
                                </p:cTn>
                              </p:par>
                            </p:childTnLst>
                          </p:cTn>
                        </p:par>
                        <p:par>
                          <p:cTn id="61" fill="hold">
                            <p:stCondLst>
                              <p:cond delay="5500"/>
                            </p:stCondLst>
                            <p:childTnLst>
                              <p:par>
                                <p:cTn id="62" presetID="2" presetClass="entr" presetSubtype="8" fill="hold" nodeType="afterEffect">
                                  <p:stCondLst>
                                    <p:cond delay="0"/>
                                  </p:stCondLst>
                                  <p:childTnLst>
                                    <p:set>
                                      <p:cBhvr>
                                        <p:cTn id="63" dur="1" fill="hold">
                                          <p:stCondLst>
                                            <p:cond delay="0"/>
                                          </p:stCondLst>
                                        </p:cTn>
                                        <p:tgtEl>
                                          <p:spTgt spid="56"/>
                                        </p:tgtEl>
                                        <p:attrNameLst>
                                          <p:attrName>style.visibility</p:attrName>
                                        </p:attrNameLst>
                                      </p:cBhvr>
                                      <p:to>
                                        <p:strVal val="visible"/>
                                      </p:to>
                                    </p:set>
                                    <p:anim calcmode="lin" valueType="num">
                                      <p:cBhvr additive="base">
                                        <p:cTn id="64" dur="250" fill="hold"/>
                                        <p:tgtEl>
                                          <p:spTgt spid="56"/>
                                        </p:tgtEl>
                                        <p:attrNameLst>
                                          <p:attrName>ppt_x</p:attrName>
                                        </p:attrNameLst>
                                      </p:cBhvr>
                                      <p:tavLst>
                                        <p:tav tm="0">
                                          <p:val>
                                            <p:strVal val="0-#ppt_w/2"/>
                                          </p:val>
                                        </p:tav>
                                        <p:tav tm="100000">
                                          <p:val>
                                            <p:strVal val="#ppt_x"/>
                                          </p:val>
                                        </p:tav>
                                      </p:tavLst>
                                    </p:anim>
                                    <p:anim calcmode="lin" valueType="num">
                                      <p:cBhvr additive="base">
                                        <p:cTn id="65" dur="250" fill="hold"/>
                                        <p:tgtEl>
                                          <p:spTgt spid="56"/>
                                        </p:tgtEl>
                                        <p:attrNameLst>
                                          <p:attrName>ppt_y</p:attrName>
                                        </p:attrNameLst>
                                      </p:cBhvr>
                                      <p:tavLst>
                                        <p:tav tm="0">
                                          <p:val>
                                            <p:strVal val="#ppt_y"/>
                                          </p:val>
                                        </p:tav>
                                        <p:tav tm="100000">
                                          <p:val>
                                            <p:strVal val="#ppt_y"/>
                                          </p:val>
                                        </p:tav>
                                      </p:tavLst>
                                    </p:anim>
                                  </p:childTnLst>
                                </p:cTn>
                              </p:par>
                            </p:childTnLst>
                          </p:cTn>
                        </p:par>
                        <p:par>
                          <p:cTn id="66" fill="hold">
                            <p:stCondLst>
                              <p:cond delay="6000"/>
                            </p:stCondLst>
                            <p:childTnLst>
                              <p:par>
                                <p:cTn id="67" presetID="2" presetClass="entr" presetSubtype="2" fill="hold" grpId="0" nodeType="afterEffect">
                                  <p:stCondLst>
                                    <p:cond delay="0"/>
                                  </p:stCondLst>
                                  <p:childTnLst>
                                    <p:set>
                                      <p:cBhvr>
                                        <p:cTn id="68" dur="1" fill="hold">
                                          <p:stCondLst>
                                            <p:cond delay="0"/>
                                          </p:stCondLst>
                                        </p:cTn>
                                        <p:tgtEl>
                                          <p:spTgt spid="46"/>
                                        </p:tgtEl>
                                        <p:attrNameLst>
                                          <p:attrName>style.visibility</p:attrName>
                                        </p:attrNameLst>
                                      </p:cBhvr>
                                      <p:to>
                                        <p:strVal val="visible"/>
                                      </p:to>
                                    </p:set>
                                    <p:anim calcmode="lin" valueType="num">
                                      <p:cBhvr additive="base">
                                        <p:cTn id="69" dur="250" fill="hold"/>
                                        <p:tgtEl>
                                          <p:spTgt spid="46"/>
                                        </p:tgtEl>
                                        <p:attrNameLst>
                                          <p:attrName>ppt_x</p:attrName>
                                        </p:attrNameLst>
                                      </p:cBhvr>
                                      <p:tavLst>
                                        <p:tav tm="0">
                                          <p:val>
                                            <p:strVal val="1+#ppt_w/2"/>
                                          </p:val>
                                        </p:tav>
                                        <p:tav tm="100000">
                                          <p:val>
                                            <p:strVal val="#ppt_x"/>
                                          </p:val>
                                        </p:tav>
                                      </p:tavLst>
                                    </p:anim>
                                    <p:anim calcmode="lin" valueType="num">
                                      <p:cBhvr additive="base">
                                        <p:cTn id="70" dur="250" fill="hold"/>
                                        <p:tgtEl>
                                          <p:spTgt spid="46"/>
                                        </p:tgtEl>
                                        <p:attrNameLst>
                                          <p:attrName>ppt_y</p:attrName>
                                        </p:attrNameLst>
                                      </p:cBhvr>
                                      <p:tavLst>
                                        <p:tav tm="0">
                                          <p:val>
                                            <p:strVal val="#ppt_y"/>
                                          </p:val>
                                        </p:tav>
                                        <p:tav tm="100000">
                                          <p:val>
                                            <p:strVal val="#ppt_y"/>
                                          </p:val>
                                        </p:tav>
                                      </p:tavLst>
                                    </p:anim>
                                  </p:childTnLst>
                                </p:cTn>
                              </p:par>
                            </p:childTnLst>
                          </p:cTn>
                        </p:par>
                        <p:par>
                          <p:cTn id="71" fill="hold">
                            <p:stCondLst>
                              <p:cond delay="6500"/>
                            </p:stCondLst>
                            <p:childTnLst>
                              <p:par>
                                <p:cTn id="72" presetID="22" presetClass="entr" presetSubtype="8" fill="hold" grpId="0" nodeType="afterEffect">
                                  <p:stCondLst>
                                    <p:cond delay="0"/>
                                  </p:stCondLst>
                                  <p:childTnLst>
                                    <p:set>
                                      <p:cBhvr>
                                        <p:cTn id="73" dur="1" fill="hold">
                                          <p:stCondLst>
                                            <p:cond delay="0"/>
                                          </p:stCondLst>
                                        </p:cTn>
                                        <p:tgtEl>
                                          <p:spTgt spid="65"/>
                                        </p:tgtEl>
                                        <p:attrNameLst>
                                          <p:attrName>style.visibility</p:attrName>
                                        </p:attrNameLst>
                                      </p:cBhvr>
                                      <p:to>
                                        <p:strVal val="visible"/>
                                      </p:to>
                                    </p:set>
                                    <p:animEffect transition="in" filter="wipe(left)">
                                      <p:cBhvr>
                                        <p:cTn id="74" dur="500"/>
                                        <p:tgtEl>
                                          <p:spTgt spid="65"/>
                                        </p:tgtEl>
                                      </p:cBhvr>
                                    </p:animEffect>
                                  </p:childTnLst>
                                </p:cTn>
                              </p:par>
                              <p:par>
                                <p:cTn id="75" presetID="22" presetClass="entr" presetSubtype="8" fill="hold" grpId="0" nodeType="withEffect" nodePh="1">
                                  <p:stCondLst>
                                    <p:cond delay="0"/>
                                  </p:stCondLst>
                                  <p:endCondLst>
                                    <p:cond evt="begin" delay="0">
                                      <p:tn val="75"/>
                                    </p:cond>
                                  </p:endCondLst>
                                  <p:childTnLst>
                                    <p:set>
                                      <p:cBhvr>
                                        <p:cTn id="76" dur="1" fill="hold">
                                          <p:stCondLst>
                                            <p:cond delay="0"/>
                                          </p:stCondLst>
                                        </p:cTn>
                                        <p:tgtEl>
                                          <p:spTgt spid="66"/>
                                        </p:tgtEl>
                                        <p:attrNameLst>
                                          <p:attrName>style.visibility</p:attrName>
                                        </p:attrNameLst>
                                      </p:cBhvr>
                                      <p:to>
                                        <p:strVal val="visible"/>
                                      </p:to>
                                    </p:set>
                                    <p:animEffect transition="in" filter="wipe(left)">
                                      <p:cBhvr>
                                        <p:cTn id="77" dur="500"/>
                                        <p:tgtEl>
                                          <p:spTgt spid="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44" grpId="0" animBg="1"/>
      <p:bldP spid="45" grpId="0" animBg="1"/>
      <p:bldP spid="46" grpId="0" animBg="1"/>
      <p:bldP spid="59" grpId="0"/>
      <p:bldP spid="60" grpId="0"/>
      <p:bldP spid="61" grpId="0"/>
      <p:bldP spid="62" grpId="0"/>
      <p:bldP spid="63" grpId="0"/>
      <p:bldP spid="64" grpId="0"/>
      <p:bldP spid="65" grpId="0"/>
      <p:bldP spid="6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Freeform 16"/>
          <p:cNvSpPr>
            <a:spLocks noEditPoints="1"/>
          </p:cNvSpPr>
          <p:nvPr/>
        </p:nvSpPr>
        <p:spPr bwMode="auto">
          <a:xfrm>
            <a:off x="8218507" y="2744538"/>
            <a:ext cx="2901770" cy="2700295"/>
          </a:xfrm>
          <a:custGeom>
            <a:avLst/>
            <a:gdLst>
              <a:gd name="T0" fmla="*/ 3 w 179"/>
              <a:gd name="T1" fmla="*/ 165 h 167"/>
              <a:gd name="T2" fmla="*/ 0 w 179"/>
              <a:gd name="T3" fmla="*/ 158 h 167"/>
              <a:gd name="T4" fmla="*/ 8 w 179"/>
              <a:gd name="T5" fmla="*/ 126 h 167"/>
              <a:gd name="T6" fmla="*/ 62 w 179"/>
              <a:gd name="T7" fmla="*/ 92 h 167"/>
              <a:gd name="T8" fmla="*/ 25 w 179"/>
              <a:gd name="T9" fmla="*/ 51 h 167"/>
              <a:gd name="T10" fmla="*/ 35 w 179"/>
              <a:gd name="T11" fmla="*/ 8 h 167"/>
              <a:gd name="T12" fmla="*/ 43 w 179"/>
              <a:gd name="T13" fmla="*/ 1 h 167"/>
              <a:gd name="T14" fmla="*/ 52 w 179"/>
              <a:gd name="T15" fmla="*/ 3 h 167"/>
              <a:gd name="T16" fmla="*/ 171 w 179"/>
              <a:gd name="T17" fmla="*/ 75 h 167"/>
              <a:gd name="T18" fmla="*/ 179 w 179"/>
              <a:gd name="T19" fmla="*/ 88 h 167"/>
              <a:gd name="T20" fmla="*/ 171 w 179"/>
              <a:gd name="T21" fmla="*/ 96 h 167"/>
              <a:gd name="T22" fmla="*/ 10 w 179"/>
              <a:gd name="T23" fmla="*/ 167 h 167"/>
              <a:gd name="T24" fmla="*/ 3 w 179"/>
              <a:gd name="T25" fmla="*/ 165 h 167"/>
              <a:gd name="T26" fmla="*/ 113 w 179"/>
              <a:gd name="T27" fmla="*/ 65 h 167"/>
              <a:gd name="T28" fmla="*/ 100 w 179"/>
              <a:gd name="T29" fmla="*/ 74 h 167"/>
              <a:gd name="T30" fmla="*/ 113 w 179"/>
              <a:gd name="T31" fmla="*/ 84 h 167"/>
              <a:gd name="T32" fmla="*/ 126 w 179"/>
              <a:gd name="T33" fmla="*/ 74 h 167"/>
              <a:gd name="T34" fmla="*/ 113 w 179"/>
              <a:gd name="T35" fmla="*/ 65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79" h="167">
                <a:moveTo>
                  <a:pt x="3" y="165"/>
                </a:moveTo>
                <a:cubicBezTo>
                  <a:pt x="0" y="162"/>
                  <a:pt x="0" y="158"/>
                  <a:pt x="0" y="158"/>
                </a:cubicBezTo>
                <a:cubicBezTo>
                  <a:pt x="8" y="126"/>
                  <a:pt x="8" y="126"/>
                  <a:pt x="8" y="126"/>
                </a:cubicBezTo>
                <a:cubicBezTo>
                  <a:pt x="8" y="126"/>
                  <a:pt x="58" y="115"/>
                  <a:pt x="62" y="92"/>
                </a:cubicBezTo>
                <a:cubicBezTo>
                  <a:pt x="66" y="71"/>
                  <a:pt x="25" y="51"/>
                  <a:pt x="25" y="51"/>
                </a:cubicBezTo>
                <a:cubicBezTo>
                  <a:pt x="35" y="8"/>
                  <a:pt x="35" y="8"/>
                  <a:pt x="35" y="8"/>
                </a:cubicBezTo>
                <a:cubicBezTo>
                  <a:pt x="35" y="8"/>
                  <a:pt x="37" y="3"/>
                  <a:pt x="43" y="1"/>
                </a:cubicBezTo>
                <a:cubicBezTo>
                  <a:pt x="47" y="0"/>
                  <a:pt x="52" y="3"/>
                  <a:pt x="52" y="3"/>
                </a:cubicBezTo>
                <a:cubicBezTo>
                  <a:pt x="171" y="75"/>
                  <a:pt x="171" y="75"/>
                  <a:pt x="171" y="75"/>
                </a:cubicBezTo>
                <a:cubicBezTo>
                  <a:pt x="171" y="75"/>
                  <a:pt x="179" y="80"/>
                  <a:pt x="179" y="88"/>
                </a:cubicBezTo>
                <a:cubicBezTo>
                  <a:pt x="179" y="93"/>
                  <a:pt x="171" y="96"/>
                  <a:pt x="171" y="96"/>
                </a:cubicBezTo>
                <a:cubicBezTo>
                  <a:pt x="10" y="167"/>
                  <a:pt x="10" y="167"/>
                  <a:pt x="10" y="167"/>
                </a:cubicBezTo>
                <a:cubicBezTo>
                  <a:pt x="10" y="167"/>
                  <a:pt x="5" y="167"/>
                  <a:pt x="3" y="165"/>
                </a:cubicBezTo>
                <a:close/>
                <a:moveTo>
                  <a:pt x="113" y="65"/>
                </a:moveTo>
                <a:cubicBezTo>
                  <a:pt x="106" y="65"/>
                  <a:pt x="100" y="69"/>
                  <a:pt x="100" y="74"/>
                </a:cubicBezTo>
                <a:cubicBezTo>
                  <a:pt x="100" y="80"/>
                  <a:pt x="106" y="84"/>
                  <a:pt x="113" y="84"/>
                </a:cubicBezTo>
                <a:cubicBezTo>
                  <a:pt x="120" y="84"/>
                  <a:pt x="126" y="80"/>
                  <a:pt x="126" y="74"/>
                </a:cubicBezTo>
                <a:cubicBezTo>
                  <a:pt x="126" y="69"/>
                  <a:pt x="120" y="65"/>
                  <a:pt x="113" y="65"/>
                </a:cubicBezTo>
                <a:close/>
              </a:path>
            </a:pathLst>
          </a:custGeom>
          <a:solidFill>
            <a:srgbClr val="79B84B"/>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89685">
              <a:defRPr/>
            </a:pPr>
            <a:endParaRPr lang="zh-CN" altLang="en-US" sz="2135"/>
          </a:p>
        </p:txBody>
      </p:sp>
      <p:sp>
        <p:nvSpPr>
          <p:cNvPr id="19" name="Freeform 17"/>
          <p:cNvSpPr/>
          <p:nvPr/>
        </p:nvSpPr>
        <p:spPr bwMode="auto">
          <a:xfrm>
            <a:off x="6648569" y="3032361"/>
            <a:ext cx="2352294" cy="2315659"/>
          </a:xfrm>
          <a:custGeom>
            <a:avLst/>
            <a:gdLst>
              <a:gd name="T0" fmla="*/ 145 w 145"/>
              <a:gd name="T1" fmla="*/ 74 h 143"/>
              <a:gd name="T2" fmla="*/ 133 w 145"/>
              <a:gd name="T3" fmla="*/ 88 h 143"/>
              <a:gd name="T4" fmla="*/ 8 w 145"/>
              <a:gd name="T5" fmla="*/ 143 h 143"/>
              <a:gd name="T6" fmla="*/ 2 w 145"/>
              <a:gd name="T7" fmla="*/ 141 h 143"/>
              <a:gd name="T8" fmla="*/ 0 w 145"/>
              <a:gd name="T9" fmla="*/ 135 h 143"/>
              <a:gd name="T10" fmla="*/ 6 w 145"/>
              <a:gd name="T11" fmla="*/ 108 h 143"/>
              <a:gd name="T12" fmla="*/ 50 w 145"/>
              <a:gd name="T13" fmla="*/ 73 h 143"/>
              <a:gd name="T14" fmla="*/ 21 w 145"/>
              <a:gd name="T15" fmla="*/ 44 h 143"/>
              <a:gd name="T16" fmla="*/ 29 w 145"/>
              <a:gd name="T17" fmla="*/ 8 h 143"/>
              <a:gd name="T18" fmla="*/ 36 w 145"/>
              <a:gd name="T19" fmla="*/ 1 h 143"/>
              <a:gd name="T20" fmla="*/ 44 w 145"/>
              <a:gd name="T21" fmla="*/ 3 h 143"/>
              <a:gd name="T22" fmla="*/ 138 w 145"/>
              <a:gd name="T23" fmla="*/ 61 h 143"/>
              <a:gd name="T24" fmla="*/ 145 w 145"/>
              <a:gd name="T25" fmla="*/ 74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5" h="143">
                <a:moveTo>
                  <a:pt x="145" y="74"/>
                </a:moveTo>
                <a:cubicBezTo>
                  <a:pt x="145" y="82"/>
                  <a:pt x="133" y="88"/>
                  <a:pt x="133" y="88"/>
                </a:cubicBezTo>
                <a:cubicBezTo>
                  <a:pt x="8" y="143"/>
                  <a:pt x="8" y="143"/>
                  <a:pt x="8" y="143"/>
                </a:cubicBezTo>
                <a:cubicBezTo>
                  <a:pt x="8" y="143"/>
                  <a:pt x="4" y="143"/>
                  <a:pt x="2" y="141"/>
                </a:cubicBezTo>
                <a:cubicBezTo>
                  <a:pt x="0" y="139"/>
                  <a:pt x="0" y="135"/>
                  <a:pt x="0" y="135"/>
                </a:cubicBezTo>
                <a:cubicBezTo>
                  <a:pt x="6" y="108"/>
                  <a:pt x="6" y="108"/>
                  <a:pt x="6" y="108"/>
                </a:cubicBezTo>
                <a:cubicBezTo>
                  <a:pt x="6" y="108"/>
                  <a:pt x="50" y="92"/>
                  <a:pt x="50" y="73"/>
                </a:cubicBezTo>
                <a:cubicBezTo>
                  <a:pt x="49" y="57"/>
                  <a:pt x="21" y="44"/>
                  <a:pt x="21" y="44"/>
                </a:cubicBezTo>
                <a:cubicBezTo>
                  <a:pt x="29" y="8"/>
                  <a:pt x="29" y="8"/>
                  <a:pt x="29" y="8"/>
                </a:cubicBezTo>
                <a:cubicBezTo>
                  <a:pt x="29" y="8"/>
                  <a:pt x="31" y="3"/>
                  <a:pt x="36" y="1"/>
                </a:cubicBezTo>
                <a:cubicBezTo>
                  <a:pt x="40" y="0"/>
                  <a:pt x="44" y="3"/>
                  <a:pt x="44" y="3"/>
                </a:cubicBezTo>
                <a:cubicBezTo>
                  <a:pt x="138" y="61"/>
                  <a:pt x="138" y="61"/>
                  <a:pt x="138" y="61"/>
                </a:cubicBezTo>
                <a:cubicBezTo>
                  <a:pt x="138" y="61"/>
                  <a:pt x="145" y="65"/>
                  <a:pt x="145" y="74"/>
                </a:cubicBezTo>
                <a:close/>
              </a:path>
            </a:pathLst>
          </a:custGeom>
          <a:solidFill>
            <a:srgbClr val="FFBF3F"/>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89685">
              <a:defRPr/>
            </a:pPr>
            <a:endParaRPr lang="zh-CN" altLang="en-US" sz="2135"/>
          </a:p>
        </p:txBody>
      </p:sp>
      <p:sp>
        <p:nvSpPr>
          <p:cNvPr id="20" name="Freeform 18"/>
          <p:cNvSpPr/>
          <p:nvPr/>
        </p:nvSpPr>
        <p:spPr bwMode="auto">
          <a:xfrm>
            <a:off x="5188528" y="3244301"/>
            <a:ext cx="2056619" cy="2009521"/>
          </a:xfrm>
          <a:custGeom>
            <a:avLst/>
            <a:gdLst>
              <a:gd name="T0" fmla="*/ 127 w 127"/>
              <a:gd name="T1" fmla="*/ 64 h 124"/>
              <a:gd name="T2" fmla="*/ 117 w 127"/>
              <a:gd name="T3" fmla="*/ 76 h 124"/>
              <a:gd name="T4" fmla="*/ 8 w 127"/>
              <a:gd name="T5" fmla="*/ 124 h 124"/>
              <a:gd name="T6" fmla="*/ 2 w 127"/>
              <a:gd name="T7" fmla="*/ 123 h 124"/>
              <a:gd name="T8" fmla="*/ 1 w 127"/>
              <a:gd name="T9" fmla="*/ 118 h 124"/>
              <a:gd name="T10" fmla="*/ 6 w 127"/>
              <a:gd name="T11" fmla="*/ 94 h 124"/>
              <a:gd name="T12" fmla="*/ 39 w 127"/>
              <a:gd name="T13" fmla="*/ 62 h 124"/>
              <a:gd name="T14" fmla="*/ 19 w 127"/>
              <a:gd name="T15" fmla="*/ 38 h 124"/>
              <a:gd name="T16" fmla="*/ 26 w 127"/>
              <a:gd name="T17" fmla="*/ 6 h 124"/>
              <a:gd name="T18" fmla="*/ 32 w 127"/>
              <a:gd name="T19" fmla="*/ 1 h 124"/>
              <a:gd name="T20" fmla="*/ 39 w 127"/>
              <a:gd name="T21" fmla="*/ 2 h 124"/>
              <a:gd name="T22" fmla="*/ 121 w 127"/>
              <a:gd name="T23" fmla="*/ 52 h 124"/>
              <a:gd name="T24" fmla="*/ 127 w 127"/>
              <a:gd name="T25" fmla="*/ 64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7" h="124">
                <a:moveTo>
                  <a:pt x="127" y="64"/>
                </a:moveTo>
                <a:cubicBezTo>
                  <a:pt x="127" y="71"/>
                  <a:pt x="117" y="76"/>
                  <a:pt x="117" y="76"/>
                </a:cubicBezTo>
                <a:cubicBezTo>
                  <a:pt x="8" y="124"/>
                  <a:pt x="8" y="124"/>
                  <a:pt x="8" y="124"/>
                </a:cubicBezTo>
                <a:cubicBezTo>
                  <a:pt x="8" y="124"/>
                  <a:pt x="4" y="124"/>
                  <a:pt x="2" y="123"/>
                </a:cubicBezTo>
                <a:cubicBezTo>
                  <a:pt x="0" y="121"/>
                  <a:pt x="1" y="118"/>
                  <a:pt x="1" y="118"/>
                </a:cubicBezTo>
                <a:cubicBezTo>
                  <a:pt x="6" y="94"/>
                  <a:pt x="6" y="94"/>
                  <a:pt x="6" y="94"/>
                </a:cubicBezTo>
                <a:cubicBezTo>
                  <a:pt x="6" y="94"/>
                  <a:pt x="39" y="81"/>
                  <a:pt x="39" y="62"/>
                </a:cubicBezTo>
                <a:cubicBezTo>
                  <a:pt x="40" y="48"/>
                  <a:pt x="19" y="38"/>
                  <a:pt x="19" y="38"/>
                </a:cubicBezTo>
                <a:cubicBezTo>
                  <a:pt x="26" y="6"/>
                  <a:pt x="26" y="6"/>
                  <a:pt x="26" y="6"/>
                </a:cubicBezTo>
                <a:cubicBezTo>
                  <a:pt x="26" y="6"/>
                  <a:pt x="28" y="2"/>
                  <a:pt x="32" y="1"/>
                </a:cubicBezTo>
                <a:cubicBezTo>
                  <a:pt x="36" y="0"/>
                  <a:pt x="39" y="2"/>
                  <a:pt x="39" y="2"/>
                </a:cubicBezTo>
                <a:cubicBezTo>
                  <a:pt x="121" y="52"/>
                  <a:pt x="121" y="52"/>
                  <a:pt x="121" y="52"/>
                </a:cubicBezTo>
                <a:cubicBezTo>
                  <a:pt x="121" y="52"/>
                  <a:pt x="127" y="57"/>
                  <a:pt x="127" y="64"/>
                </a:cubicBezTo>
                <a:close/>
              </a:path>
            </a:pathLst>
          </a:custGeom>
          <a:solidFill>
            <a:srgbClr val="FF7254"/>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89685">
              <a:defRPr/>
            </a:pPr>
            <a:endParaRPr lang="zh-CN" altLang="en-US" sz="2135"/>
          </a:p>
        </p:txBody>
      </p:sp>
      <p:sp>
        <p:nvSpPr>
          <p:cNvPr id="21" name="Freeform 19"/>
          <p:cNvSpPr/>
          <p:nvPr/>
        </p:nvSpPr>
        <p:spPr bwMode="auto">
          <a:xfrm>
            <a:off x="4042471" y="3422228"/>
            <a:ext cx="1632736" cy="1653668"/>
          </a:xfrm>
          <a:custGeom>
            <a:avLst/>
            <a:gdLst>
              <a:gd name="T0" fmla="*/ 15 w 101"/>
              <a:gd name="T1" fmla="*/ 31 h 102"/>
              <a:gd name="T2" fmla="*/ 21 w 101"/>
              <a:gd name="T3" fmla="*/ 5 h 102"/>
              <a:gd name="T4" fmla="*/ 26 w 101"/>
              <a:gd name="T5" fmla="*/ 1 h 102"/>
              <a:gd name="T6" fmla="*/ 32 w 101"/>
              <a:gd name="T7" fmla="*/ 2 h 102"/>
              <a:gd name="T8" fmla="*/ 95 w 101"/>
              <a:gd name="T9" fmla="*/ 41 h 102"/>
              <a:gd name="T10" fmla="*/ 101 w 101"/>
              <a:gd name="T11" fmla="*/ 51 h 102"/>
              <a:gd name="T12" fmla="*/ 94 w 101"/>
              <a:gd name="T13" fmla="*/ 63 h 102"/>
              <a:gd name="T14" fmla="*/ 6 w 101"/>
              <a:gd name="T15" fmla="*/ 102 h 102"/>
              <a:gd name="T16" fmla="*/ 2 w 101"/>
              <a:gd name="T17" fmla="*/ 101 h 102"/>
              <a:gd name="T18" fmla="*/ 0 w 101"/>
              <a:gd name="T19" fmla="*/ 97 h 102"/>
              <a:gd name="T20" fmla="*/ 5 w 101"/>
              <a:gd name="T21" fmla="*/ 77 h 102"/>
              <a:gd name="T22" fmla="*/ 15 w 101"/>
              <a:gd name="T23" fmla="*/ 31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1" h="102">
                <a:moveTo>
                  <a:pt x="15" y="31"/>
                </a:moveTo>
                <a:cubicBezTo>
                  <a:pt x="21" y="5"/>
                  <a:pt x="21" y="5"/>
                  <a:pt x="21" y="5"/>
                </a:cubicBezTo>
                <a:cubicBezTo>
                  <a:pt x="21" y="5"/>
                  <a:pt x="22" y="2"/>
                  <a:pt x="26" y="1"/>
                </a:cubicBezTo>
                <a:cubicBezTo>
                  <a:pt x="29" y="0"/>
                  <a:pt x="32" y="2"/>
                  <a:pt x="32" y="2"/>
                </a:cubicBezTo>
                <a:cubicBezTo>
                  <a:pt x="95" y="41"/>
                  <a:pt x="95" y="41"/>
                  <a:pt x="95" y="41"/>
                </a:cubicBezTo>
                <a:cubicBezTo>
                  <a:pt x="95" y="41"/>
                  <a:pt x="101" y="46"/>
                  <a:pt x="101" y="51"/>
                </a:cubicBezTo>
                <a:cubicBezTo>
                  <a:pt x="101" y="60"/>
                  <a:pt x="94" y="63"/>
                  <a:pt x="94" y="63"/>
                </a:cubicBezTo>
                <a:cubicBezTo>
                  <a:pt x="6" y="102"/>
                  <a:pt x="6" y="102"/>
                  <a:pt x="6" y="102"/>
                </a:cubicBezTo>
                <a:cubicBezTo>
                  <a:pt x="6" y="102"/>
                  <a:pt x="3" y="102"/>
                  <a:pt x="2" y="101"/>
                </a:cubicBezTo>
                <a:cubicBezTo>
                  <a:pt x="0" y="99"/>
                  <a:pt x="0" y="97"/>
                  <a:pt x="0" y="97"/>
                </a:cubicBezTo>
                <a:cubicBezTo>
                  <a:pt x="5" y="77"/>
                  <a:pt x="5" y="77"/>
                  <a:pt x="5" y="77"/>
                </a:cubicBezTo>
                <a:lnTo>
                  <a:pt x="15" y="31"/>
                </a:lnTo>
                <a:close/>
              </a:path>
            </a:pathLst>
          </a:custGeom>
          <a:solidFill>
            <a:schemeClr val="accent4"/>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89685">
              <a:defRPr/>
            </a:pPr>
            <a:endParaRPr lang="zh-CN" altLang="en-US" sz="2135"/>
          </a:p>
        </p:txBody>
      </p:sp>
      <p:grpSp>
        <p:nvGrpSpPr>
          <p:cNvPr id="22" name="组合 19"/>
          <p:cNvGrpSpPr/>
          <p:nvPr/>
        </p:nvGrpSpPr>
        <p:grpSpPr bwMode="auto">
          <a:xfrm flipH="1">
            <a:off x="6384540" y="4232028"/>
            <a:ext cx="4111415" cy="2217309"/>
            <a:chOff x="3951201" y="2629963"/>
            <a:chExt cx="2495617" cy="1344447"/>
          </a:xfrm>
        </p:grpSpPr>
        <p:sp>
          <p:nvSpPr>
            <p:cNvPr id="23" name="任意多边形 22"/>
            <p:cNvSpPr/>
            <p:nvPr/>
          </p:nvSpPr>
          <p:spPr>
            <a:xfrm flipV="1">
              <a:off x="3951201" y="2629963"/>
              <a:ext cx="2495617" cy="839100"/>
            </a:xfrm>
            <a:custGeom>
              <a:avLst/>
              <a:gdLst>
                <a:gd name="connsiteX0" fmla="*/ 0 w 1600200"/>
                <a:gd name="connsiteY0" fmla="*/ 552450 h 552450"/>
                <a:gd name="connsiteX1" fmla="*/ 171450 w 1600200"/>
                <a:gd name="connsiteY1" fmla="*/ 0 h 552450"/>
                <a:gd name="connsiteX2" fmla="*/ 1600200 w 1600200"/>
                <a:gd name="connsiteY2" fmla="*/ 0 h 552450"/>
              </a:gdLst>
              <a:ahLst/>
              <a:cxnLst>
                <a:cxn ang="0">
                  <a:pos x="connsiteX0" y="connsiteY0"/>
                </a:cxn>
                <a:cxn ang="0">
                  <a:pos x="connsiteX1" y="connsiteY1"/>
                </a:cxn>
                <a:cxn ang="0">
                  <a:pos x="connsiteX2" y="connsiteY2"/>
                </a:cxn>
              </a:cxnLst>
              <a:rect l="l" t="t" r="r" b="b"/>
              <a:pathLst>
                <a:path w="1600200" h="552450">
                  <a:moveTo>
                    <a:pt x="0" y="552450"/>
                  </a:moveTo>
                  <a:lnTo>
                    <a:pt x="171450" y="0"/>
                  </a:lnTo>
                  <a:lnTo>
                    <a:pt x="1600200" y="0"/>
                  </a:lnTo>
                </a:path>
              </a:pathLst>
            </a:custGeom>
            <a:ln w="19050">
              <a:solidFill>
                <a:srgbClr val="000000"/>
              </a:solidFill>
              <a:prstDash val="sysDot"/>
              <a:headEnd type="oval" w="med" len="med"/>
              <a:tailEnd type="triangle" w="med" len="med"/>
            </a:ln>
          </p:spPr>
          <p:style>
            <a:lnRef idx="1">
              <a:schemeClr val="accent1"/>
            </a:lnRef>
            <a:fillRef idx="0">
              <a:schemeClr val="accent1"/>
            </a:fillRef>
            <a:effectRef idx="0">
              <a:schemeClr val="accent1"/>
            </a:effectRef>
            <a:fontRef idx="minor">
              <a:schemeClr val="tx1"/>
            </a:fontRef>
          </p:style>
          <p:txBody>
            <a:bodyPr anchor="ctr"/>
            <a:lstStyle/>
            <a:p>
              <a:pPr algn="ctr" defTabSz="1289685">
                <a:defRPr/>
              </a:pPr>
              <a:endParaRPr lang="zh-CN" altLang="en-US" sz="2135"/>
            </a:p>
          </p:txBody>
        </p:sp>
        <p:grpSp>
          <p:nvGrpSpPr>
            <p:cNvPr id="24" name="组合 21"/>
            <p:cNvGrpSpPr/>
            <p:nvPr/>
          </p:nvGrpSpPr>
          <p:grpSpPr bwMode="auto">
            <a:xfrm>
              <a:off x="4233772" y="3520384"/>
              <a:ext cx="2183503" cy="454026"/>
              <a:chOff x="2291188" y="5039897"/>
              <a:chExt cx="2183503" cy="454026"/>
            </a:xfrm>
          </p:grpSpPr>
          <p:sp>
            <p:nvSpPr>
              <p:cNvPr id="25" name="TextBox 11"/>
              <p:cNvSpPr txBox="1">
                <a:spLocks noChangeArrowheads="1"/>
              </p:cNvSpPr>
              <p:nvPr/>
            </p:nvSpPr>
            <p:spPr bwMode="auto">
              <a:xfrm>
                <a:off x="3327710" y="5039897"/>
                <a:ext cx="1146981" cy="454026"/>
              </a:xfrm>
              <a:prstGeom prst="rect">
                <a:avLst/>
              </a:prstGeom>
              <a:noFill/>
              <a:ln>
                <a:noFill/>
              </a:ln>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defTabSz="1289685" eaLnBrk="1" hangingPunct="1">
                  <a:defRPr/>
                </a:pPr>
                <a:r>
                  <a:rPr lang="zh-CN" altLang="en-US" sz="2135" kern="0" dirty="0">
                    <a:solidFill>
                      <a:sysClr val="windowText" lastClr="000000">
                        <a:lumMod val="85000"/>
                        <a:lumOff val="15000"/>
                      </a:sysClr>
                    </a:solidFill>
                    <a:latin typeface="微软雅黑" panose="020B0503020204020204" pitchFamily="34" charset="-122"/>
                    <a:ea typeface="微软雅黑" panose="020B0503020204020204" pitchFamily="34" charset="-122"/>
                  </a:rPr>
                  <a:t>点击添加文本    </a:t>
                </a:r>
                <a:endParaRPr lang="en-US" altLang="zh-CN" sz="2135" kern="0" dirty="0">
                  <a:solidFill>
                    <a:sysClr val="windowText" lastClr="000000">
                      <a:lumMod val="85000"/>
                      <a:lumOff val="15000"/>
                    </a:sysClr>
                  </a:solidFill>
                  <a:latin typeface="微软雅黑" panose="020B0503020204020204" pitchFamily="34" charset="-122"/>
                  <a:ea typeface="微软雅黑" panose="020B0503020204020204" pitchFamily="34" charset="-122"/>
                </a:endParaRPr>
              </a:p>
              <a:p>
                <a:pPr defTabSz="1289685" eaLnBrk="1" hangingPunct="1">
                  <a:defRPr/>
                </a:pPr>
                <a:r>
                  <a:rPr lang="zh-CN" altLang="en-US" sz="2135" kern="0" dirty="0">
                    <a:solidFill>
                      <a:sysClr val="windowText" lastClr="000000">
                        <a:lumMod val="85000"/>
                        <a:lumOff val="15000"/>
                      </a:sysClr>
                    </a:solidFill>
                    <a:latin typeface="微软雅黑" panose="020B0503020204020204" pitchFamily="34" charset="-122"/>
                    <a:ea typeface="微软雅黑" panose="020B0503020204020204" pitchFamily="34" charset="-122"/>
                  </a:rPr>
                  <a:t>点击添加文本</a:t>
                </a:r>
                <a:endParaRPr lang="en-US" altLang="zh-CN" sz="2135" kern="0" dirty="0">
                  <a:solidFill>
                    <a:sysClr val="windowText" lastClr="000000">
                      <a:lumMod val="85000"/>
                      <a:lumOff val="15000"/>
                    </a:sysClr>
                  </a:solidFill>
                  <a:latin typeface="微软雅黑" panose="020B0503020204020204" pitchFamily="34" charset="-122"/>
                  <a:ea typeface="微软雅黑" panose="020B0503020204020204" pitchFamily="34" charset="-122"/>
                </a:endParaRPr>
              </a:p>
            </p:txBody>
          </p:sp>
          <p:sp>
            <p:nvSpPr>
              <p:cNvPr id="26" name="TextBox 25"/>
              <p:cNvSpPr txBox="1">
                <a:spLocks noChangeArrowheads="1"/>
              </p:cNvSpPr>
              <p:nvPr/>
            </p:nvSpPr>
            <p:spPr bwMode="auto">
              <a:xfrm>
                <a:off x="2291188" y="5039897"/>
                <a:ext cx="1146982" cy="454026"/>
              </a:xfrm>
              <a:prstGeom prst="rect">
                <a:avLst/>
              </a:prstGeom>
              <a:noFill/>
              <a:ln>
                <a:noFill/>
              </a:ln>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defTabSz="1289685" eaLnBrk="1" hangingPunct="1">
                  <a:defRPr/>
                </a:pPr>
                <a:r>
                  <a:rPr lang="zh-CN" altLang="en-US" sz="2135" kern="0" dirty="0">
                    <a:solidFill>
                      <a:sysClr val="windowText" lastClr="000000">
                        <a:lumMod val="85000"/>
                        <a:lumOff val="15000"/>
                      </a:sysClr>
                    </a:solidFill>
                    <a:latin typeface="微软雅黑" panose="020B0503020204020204" pitchFamily="34" charset="-122"/>
                    <a:ea typeface="微软雅黑" panose="020B0503020204020204" pitchFamily="34" charset="-122"/>
                  </a:rPr>
                  <a:t>点击添加文本    </a:t>
                </a:r>
                <a:endParaRPr lang="en-US" altLang="zh-CN" sz="2135" kern="0" dirty="0">
                  <a:solidFill>
                    <a:sysClr val="windowText" lastClr="000000">
                      <a:lumMod val="85000"/>
                      <a:lumOff val="15000"/>
                    </a:sysClr>
                  </a:solidFill>
                  <a:latin typeface="微软雅黑" panose="020B0503020204020204" pitchFamily="34" charset="-122"/>
                  <a:ea typeface="微软雅黑" panose="020B0503020204020204" pitchFamily="34" charset="-122"/>
                </a:endParaRPr>
              </a:p>
              <a:p>
                <a:pPr defTabSz="1289685" eaLnBrk="1" hangingPunct="1">
                  <a:defRPr/>
                </a:pPr>
                <a:r>
                  <a:rPr lang="zh-CN" altLang="en-US" sz="2135" kern="0" dirty="0">
                    <a:solidFill>
                      <a:sysClr val="windowText" lastClr="000000">
                        <a:lumMod val="85000"/>
                        <a:lumOff val="15000"/>
                      </a:sysClr>
                    </a:solidFill>
                    <a:latin typeface="微软雅黑" panose="020B0503020204020204" pitchFamily="34" charset="-122"/>
                    <a:ea typeface="微软雅黑" panose="020B0503020204020204" pitchFamily="34" charset="-122"/>
                  </a:rPr>
                  <a:t>点击添加文本</a:t>
                </a:r>
                <a:endParaRPr lang="en-US" altLang="zh-CN" sz="2135" kern="0" dirty="0">
                  <a:solidFill>
                    <a:sysClr val="windowText" lastClr="000000">
                      <a:lumMod val="85000"/>
                      <a:lumOff val="15000"/>
                    </a:sysClr>
                  </a:solidFill>
                  <a:latin typeface="微软雅黑" panose="020B0503020204020204" pitchFamily="34" charset="-122"/>
                  <a:ea typeface="微软雅黑" panose="020B0503020204020204" pitchFamily="34" charset="-122"/>
                </a:endParaRPr>
              </a:p>
            </p:txBody>
          </p:sp>
        </p:grpSp>
      </p:grpSp>
      <p:grpSp>
        <p:nvGrpSpPr>
          <p:cNvPr id="27" name="组合 29"/>
          <p:cNvGrpSpPr/>
          <p:nvPr/>
        </p:nvGrpSpPr>
        <p:grpSpPr bwMode="auto">
          <a:xfrm>
            <a:off x="434309" y="2996275"/>
            <a:ext cx="4052167" cy="1239984"/>
            <a:chOff x="1579814" y="1583447"/>
            <a:chExt cx="2458346" cy="752172"/>
          </a:xfrm>
        </p:grpSpPr>
        <p:sp>
          <p:nvSpPr>
            <p:cNvPr id="28" name="任意多边形 27"/>
            <p:cNvSpPr/>
            <p:nvPr/>
          </p:nvSpPr>
          <p:spPr>
            <a:xfrm flipH="1">
              <a:off x="1581098" y="2059652"/>
              <a:ext cx="2457062" cy="275967"/>
            </a:xfrm>
            <a:custGeom>
              <a:avLst/>
              <a:gdLst>
                <a:gd name="connsiteX0" fmla="*/ 0 w 1600200"/>
                <a:gd name="connsiteY0" fmla="*/ 552450 h 552450"/>
                <a:gd name="connsiteX1" fmla="*/ 171450 w 1600200"/>
                <a:gd name="connsiteY1" fmla="*/ 0 h 552450"/>
                <a:gd name="connsiteX2" fmla="*/ 1600200 w 1600200"/>
                <a:gd name="connsiteY2" fmla="*/ 0 h 552450"/>
              </a:gdLst>
              <a:ahLst/>
              <a:cxnLst>
                <a:cxn ang="0">
                  <a:pos x="connsiteX0" y="connsiteY0"/>
                </a:cxn>
                <a:cxn ang="0">
                  <a:pos x="connsiteX1" y="connsiteY1"/>
                </a:cxn>
                <a:cxn ang="0">
                  <a:pos x="connsiteX2" y="connsiteY2"/>
                </a:cxn>
              </a:cxnLst>
              <a:rect l="l" t="t" r="r" b="b"/>
              <a:pathLst>
                <a:path w="1600200" h="552450">
                  <a:moveTo>
                    <a:pt x="0" y="552450"/>
                  </a:moveTo>
                  <a:lnTo>
                    <a:pt x="171450" y="0"/>
                  </a:lnTo>
                  <a:lnTo>
                    <a:pt x="1600200" y="0"/>
                  </a:lnTo>
                </a:path>
              </a:pathLst>
            </a:custGeom>
            <a:ln w="19050">
              <a:solidFill>
                <a:srgbClr val="000000"/>
              </a:solidFill>
              <a:prstDash val="sysDot"/>
              <a:headEnd type="oval" w="med" len="med"/>
              <a:tailEnd type="triangle" w="med" len="med"/>
            </a:ln>
          </p:spPr>
          <p:style>
            <a:lnRef idx="1">
              <a:schemeClr val="accent1"/>
            </a:lnRef>
            <a:fillRef idx="0">
              <a:schemeClr val="accent1"/>
            </a:fillRef>
            <a:effectRef idx="0">
              <a:schemeClr val="accent1"/>
            </a:effectRef>
            <a:fontRef idx="minor">
              <a:schemeClr val="tx1"/>
            </a:fontRef>
          </p:style>
          <p:txBody>
            <a:bodyPr anchor="ctr"/>
            <a:lstStyle/>
            <a:p>
              <a:pPr algn="ctr" defTabSz="1289685">
                <a:defRPr/>
              </a:pPr>
              <a:endParaRPr lang="zh-CN" altLang="en-US" sz="2135"/>
            </a:p>
          </p:txBody>
        </p:sp>
        <p:grpSp>
          <p:nvGrpSpPr>
            <p:cNvPr id="29" name="组合 31"/>
            <p:cNvGrpSpPr/>
            <p:nvPr/>
          </p:nvGrpSpPr>
          <p:grpSpPr bwMode="auto">
            <a:xfrm>
              <a:off x="1579814" y="1583447"/>
              <a:ext cx="2183628" cy="454218"/>
              <a:chOff x="-362770" y="3102960"/>
              <a:chExt cx="2183628" cy="454218"/>
            </a:xfrm>
          </p:grpSpPr>
          <p:sp>
            <p:nvSpPr>
              <p:cNvPr id="30" name="TextBox 11"/>
              <p:cNvSpPr txBox="1">
                <a:spLocks noChangeArrowheads="1"/>
              </p:cNvSpPr>
              <p:nvPr/>
            </p:nvSpPr>
            <p:spPr bwMode="auto">
              <a:xfrm>
                <a:off x="674485" y="3102960"/>
                <a:ext cx="1146373" cy="454218"/>
              </a:xfrm>
              <a:prstGeom prst="rect">
                <a:avLst/>
              </a:prstGeom>
              <a:noFill/>
              <a:ln>
                <a:noFill/>
              </a:ln>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defTabSz="1289685" eaLnBrk="1" hangingPunct="1">
                  <a:defRPr/>
                </a:pPr>
                <a:r>
                  <a:rPr lang="zh-CN" altLang="en-US" sz="2135" kern="0" dirty="0">
                    <a:solidFill>
                      <a:sysClr val="windowText" lastClr="000000">
                        <a:lumMod val="85000"/>
                        <a:lumOff val="15000"/>
                      </a:sysClr>
                    </a:solidFill>
                    <a:latin typeface="微软雅黑" panose="020B0503020204020204" pitchFamily="34" charset="-122"/>
                    <a:ea typeface="微软雅黑" panose="020B0503020204020204" pitchFamily="34" charset="-122"/>
                  </a:rPr>
                  <a:t>点击添加文本    </a:t>
                </a:r>
                <a:endParaRPr lang="en-US" altLang="zh-CN" sz="2135" kern="0" dirty="0">
                  <a:solidFill>
                    <a:sysClr val="windowText" lastClr="000000">
                      <a:lumMod val="85000"/>
                      <a:lumOff val="15000"/>
                    </a:sysClr>
                  </a:solidFill>
                  <a:latin typeface="微软雅黑" panose="020B0503020204020204" pitchFamily="34" charset="-122"/>
                  <a:ea typeface="微软雅黑" panose="020B0503020204020204" pitchFamily="34" charset="-122"/>
                </a:endParaRPr>
              </a:p>
              <a:p>
                <a:pPr defTabSz="1289685" eaLnBrk="1" hangingPunct="1">
                  <a:defRPr/>
                </a:pPr>
                <a:r>
                  <a:rPr lang="zh-CN" altLang="en-US" sz="2135" kern="0" dirty="0">
                    <a:solidFill>
                      <a:sysClr val="windowText" lastClr="000000">
                        <a:lumMod val="85000"/>
                        <a:lumOff val="15000"/>
                      </a:sysClr>
                    </a:solidFill>
                    <a:latin typeface="微软雅黑" panose="020B0503020204020204" pitchFamily="34" charset="-122"/>
                    <a:ea typeface="微软雅黑" panose="020B0503020204020204" pitchFamily="34" charset="-122"/>
                  </a:rPr>
                  <a:t>点击添加文本</a:t>
                </a:r>
                <a:endParaRPr lang="en-US" altLang="zh-CN" sz="2135" kern="0" dirty="0">
                  <a:solidFill>
                    <a:sysClr val="windowText" lastClr="000000">
                      <a:lumMod val="85000"/>
                      <a:lumOff val="15000"/>
                    </a:sysClr>
                  </a:solidFill>
                  <a:latin typeface="微软雅黑" panose="020B0503020204020204" pitchFamily="34" charset="-122"/>
                  <a:ea typeface="微软雅黑" panose="020B0503020204020204" pitchFamily="34" charset="-122"/>
                </a:endParaRPr>
              </a:p>
            </p:txBody>
          </p:sp>
          <p:sp>
            <p:nvSpPr>
              <p:cNvPr id="31" name="TextBox 11"/>
              <p:cNvSpPr txBox="1">
                <a:spLocks noChangeArrowheads="1"/>
              </p:cNvSpPr>
              <p:nvPr/>
            </p:nvSpPr>
            <p:spPr bwMode="auto">
              <a:xfrm>
                <a:off x="-362770" y="3102960"/>
                <a:ext cx="1146373" cy="454218"/>
              </a:xfrm>
              <a:prstGeom prst="rect">
                <a:avLst/>
              </a:prstGeom>
              <a:noFill/>
              <a:ln>
                <a:noFill/>
              </a:ln>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defTabSz="1289685" eaLnBrk="1" hangingPunct="1">
                  <a:defRPr/>
                </a:pPr>
                <a:r>
                  <a:rPr lang="zh-CN" altLang="en-US" sz="2135" kern="0" dirty="0">
                    <a:solidFill>
                      <a:sysClr val="windowText" lastClr="000000">
                        <a:lumMod val="85000"/>
                        <a:lumOff val="15000"/>
                      </a:sysClr>
                    </a:solidFill>
                    <a:latin typeface="微软雅黑" panose="020B0503020204020204" pitchFamily="34" charset="-122"/>
                    <a:ea typeface="微软雅黑" panose="020B0503020204020204" pitchFamily="34" charset="-122"/>
                  </a:rPr>
                  <a:t>点击添加文本    </a:t>
                </a:r>
                <a:endParaRPr lang="en-US" altLang="zh-CN" sz="2135" kern="0" dirty="0">
                  <a:solidFill>
                    <a:sysClr val="windowText" lastClr="000000">
                      <a:lumMod val="85000"/>
                      <a:lumOff val="15000"/>
                    </a:sysClr>
                  </a:solidFill>
                  <a:latin typeface="微软雅黑" panose="020B0503020204020204" pitchFamily="34" charset="-122"/>
                  <a:ea typeface="微软雅黑" panose="020B0503020204020204" pitchFamily="34" charset="-122"/>
                </a:endParaRPr>
              </a:p>
              <a:p>
                <a:pPr defTabSz="1289685" eaLnBrk="1" hangingPunct="1">
                  <a:defRPr/>
                </a:pPr>
                <a:r>
                  <a:rPr lang="zh-CN" altLang="en-US" sz="2135" kern="0" dirty="0">
                    <a:solidFill>
                      <a:sysClr val="windowText" lastClr="000000">
                        <a:lumMod val="85000"/>
                        <a:lumOff val="15000"/>
                      </a:sysClr>
                    </a:solidFill>
                    <a:latin typeface="微软雅黑" panose="020B0503020204020204" pitchFamily="34" charset="-122"/>
                    <a:ea typeface="微软雅黑" panose="020B0503020204020204" pitchFamily="34" charset="-122"/>
                  </a:rPr>
                  <a:t>点击添加文本</a:t>
                </a:r>
                <a:endParaRPr lang="en-US" altLang="zh-CN" sz="2135" kern="0" dirty="0">
                  <a:solidFill>
                    <a:sysClr val="windowText" lastClr="000000">
                      <a:lumMod val="85000"/>
                      <a:lumOff val="15000"/>
                    </a:sysClr>
                  </a:solidFill>
                  <a:latin typeface="微软雅黑" panose="020B0503020204020204" pitchFamily="34" charset="-122"/>
                  <a:ea typeface="微软雅黑" panose="020B0503020204020204" pitchFamily="34" charset="-122"/>
                </a:endParaRPr>
              </a:p>
            </p:txBody>
          </p:sp>
        </p:grpSp>
      </p:grpSp>
      <p:grpSp>
        <p:nvGrpSpPr>
          <p:cNvPr id="32" name="组合 16"/>
          <p:cNvGrpSpPr/>
          <p:nvPr/>
        </p:nvGrpSpPr>
        <p:grpSpPr bwMode="auto">
          <a:xfrm>
            <a:off x="7201320" y="1392340"/>
            <a:ext cx="3599340" cy="2378397"/>
            <a:chOff x="6068316" y="1783433"/>
            <a:chExt cx="2701127" cy="1784391"/>
          </a:xfrm>
        </p:grpSpPr>
        <p:grpSp>
          <p:nvGrpSpPr>
            <p:cNvPr id="33" name="组合 26"/>
            <p:cNvGrpSpPr/>
            <p:nvPr/>
          </p:nvGrpSpPr>
          <p:grpSpPr bwMode="auto">
            <a:xfrm flipH="1">
              <a:off x="6068316" y="1783433"/>
              <a:ext cx="2701127" cy="561784"/>
              <a:chOff x="-362770" y="3102960"/>
              <a:chExt cx="2183514" cy="454314"/>
            </a:xfrm>
          </p:grpSpPr>
          <p:sp>
            <p:nvSpPr>
              <p:cNvPr id="35" name="TextBox 34"/>
              <p:cNvSpPr txBox="1">
                <a:spLocks noChangeArrowheads="1"/>
              </p:cNvSpPr>
              <p:nvPr/>
            </p:nvSpPr>
            <p:spPr bwMode="auto">
              <a:xfrm>
                <a:off x="674431" y="3102960"/>
                <a:ext cx="1146313" cy="454314"/>
              </a:xfrm>
              <a:prstGeom prst="rect">
                <a:avLst/>
              </a:prstGeom>
              <a:noFill/>
              <a:ln>
                <a:noFill/>
              </a:ln>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defTabSz="1289685" eaLnBrk="1" hangingPunct="1">
                  <a:defRPr/>
                </a:pPr>
                <a:r>
                  <a:rPr lang="zh-CN" altLang="en-US" sz="2135" kern="0" dirty="0">
                    <a:solidFill>
                      <a:sysClr val="windowText" lastClr="000000">
                        <a:lumMod val="85000"/>
                        <a:lumOff val="15000"/>
                      </a:sysClr>
                    </a:solidFill>
                    <a:latin typeface="微软雅黑" panose="020B0503020204020204" pitchFamily="34" charset="-122"/>
                    <a:ea typeface="微软雅黑" panose="020B0503020204020204" pitchFamily="34" charset="-122"/>
                  </a:rPr>
                  <a:t>点击添加文本    </a:t>
                </a:r>
                <a:endParaRPr lang="en-US" altLang="zh-CN" sz="2135" kern="0" dirty="0">
                  <a:solidFill>
                    <a:sysClr val="windowText" lastClr="000000">
                      <a:lumMod val="85000"/>
                      <a:lumOff val="15000"/>
                    </a:sysClr>
                  </a:solidFill>
                  <a:latin typeface="微软雅黑" panose="020B0503020204020204" pitchFamily="34" charset="-122"/>
                  <a:ea typeface="微软雅黑" panose="020B0503020204020204" pitchFamily="34" charset="-122"/>
                </a:endParaRPr>
              </a:p>
              <a:p>
                <a:pPr defTabSz="1289685" eaLnBrk="1" hangingPunct="1">
                  <a:defRPr/>
                </a:pPr>
                <a:r>
                  <a:rPr lang="zh-CN" altLang="en-US" sz="2135" kern="0" dirty="0">
                    <a:solidFill>
                      <a:sysClr val="windowText" lastClr="000000">
                        <a:lumMod val="85000"/>
                        <a:lumOff val="15000"/>
                      </a:sysClr>
                    </a:solidFill>
                    <a:latin typeface="微软雅黑" panose="020B0503020204020204" pitchFamily="34" charset="-122"/>
                    <a:ea typeface="微软雅黑" panose="020B0503020204020204" pitchFamily="34" charset="-122"/>
                  </a:rPr>
                  <a:t>点击添加文本</a:t>
                </a:r>
                <a:endParaRPr lang="en-US" altLang="zh-CN" sz="2135" kern="0" dirty="0">
                  <a:solidFill>
                    <a:sysClr val="windowText" lastClr="000000">
                      <a:lumMod val="85000"/>
                      <a:lumOff val="15000"/>
                    </a:sysClr>
                  </a:solidFill>
                  <a:latin typeface="微软雅黑" panose="020B0503020204020204" pitchFamily="34" charset="-122"/>
                  <a:ea typeface="微软雅黑" panose="020B0503020204020204" pitchFamily="34" charset="-122"/>
                </a:endParaRPr>
              </a:p>
            </p:txBody>
          </p:sp>
          <p:sp>
            <p:nvSpPr>
              <p:cNvPr id="36" name="TextBox 11"/>
              <p:cNvSpPr txBox="1">
                <a:spLocks noChangeArrowheads="1"/>
              </p:cNvSpPr>
              <p:nvPr/>
            </p:nvSpPr>
            <p:spPr bwMode="auto">
              <a:xfrm>
                <a:off x="-362770" y="3102960"/>
                <a:ext cx="1146313" cy="454314"/>
              </a:xfrm>
              <a:prstGeom prst="rect">
                <a:avLst/>
              </a:prstGeom>
              <a:noFill/>
              <a:ln>
                <a:noFill/>
              </a:ln>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defTabSz="1289685" eaLnBrk="1" hangingPunct="1">
                  <a:defRPr/>
                </a:pPr>
                <a:r>
                  <a:rPr lang="zh-CN" altLang="en-US" sz="2135" kern="0" dirty="0">
                    <a:solidFill>
                      <a:sysClr val="windowText" lastClr="000000">
                        <a:lumMod val="85000"/>
                        <a:lumOff val="15000"/>
                      </a:sysClr>
                    </a:solidFill>
                    <a:latin typeface="微软雅黑" panose="020B0503020204020204" pitchFamily="34" charset="-122"/>
                    <a:ea typeface="微软雅黑" panose="020B0503020204020204" pitchFamily="34" charset="-122"/>
                  </a:rPr>
                  <a:t>点击添加文本    </a:t>
                </a:r>
                <a:endParaRPr lang="en-US" altLang="zh-CN" sz="2135" kern="0" dirty="0">
                  <a:solidFill>
                    <a:sysClr val="windowText" lastClr="000000">
                      <a:lumMod val="85000"/>
                      <a:lumOff val="15000"/>
                    </a:sysClr>
                  </a:solidFill>
                  <a:latin typeface="微软雅黑" panose="020B0503020204020204" pitchFamily="34" charset="-122"/>
                  <a:ea typeface="微软雅黑" panose="020B0503020204020204" pitchFamily="34" charset="-122"/>
                </a:endParaRPr>
              </a:p>
              <a:p>
                <a:pPr defTabSz="1289685" eaLnBrk="1" hangingPunct="1">
                  <a:defRPr/>
                </a:pPr>
                <a:r>
                  <a:rPr lang="zh-CN" altLang="en-US" sz="2135" kern="0" dirty="0">
                    <a:solidFill>
                      <a:sysClr val="windowText" lastClr="000000">
                        <a:lumMod val="85000"/>
                        <a:lumOff val="15000"/>
                      </a:sysClr>
                    </a:solidFill>
                    <a:latin typeface="微软雅黑" panose="020B0503020204020204" pitchFamily="34" charset="-122"/>
                    <a:ea typeface="微软雅黑" panose="020B0503020204020204" pitchFamily="34" charset="-122"/>
                  </a:rPr>
                  <a:t>点击添加文本</a:t>
                </a:r>
                <a:endParaRPr lang="en-US" altLang="zh-CN" sz="2135" kern="0" dirty="0">
                  <a:solidFill>
                    <a:sysClr val="windowText" lastClr="000000">
                      <a:lumMod val="85000"/>
                      <a:lumOff val="15000"/>
                    </a:sysClr>
                  </a:solidFill>
                  <a:latin typeface="微软雅黑" panose="020B0503020204020204" pitchFamily="34" charset="-122"/>
                  <a:ea typeface="微软雅黑" panose="020B0503020204020204" pitchFamily="34" charset="-122"/>
                </a:endParaRPr>
              </a:p>
            </p:txBody>
          </p:sp>
        </p:grpSp>
        <p:sp>
          <p:nvSpPr>
            <p:cNvPr id="34" name="任意多边形 33"/>
            <p:cNvSpPr/>
            <p:nvPr/>
          </p:nvSpPr>
          <p:spPr>
            <a:xfrm>
              <a:off x="6536766" y="2373995"/>
              <a:ext cx="801921" cy="1193829"/>
            </a:xfrm>
            <a:custGeom>
              <a:avLst/>
              <a:gdLst>
                <a:gd name="connsiteX0" fmla="*/ 0 w 647700"/>
                <a:gd name="connsiteY0" fmla="*/ 965200 h 965200"/>
                <a:gd name="connsiteX1" fmla="*/ 152400 w 647700"/>
                <a:gd name="connsiteY1" fmla="*/ 508000 h 965200"/>
                <a:gd name="connsiteX2" fmla="*/ 647700 w 647700"/>
                <a:gd name="connsiteY2" fmla="*/ 0 h 965200"/>
                <a:gd name="connsiteX0-1" fmla="*/ 0 w 647700"/>
                <a:gd name="connsiteY0-2" fmla="*/ 965200 h 965200"/>
                <a:gd name="connsiteX1-3" fmla="*/ 101600 w 647700"/>
                <a:gd name="connsiteY1-4" fmla="*/ 520700 h 965200"/>
                <a:gd name="connsiteX2-5" fmla="*/ 647700 w 647700"/>
                <a:gd name="connsiteY2-6" fmla="*/ 0 h 965200"/>
              </a:gdLst>
              <a:ahLst/>
              <a:cxnLst>
                <a:cxn ang="0">
                  <a:pos x="connsiteX0-1" y="connsiteY0-2"/>
                </a:cxn>
                <a:cxn ang="0">
                  <a:pos x="connsiteX1-3" y="connsiteY1-4"/>
                </a:cxn>
                <a:cxn ang="0">
                  <a:pos x="connsiteX2-5" y="connsiteY2-6"/>
                </a:cxn>
              </a:cxnLst>
              <a:rect l="l" t="t" r="r" b="b"/>
              <a:pathLst>
                <a:path w="647700" h="965200">
                  <a:moveTo>
                    <a:pt x="0" y="965200"/>
                  </a:moveTo>
                  <a:lnTo>
                    <a:pt x="101600" y="520700"/>
                  </a:lnTo>
                  <a:lnTo>
                    <a:pt x="647700" y="0"/>
                  </a:lnTo>
                </a:path>
              </a:pathLst>
            </a:custGeom>
            <a:ln w="19050">
              <a:solidFill>
                <a:srgbClr val="000000"/>
              </a:solidFill>
              <a:prstDash val="sysDot"/>
              <a:headEnd type="oval" w="med" len="med"/>
              <a:tailEnd type="triangle" w="med" len="med"/>
            </a:ln>
          </p:spPr>
          <p:style>
            <a:lnRef idx="1">
              <a:schemeClr val="accent1"/>
            </a:lnRef>
            <a:fillRef idx="0">
              <a:schemeClr val="accent1"/>
            </a:fillRef>
            <a:effectRef idx="0">
              <a:schemeClr val="accent1"/>
            </a:effectRef>
            <a:fontRef idx="minor">
              <a:schemeClr val="tx1"/>
            </a:fontRef>
          </p:style>
          <p:txBody>
            <a:bodyPr anchor="ctr"/>
            <a:lstStyle/>
            <a:p>
              <a:pPr algn="ctr" defTabSz="1289685">
                <a:defRPr/>
              </a:pPr>
              <a:endParaRPr lang="zh-CN" altLang="en-US" sz="2135"/>
            </a:p>
          </p:txBody>
        </p:sp>
      </p:grpSp>
      <p:grpSp>
        <p:nvGrpSpPr>
          <p:cNvPr id="37" name="组合 21"/>
          <p:cNvGrpSpPr/>
          <p:nvPr/>
        </p:nvGrpSpPr>
        <p:grpSpPr bwMode="auto">
          <a:xfrm>
            <a:off x="3307855" y="1415609"/>
            <a:ext cx="3599340" cy="2344547"/>
            <a:chOff x="3147329" y="1801096"/>
            <a:chExt cx="2701127" cy="1758876"/>
          </a:xfrm>
        </p:grpSpPr>
        <p:sp>
          <p:nvSpPr>
            <p:cNvPr id="38" name="任意多边形 37"/>
            <p:cNvSpPr/>
            <p:nvPr/>
          </p:nvSpPr>
          <p:spPr>
            <a:xfrm flipH="1">
              <a:off x="4498687" y="2366224"/>
              <a:ext cx="800334" cy="1193748"/>
            </a:xfrm>
            <a:custGeom>
              <a:avLst/>
              <a:gdLst>
                <a:gd name="connsiteX0" fmla="*/ 0 w 647700"/>
                <a:gd name="connsiteY0" fmla="*/ 965200 h 965200"/>
                <a:gd name="connsiteX1" fmla="*/ 152400 w 647700"/>
                <a:gd name="connsiteY1" fmla="*/ 508000 h 965200"/>
                <a:gd name="connsiteX2" fmla="*/ 647700 w 647700"/>
                <a:gd name="connsiteY2" fmla="*/ 0 h 965200"/>
                <a:gd name="connsiteX0-1" fmla="*/ 0 w 647700"/>
                <a:gd name="connsiteY0-2" fmla="*/ 965200 h 965200"/>
                <a:gd name="connsiteX1-3" fmla="*/ 101600 w 647700"/>
                <a:gd name="connsiteY1-4" fmla="*/ 520700 h 965200"/>
                <a:gd name="connsiteX2-5" fmla="*/ 647700 w 647700"/>
                <a:gd name="connsiteY2-6" fmla="*/ 0 h 965200"/>
              </a:gdLst>
              <a:ahLst/>
              <a:cxnLst>
                <a:cxn ang="0">
                  <a:pos x="connsiteX0-1" y="connsiteY0-2"/>
                </a:cxn>
                <a:cxn ang="0">
                  <a:pos x="connsiteX1-3" y="connsiteY1-4"/>
                </a:cxn>
                <a:cxn ang="0">
                  <a:pos x="connsiteX2-5" y="connsiteY2-6"/>
                </a:cxn>
              </a:cxnLst>
              <a:rect l="l" t="t" r="r" b="b"/>
              <a:pathLst>
                <a:path w="647700" h="965200">
                  <a:moveTo>
                    <a:pt x="0" y="965200"/>
                  </a:moveTo>
                  <a:lnTo>
                    <a:pt x="101600" y="520700"/>
                  </a:lnTo>
                  <a:lnTo>
                    <a:pt x="647700" y="0"/>
                  </a:lnTo>
                </a:path>
              </a:pathLst>
            </a:custGeom>
            <a:ln w="19050">
              <a:solidFill>
                <a:srgbClr val="000000"/>
              </a:solidFill>
              <a:prstDash val="sysDot"/>
              <a:headEnd type="oval" w="med" len="med"/>
              <a:tailEnd type="triangle" w="med" len="med"/>
            </a:ln>
          </p:spPr>
          <p:style>
            <a:lnRef idx="1">
              <a:schemeClr val="accent1"/>
            </a:lnRef>
            <a:fillRef idx="0">
              <a:schemeClr val="accent1"/>
            </a:fillRef>
            <a:effectRef idx="0">
              <a:schemeClr val="accent1"/>
            </a:effectRef>
            <a:fontRef idx="minor">
              <a:schemeClr val="tx1"/>
            </a:fontRef>
          </p:style>
          <p:txBody>
            <a:bodyPr anchor="ctr"/>
            <a:lstStyle/>
            <a:p>
              <a:pPr algn="ctr" defTabSz="1289685">
                <a:defRPr/>
              </a:pPr>
              <a:endParaRPr lang="zh-CN" altLang="en-US" sz="2135"/>
            </a:p>
          </p:txBody>
        </p:sp>
        <p:grpSp>
          <p:nvGrpSpPr>
            <p:cNvPr id="39" name="组合 44"/>
            <p:cNvGrpSpPr/>
            <p:nvPr/>
          </p:nvGrpSpPr>
          <p:grpSpPr bwMode="auto">
            <a:xfrm flipH="1">
              <a:off x="3147329" y="1801096"/>
              <a:ext cx="2701127" cy="561745"/>
              <a:chOff x="-362770" y="3102960"/>
              <a:chExt cx="2183514" cy="454283"/>
            </a:xfrm>
          </p:grpSpPr>
          <p:sp>
            <p:nvSpPr>
              <p:cNvPr id="40" name="TextBox 11"/>
              <p:cNvSpPr txBox="1">
                <a:spLocks noChangeArrowheads="1"/>
              </p:cNvSpPr>
              <p:nvPr/>
            </p:nvSpPr>
            <p:spPr bwMode="auto">
              <a:xfrm>
                <a:off x="674431" y="3102960"/>
                <a:ext cx="1146313" cy="454283"/>
              </a:xfrm>
              <a:prstGeom prst="rect">
                <a:avLst/>
              </a:prstGeom>
              <a:noFill/>
              <a:ln>
                <a:noFill/>
              </a:ln>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defTabSz="1289685" eaLnBrk="1" hangingPunct="1">
                  <a:defRPr/>
                </a:pPr>
                <a:r>
                  <a:rPr lang="zh-CN" altLang="en-US" sz="2135" kern="0" dirty="0">
                    <a:solidFill>
                      <a:sysClr val="windowText" lastClr="000000">
                        <a:lumMod val="85000"/>
                        <a:lumOff val="15000"/>
                      </a:sysClr>
                    </a:solidFill>
                    <a:latin typeface="微软雅黑" panose="020B0503020204020204" pitchFamily="34" charset="-122"/>
                    <a:ea typeface="微软雅黑" panose="020B0503020204020204" pitchFamily="34" charset="-122"/>
                  </a:rPr>
                  <a:t>点击添加文本    </a:t>
                </a:r>
                <a:endParaRPr lang="en-US" altLang="zh-CN" sz="2135" kern="0" dirty="0">
                  <a:solidFill>
                    <a:sysClr val="windowText" lastClr="000000">
                      <a:lumMod val="85000"/>
                      <a:lumOff val="15000"/>
                    </a:sysClr>
                  </a:solidFill>
                  <a:latin typeface="微软雅黑" panose="020B0503020204020204" pitchFamily="34" charset="-122"/>
                  <a:ea typeface="微软雅黑" panose="020B0503020204020204" pitchFamily="34" charset="-122"/>
                </a:endParaRPr>
              </a:p>
              <a:p>
                <a:pPr defTabSz="1289685" eaLnBrk="1" hangingPunct="1">
                  <a:defRPr/>
                </a:pPr>
                <a:r>
                  <a:rPr lang="zh-CN" altLang="en-US" sz="2135" kern="0" dirty="0">
                    <a:solidFill>
                      <a:sysClr val="windowText" lastClr="000000">
                        <a:lumMod val="85000"/>
                        <a:lumOff val="15000"/>
                      </a:sysClr>
                    </a:solidFill>
                    <a:latin typeface="微软雅黑" panose="020B0503020204020204" pitchFamily="34" charset="-122"/>
                    <a:ea typeface="微软雅黑" panose="020B0503020204020204" pitchFamily="34" charset="-122"/>
                  </a:rPr>
                  <a:t>点击添加文本</a:t>
                </a:r>
                <a:endParaRPr lang="en-US" altLang="zh-CN" sz="2135" kern="0" dirty="0">
                  <a:solidFill>
                    <a:sysClr val="windowText" lastClr="000000">
                      <a:lumMod val="85000"/>
                      <a:lumOff val="15000"/>
                    </a:sysClr>
                  </a:solidFill>
                  <a:latin typeface="微软雅黑" panose="020B0503020204020204" pitchFamily="34" charset="-122"/>
                  <a:ea typeface="微软雅黑" panose="020B0503020204020204" pitchFamily="34" charset="-122"/>
                </a:endParaRPr>
              </a:p>
            </p:txBody>
          </p:sp>
          <p:sp>
            <p:nvSpPr>
              <p:cNvPr id="41" name="TextBox 11"/>
              <p:cNvSpPr txBox="1">
                <a:spLocks noChangeArrowheads="1"/>
              </p:cNvSpPr>
              <p:nvPr/>
            </p:nvSpPr>
            <p:spPr bwMode="auto">
              <a:xfrm>
                <a:off x="-362770" y="3102960"/>
                <a:ext cx="1146313" cy="454283"/>
              </a:xfrm>
              <a:prstGeom prst="rect">
                <a:avLst/>
              </a:prstGeom>
              <a:noFill/>
              <a:ln>
                <a:noFill/>
              </a:ln>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defTabSz="1289685" eaLnBrk="1" hangingPunct="1">
                  <a:defRPr/>
                </a:pPr>
                <a:r>
                  <a:rPr lang="zh-CN" altLang="en-US" sz="2135" kern="0" dirty="0">
                    <a:solidFill>
                      <a:sysClr val="windowText" lastClr="000000">
                        <a:lumMod val="85000"/>
                        <a:lumOff val="15000"/>
                      </a:sysClr>
                    </a:solidFill>
                    <a:latin typeface="微软雅黑" panose="020B0503020204020204" pitchFamily="34" charset="-122"/>
                    <a:ea typeface="微软雅黑" panose="020B0503020204020204" pitchFamily="34" charset="-122"/>
                  </a:rPr>
                  <a:t>点击添加文本    </a:t>
                </a:r>
                <a:endParaRPr lang="en-US" altLang="zh-CN" sz="2135" kern="0" dirty="0">
                  <a:solidFill>
                    <a:sysClr val="windowText" lastClr="000000">
                      <a:lumMod val="85000"/>
                      <a:lumOff val="15000"/>
                    </a:sysClr>
                  </a:solidFill>
                  <a:latin typeface="微软雅黑" panose="020B0503020204020204" pitchFamily="34" charset="-122"/>
                  <a:ea typeface="微软雅黑" panose="020B0503020204020204" pitchFamily="34" charset="-122"/>
                </a:endParaRPr>
              </a:p>
              <a:p>
                <a:pPr defTabSz="1289685" eaLnBrk="1" hangingPunct="1">
                  <a:defRPr/>
                </a:pPr>
                <a:r>
                  <a:rPr lang="zh-CN" altLang="en-US" sz="2135" kern="0" dirty="0">
                    <a:solidFill>
                      <a:sysClr val="windowText" lastClr="000000">
                        <a:lumMod val="85000"/>
                        <a:lumOff val="15000"/>
                      </a:sysClr>
                    </a:solidFill>
                    <a:latin typeface="微软雅黑" panose="020B0503020204020204" pitchFamily="34" charset="-122"/>
                    <a:ea typeface="微软雅黑" panose="020B0503020204020204" pitchFamily="34" charset="-122"/>
                  </a:rPr>
                  <a:t>点击添加文本</a:t>
                </a:r>
                <a:endParaRPr lang="en-US" altLang="zh-CN" sz="2135" kern="0" dirty="0">
                  <a:solidFill>
                    <a:sysClr val="windowText" lastClr="000000">
                      <a:lumMod val="85000"/>
                      <a:lumOff val="15000"/>
                    </a:sysClr>
                  </a:solidFill>
                  <a:latin typeface="微软雅黑" panose="020B0503020204020204" pitchFamily="34" charset="-122"/>
                  <a:ea typeface="微软雅黑" panose="020B0503020204020204" pitchFamily="34" charset="-122"/>
                </a:endParaRPr>
              </a:p>
            </p:txBody>
          </p:sp>
        </p:grpSp>
      </p:grpSp>
      <p:cxnSp>
        <p:nvCxnSpPr>
          <p:cNvPr id="45" name="直接连接符 44"/>
          <p:cNvCxnSpPr/>
          <p:nvPr/>
        </p:nvCxnSpPr>
        <p:spPr>
          <a:xfrm>
            <a:off x="145176" y="384520"/>
            <a:ext cx="4937449" cy="0"/>
          </a:xfrm>
          <a:prstGeom prst="line">
            <a:avLst/>
          </a:prstGeom>
          <a:ln>
            <a:solidFill>
              <a:schemeClr val="tx1">
                <a:lumMod val="25000"/>
                <a:lumOff val="75000"/>
              </a:schemeClr>
            </a:solidFill>
          </a:ln>
        </p:spPr>
        <p:style>
          <a:lnRef idx="1">
            <a:schemeClr val="accent1"/>
          </a:lnRef>
          <a:fillRef idx="0">
            <a:schemeClr val="accent1"/>
          </a:fillRef>
          <a:effectRef idx="0">
            <a:schemeClr val="accent1"/>
          </a:effectRef>
          <a:fontRef idx="minor">
            <a:schemeClr val="tx1"/>
          </a:fontRef>
        </p:style>
      </p:cxnSp>
      <p:cxnSp>
        <p:nvCxnSpPr>
          <p:cNvPr id="46" name="直接连接符 45"/>
          <p:cNvCxnSpPr/>
          <p:nvPr/>
        </p:nvCxnSpPr>
        <p:spPr>
          <a:xfrm>
            <a:off x="7013394" y="384520"/>
            <a:ext cx="4937449" cy="0"/>
          </a:xfrm>
          <a:prstGeom prst="line">
            <a:avLst/>
          </a:prstGeom>
          <a:ln>
            <a:solidFill>
              <a:schemeClr val="tx1">
                <a:lumMod val="25000"/>
                <a:lumOff val="75000"/>
              </a:schemeClr>
            </a:solidFill>
          </a:ln>
        </p:spPr>
        <p:style>
          <a:lnRef idx="1">
            <a:schemeClr val="accent1"/>
          </a:lnRef>
          <a:fillRef idx="0">
            <a:schemeClr val="accent1"/>
          </a:fillRef>
          <a:effectRef idx="0">
            <a:schemeClr val="accent1"/>
          </a:effectRef>
          <a:fontRef idx="minor">
            <a:schemeClr val="tx1"/>
          </a:fontRef>
        </p:style>
      </p:cxnSp>
      <p:sp>
        <p:nvSpPr>
          <p:cNvPr id="47" name="KSO_GT1.1.1"/>
          <p:cNvSpPr txBox="1"/>
          <p:nvPr/>
        </p:nvSpPr>
        <p:spPr>
          <a:xfrm>
            <a:off x="5276839" y="219471"/>
            <a:ext cx="1587010" cy="330098"/>
          </a:xfrm>
          <a:prstGeom prst="rect">
            <a:avLst/>
          </a:prstGeom>
          <a:solidFill>
            <a:schemeClr val="tx1">
              <a:lumMod val="75000"/>
              <a:lumOff val="25000"/>
            </a:schemeClr>
          </a:solidFill>
        </p:spPr>
        <p:txBody>
          <a:bodyPr lIns="0" tIns="0" rIns="0" bIns="0"/>
          <a:lstStyle>
            <a:lvl1pPr defTabSz="464820">
              <a:defRPr sz="1400">
                <a:solidFill>
                  <a:schemeClr val="tx1"/>
                </a:solidFill>
                <a:latin typeface="微软雅黑" panose="020B0503020204020204" pitchFamily="34" charset="-122"/>
                <a:ea typeface="微软雅黑" panose="020B0503020204020204" pitchFamily="34" charset="-122"/>
              </a:defRPr>
            </a:lvl1pPr>
            <a:lvl2pPr marL="755650" indent="-290830" defTabSz="464820">
              <a:defRPr sz="1400">
                <a:solidFill>
                  <a:schemeClr val="tx1"/>
                </a:solidFill>
                <a:latin typeface="微软雅黑" panose="020B0503020204020204" pitchFamily="34" charset="-122"/>
                <a:ea typeface="微软雅黑" panose="020B0503020204020204" pitchFamily="34" charset="-122"/>
              </a:defRPr>
            </a:lvl2pPr>
            <a:lvl3pPr marL="1160780" indent="-230505" defTabSz="464820">
              <a:defRPr sz="1400">
                <a:solidFill>
                  <a:schemeClr val="tx1"/>
                </a:solidFill>
                <a:latin typeface="微软雅黑" panose="020B0503020204020204" pitchFamily="34" charset="-122"/>
                <a:ea typeface="微软雅黑" panose="020B0503020204020204" pitchFamily="34" charset="-122"/>
              </a:defRPr>
            </a:lvl3pPr>
            <a:lvl4pPr marL="1625600" indent="-230505" defTabSz="464820">
              <a:defRPr sz="1400">
                <a:solidFill>
                  <a:schemeClr val="tx1"/>
                </a:solidFill>
                <a:latin typeface="微软雅黑" panose="020B0503020204020204" pitchFamily="34" charset="-122"/>
                <a:ea typeface="微软雅黑" panose="020B0503020204020204" pitchFamily="34" charset="-122"/>
              </a:defRPr>
            </a:lvl4pPr>
            <a:lvl5pPr marL="2091055" indent="-231775" defTabSz="464820">
              <a:defRPr sz="1400">
                <a:solidFill>
                  <a:schemeClr val="tx1"/>
                </a:solidFill>
                <a:latin typeface="微软雅黑" panose="020B0503020204020204" pitchFamily="34" charset="-122"/>
                <a:ea typeface="微软雅黑" panose="020B0503020204020204" pitchFamily="34" charset="-122"/>
              </a:defRPr>
            </a:lvl5pPr>
            <a:lvl6pPr marL="2548255" indent="-231775" algn="ctr" defTabSz="464820"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6pPr>
            <a:lvl7pPr marL="3005455" indent="-231775" algn="ctr" defTabSz="464820"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7pPr>
            <a:lvl8pPr marL="3462655" indent="-231775" algn="ctr" defTabSz="464820"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8pPr>
            <a:lvl9pPr marL="3919855" indent="-231775" algn="ctr" defTabSz="464820"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9pPr>
          </a:lstStyle>
          <a:p>
            <a:pPr algn="ctr" eaLnBrk="1" fontAlgn="base" hangingPunct="1">
              <a:lnSpc>
                <a:spcPct val="120000"/>
              </a:lnSpc>
              <a:buClrTx/>
              <a:buSzTx/>
              <a:buFontTx/>
              <a:buNone/>
            </a:pPr>
            <a:r>
              <a:rPr lang="zh-CN" altLang="en-US" sz="2000" dirty="0">
                <a:solidFill>
                  <a:schemeClr val="bg1"/>
                </a:solidFill>
              </a:rPr>
              <a:t>点击修改</a:t>
            </a:r>
            <a:endParaRPr lang="en-US" altLang="zh-CN" sz="2000" dirty="0">
              <a:solidFill>
                <a:schemeClr val="bg1"/>
              </a:solidFill>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Click="0" advTm="0">
        <p15:prstTrans prst="pageCurlDouble"/>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250" fill="hold"/>
                                        <p:tgtEl>
                                          <p:spTgt spid="21"/>
                                        </p:tgtEl>
                                        <p:attrNameLst>
                                          <p:attrName>ppt_x</p:attrName>
                                        </p:attrNameLst>
                                      </p:cBhvr>
                                      <p:tavLst>
                                        <p:tav tm="0">
                                          <p:val>
                                            <p:strVal val="0-#ppt_w/2"/>
                                          </p:val>
                                        </p:tav>
                                        <p:tav tm="100000">
                                          <p:val>
                                            <p:strVal val="#ppt_x"/>
                                          </p:val>
                                        </p:tav>
                                      </p:tavLst>
                                    </p:anim>
                                    <p:anim calcmode="lin" valueType="num">
                                      <p:cBhvr additive="base">
                                        <p:cTn id="8" dur="250" fill="hold"/>
                                        <p:tgtEl>
                                          <p:spTgt spid="21"/>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nodeType="after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additive="base">
                                        <p:cTn id="12" dur="250" fill="hold"/>
                                        <p:tgtEl>
                                          <p:spTgt spid="20"/>
                                        </p:tgtEl>
                                        <p:attrNameLst>
                                          <p:attrName>ppt_x</p:attrName>
                                        </p:attrNameLst>
                                      </p:cBhvr>
                                      <p:tavLst>
                                        <p:tav tm="0">
                                          <p:val>
                                            <p:strVal val="0-#ppt_w/2"/>
                                          </p:val>
                                        </p:tav>
                                        <p:tav tm="100000">
                                          <p:val>
                                            <p:strVal val="#ppt_x"/>
                                          </p:val>
                                        </p:tav>
                                      </p:tavLst>
                                    </p:anim>
                                    <p:anim calcmode="lin" valueType="num">
                                      <p:cBhvr additive="base">
                                        <p:cTn id="13" dur="250" fill="hold"/>
                                        <p:tgtEl>
                                          <p:spTgt spid="20"/>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8" fill="hold" nodeType="afterEffect">
                                  <p:stCondLst>
                                    <p:cond delay="0"/>
                                  </p:stCondLst>
                                  <p:childTnLst>
                                    <p:set>
                                      <p:cBhvr>
                                        <p:cTn id="16" dur="1" fill="hold">
                                          <p:stCondLst>
                                            <p:cond delay="0"/>
                                          </p:stCondLst>
                                        </p:cTn>
                                        <p:tgtEl>
                                          <p:spTgt spid="19"/>
                                        </p:tgtEl>
                                        <p:attrNameLst>
                                          <p:attrName>style.visibility</p:attrName>
                                        </p:attrNameLst>
                                      </p:cBhvr>
                                      <p:to>
                                        <p:strVal val="visible"/>
                                      </p:to>
                                    </p:set>
                                    <p:anim calcmode="lin" valueType="num">
                                      <p:cBhvr additive="base">
                                        <p:cTn id="17" dur="250" fill="hold"/>
                                        <p:tgtEl>
                                          <p:spTgt spid="19"/>
                                        </p:tgtEl>
                                        <p:attrNameLst>
                                          <p:attrName>ppt_x</p:attrName>
                                        </p:attrNameLst>
                                      </p:cBhvr>
                                      <p:tavLst>
                                        <p:tav tm="0">
                                          <p:val>
                                            <p:strVal val="0-#ppt_w/2"/>
                                          </p:val>
                                        </p:tav>
                                        <p:tav tm="100000">
                                          <p:val>
                                            <p:strVal val="#ppt_x"/>
                                          </p:val>
                                        </p:tav>
                                      </p:tavLst>
                                    </p:anim>
                                    <p:anim calcmode="lin" valueType="num">
                                      <p:cBhvr additive="base">
                                        <p:cTn id="18" dur="250" fill="hold"/>
                                        <p:tgtEl>
                                          <p:spTgt spid="19"/>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2" presetClass="entr" presetSubtype="8" fill="hold" nodeType="afterEffect">
                                  <p:stCondLst>
                                    <p:cond delay="0"/>
                                  </p:stCondLst>
                                  <p:childTnLst>
                                    <p:set>
                                      <p:cBhvr>
                                        <p:cTn id="21" dur="1" fill="hold">
                                          <p:stCondLst>
                                            <p:cond delay="0"/>
                                          </p:stCondLst>
                                        </p:cTn>
                                        <p:tgtEl>
                                          <p:spTgt spid="18"/>
                                        </p:tgtEl>
                                        <p:attrNameLst>
                                          <p:attrName>style.visibility</p:attrName>
                                        </p:attrNameLst>
                                      </p:cBhvr>
                                      <p:to>
                                        <p:strVal val="visible"/>
                                      </p:to>
                                    </p:set>
                                    <p:anim calcmode="lin" valueType="num">
                                      <p:cBhvr additive="base">
                                        <p:cTn id="22" dur="250" fill="hold"/>
                                        <p:tgtEl>
                                          <p:spTgt spid="18"/>
                                        </p:tgtEl>
                                        <p:attrNameLst>
                                          <p:attrName>ppt_x</p:attrName>
                                        </p:attrNameLst>
                                      </p:cBhvr>
                                      <p:tavLst>
                                        <p:tav tm="0">
                                          <p:val>
                                            <p:strVal val="0-#ppt_w/2"/>
                                          </p:val>
                                        </p:tav>
                                        <p:tav tm="100000">
                                          <p:val>
                                            <p:strVal val="#ppt_x"/>
                                          </p:val>
                                        </p:tav>
                                      </p:tavLst>
                                    </p:anim>
                                    <p:anim calcmode="lin" valueType="num">
                                      <p:cBhvr additive="base">
                                        <p:cTn id="23" dur="250" fill="hold"/>
                                        <p:tgtEl>
                                          <p:spTgt spid="18"/>
                                        </p:tgtEl>
                                        <p:attrNameLst>
                                          <p:attrName>ppt_y</p:attrName>
                                        </p:attrNameLst>
                                      </p:cBhvr>
                                      <p:tavLst>
                                        <p:tav tm="0">
                                          <p:val>
                                            <p:strVal val="#ppt_y"/>
                                          </p:val>
                                        </p:tav>
                                        <p:tav tm="100000">
                                          <p:val>
                                            <p:strVal val="#ppt_y"/>
                                          </p:val>
                                        </p:tav>
                                      </p:tavLst>
                                    </p:anim>
                                  </p:childTnLst>
                                </p:cTn>
                              </p:par>
                            </p:childTnLst>
                          </p:cTn>
                        </p:par>
                        <p:par>
                          <p:cTn id="24" fill="hold">
                            <p:stCondLst>
                              <p:cond delay="2000"/>
                            </p:stCondLst>
                            <p:childTnLst>
                              <p:par>
                                <p:cTn id="25" presetID="22" presetClass="entr" presetSubtype="2" fill="hold" nodeType="after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wipe(right)">
                                      <p:cBhvr>
                                        <p:cTn id="27" dur="250"/>
                                        <p:tgtEl>
                                          <p:spTgt spid="27"/>
                                        </p:tgtEl>
                                      </p:cBhvr>
                                    </p:animEffect>
                                  </p:childTnLst>
                                </p:cTn>
                              </p:par>
                            </p:childTnLst>
                          </p:cTn>
                        </p:par>
                        <p:par>
                          <p:cTn id="28" fill="hold">
                            <p:stCondLst>
                              <p:cond delay="2500"/>
                            </p:stCondLst>
                            <p:childTnLst>
                              <p:par>
                                <p:cTn id="29" presetID="22" presetClass="entr" presetSubtype="4" fill="hold" nodeType="afterEffect">
                                  <p:stCondLst>
                                    <p:cond delay="0"/>
                                  </p:stCondLst>
                                  <p:childTnLst>
                                    <p:set>
                                      <p:cBhvr>
                                        <p:cTn id="30" dur="1" fill="hold">
                                          <p:stCondLst>
                                            <p:cond delay="0"/>
                                          </p:stCondLst>
                                        </p:cTn>
                                        <p:tgtEl>
                                          <p:spTgt spid="37"/>
                                        </p:tgtEl>
                                        <p:attrNameLst>
                                          <p:attrName>style.visibility</p:attrName>
                                        </p:attrNameLst>
                                      </p:cBhvr>
                                      <p:to>
                                        <p:strVal val="visible"/>
                                      </p:to>
                                    </p:set>
                                    <p:animEffect transition="in" filter="wipe(down)">
                                      <p:cBhvr>
                                        <p:cTn id="31" dur="250"/>
                                        <p:tgtEl>
                                          <p:spTgt spid="37"/>
                                        </p:tgtEl>
                                      </p:cBhvr>
                                    </p:animEffect>
                                  </p:childTnLst>
                                </p:cTn>
                              </p:par>
                            </p:childTnLst>
                          </p:cTn>
                        </p:par>
                        <p:par>
                          <p:cTn id="32" fill="hold">
                            <p:stCondLst>
                              <p:cond delay="3000"/>
                            </p:stCondLst>
                            <p:childTnLst>
                              <p:par>
                                <p:cTn id="33" presetID="22" presetClass="entr" presetSubtype="4" fill="hold" nodeType="afterEffect">
                                  <p:stCondLst>
                                    <p:cond delay="0"/>
                                  </p:stCondLst>
                                  <p:childTnLst>
                                    <p:set>
                                      <p:cBhvr>
                                        <p:cTn id="34" dur="1" fill="hold">
                                          <p:stCondLst>
                                            <p:cond delay="0"/>
                                          </p:stCondLst>
                                        </p:cTn>
                                        <p:tgtEl>
                                          <p:spTgt spid="32"/>
                                        </p:tgtEl>
                                        <p:attrNameLst>
                                          <p:attrName>style.visibility</p:attrName>
                                        </p:attrNameLst>
                                      </p:cBhvr>
                                      <p:to>
                                        <p:strVal val="visible"/>
                                      </p:to>
                                    </p:set>
                                    <p:animEffect transition="in" filter="wipe(down)">
                                      <p:cBhvr>
                                        <p:cTn id="35" dur="250"/>
                                        <p:tgtEl>
                                          <p:spTgt spid="32"/>
                                        </p:tgtEl>
                                      </p:cBhvr>
                                    </p:animEffect>
                                  </p:childTnLst>
                                </p:cTn>
                              </p:par>
                            </p:childTnLst>
                          </p:cTn>
                        </p:par>
                        <p:par>
                          <p:cTn id="36" fill="hold">
                            <p:stCondLst>
                              <p:cond delay="3500"/>
                            </p:stCondLst>
                            <p:childTnLst>
                              <p:par>
                                <p:cTn id="37" presetID="22" presetClass="entr" presetSubtype="2" fill="hold" nodeType="afterEffect">
                                  <p:stCondLst>
                                    <p:cond delay="0"/>
                                  </p:stCondLst>
                                  <p:childTnLst>
                                    <p:set>
                                      <p:cBhvr>
                                        <p:cTn id="38" dur="1" fill="hold">
                                          <p:stCondLst>
                                            <p:cond delay="0"/>
                                          </p:stCondLst>
                                        </p:cTn>
                                        <p:tgtEl>
                                          <p:spTgt spid="22"/>
                                        </p:tgtEl>
                                        <p:attrNameLst>
                                          <p:attrName>style.visibility</p:attrName>
                                        </p:attrNameLst>
                                      </p:cBhvr>
                                      <p:to>
                                        <p:strVal val="visible"/>
                                      </p:to>
                                    </p:set>
                                    <p:animEffect transition="in" filter="wipe(right)">
                                      <p:cBhvr>
                                        <p:cTn id="39" dur="25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3"/>
          <p:cNvSpPr txBox="1"/>
          <p:nvPr/>
        </p:nvSpPr>
        <p:spPr>
          <a:xfrm>
            <a:off x="5600557" y="1899358"/>
            <a:ext cx="2181623" cy="1569660"/>
          </a:xfrm>
          <a:prstGeom prst="rect">
            <a:avLst/>
          </a:prstGeom>
          <a:noFill/>
        </p:spPr>
        <p:txBody>
          <a:bodyPr wrap="none" rtlCol="0">
            <a:spAutoFit/>
          </a:bodyPr>
          <a:lstStyle/>
          <a:p>
            <a:r>
              <a:rPr lang="en-US" altLang="zh-CN" sz="9600" b="1" dirty="0">
                <a:solidFill>
                  <a:schemeClr val="bg1"/>
                </a:solidFill>
                <a:latin typeface="微软雅黑" panose="020B0503020204020204" pitchFamily="34" charset="-122"/>
                <a:ea typeface="微软雅黑" panose="020B0503020204020204" pitchFamily="34" charset="-122"/>
              </a:rPr>
              <a:t>P</a:t>
            </a:r>
            <a:r>
              <a:rPr lang="en-US" altLang="zh-CN" sz="6400" b="1" dirty="0">
                <a:solidFill>
                  <a:schemeClr val="bg1"/>
                </a:solidFill>
                <a:latin typeface="微软雅黑" panose="020B0503020204020204" pitchFamily="34" charset="-122"/>
                <a:ea typeface="微软雅黑" panose="020B0503020204020204" pitchFamily="34" charset="-122"/>
              </a:rPr>
              <a:t>art</a:t>
            </a:r>
            <a:endParaRPr lang="zh-CN" altLang="en-US" sz="6400" b="1" dirty="0">
              <a:solidFill>
                <a:schemeClr val="bg1"/>
              </a:solidFill>
              <a:latin typeface="微软雅黑" panose="020B0503020204020204" pitchFamily="34" charset="-122"/>
              <a:ea typeface="微软雅黑" panose="020B0503020204020204" pitchFamily="34" charset="-122"/>
            </a:endParaRPr>
          </a:p>
        </p:txBody>
      </p:sp>
      <p:sp>
        <p:nvSpPr>
          <p:cNvPr id="3" name="TextBox 22"/>
          <p:cNvSpPr txBox="1"/>
          <p:nvPr/>
        </p:nvSpPr>
        <p:spPr>
          <a:xfrm>
            <a:off x="7860889" y="1904287"/>
            <a:ext cx="1704313" cy="1569660"/>
          </a:xfrm>
          <a:prstGeom prst="rect">
            <a:avLst/>
          </a:prstGeom>
          <a:noFill/>
        </p:spPr>
        <p:txBody>
          <a:bodyPr wrap="none" rtlCol="0">
            <a:spAutoFit/>
          </a:bodyPr>
          <a:lstStyle/>
          <a:p>
            <a:r>
              <a:rPr lang="en-US" altLang="zh-CN" sz="9600" b="1" dirty="0" smtClean="0">
                <a:solidFill>
                  <a:schemeClr val="bg1"/>
                </a:solidFill>
                <a:latin typeface="微软雅黑" panose="020B0503020204020204" pitchFamily="34" charset="-122"/>
                <a:ea typeface="微软雅黑" panose="020B0503020204020204" pitchFamily="34" charset="-122"/>
              </a:rPr>
              <a:t>03</a:t>
            </a:r>
            <a:endParaRPr lang="zh-CN" altLang="en-US" sz="9600" b="1" dirty="0">
              <a:solidFill>
                <a:schemeClr val="bg1"/>
              </a:solidFill>
              <a:latin typeface="微软雅黑" panose="020B0503020204020204" pitchFamily="34" charset="-122"/>
              <a:ea typeface="微软雅黑" panose="020B0503020204020204" pitchFamily="34" charset="-122"/>
            </a:endParaRPr>
          </a:p>
        </p:txBody>
      </p:sp>
      <p:cxnSp>
        <p:nvCxnSpPr>
          <p:cNvPr id="4" name="直接连接符 3"/>
          <p:cNvCxnSpPr/>
          <p:nvPr/>
        </p:nvCxnSpPr>
        <p:spPr>
          <a:xfrm>
            <a:off x="5839723" y="3312703"/>
            <a:ext cx="3697269" cy="0"/>
          </a:xfrm>
          <a:prstGeom prst="line">
            <a:avLst/>
          </a:prstGeom>
          <a:ln>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5" name="直接连接符 4"/>
          <p:cNvCxnSpPr/>
          <p:nvPr/>
        </p:nvCxnSpPr>
        <p:spPr>
          <a:xfrm>
            <a:off x="5839723" y="4080789"/>
            <a:ext cx="3697269" cy="0"/>
          </a:xfrm>
          <a:prstGeom prst="line">
            <a:avLst/>
          </a:prstGeom>
          <a:ln>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6" name="TextBox 25"/>
          <p:cNvSpPr txBox="1"/>
          <p:nvPr/>
        </p:nvSpPr>
        <p:spPr>
          <a:xfrm>
            <a:off x="5859590" y="3425651"/>
            <a:ext cx="3765029" cy="488595"/>
          </a:xfrm>
          <a:prstGeom prst="rect">
            <a:avLst/>
          </a:prstGeom>
          <a:noFill/>
        </p:spPr>
        <p:txBody>
          <a:bodyPr wrap="square" rtlCol="0">
            <a:spAutoFit/>
          </a:bodyPr>
          <a:lstStyle/>
          <a:p>
            <a:pPr algn="just">
              <a:lnSpc>
                <a:spcPct val="125000"/>
              </a:lnSpc>
            </a:pPr>
            <a:r>
              <a:rPr lang="zh-CN" altLang="en-US" sz="2265" b="1" dirty="0">
                <a:solidFill>
                  <a:schemeClr val="bg1"/>
                </a:solidFill>
                <a:latin typeface="微软雅黑" panose="020B0503020204020204" pitchFamily="34" charset="-122"/>
                <a:ea typeface="微软雅黑" panose="020B0503020204020204" pitchFamily="34" charset="-122"/>
              </a:rPr>
              <a:t>点此此处输入相关文字标题</a:t>
            </a:r>
            <a:endParaRPr lang="zh-CN" altLang="en-US" sz="2265" b="1" dirty="0">
              <a:solidFill>
                <a:schemeClr val="bg1"/>
              </a:solidFill>
              <a:latin typeface="微软雅黑" panose="020B0503020204020204" pitchFamily="34" charset="-122"/>
              <a:ea typeface="微软雅黑" panose="020B0503020204020204" pitchFamily="34" charset="-122"/>
            </a:endParaRPr>
          </a:p>
        </p:txBody>
      </p:sp>
      <p:grpSp>
        <p:nvGrpSpPr>
          <p:cNvPr id="7" name="组合 6"/>
          <p:cNvGrpSpPr/>
          <p:nvPr/>
        </p:nvGrpSpPr>
        <p:grpSpPr>
          <a:xfrm>
            <a:off x="2758886" y="1872544"/>
            <a:ext cx="2745660" cy="2496277"/>
            <a:chOff x="1979712" y="2065412"/>
            <a:chExt cx="2059245" cy="1872208"/>
          </a:xfrm>
        </p:grpSpPr>
        <p:sp>
          <p:nvSpPr>
            <p:cNvPr id="8" name="圆角矩形 7"/>
            <p:cNvSpPr/>
            <p:nvPr/>
          </p:nvSpPr>
          <p:spPr>
            <a:xfrm>
              <a:off x="1979712" y="2065412"/>
              <a:ext cx="2059245" cy="1872208"/>
            </a:xfrm>
            <a:prstGeom prst="roundRect">
              <a:avLst/>
            </a:prstGeom>
            <a:solidFill>
              <a:srgbClr val="93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bg1"/>
                </a:solidFill>
              </a:endParaRPr>
            </a:p>
          </p:txBody>
        </p:sp>
        <p:pic>
          <p:nvPicPr>
            <p:cNvPr id="9" name="图片 8"/>
            <p:cNvPicPr>
              <a:picLocks noChangeAspect="1"/>
            </p:cNvPicPr>
            <p:nvPr/>
          </p:nvPicPr>
          <p:blipFill>
            <a:blip r:embed="rId1">
              <a:biLevel thresh="25000"/>
              <a:extLst>
                <a:ext uri="{28A0092B-C50C-407E-A947-70E740481C1C}">
                  <a14:useLocalDpi xmlns:a14="http://schemas.microsoft.com/office/drawing/2010/main" val="0"/>
                </a:ext>
              </a:extLst>
            </a:blip>
            <a:stretch>
              <a:fillRect/>
            </a:stretch>
          </p:blipFill>
          <p:spPr>
            <a:xfrm>
              <a:off x="2415914" y="2353444"/>
              <a:ext cx="1264590" cy="1319389"/>
            </a:xfrm>
            <a:prstGeom prst="rect">
              <a:avLst/>
            </a:prstGeom>
          </p:spPr>
        </p:pic>
      </p:gr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Click="0" advTm="0">
        <p15:prstTrans prst="pageCurlDouble"/>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edge">
                                      <p:cBhvr>
                                        <p:cTn id="7" dur="2000"/>
                                        <p:tgtEl>
                                          <p:spTgt spid="7"/>
                                        </p:tgtEl>
                                      </p:cBhvr>
                                    </p:animEffect>
                                  </p:childTnLst>
                                </p:cTn>
                              </p:par>
                            </p:childTnLst>
                          </p:cTn>
                        </p:par>
                        <p:par>
                          <p:cTn id="8" fill="hold">
                            <p:stCondLst>
                              <p:cond delay="2000"/>
                            </p:stCondLst>
                            <p:childTnLst>
                              <p:par>
                                <p:cTn id="9" presetID="2" presetClass="entr" presetSubtype="8"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0-#ppt_w/2"/>
                                          </p:val>
                                        </p:tav>
                                        <p:tav tm="100000">
                                          <p:val>
                                            <p:strVal val="#ppt_x"/>
                                          </p:val>
                                        </p:tav>
                                      </p:tavLst>
                                    </p:anim>
                                    <p:anim calcmode="lin" valueType="num">
                                      <p:cBhvr additive="base">
                                        <p:cTn id="12" dur="500" fill="hold"/>
                                        <p:tgtEl>
                                          <p:spTgt spid="2"/>
                                        </p:tgtEl>
                                        <p:attrNameLst>
                                          <p:attrName>ppt_y</p:attrName>
                                        </p:attrNameLst>
                                      </p:cBhvr>
                                      <p:tavLst>
                                        <p:tav tm="0">
                                          <p:val>
                                            <p:strVal val="#ppt_y"/>
                                          </p:val>
                                        </p:tav>
                                        <p:tav tm="100000">
                                          <p:val>
                                            <p:strVal val="#ppt_y"/>
                                          </p:val>
                                        </p:tav>
                                      </p:tavLst>
                                    </p:anim>
                                  </p:childTnLst>
                                </p:cTn>
                              </p:par>
                            </p:childTnLst>
                          </p:cTn>
                        </p:par>
                        <p:par>
                          <p:cTn id="13" fill="hold">
                            <p:stCondLst>
                              <p:cond delay="2500"/>
                            </p:stCondLst>
                            <p:childTnLst>
                              <p:par>
                                <p:cTn id="14" presetID="26" presetClass="entr" presetSubtype="0" fill="hold" grpId="0" nodeType="after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down)">
                                      <p:cBhvr>
                                        <p:cTn id="16" dur="580">
                                          <p:stCondLst>
                                            <p:cond delay="0"/>
                                          </p:stCondLst>
                                        </p:cTn>
                                        <p:tgtEl>
                                          <p:spTgt spid="3"/>
                                        </p:tgtEl>
                                      </p:cBhvr>
                                    </p:animEffect>
                                    <p:anim calcmode="lin" valueType="num">
                                      <p:cBhvr>
                                        <p:cTn id="17"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18"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9"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20"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21"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22" dur="26">
                                          <p:stCondLst>
                                            <p:cond delay="650"/>
                                          </p:stCondLst>
                                        </p:cTn>
                                        <p:tgtEl>
                                          <p:spTgt spid="3"/>
                                        </p:tgtEl>
                                      </p:cBhvr>
                                      <p:to x="100000" y="60000"/>
                                    </p:animScale>
                                    <p:animScale>
                                      <p:cBhvr>
                                        <p:cTn id="23" dur="166" decel="50000">
                                          <p:stCondLst>
                                            <p:cond delay="676"/>
                                          </p:stCondLst>
                                        </p:cTn>
                                        <p:tgtEl>
                                          <p:spTgt spid="3"/>
                                        </p:tgtEl>
                                      </p:cBhvr>
                                      <p:to x="100000" y="100000"/>
                                    </p:animScale>
                                    <p:animScale>
                                      <p:cBhvr>
                                        <p:cTn id="24" dur="26">
                                          <p:stCondLst>
                                            <p:cond delay="1312"/>
                                          </p:stCondLst>
                                        </p:cTn>
                                        <p:tgtEl>
                                          <p:spTgt spid="3"/>
                                        </p:tgtEl>
                                      </p:cBhvr>
                                      <p:to x="100000" y="80000"/>
                                    </p:animScale>
                                    <p:animScale>
                                      <p:cBhvr>
                                        <p:cTn id="25" dur="166" decel="50000">
                                          <p:stCondLst>
                                            <p:cond delay="1338"/>
                                          </p:stCondLst>
                                        </p:cTn>
                                        <p:tgtEl>
                                          <p:spTgt spid="3"/>
                                        </p:tgtEl>
                                      </p:cBhvr>
                                      <p:to x="100000" y="100000"/>
                                    </p:animScale>
                                    <p:animScale>
                                      <p:cBhvr>
                                        <p:cTn id="26" dur="26">
                                          <p:stCondLst>
                                            <p:cond delay="1642"/>
                                          </p:stCondLst>
                                        </p:cTn>
                                        <p:tgtEl>
                                          <p:spTgt spid="3"/>
                                        </p:tgtEl>
                                      </p:cBhvr>
                                      <p:to x="100000" y="90000"/>
                                    </p:animScale>
                                    <p:animScale>
                                      <p:cBhvr>
                                        <p:cTn id="27" dur="166" decel="50000">
                                          <p:stCondLst>
                                            <p:cond delay="1668"/>
                                          </p:stCondLst>
                                        </p:cTn>
                                        <p:tgtEl>
                                          <p:spTgt spid="3"/>
                                        </p:tgtEl>
                                      </p:cBhvr>
                                      <p:to x="100000" y="100000"/>
                                    </p:animScale>
                                    <p:animScale>
                                      <p:cBhvr>
                                        <p:cTn id="28" dur="26">
                                          <p:stCondLst>
                                            <p:cond delay="1808"/>
                                          </p:stCondLst>
                                        </p:cTn>
                                        <p:tgtEl>
                                          <p:spTgt spid="3"/>
                                        </p:tgtEl>
                                      </p:cBhvr>
                                      <p:to x="100000" y="95000"/>
                                    </p:animScale>
                                    <p:animScale>
                                      <p:cBhvr>
                                        <p:cTn id="29" dur="166" decel="50000">
                                          <p:stCondLst>
                                            <p:cond delay="1834"/>
                                          </p:stCondLst>
                                        </p:cTn>
                                        <p:tgtEl>
                                          <p:spTgt spid="3"/>
                                        </p:tgtEl>
                                      </p:cBhvr>
                                      <p:to x="100000" y="100000"/>
                                    </p:animScale>
                                  </p:childTnLst>
                                </p:cTn>
                              </p:par>
                            </p:childTnLst>
                          </p:cTn>
                        </p:par>
                        <p:par>
                          <p:cTn id="30" fill="hold">
                            <p:stCondLst>
                              <p:cond delay="4500"/>
                            </p:stCondLst>
                            <p:childTnLst>
                              <p:par>
                                <p:cTn id="31" presetID="2" presetClass="entr" presetSubtype="2" fill="hold" nodeType="afterEffect">
                                  <p:stCondLst>
                                    <p:cond delay="0"/>
                                  </p:stCondLst>
                                  <p:childTnLst>
                                    <p:set>
                                      <p:cBhvr>
                                        <p:cTn id="32" dur="1" fill="hold">
                                          <p:stCondLst>
                                            <p:cond delay="0"/>
                                          </p:stCondLst>
                                        </p:cTn>
                                        <p:tgtEl>
                                          <p:spTgt spid="4"/>
                                        </p:tgtEl>
                                        <p:attrNameLst>
                                          <p:attrName>style.visibility</p:attrName>
                                        </p:attrNameLst>
                                      </p:cBhvr>
                                      <p:to>
                                        <p:strVal val="visible"/>
                                      </p:to>
                                    </p:set>
                                    <p:anim calcmode="lin" valueType="num">
                                      <p:cBhvr additive="base">
                                        <p:cTn id="33" dur="500" fill="hold"/>
                                        <p:tgtEl>
                                          <p:spTgt spid="4"/>
                                        </p:tgtEl>
                                        <p:attrNameLst>
                                          <p:attrName>ppt_x</p:attrName>
                                        </p:attrNameLst>
                                      </p:cBhvr>
                                      <p:tavLst>
                                        <p:tav tm="0">
                                          <p:val>
                                            <p:strVal val="1+#ppt_w/2"/>
                                          </p:val>
                                        </p:tav>
                                        <p:tav tm="100000">
                                          <p:val>
                                            <p:strVal val="#ppt_x"/>
                                          </p:val>
                                        </p:tav>
                                      </p:tavLst>
                                    </p:anim>
                                    <p:anim calcmode="lin" valueType="num">
                                      <p:cBhvr additive="base">
                                        <p:cTn id="34" dur="500" fill="hold"/>
                                        <p:tgtEl>
                                          <p:spTgt spid="4"/>
                                        </p:tgtEl>
                                        <p:attrNameLst>
                                          <p:attrName>ppt_y</p:attrName>
                                        </p:attrNameLst>
                                      </p:cBhvr>
                                      <p:tavLst>
                                        <p:tav tm="0">
                                          <p:val>
                                            <p:strVal val="#ppt_y"/>
                                          </p:val>
                                        </p:tav>
                                        <p:tav tm="100000">
                                          <p:val>
                                            <p:strVal val="#ppt_y"/>
                                          </p:val>
                                        </p:tav>
                                      </p:tavLst>
                                    </p:anim>
                                  </p:childTnLst>
                                </p:cTn>
                              </p:par>
                              <p:par>
                                <p:cTn id="35" presetID="2" presetClass="entr" presetSubtype="8" fill="hold" nodeType="withEffect">
                                  <p:stCondLst>
                                    <p:cond delay="0"/>
                                  </p:stCondLst>
                                  <p:childTnLst>
                                    <p:set>
                                      <p:cBhvr>
                                        <p:cTn id="36" dur="1" fill="hold">
                                          <p:stCondLst>
                                            <p:cond delay="0"/>
                                          </p:stCondLst>
                                        </p:cTn>
                                        <p:tgtEl>
                                          <p:spTgt spid="5"/>
                                        </p:tgtEl>
                                        <p:attrNameLst>
                                          <p:attrName>style.visibility</p:attrName>
                                        </p:attrNameLst>
                                      </p:cBhvr>
                                      <p:to>
                                        <p:strVal val="visible"/>
                                      </p:to>
                                    </p:set>
                                    <p:anim calcmode="lin" valueType="num">
                                      <p:cBhvr additive="base">
                                        <p:cTn id="37" dur="500" fill="hold"/>
                                        <p:tgtEl>
                                          <p:spTgt spid="5"/>
                                        </p:tgtEl>
                                        <p:attrNameLst>
                                          <p:attrName>ppt_x</p:attrName>
                                        </p:attrNameLst>
                                      </p:cBhvr>
                                      <p:tavLst>
                                        <p:tav tm="0">
                                          <p:val>
                                            <p:strVal val="0-#ppt_w/2"/>
                                          </p:val>
                                        </p:tav>
                                        <p:tav tm="100000">
                                          <p:val>
                                            <p:strVal val="#ppt_x"/>
                                          </p:val>
                                        </p:tav>
                                      </p:tavLst>
                                    </p:anim>
                                    <p:anim calcmode="lin" valueType="num">
                                      <p:cBhvr additive="base">
                                        <p:cTn id="38" dur="500" fill="hold"/>
                                        <p:tgtEl>
                                          <p:spTgt spid="5"/>
                                        </p:tgtEl>
                                        <p:attrNameLst>
                                          <p:attrName>ppt_y</p:attrName>
                                        </p:attrNameLst>
                                      </p:cBhvr>
                                      <p:tavLst>
                                        <p:tav tm="0">
                                          <p:val>
                                            <p:strVal val="#ppt_y"/>
                                          </p:val>
                                        </p:tav>
                                        <p:tav tm="100000">
                                          <p:val>
                                            <p:strVal val="#ppt_y"/>
                                          </p:val>
                                        </p:tav>
                                      </p:tavLst>
                                    </p:anim>
                                  </p:childTnLst>
                                </p:cTn>
                              </p:par>
                            </p:childTnLst>
                          </p:cTn>
                        </p:par>
                        <p:par>
                          <p:cTn id="39" fill="hold">
                            <p:stCondLst>
                              <p:cond delay="5000"/>
                            </p:stCondLst>
                            <p:childTnLst>
                              <p:par>
                                <p:cTn id="40" presetID="53" presetClass="entr" presetSubtype="16" fill="hold" grpId="0" nodeType="afterEffect">
                                  <p:stCondLst>
                                    <p:cond delay="0"/>
                                  </p:stCondLst>
                                  <p:childTnLst>
                                    <p:set>
                                      <p:cBhvr>
                                        <p:cTn id="41" dur="1" fill="hold">
                                          <p:stCondLst>
                                            <p:cond delay="0"/>
                                          </p:stCondLst>
                                        </p:cTn>
                                        <p:tgtEl>
                                          <p:spTgt spid="6"/>
                                        </p:tgtEl>
                                        <p:attrNameLst>
                                          <p:attrName>style.visibility</p:attrName>
                                        </p:attrNameLst>
                                      </p:cBhvr>
                                      <p:to>
                                        <p:strVal val="visible"/>
                                      </p:to>
                                    </p:set>
                                    <p:anim calcmode="lin" valueType="num">
                                      <p:cBhvr>
                                        <p:cTn id="42" dur="500" fill="hold"/>
                                        <p:tgtEl>
                                          <p:spTgt spid="6"/>
                                        </p:tgtEl>
                                        <p:attrNameLst>
                                          <p:attrName>ppt_w</p:attrName>
                                        </p:attrNameLst>
                                      </p:cBhvr>
                                      <p:tavLst>
                                        <p:tav tm="0">
                                          <p:val>
                                            <p:fltVal val="0"/>
                                          </p:val>
                                        </p:tav>
                                        <p:tav tm="100000">
                                          <p:val>
                                            <p:strVal val="#ppt_w"/>
                                          </p:val>
                                        </p:tav>
                                      </p:tavLst>
                                    </p:anim>
                                    <p:anim calcmode="lin" valueType="num">
                                      <p:cBhvr>
                                        <p:cTn id="43" dur="500" fill="hold"/>
                                        <p:tgtEl>
                                          <p:spTgt spid="6"/>
                                        </p:tgtEl>
                                        <p:attrNameLst>
                                          <p:attrName>ppt_h</p:attrName>
                                        </p:attrNameLst>
                                      </p:cBhvr>
                                      <p:tavLst>
                                        <p:tav tm="0">
                                          <p:val>
                                            <p:fltVal val="0"/>
                                          </p:val>
                                        </p:tav>
                                        <p:tav tm="100000">
                                          <p:val>
                                            <p:strVal val="#ppt_h"/>
                                          </p:val>
                                        </p:tav>
                                      </p:tavLst>
                                    </p:anim>
                                    <p:animEffect transition="in" filter="fade">
                                      <p:cBhvr>
                                        <p:cTn id="4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3815131" y="2370083"/>
            <a:ext cx="2200654" cy="1897701"/>
            <a:chOff x="2860820" y="1778111"/>
            <a:chExt cx="1651000" cy="1423715"/>
          </a:xfrm>
        </p:grpSpPr>
        <p:sp>
          <p:nvSpPr>
            <p:cNvPr id="5" name="六边形 4"/>
            <p:cNvSpPr/>
            <p:nvPr/>
          </p:nvSpPr>
          <p:spPr>
            <a:xfrm>
              <a:off x="2860820" y="1778111"/>
              <a:ext cx="1651000" cy="1423715"/>
            </a:xfrm>
            <a:prstGeom prst="hexagon">
              <a:avLst/>
            </a:prstGeom>
            <a:solidFill>
              <a:srgbClr val="FF725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12" tIns="45706" rIns="91412" bIns="45706" rtlCol="0" anchor="ctr"/>
            <a:lstStyle/>
            <a:p>
              <a:pPr algn="ctr"/>
              <a:endParaRPr lang="zh-CN" altLang="en-US" sz="2400"/>
            </a:p>
          </p:txBody>
        </p:sp>
        <p:sp>
          <p:nvSpPr>
            <p:cNvPr id="8" name="KSO_Shape"/>
            <p:cNvSpPr/>
            <p:nvPr/>
          </p:nvSpPr>
          <p:spPr>
            <a:xfrm>
              <a:off x="3245030" y="2076894"/>
              <a:ext cx="975671" cy="775898"/>
            </a:xfrm>
            <a:custGeom>
              <a:avLst/>
              <a:gdLst/>
              <a:ahLst/>
              <a:cxnLst/>
              <a:rect l="l" t="t" r="r" b="b"/>
              <a:pathLst>
                <a:path w="3438144" h="2732506">
                  <a:moveTo>
                    <a:pt x="1719072" y="1227183"/>
                  </a:moveTo>
                  <a:cubicBezTo>
                    <a:pt x="1961590" y="1227183"/>
                    <a:pt x="2158189" y="1423782"/>
                    <a:pt x="2158189" y="1666300"/>
                  </a:cubicBezTo>
                  <a:cubicBezTo>
                    <a:pt x="2158189" y="1908818"/>
                    <a:pt x="1961590" y="2105417"/>
                    <a:pt x="1719072" y="2105417"/>
                  </a:cubicBezTo>
                  <a:cubicBezTo>
                    <a:pt x="1476554" y="2105417"/>
                    <a:pt x="1279955" y="1908818"/>
                    <a:pt x="1279955" y="1666300"/>
                  </a:cubicBezTo>
                  <a:cubicBezTo>
                    <a:pt x="1279955" y="1423782"/>
                    <a:pt x="1476554" y="1227183"/>
                    <a:pt x="1719072" y="1227183"/>
                  </a:cubicBezTo>
                  <a:close/>
                  <a:moveTo>
                    <a:pt x="1719072" y="997872"/>
                  </a:moveTo>
                  <a:cubicBezTo>
                    <a:pt x="1349909" y="997872"/>
                    <a:pt x="1050644" y="1297137"/>
                    <a:pt x="1050644" y="1666300"/>
                  </a:cubicBezTo>
                  <a:cubicBezTo>
                    <a:pt x="1050644" y="2035463"/>
                    <a:pt x="1349909" y="2334728"/>
                    <a:pt x="1719072" y="2334728"/>
                  </a:cubicBezTo>
                  <a:cubicBezTo>
                    <a:pt x="2088235" y="2334728"/>
                    <a:pt x="2387500" y="2035463"/>
                    <a:pt x="2387500" y="1666300"/>
                  </a:cubicBezTo>
                  <a:cubicBezTo>
                    <a:pt x="2387500" y="1297137"/>
                    <a:pt x="2088235" y="997872"/>
                    <a:pt x="1719072" y="997872"/>
                  </a:cubicBezTo>
                  <a:close/>
                  <a:moveTo>
                    <a:pt x="575044" y="803862"/>
                  </a:moveTo>
                  <a:cubicBezTo>
                    <a:pt x="495506" y="803862"/>
                    <a:pt x="431028" y="868340"/>
                    <a:pt x="431028" y="947878"/>
                  </a:cubicBezTo>
                  <a:cubicBezTo>
                    <a:pt x="431028" y="1027416"/>
                    <a:pt x="495506" y="1091894"/>
                    <a:pt x="575044" y="1091894"/>
                  </a:cubicBezTo>
                  <a:cubicBezTo>
                    <a:pt x="654582" y="1091894"/>
                    <a:pt x="719060" y="1027416"/>
                    <a:pt x="719060" y="947878"/>
                  </a:cubicBezTo>
                  <a:cubicBezTo>
                    <a:pt x="719060" y="868340"/>
                    <a:pt x="654582" y="803862"/>
                    <a:pt x="575044" y="803862"/>
                  </a:cubicBezTo>
                  <a:close/>
                  <a:moveTo>
                    <a:pt x="1365940" y="0"/>
                  </a:moveTo>
                  <a:lnTo>
                    <a:pt x="1998164" y="0"/>
                  </a:lnTo>
                  <a:cubicBezTo>
                    <a:pt x="2213188" y="0"/>
                    <a:pt x="2387500" y="174312"/>
                    <a:pt x="2387500" y="389336"/>
                  </a:cubicBezTo>
                  <a:lnTo>
                    <a:pt x="2384456" y="419529"/>
                  </a:lnTo>
                  <a:lnTo>
                    <a:pt x="3040081" y="419529"/>
                  </a:lnTo>
                  <a:cubicBezTo>
                    <a:pt x="3259925" y="419529"/>
                    <a:pt x="3438144" y="597748"/>
                    <a:pt x="3438144" y="817592"/>
                  </a:cubicBezTo>
                  <a:lnTo>
                    <a:pt x="3438144" y="2334443"/>
                  </a:lnTo>
                  <a:cubicBezTo>
                    <a:pt x="3438144" y="2554287"/>
                    <a:pt x="3259925" y="2732506"/>
                    <a:pt x="3040081" y="2732506"/>
                  </a:cubicBezTo>
                  <a:lnTo>
                    <a:pt x="398063" y="2732506"/>
                  </a:lnTo>
                  <a:cubicBezTo>
                    <a:pt x="178219" y="2732506"/>
                    <a:pt x="0" y="2554287"/>
                    <a:pt x="0" y="2334443"/>
                  </a:cubicBezTo>
                  <a:lnTo>
                    <a:pt x="0" y="817592"/>
                  </a:lnTo>
                  <a:cubicBezTo>
                    <a:pt x="0" y="597748"/>
                    <a:pt x="178219" y="419529"/>
                    <a:pt x="398063" y="419529"/>
                  </a:cubicBezTo>
                  <a:lnTo>
                    <a:pt x="979648" y="419529"/>
                  </a:lnTo>
                  <a:cubicBezTo>
                    <a:pt x="976997" y="409663"/>
                    <a:pt x="976604" y="399545"/>
                    <a:pt x="976604" y="389336"/>
                  </a:cubicBezTo>
                  <a:cubicBezTo>
                    <a:pt x="976604" y="174312"/>
                    <a:pt x="1150916" y="0"/>
                    <a:pt x="1365940" y="0"/>
                  </a:cubicBezTo>
                  <a:close/>
                </a:path>
              </a:pathLst>
            </a:cu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91412" tIns="45706" rIns="91412" bIns="45706" anchor="ctr">
              <a:scene3d>
                <a:camera prst="orthographicFront"/>
                <a:lightRig rig="threePt" dir="t"/>
              </a:scene3d>
              <a:sp3d contourW="12700">
                <a:contourClr>
                  <a:srgbClr val="FFFFFF"/>
                </a:contourClr>
              </a:sp3d>
            </a:bodyPr>
            <a:lstStyle/>
            <a:p>
              <a:pPr algn="ctr">
                <a:defRPr/>
              </a:pPr>
              <a:endParaRPr lang="zh-CN" altLang="en-US" sz="2400">
                <a:solidFill>
                  <a:srgbClr val="FFFFFF"/>
                </a:solidFill>
              </a:endParaRPr>
            </a:p>
          </p:txBody>
        </p:sp>
      </p:grpSp>
      <p:grpSp>
        <p:nvGrpSpPr>
          <p:cNvPr id="21" name="组合 20"/>
          <p:cNvGrpSpPr/>
          <p:nvPr/>
        </p:nvGrpSpPr>
        <p:grpSpPr>
          <a:xfrm>
            <a:off x="7862107" y="2370082"/>
            <a:ext cx="2200654" cy="1897701"/>
            <a:chOff x="5896989" y="1778110"/>
            <a:chExt cx="1651000" cy="1423715"/>
          </a:xfrm>
        </p:grpSpPr>
        <p:sp>
          <p:nvSpPr>
            <p:cNvPr id="7" name="六边形 6"/>
            <p:cNvSpPr/>
            <p:nvPr/>
          </p:nvSpPr>
          <p:spPr>
            <a:xfrm>
              <a:off x="5896989" y="1778110"/>
              <a:ext cx="1651000" cy="1423715"/>
            </a:xfrm>
            <a:prstGeom prst="hexagon">
              <a:avLst/>
            </a:prstGeom>
            <a:solidFill>
              <a:srgbClr val="79B84B"/>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12" tIns="45706" rIns="91412" bIns="45706" rtlCol="0" anchor="ctr"/>
            <a:lstStyle/>
            <a:p>
              <a:pPr algn="ctr"/>
              <a:endParaRPr lang="zh-CN" altLang="en-US" sz="2400"/>
            </a:p>
          </p:txBody>
        </p:sp>
        <p:sp>
          <p:nvSpPr>
            <p:cNvPr id="9" name="KSO_Shape"/>
            <p:cNvSpPr/>
            <p:nvPr/>
          </p:nvSpPr>
          <p:spPr bwMode="auto">
            <a:xfrm>
              <a:off x="6253093" y="2153345"/>
              <a:ext cx="975671" cy="699447"/>
            </a:xfrm>
            <a:custGeom>
              <a:avLst/>
              <a:gdLst>
                <a:gd name="T0" fmla="*/ 134077 w 5868"/>
                <a:gd name="T1" fmla="*/ 590892 h 4208"/>
                <a:gd name="T2" fmla="*/ 192837 w 5868"/>
                <a:gd name="T3" fmla="*/ 596084 h 4208"/>
                <a:gd name="T4" fmla="*/ 512935 w 5868"/>
                <a:gd name="T5" fmla="*/ 497764 h 4208"/>
                <a:gd name="T6" fmla="*/ 530465 w 5868"/>
                <a:gd name="T7" fmla="*/ 456230 h 4208"/>
                <a:gd name="T8" fmla="*/ 704473 w 5868"/>
                <a:gd name="T9" fmla="*/ 239797 h 4208"/>
                <a:gd name="T10" fmla="*/ 980744 w 5868"/>
                <a:gd name="T11" fmla="*/ 212215 h 4208"/>
                <a:gd name="T12" fmla="*/ 1253119 w 5868"/>
                <a:gd name="T13" fmla="*/ 253750 h 4208"/>
                <a:gd name="T14" fmla="*/ 1374859 w 5868"/>
                <a:gd name="T15" fmla="*/ 461746 h 4208"/>
                <a:gd name="T16" fmla="*/ 1400831 w 5868"/>
                <a:gd name="T17" fmla="*/ 505228 h 4208"/>
                <a:gd name="T18" fmla="*/ 1725798 w 5868"/>
                <a:gd name="T19" fmla="*/ 598031 h 4208"/>
                <a:gd name="T20" fmla="*/ 1779363 w 5868"/>
                <a:gd name="T21" fmla="*/ 585052 h 4208"/>
                <a:gd name="T22" fmla="*/ 1901104 w 5868"/>
                <a:gd name="T23" fmla="*/ 336494 h 4208"/>
                <a:gd name="T24" fmla="*/ 1897533 w 5868"/>
                <a:gd name="T25" fmla="*/ 289443 h 4208"/>
                <a:gd name="T26" fmla="*/ 1777740 w 5868"/>
                <a:gd name="T27" fmla="*/ 214162 h 4208"/>
                <a:gd name="T28" fmla="*/ 1493029 w 5868"/>
                <a:gd name="T29" fmla="*/ 92155 h 4208"/>
                <a:gd name="T30" fmla="*/ 1208318 w 5868"/>
                <a:gd name="T31" fmla="*/ 20767 h 4208"/>
                <a:gd name="T32" fmla="*/ 924256 w 5868"/>
                <a:gd name="T33" fmla="*/ 649 h 4208"/>
                <a:gd name="T34" fmla="*/ 639545 w 5868"/>
                <a:gd name="T35" fmla="*/ 30826 h 4208"/>
                <a:gd name="T36" fmla="*/ 355158 w 5868"/>
                <a:gd name="T37" fmla="*/ 112273 h 4208"/>
                <a:gd name="T38" fmla="*/ 70123 w 5868"/>
                <a:gd name="T39" fmla="*/ 244664 h 4208"/>
                <a:gd name="T40" fmla="*/ 3246 w 5868"/>
                <a:gd name="T41" fmla="*/ 297880 h 4208"/>
                <a:gd name="T42" fmla="*/ 10713 w 5868"/>
                <a:gd name="T43" fmla="*/ 355314 h 4208"/>
                <a:gd name="T44" fmla="*/ 772973 w 5868"/>
                <a:gd name="T45" fmla="*/ 339414 h 4208"/>
                <a:gd name="T46" fmla="*/ 960941 w 5868"/>
                <a:gd name="T47" fmla="*/ 320919 h 4208"/>
                <a:gd name="T48" fmla="*/ 1130729 w 5868"/>
                <a:gd name="T49" fmla="*/ 336169 h 4208"/>
                <a:gd name="T50" fmla="*/ 1259936 w 5868"/>
                <a:gd name="T51" fmla="*/ 525021 h 4208"/>
                <a:gd name="T52" fmla="*/ 1298244 w 5868"/>
                <a:gd name="T53" fmla="*/ 601925 h 4208"/>
                <a:gd name="T54" fmla="*/ 1598862 w 5868"/>
                <a:gd name="T55" fmla="*/ 671041 h 4208"/>
                <a:gd name="T56" fmla="*/ 1662168 w 5868"/>
                <a:gd name="T57" fmla="*/ 717767 h 4208"/>
                <a:gd name="T58" fmla="*/ 253546 w 5868"/>
                <a:gd name="T59" fmla="*/ 1210015 h 4208"/>
                <a:gd name="T60" fmla="*/ 273024 w 5868"/>
                <a:gd name="T61" fmla="*/ 698947 h 4208"/>
                <a:gd name="T62" fmla="*/ 576240 w 5868"/>
                <a:gd name="T63" fmla="*/ 620745 h 4208"/>
                <a:gd name="T64" fmla="*/ 641493 w 5868"/>
                <a:gd name="T65" fmla="*/ 585376 h 4208"/>
                <a:gd name="T66" fmla="*/ 662595 w 5868"/>
                <a:gd name="T67" fmla="*/ 367969 h 4208"/>
                <a:gd name="T68" fmla="*/ 1077163 w 5868"/>
                <a:gd name="T69" fmla="*/ 564933 h 4208"/>
                <a:gd name="T70" fmla="*/ 1178776 w 5868"/>
                <a:gd name="T71" fmla="*/ 636970 h 4208"/>
                <a:gd name="T72" fmla="*/ 1245003 w 5868"/>
                <a:gd name="T73" fmla="*/ 759302 h 4208"/>
                <a:gd name="T74" fmla="*/ 1252145 w 5868"/>
                <a:gd name="T75" fmla="*/ 867032 h 4208"/>
                <a:gd name="T76" fmla="*/ 1229095 w 5868"/>
                <a:gd name="T77" fmla="*/ 949452 h 4208"/>
                <a:gd name="T78" fmla="*/ 1125210 w 5868"/>
                <a:gd name="T79" fmla="*/ 852430 h 4208"/>
                <a:gd name="T80" fmla="*/ 1117094 w 5868"/>
                <a:gd name="T81" fmla="*/ 775851 h 4208"/>
                <a:gd name="T82" fmla="*/ 1079435 w 5868"/>
                <a:gd name="T83" fmla="*/ 716794 h 4208"/>
                <a:gd name="T84" fmla="*/ 1012883 w 5868"/>
                <a:gd name="T85" fmla="*/ 676882 h 4208"/>
                <a:gd name="T86" fmla="*/ 940164 w 5868"/>
                <a:gd name="T87" fmla="*/ 671365 h 4208"/>
                <a:gd name="T88" fmla="*/ 867768 w 5868"/>
                <a:gd name="T89" fmla="*/ 701867 h 4208"/>
                <a:gd name="T90" fmla="*/ 821994 w 5868"/>
                <a:gd name="T91" fmla="*/ 754434 h 4208"/>
                <a:gd name="T92" fmla="*/ 802515 w 5868"/>
                <a:gd name="T93" fmla="*/ 831662 h 4208"/>
                <a:gd name="T94" fmla="*/ 818423 w 5868"/>
                <a:gd name="T95" fmla="*/ 901752 h 4208"/>
                <a:gd name="T96" fmla="*/ 861600 w 5868"/>
                <a:gd name="T97" fmla="*/ 956590 h 4208"/>
                <a:gd name="T98" fmla="*/ 932048 w 5868"/>
                <a:gd name="T99" fmla="*/ 990337 h 4208"/>
                <a:gd name="T100" fmla="*/ 999573 w 5868"/>
                <a:gd name="T101" fmla="*/ 990013 h 4208"/>
                <a:gd name="T102" fmla="*/ 1060606 w 5868"/>
                <a:gd name="T103" fmla="*/ 962107 h 4208"/>
                <a:gd name="T104" fmla="*/ 1081058 w 5868"/>
                <a:gd name="T105" fmla="*/ 1096445 h 4208"/>
                <a:gd name="T106" fmla="*/ 964512 w 5868"/>
                <a:gd name="T107" fmla="*/ 1120781 h 4208"/>
                <a:gd name="T108" fmla="*/ 826863 w 5868"/>
                <a:gd name="T109" fmla="*/ 1085736 h 4208"/>
                <a:gd name="T110" fmla="*/ 732717 w 5868"/>
                <a:gd name="T111" fmla="*/ 1004614 h 4208"/>
                <a:gd name="T112" fmla="*/ 678827 w 5868"/>
                <a:gd name="T113" fmla="*/ 875793 h 4208"/>
                <a:gd name="T114" fmla="*/ 688241 w 5868"/>
                <a:gd name="T115" fmla="*/ 745673 h 4208"/>
                <a:gd name="T116" fmla="*/ 760312 w 5868"/>
                <a:gd name="T117" fmla="*/ 627235 h 4208"/>
                <a:gd name="T118" fmla="*/ 865171 w 5868"/>
                <a:gd name="T119" fmla="*/ 560066 h 4208"/>
                <a:gd name="T120" fmla="*/ 1577111 w 5868"/>
                <a:gd name="T121" fmla="*/ 1240842 h 4208"/>
                <a:gd name="T122" fmla="*/ 345419 w 5868"/>
                <a:gd name="T123" fmla="*/ 1240842 h 4208"/>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5868" h="4208">
                  <a:moveTo>
                    <a:pt x="49" y="1128"/>
                  </a:moveTo>
                  <a:lnTo>
                    <a:pt x="49" y="1128"/>
                  </a:lnTo>
                  <a:lnTo>
                    <a:pt x="345" y="1748"/>
                  </a:lnTo>
                  <a:lnTo>
                    <a:pt x="354" y="1764"/>
                  </a:lnTo>
                  <a:lnTo>
                    <a:pt x="364" y="1778"/>
                  </a:lnTo>
                  <a:lnTo>
                    <a:pt x="375" y="1790"/>
                  </a:lnTo>
                  <a:lnTo>
                    <a:pt x="387" y="1803"/>
                  </a:lnTo>
                  <a:lnTo>
                    <a:pt x="400" y="1813"/>
                  </a:lnTo>
                  <a:lnTo>
                    <a:pt x="413" y="1821"/>
                  </a:lnTo>
                  <a:lnTo>
                    <a:pt x="428" y="1828"/>
                  </a:lnTo>
                  <a:lnTo>
                    <a:pt x="443" y="1834"/>
                  </a:lnTo>
                  <a:lnTo>
                    <a:pt x="460" y="1838"/>
                  </a:lnTo>
                  <a:lnTo>
                    <a:pt x="477" y="1842"/>
                  </a:lnTo>
                  <a:lnTo>
                    <a:pt x="495" y="1844"/>
                  </a:lnTo>
                  <a:lnTo>
                    <a:pt x="512" y="1845"/>
                  </a:lnTo>
                  <a:lnTo>
                    <a:pt x="531" y="1845"/>
                  </a:lnTo>
                  <a:lnTo>
                    <a:pt x="551" y="1843"/>
                  </a:lnTo>
                  <a:lnTo>
                    <a:pt x="573" y="1841"/>
                  </a:lnTo>
                  <a:lnTo>
                    <a:pt x="594" y="1837"/>
                  </a:lnTo>
                  <a:lnTo>
                    <a:pt x="1457" y="1607"/>
                  </a:lnTo>
                  <a:lnTo>
                    <a:pt x="1479" y="1599"/>
                  </a:lnTo>
                  <a:lnTo>
                    <a:pt x="1500" y="1589"/>
                  </a:lnTo>
                  <a:lnTo>
                    <a:pt x="1519" y="1579"/>
                  </a:lnTo>
                  <a:lnTo>
                    <a:pt x="1537" y="1569"/>
                  </a:lnTo>
                  <a:lnTo>
                    <a:pt x="1552" y="1557"/>
                  </a:lnTo>
                  <a:lnTo>
                    <a:pt x="1567" y="1546"/>
                  </a:lnTo>
                  <a:lnTo>
                    <a:pt x="1580" y="1534"/>
                  </a:lnTo>
                  <a:lnTo>
                    <a:pt x="1591" y="1522"/>
                  </a:lnTo>
                  <a:lnTo>
                    <a:pt x="1601" y="1510"/>
                  </a:lnTo>
                  <a:lnTo>
                    <a:pt x="1610" y="1496"/>
                  </a:lnTo>
                  <a:lnTo>
                    <a:pt x="1617" y="1482"/>
                  </a:lnTo>
                  <a:lnTo>
                    <a:pt x="1624" y="1467"/>
                  </a:lnTo>
                  <a:lnTo>
                    <a:pt x="1628" y="1453"/>
                  </a:lnTo>
                  <a:lnTo>
                    <a:pt x="1632" y="1438"/>
                  </a:lnTo>
                  <a:lnTo>
                    <a:pt x="1633" y="1423"/>
                  </a:lnTo>
                  <a:lnTo>
                    <a:pt x="1634" y="1406"/>
                  </a:lnTo>
                  <a:lnTo>
                    <a:pt x="1627" y="927"/>
                  </a:lnTo>
                  <a:lnTo>
                    <a:pt x="1664" y="910"/>
                  </a:lnTo>
                  <a:lnTo>
                    <a:pt x="1701" y="894"/>
                  </a:lnTo>
                  <a:lnTo>
                    <a:pt x="1775" y="863"/>
                  </a:lnTo>
                  <a:lnTo>
                    <a:pt x="1851" y="834"/>
                  </a:lnTo>
                  <a:lnTo>
                    <a:pt x="1929" y="807"/>
                  </a:lnTo>
                  <a:lnTo>
                    <a:pt x="2008" y="782"/>
                  </a:lnTo>
                  <a:lnTo>
                    <a:pt x="2089" y="759"/>
                  </a:lnTo>
                  <a:lnTo>
                    <a:pt x="2170" y="739"/>
                  </a:lnTo>
                  <a:lnTo>
                    <a:pt x="2252" y="720"/>
                  </a:lnTo>
                  <a:lnTo>
                    <a:pt x="2335" y="705"/>
                  </a:lnTo>
                  <a:lnTo>
                    <a:pt x="2420" y="690"/>
                  </a:lnTo>
                  <a:lnTo>
                    <a:pt x="2504" y="679"/>
                  </a:lnTo>
                  <a:lnTo>
                    <a:pt x="2589" y="669"/>
                  </a:lnTo>
                  <a:lnTo>
                    <a:pt x="2675" y="661"/>
                  </a:lnTo>
                  <a:lnTo>
                    <a:pt x="2761" y="657"/>
                  </a:lnTo>
                  <a:lnTo>
                    <a:pt x="2848" y="654"/>
                  </a:lnTo>
                  <a:lnTo>
                    <a:pt x="2934" y="652"/>
                  </a:lnTo>
                  <a:lnTo>
                    <a:pt x="3021" y="654"/>
                  </a:lnTo>
                  <a:lnTo>
                    <a:pt x="3106" y="657"/>
                  </a:lnTo>
                  <a:lnTo>
                    <a:pt x="3192" y="661"/>
                  </a:lnTo>
                  <a:lnTo>
                    <a:pt x="3278" y="669"/>
                  </a:lnTo>
                  <a:lnTo>
                    <a:pt x="3364" y="679"/>
                  </a:lnTo>
                  <a:lnTo>
                    <a:pt x="3449" y="690"/>
                  </a:lnTo>
                  <a:lnTo>
                    <a:pt x="3532" y="705"/>
                  </a:lnTo>
                  <a:lnTo>
                    <a:pt x="3616" y="720"/>
                  </a:lnTo>
                  <a:lnTo>
                    <a:pt x="3698" y="739"/>
                  </a:lnTo>
                  <a:lnTo>
                    <a:pt x="3780" y="759"/>
                  </a:lnTo>
                  <a:lnTo>
                    <a:pt x="3860" y="782"/>
                  </a:lnTo>
                  <a:lnTo>
                    <a:pt x="3939" y="807"/>
                  </a:lnTo>
                  <a:lnTo>
                    <a:pt x="4017" y="834"/>
                  </a:lnTo>
                  <a:lnTo>
                    <a:pt x="4093" y="863"/>
                  </a:lnTo>
                  <a:lnTo>
                    <a:pt x="4168" y="894"/>
                  </a:lnTo>
                  <a:lnTo>
                    <a:pt x="4204" y="910"/>
                  </a:lnTo>
                  <a:lnTo>
                    <a:pt x="4241" y="927"/>
                  </a:lnTo>
                  <a:lnTo>
                    <a:pt x="4235" y="1406"/>
                  </a:lnTo>
                  <a:lnTo>
                    <a:pt x="4235" y="1423"/>
                  </a:lnTo>
                  <a:lnTo>
                    <a:pt x="4237" y="1438"/>
                  </a:lnTo>
                  <a:lnTo>
                    <a:pt x="4240" y="1453"/>
                  </a:lnTo>
                  <a:lnTo>
                    <a:pt x="4245" y="1467"/>
                  </a:lnTo>
                  <a:lnTo>
                    <a:pt x="4250" y="1482"/>
                  </a:lnTo>
                  <a:lnTo>
                    <a:pt x="4258" y="1496"/>
                  </a:lnTo>
                  <a:lnTo>
                    <a:pt x="4266" y="1510"/>
                  </a:lnTo>
                  <a:lnTo>
                    <a:pt x="4276" y="1522"/>
                  </a:lnTo>
                  <a:lnTo>
                    <a:pt x="4288" y="1534"/>
                  </a:lnTo>
                  <a:lnTo>
                    <a:pt x="4300" y="1546"/>
                  </a:lnTo>
                  <a:lnTo>
                    <a:pt x="4315" y="1557"/>
                  </a:lnTo>
                  <a:lnTo>
                    <a:pt x="4331" y="1569"/>
                  </a:lnTo>
                  <a:lnTo>
                    <a:pt x="4349" y="1579"/>
                  </a:lnTo>
                  <a:lnTo>
                    <a:pt x="4368" y="1589"/>
                  </a:lnTo>
                  <a:lnTo>
                    <a:pt x="4389" y="1599"/>
                  </a:lnTo>
                  <a:lnTo>
                    <a:pt x="4412" y="1607"/>
                  </a:lnTo>
                  <a:lnTo>
                    <a:pt x="5275" y="1837"/>
                  </a:lnTo>
                  <a:lnTo>
                    <a:pt x="5296" y="1841"/>
                  </a:lnTo>
                  <a:lnTo>
                    <a:pt x="5316" y="1843"/>
                  </a:lnTo>
                  <a:lnTo>
                    <a:pt x="5336" y="1845"/>
                  </a:lnTo>
                  <a:lnTo>
                    <a:pt x="5355" y="1845"/>
                  </a:lnTo>
                  <a:lnTo>
                    <a:pt x="5374" y="1844"/>
                  </a:lnTo>
                  <a:lnTo>
                    <a:pt x="5392" y="1842"/>
                  </a:lnTo>
                  <a:lnTo>
                    <a:pt x="5408" y="1838"/>
                  </a:lnTo>
                  <a:lnTo>
                    <a:pt x="5425" y="1834"/>
                  </a:lnTo>
                  <a:lnTo>
                    <a:pt x="5440" y="1828"/>
                  </a:lnTo>
                  <a:lnTo>
                    <a:pt x="5454" y="1821"/>
                  </a:lnTo>
                  <a:lnTo>
                    <a:pt x="5469" y="1813"/>
                  </a:lnTo>
                  <a:lnTo>
                    <a:pt x="5481" y="1803"/>
                  </a:lnTo>
                  <a:lnTo>
                    <a:pt x="5493" y="1790"/>
                  </a:lnTo>
                  <a:lnTo>
                    <a:pt x="5504" y="1778"/>
                  </a:lnTo>
                  <a:lnTo>
                    <a:pt x="5514" y="1764"/>
                  </a:lnTo>
                  <a:lnTo>
                    <a:pt x="5523" y="1748"/>
                  </a:lnTo>
                  <a:lnTo>
                    <a:pt x="5820" y="1128"/>
                  </a:lnTo>
                  <a:lnTo>
                    <a:pt x="5835" y="1095"/>
                  </a:lnTo>
                  <a:lnTo>
                    <a:pt x="5848" y="1065"/>
                  </a:lnTo>
                  <a:lnTo>
                    <a:pt x="5856" y="1037"/>
                  </a:lnTo>
                  <a:lnTo>
                    <a:pt x="5863" y="1011"/>
                  </a:lnTo>
                  <a:lnTo>
                    <a:pt x="5867" y="988"/>
                  </a:lnTo>
                  <a:lnTo>
                    <a:pt x="5868" y="966"/>
                  </a:lnTo>
                  <a:lnTo>
                    <a:pt x="5868" y="956"/>
                  </a:lnTo>
                  <a:lnTo>
                    <a:pt x="5867" y="946"/>
                  </a:lnTo>
                  <a:lnTo>
                    <a:pt x="5864" y="936"/>
                  </a:lnTo>
                  <a:lnTo>
                    <a:pt x="5862" y="927"/>
                  </a:lnTo>
                  <a:lnTo>
                    <a:pt x="5859" y="918"/>
                  </a:lnTo>
                  <a:lnTo>
                    <a:pt x="5854" y="909"/>
                  </a:lnTo>
                  <a:lnTo>
                    <a:pt x="5845" y="892"/>
                  </a:lnTo>
                  <a:lnTo>
                    <a:pt x="5833" y="876"/>
                  </a:lnTo>
                  <a:lnTo>
                    <a:pt x="5820" y="861"/>
                  </a:lnTo>
                  <a:lnTo>
                    <a:pt x="5803" y="846"/>
                  </a:lnTo>
                  <a:lnTo>
                    <a:pt x="5784" y="832"/>
                  </a:lnTo>
                  <a:lnTo>
                    <a:pt x="5763" y="817"/>
                  </a:lnTo>
                  <a:lnTo>
                    <a:pt x="5741" y="803"/>
                  </a:lnTo>
                  <a:lnTo>
                    <a:pt x="5652" y="754"/>
                  </a:lnTo>
                  <a:lnTo>
                    <a:pt x="5564" y="706"/>
                  </a:lnTo>
                  <a:lnTo>
                    <a:pt x="5476" y="660"/>
                  </a:lnTo>
                  <a:lnTo>
                    <a:pt x="5389" y="616"/>
                  </a:lnTo>
                  <a:lnTo>
                    <a:pt x="5301" y="572"/>
                  </a:lnTo>
                  <a:lnTo>
                    <a:pt x="5213" y="531"/>
                  </a:lnTo>
                  <a:lnTo>
                    <a:pt x="5125" y="491"/>
                  </a:lnTo>
                  <a:lnTo>
                    <a:pt x="5037" y="452"/>
                  </a:lnTo>
                  <a:lnTo>
                    <a:pt x="4950" y="415"/>
                  </a:lnTo>
                  <a:lnTo>
                    <a:pt x="4862" y="381"/>
                  </a:lnTo>
                  <a:lnTo>
                    <a:pt x="4774" y="346"/>
                  </a:lnTo>
                  <a:lnTo>
                    <a:pt x="4686" y="315"/>
                  </a:lnTo>
                  <a:lnTo>
                    <a:pt x="4599" y="284"/>
                  </a:lnTo>
                  <a:lnTo>
                    <a:pt x="4511" y="255"/>
                  </a:lnTo>
                  <a:lnTo>
                    <a:pt x="4423" y="228"/>
                  </a:lnTo>
                  <a:lnTo>
                    <a:pt x="4336" y="201"/>
                  </a:lnTo>
                  <a:lnTo>
                    <a:pt x="4248" y="178"/>
                  </a:lnTo>
                  <a:lnTo>
                    <a:pt x="4161" y="154"/>
                  </a:lnTo>
                  <a:lnTo>
                    <a:pt x="4073" y="133"/>
                  </a:lnTo>
                  <a:lnTo>
                    <a:pt x="3985" y="114"/>
                  </a:lnTo>
                  <a:lnTo>
                    <a:pt x="3898" y="95"/>
                  </a:lnTo>
                  <a:lnTo>
                    <a:pt x="3810" y="80"/>
                  </a:lnTo>
                  <a:lnTo>
                    <a:pt x="3722" y="64"/>
                  </a:lnTo>
                  <a:lnTo>
                    <a:pt x="3635" y="51"/>
                  </a:lnTo>
                  <a:lnTo>
                    <a:pt x="3547" y="39"/>
                  </a:lnTo>
                  <a:lnTo>
                    <a:pt x="3460" y="29"/>
                  </a:lnTo>
                  <a:lnTo>
                    <a:pt x="3372" y="21"/>
                  </a:lnTo>
                  <a:lnTo>
                    <a:pt x="3285" y="14"/>
                  </a:lnTo>
                  <a:lnTo>
                    <a:pt x="3197" y="8"/>
                  </a:lnTo>
                  <a:lnTo>
                    <a:pt x="3109" y="4"/>
                  </a:lnTo>
                  <a:lnTo>
                    <a:pt x="3022" y="2"/>
                  </a:lnTo>
                  <a:lnTo>
                    <a:pt x="2934" y="0"/>
                  </a:lnTo>
                  <a:lnTo>
                    <a:pt x="2847" y="2"/>
                  </a:lnTo>
                  <a:lnTo>
                    <a:pt x="2759" y="4"/>
                  </a:lnTo>
                  <a:lnTo>
                    <a:pt x="2672" y="8"/>
                  </a:lnTo>
                  <a:lnTo>
                    <a:pt x="2584" y="14"/>
                  </a:lnTo>
                  <a:lnTo>
                    <a:pt x="2497" y="21"/>
                  </a:lnTo>
                  <a:lnTo>
                    <a:pt x="2409" y="29"/>
                  </a:lnTo>
                  <a:lnTo>
                    <a:pt x="2320" y="39"/>
                  </a:lnTo>
                  <a:lnTo>
                    <a:pt x="2234" y="51"/>
                  </a:lnTo>
                  <a:lnTo>
                    <a:pt x="2145" y="64"/>
                  </a:lnTo>
                  <a:lnTo>
                    <a:pt x="2059" y="80"/>
                  </a:lnTo>
                  <a:lnTo>
                    <a:pt x="1970" y="95"/>
                  </a:lnTo>
                  <a:lnTo>
                    <a:pt x="1882" y="114"/>
                  </a:lnTo>
                  <a:lnTo>
                    <a:pt x="1795" y="133"/>
                  </a:lnTo>
                  <a:lnTo>
                    <a:pt x="1707" y="154"/>
                  </a:lnTo>
                  <a:lnTo>
                    <a:pt x="1620" y="178"/>
                  </a:lnTo>
                  <a:lnTo>
                    <a:pt x="1532" y="201"/>
                  </a:lnTo>
                  <a:lnTo>
                    <a:pt x="1444" y="228"/>
                  </a:lnTo>
                  <a:lnTo>
                    <a:pt x="1357" y="255"/>
                  </a:lnTo>
                  <a:lnTo>
                    <a:pt x="1269" y="284"/>
                  </a:lnTo>
                  <a:lnTo>
                    <a:pt x="1181" y="315"/>
                  </a:lnTo>
                  <a:lnTo>
                    <a:pt x="1094" y="346"/>
                  </a:lnTo>
                  <a:lnTo>
                    <a:pt x="1006" y="381"/>
                  </a:lnTo>
                  <a:lnTo>
                    <a:pt x="918" y="415"/>
                  </a:lnTo>
                  <a:lnTo>
                    <a:pt x="830" y="452"/>
                  </a:lnTo>
                  <a:lnTo>
                    <a:pt x="743" y="491"/>
                  </a:lnTo>
                  <a:lnTo>
                    <a:pt x="655" y="531"/>
                  </a:lnTo>
                  <a:lnTo>
                    <a:pt x="567" y="572"/>
                  </a:lnTo>
                  <a:lnTo>
                    <a:pt x="479" y="616"/>
                  </a:lnTo>
                  <a:lnTo>
                    <a:pt x="391" y="660"/>
                  </a:lnTo>
                  <a:lnTo>
                    <a:pt x="303" y="706"/>
                  </a:lnTo>
                  <a:lnTo>
                    <a:pt x="216" y="754"/>
                  </a:lnTo>
                  <a:lnTo>
                    <a:pt x="128" y="803"/>
                  </a:lnTo>
                  <a:lnTo>
                    <a:pt x="104" y="817"/>
                  </a:lnTo>
                  <a:lnTo>
                    <a:pt x="84" y="832"/>
                  </a:lnTo>
                  <a:lnTo>
                    <a:pt x="65" y="846"/>
                  </a:lnTo>
                  <a:lnTo>
                    <a:pt x="49" y="861"/>
                  </a:lnTo>
                  <a:lnTo>
                    <a:pt x="34" y="876"/>
                  </a:lnTo>
                  <a:lnTo>
                    <a:pt x="23" y="892"/>
                  </a:lnTo>
                  <a:lnTo>
                    <a:pt x="13" y="909"/>
                  </a:lnTo>
                  <a:lnTo>
                    <a:pt x="10" y="918"/>
                  </a:lnTo>
                  <a:lnTo>
                    <a:pt x="6" y="927"/>
                  </a:lnTo>
                  <a:lnTo>
                    <a:pt x="4" y="936"/>
                  </a:lnTo>
                  <a:lnTo>
                    <a:pt x="2" y="946"/>
                  </a:lnTo>
                  <a:lnTo>
                    <a:pt x="1" y="956"/>
                  </a:lnTo>
                  <a:lnTo>
                    <a:pt x="0" y="966"/>
                  </a:lnTo>
                  <a:lnTo>
                    <a:pt x="1" y="988"/>
                  </a:lnTo>
                  <a:lnTo>
                    <a:pt x="4" y="1011"/>
                  </a:lnTo>
                  <a:lnTo>
                    <a:pt x="11" y="1037"/>
                  </a:lnTo>
                  <a:lnTo>
                    <a:pt x="21" y="1065"/>
                  </a:lnTo>
                  <a:lnTo>
                    <a:pt x="33" y="1095"/>
                  </a:lnTo>
                  <a:lnTo>
                    <a:pt x="49" y="1128"/>
                  </a:lnTo>
                  <a:close/>
                  <a:moveTo>
                    <a:pt x="2041" y="1134"/>
                  </a:moveTo>
                  <a:lnTo>
                    <a:pt x="2041" y="1134"/>
                  </a:lnTo>
                  <a:lnTo>
                    <a:pt x="2096" y="1117"/>
                  </a:lnTo>
                  <a:lnTo>
                    <a:pt x="2153" y="1101"/>
                  </a:lnTo>
                  <a:lnTo>
                    <a:pt x="2210" y="1085"/>
                  </a:lnTo>
                  <a:lnTo>
                    <a:pt x="2267" y="1072"/>
                  </a:lnTo>
                  <a:lnTo>
                    <a:pt x="2324" y="1058"/>
                  </a:lnTo>
                  <a:lnTo>
                    <a:pt x="2381" y="1046"/>
                  </a:lnTo>
                  <a:lnTo>
                    <a:pt x="2438" y="1036"/>
                  </a:lnTo>
                  <a:lnTo>
                    <a:pt x="2495" y="1026"/>
                  </a:lnTo>
                  <a:lnTo>
                    <a:pt x="2553" y="1017"/>
                  </a:lnTo>
                  <a:lnTo>
                    <a:pt x="2610" y="1009"/>
                  </a:lnTo>
                  <a:lnTo>
                    <a:pt x="2668" y="1004"/>
                  </a:lnTo>
                  <a:lnTo>
                    <a:pt x="2726" y="998"/>
                  </a:lnTo>
                  <a:lnTo>
                    <a:pt x="2785" y="995"/>
                  </a:lnTo>
                  <a:lnTo>
                    <a:pt x="2843" y="991"/>
                  </a:lnTo>
                  <a:lnTo>
                    <a:pt x="2902" y="989"/>
                  </a:lnTo>
                  <a:lnTo>
                    <a:pt x="2960" y="989"/>
                  </a:lnTo>
                  <a:lnTo>
                    <a:pt x="3019" y="989"/>
                  </a:lnTo>
                  <a:lnTo>
                    <a:pt x="3079" y="991"/>
                  </a:lnTo>
                  <a:lnTo>
                    <a:pt x="3136" y="995"/>
                  </a:lnTo>
                  <a:lnTo>
                    <a:pt x="3194" y="998"/>
                  </a:lnTo>
                  <a:lnTo>
                    <a:pt x="3252" y="1004"/>
                  </a:lnTo>
                  <a:lnTo>
                    <a:pt x="3310" y="1009"/>
                  </a:lnTo>
                  <a:lnTo>
                    <a:pt x="3368" y="1017"/>
                  </a:lnTo>
                  <a:lnTo>
                    <a:pt x="3426" y="1026"/>
                  </a:lnTo>
                  <a:lnTo>
                    <a:pt x="3483" y="1036"/>
                  </a:lnTo>
                  <a:lnTo>
                    <a:pt x="3541" y="1046"/>
                  </a:lnTo>
                  <a:lnTo>
                    <a:pt x="3598" y="1058"/>
                  </a:lnTo>
                  <a:lnTo>
                    <a:pt x="3655" y="1072"/>
                  </a:lnTo>
                  <a:lnTo>
                    <a:pt x="3712" y="1085"/>
                  </a:lnTo>
                  <a:lnTo>
                    <a:pt x="3769" y="1101"/>
                  </a:lnTo>
                  <a:lnTo>
                    <a:pt x="3824" y="1117"/>
                  </a:lnTo>
                  <a:lnTo>
                    <a:pt x="3881" y="1134"/>
                  </a:lnTo>
                  <a:lnTo>
                    <a:pt x="3881" y="1618"/>
                  </a:lnTo>
                  <a:lnTo>
                    <a:pt x="3884" y="1651"/>
                  </a:lnTo>
                  <a:lnTo>
                    <a:pt x="3890" y="1681"/>
                  </a:lnTo>
                  <a:lnTo>
                    <a:pt x="3898" y="1709"/>
                  </a:lnTo>
                  <a:lnTo>
                    <a:pt x="3907" y="1736"/>
                  </a:lnTo>
                  <a:lnTo>
                    <a:pt x="3918" y="1760"/>
                  </a:lnTo>
                  <a:lnTo>
                    <a:pt x="3931" y="1783"/>
                  </a:lnTo>
                  <a:lnTo>
                    <a:pt x="3946" y="1804"/>
                  </a:lnTo>
                  <a:lnTo>
                    <a:pt x="3961" y="1823"/>
                  </a:lnTo>
                  <a:lnTo>
                    <a:pt x="3979" y="1839"/>
                  </a:lnTo>
                  <a:lnTo>
                    <a:pt x="3999" y="1855"/>
                  </a:lnTo>
                  <a:lnTo>
                    <a:pt x="4020" y="1868"/>
                  </a:lnTo>
                  <a:lnTo>
                    <a:pt x="4043" y="1881"/>
                  </a:lnTo>
                  <a:lnTo>
                    <a:pt x="4066" y="1891"/>
                  </a:lnTo>
                  <a:lnTo>
                    <a:pt x="4092" y="1900"/>
                  </a:lnTo>
                  <a:lnTo>
                    <a:pt x="4119" y="1907"/>
                  </a:lnTo>
                  <a:lnTo>
                    <a:pt x="4146" y="1913"/>
                  </a:lnTo>
                  <a:lnTo>
                    <a:pt x="4896" y="2061"/>
                  </a:lnTo>
                  <a:lnTo>
                    <a:pt x="4925" y="2068"/>
                  </a:lnTo>
                  <a:lnTo>
                    <a:pt x="4951" y="2077"/>
                  </a:lnTo>
                  <a:lnTo>
                    <a:pt x="4977" y="2086"/>
                  </a:lnTo>
                  <a:lnTo>
                    <a:pt x="5001" y="2097"/>
                  </a:lnTo>
                  <a:lnTo>
                    <a:pt x="5024" y="2109"/>
                  </a:lnTo>
                  <a:lnTo>
                    <a:pt x="5044" y="2123"/>
                  </a:lnTo>
                  <a:lnTo>
                    <a:pt x="5063" y="2137"/>
                  </a:lnTo>
                  <a:lnTo>
                    <a:pt x="5081" y="2154"/>
                  </a:lnTo>
                  <a:lnTo>
                    <a:pt x="5095" y="2172"/>
                  </a:lnTo>
                  <a:lnTo>
                    <a:pt x="5108" y="2191"/>
                  </a:lnTo>
                  <a:lnTo>
                    <a:pt x="5120" y="2212"/>
                  </a:lnTo>
                  <a:lnTo>
                    <a:pt x="5129" y="2235"/>
                  </a:lnTo>
                  <a:lnTo>
                    <a:pt x="5134" y="2260"/>
                  </a:lnTo>
                  <a:lnTo>
                    <a:pt x="5139" y="2285"/>
                  </a:lnTo>
                  <a:lnTo>
                    <a:pt x="5141" y="2314"/>
                  </a:lnTo>
                  <a:lnTo>
                    <a:pt x="5141" y="2344"/>
                  </a:lnTo>
                  <a:lnTo>
                    <a:pt x="5141" y="3729"/>
                  </a:lnTo>
                  <a:lnTo>
                    <a:pt x="2960" y="3729"/>
                  </a:lnTo>
                  <a:lnTo>
                    <a:pt x="781" y="3729"/>
                  </a:lnTo>
                  <a:lnTo>
                    <a:pt x="781" y="2344"/>
                  </a:lnTo>
                  <a:lnTo>
                    <a:pt x="780" y="2314"/>
                  </a:lnTo>
                  <a:lnTo>
                    <a:pt x="782" y="2285"/>
                  </a:lnTo>
                  <a:lnTo>
                    <a:pt x="787" y="2260"/>
                  </a:lnTo>
                  <a:lnTo>
                    <a:pt x="793" y="2235"/>
                  </a:lnTo>
                  <a:lnTo>
                    <a:pt x="802" y="2212"/>
                  </a:lnTo>
                  <a:lnTo>
                    <a:pt x="813" y="2191"/>
                  </a:lnTo>
                  <a:lnTo>
                    <a:pt x="826" y="2172"/>
                  </a:lnTo>
                  <a:lnTo>
                    <a:pt x="841" y="2154"/>
                  </a:lnTo>
                  <a:lnTo>
                    <a:pt x="858" y="2137"/>
                  </a:lnTo>
                  <a:lnTo>
                    <a:pt x="877" y="2123"/>
                  </a:lnTo>
                  <a:lnTo>
                    <a:pt x="898" y="2109"/>
                  </a:lnTo>
                  <a:lnTo>
                    <a:pt x="920" y="2097"/>
                  </a:lnTo>
                  <a:lnTo>
                    <a:pt x="944" y="2086"/>
                  </a:lnTo>
                  <a:lnTo>
                    <a:pt x="971" y="2077"/>
                  </a:lnTo>
                  <a:lnTo>
                    <a:pt x="997" y="2068"/>
                  </a:lnTo>
                  <a:lnTo>
                    <a:pt x="1026" y="2061"/>
                  </a:lnTo>
                  <a:lnTo>
                    <a:pt x="1775" y="1913"/>
                  </a:lnTo>
                  <a:lnTo>
                    <a:pt x="1803" y="1907"/>
                  </a:lnTo>
                  <a:lnTo>
                    <a:pt x="1830" y="1900"/>
                  </a:lnTo>
                  <a:lnTo>
                    <a:pt x="1855" y="1891"/>
                  </a:lnTo>
                  <a:lnTo>
                    <a:pt x="1879" y="1881"/>
                  </a:lnTo>
                  <a:lnTo>
                    <a:pt x="1901" y="1868"/>
                  </a:lnTo>
                  <a:lnTo>
                    <a:pt x="1923" y="1855"/>
                  </a:lnTo>
                  <a:lnTo>
                    <a:pt x="1941" y="1839"/>
                  </a:lnTo>
                  <a:lnTo>
                    <a:pt x="1959" y="1823"/>
                  </a:lnTo>
                  <a:lnTo>
                    <a:pt x="1976" y="1804"/>
                  </a:lnTo>
                  <a:lnTo>
                    <a:pt x="1991" y="1783"/>
                  </a:lnTo>
                  <a:lnTo>
                    <a:pt x="2003" y="1760"/>
                  </a:lnTo>
                  <a:lnTo>
                    <a:pt x="2014" y="1736"/>
                  </a:lnTo>
                  <a:lnTo>
                    <a:pt x="2024" y="1709"/>
                  </a:lnTo>
                  <a:lnTo>
                    <a:pt x="2031" y="1681"/>
                  </a:lnTo>
                  <a:lnTo>
                    <a:pt x="2037" y="1651"/>
                  </a:lnTo>
                  <a:lnTo>
                    <a:pt x="2041" y="1618"/>
                  </a:lnTo>
                  <a:lnTo>
                    <a:pt x="2041" y="1134"/>
                  </a:lnTo>
                  <a:close/>
                  <a:moveTo>
                    <a:pt x="2971" y="1671"/>
                  </a:moveTo>
                  <a:lnTo>
                    <a:pt x="2971" y="1671"/>
                  </a:lnTo>
                  <a:lnTo>
                    <a:pt x="3017" y="1672"/>
                  </a:lnTo>
                  <a:lnTo>
                    <a:pt x="3063" y="1676"/>
                  </a:lnTo>
                  <a:lnTo>
                    <a:pt x="3107" y="1682"/>
                  </a:lnTo>
                  <a:lnTo>
                    <a:pt x="3151" y="1690"/>
                  </a:lnTo>
                  <a:lnTo>
                    <a:pt x="3194" y="1699"/>
                  </a:lnTo>
                  <a:lnTo>
                    <a:pt x="3237" y="1711"/>
                  </a:lnTo>
                  <a:lnTo>
                    <a:pt x="3278" y="1726"/>
                  </a:lnTo>
                  <a:lnTo>
                    <a:pt x="3318" y="1741"/>
                  </a:lnTo>
                  <a:lnTo>
                    <a:pt x="3358" y="1759"/>
                  </a:lnTo>
                  <a:lnTo>
                    <a:pt x="3396" y="1779"/>
                  </a:lnTo>
                  <a:lnTo>
                    <a:pt x="3434" y="1800"/>
                  </a:lnTo>
                  <a:lnTo>
                    <a:pt x="3470" y="1824"/>
                  </a:lnTo>
                  <a:lnTo>
                    <a:pt x="3505" y="1848"/>
                  </a:lnTo>
                  <a:lnTo>
                    <a:pt x="3539" y="1875"/>
                  </a:lnTo>
                  <a:lnTo>
                    <a:pt x="3571" y="1903"/>
                  </a:lnTo>
                  <a:lnTo>
                    <a:pt x="3602" y="1933"/>
                  </a:lnTo>
                  <a:lnTo>
                    <a:pt x="3631" y="1963"/>
                  </a:lnTo>
                  <a:lnTo>
                    <a:pt x="3659" y="1995"/>
                  </a:lnTo>
                  <a:lnTo>
                    <a:pt x="3686" y="2030"/>
                  </a:lnTo>
                  <a:lnTo>
                    <a:pt x="3711" y="2065"/>
                  </a:lnTo>
                  <a:lnTo>
                    <a:pt x="3734" y="2100"/>
                  </a:lnTo>
                  <a:lnTo>
                    <a:pt x="3755" y="2138"/>
                  </a:lnTo>
                  <a:lnTo>
                    <a:pt x="3775" y="2176"/>
                  </a:lnTo>
                  <a:lnTo>
                    <a:pt x="3793" y="2216"/>
                  </a:lnTo>
                  <a:lnTo>
                    <a:pt x="3809" y="2256"/>
                  </a:lnTo>
                  <a:lnTo>
                    <a:pt x="3823" y="2298"/>
                  </a:lnTo>
                  <a:lnTo>
                    <a:pt x="3835" y="2340"/>
                  </a:lnTo>
                  <a:lnTo>
                    <a:pt x="3845" y="2383"/>
                  </a:lnTo>
                  <a:lnTo>
                    <a:pt x="3853" y="2427"/>
                  </a:lnTo>
                  <a:lnTo>
                    <a:pt x="3859" y="2471"/>
                  </a:lnTo>
                  <a:lnTo>
                    <a:pt x="3862" y="2517"/>
                  </a:lnTo>
                  <a:lnTo>
                    <a:pt x="3863" y="2563"/>
                  </a:lnTo>
                  <a:lnTo>
                    <a:pt x="3863" y="2591"/>
                  </a:lnTo>
                  <a:lnTo>
                    <a:pt x="3861" y="2617"/>
                  </a:lnTo>
                  <a:lnTo>
                    <a:pt x="3860" y="2645"/>
                  </a:lnTo>
                  <a:lnTo>
                    <a:pt x="3857" y="2672"/>
                  </a:lnTo>
                  <a:lnTo>
                    <a:pt x="3853" y="2699"/>
                  </a:lnTo>
                  <a:lnTo>
                    <a:pt x="3849" y="2726"/>
                  </a:lnTo>
                  <a:lnTo>
                    <a:pt x="3843" y="2751"/>
                  </a:lnTo>
                  <a:lnTo>
                    <a:pt x="3838" y="2778"/>
                  </a:lnTo>
                  <a:lnTo>
                    <a:pt x="3831" y="2802"/>
                  </a:lnTo>
                  <a:lnTo>
                    <a:pt x="3823" y="2828"/>
                  </a:lnTo>
                  <a:lnTo>
                    <a:pt x="3814" y="2854"/>
                  </a:lnTo>
                  <a:lnTo>
                    <a:pt x="3805" y="2878"/>
                  </a:lnTo>
                  <a:lnTo>
                    <a:pt x="3796" y="2903"/>
                  </a:lnTo>
                  <a:lnTo>
                    <a:pt x="3786" y="2926"/>
                  </a:lnTo>
                  <a:lnTo>
                    <a:pt x="3775" y="2950"/>
                  </a:lnTo>
                  <a:lnTo>
                    <a:pt x="3763" y="2973"/>
                  </a:lnTo>
                  <a:lnTo>
                    <a:pt x="3410" y="2802"/>
                  </a:lnTo>
                  <a:lnTo>
                    <a:pt x="3423" y="2776"/>
                  </a:lnTo>
                  <a:lnTo>
                    <a:pt x="3435" y="2748"/>
                  </a:lnTo>
                  <a:lnTo>
                    <a:pt x="3446" y="2719"/>
                  </a:lnTo>
                  <a:lnTo>
                    <a:pt x="3455" y="2689"/>
                  </a:lnTo>
                  <a:lnTo>
                    <a:pt x="3462" y="2659"/>
                  </a:lnTo>
                  <a:lnTo>
                    <a:pt x="3466" y="2627"/>
                  </a:lnTo>
                  <a:lnTo>
                    <a:pt x="3470" y="2595"/>
                  </a:lnTo>
                  <a:lnTo>
                    <a:pt x="3471" y="2563"/>
                  </a:lnTo>
                  <a:lnTo>
                    <a:pt x="3470" y="2537"/>
                  </a:lnTo>
                  <a:lnTo>
                    <a:pt x="3469" y="2512"/>
                  </a:lnTo>
                  <a:lnTo>
                    <a:pt x="3465" y="2487"/>
                  </a:lnTo>
                  <a:lnTo>
                    <a:pt x="3461" y="2462"/>
                  </a:lnTo>
                  <a:lnTo>
                    <a:pt x="3455" y="2438"/>
                  </a:lnTo>
                  <a:lnTo>
                    <a:pt x="3449" y="2415"/>
                  </a:lnTo>
                  <a:lnTo>
                    <a:pt x="3441" y="2391"/>
                  </a:lnTo>
                  <a:lnTo>
                    <a:pt x="3432" y="2369"/>
                  </a:lnTo>
                  <a:lnTo>
                    <a:pt x="3422" y="2347"/>
                  </a:lnTo>
                  <a:lnTo>
                    <a:pt x="3411" y="2325"/>
                  </a:lnTo>
                  <a:lnTo>
                    <a:pt x="3398" y="2304"/>
                  </a:lnTo>
                  <a:lnTo>
                    <a:pt x="3386" y="2284"/>
                  </a:lnTo>
                  <a:lnTo>
                    <a:pt x="3372" y="2264"/>
                  </a:lnTo>
                  <a:lnTo>
                    <a:pt x="3357" y="2245"/>
                  </a:lnTo>
                  <a:lnTo>
                    <a:pt x="3342" y="2227"/>
                  </a:lnTo>
                  <a:lnTo>
                    <a:pt x="3325" y="2209"/>
                  </a:lnTo>
                  <a:lnTo>
                    <a:pt x="3307" y="2193"/>
                  </a:lnTo>
                  <a:lnTo>
                    <a:pt x="3289" y="2177"/>
                  </a:lnTo>
                  <a:lnTo>
                    <a:pt x="3270" y="2163"/>
                  </a:lnTo>
                  <a:lnTo>
                    <a:pt x="3251" y="2149"/>
                  </a:lnTo>
                  <a:lnTo>
                    <a:pt x="3230" y="2136"/>
                  </a:lnTo>
                  <a:lnTo>
                    <a:pt x="3210" y="2124"/>
                  </a:lnTo>
                  <a:lnTo>
                    <a:pt x="3188" y="2113"/>
                  </a:lnTo>
                  <a:lnTo>
                    <a:pt x="3165" y="2102"/>
                  </a:lnTo>
                  <a:lnTo>
                    <a:pt x="3143" y="2094"/>
                  </a:lnTo>
                  <a:lnTo>
                    <a:pt x="3120" y="2086"/>
                  </a:lnTo>
                  <a:lnTo>
                    <a:pt x="3096" y="2079"/>
                  </a:lnTo>
                  <a:lnTo>
                    <a:pt x="3072" y="2074"/>
                  </a:lnTo>
                  <a:lnTo>
                    <a:pt x="3047" y="2069"/>
                  </a:lnTo>
                  <a:lnTo>
                    <a:pt x="3023" y="2066"/>
                  </a:lnTo>
                  <a:lnTo>
                    <a:pt x="2997" y="2065"/>
                  </a:lnTo>
                  <a:lnTo>
                    <a:pt x="2971" y="2063"/>
                  </a:lnTo>
                  <a:lnTo>
                    <a:pt x="2946" y="2065"/>
                  </a:lnTo>
                  <a:lnTo>
                    <a:pt x="2920" y="2066"/>
                  </a:lnTo>
                  <a:lnTo>
                    <a:pt x="2896" y="2069"/>
                  </a:lnTo>
                  <a:lnTo>
                    <a:pt x="2871" y="2074"/>
                  </a:lnTo>
                  <a:lnTo>
                    <a:pt x="2847" y="2079"/>
                  </a:lnTo>
                  <a:lnTo>
                    <a:pt x="2823" y="2086"/>
                  </a:lnTo>
                  <a:lnTo>
                    <a:pt x="2800" y="2094"/>
                  </a:lnTo>
                  <a:lnTo>
                    <a:pt x="2778" y="2102"/>
                  </a:lnTo>
                  <a:lnTo>
                    <a:pt x="2755" y="2113"/>
                  </a:lnTo>
                  <a:lnTo>
                    <a:pt x="2734" y="2124"/>
                  </a:lnTo>
                  <a:lnTo>
                    <a:pt x="2713" y="2136"/>
                  </a:lnTo>
                  <a:lnTo>
                    <a:pt x="2693" y="2149"/>
                  </a:lnTo>
                  <a:lnTo>
                    <a:pt x="2673" y="2163"/>
                  </a:lnTo>
                  <a:lnTo>
                    <a:pt x="2654" y="2177"/>
                  </a:lnTo>
                  <a:lnTo>
                    <a:pt x="2636" y="2193"/>
                  </a:lnTo>
                  <a:lnTo>
                    <a:pt x="2619" y="2209"/>
                  </a:lnTo>
                  <a:lnTo>
                    <a:pt x="2603" y="2227"/>
                  </a:lnTo>
                  <a:lnTo>
                    <a:pt x="2587" y="2245"/>
                  </a:lnTo>
                  <a:lnTo>
                    <a:pt x="2571" y="2264"/>
                  </a:lnTo>
                  <a:lnTo>
                    <a:pt x="2558" y="2284"/>
                  </a:lnTo>
                  <a:lnTo>
                    <a:pt x="2545" y="2304"/>
                  </a:lnTo>
                  <a:lnTo>
                    <a:pt x="2532" y="2325"/>
                  </a:lnTo>
                  <a:lnTo>
                    <a:pt x="2521" y="2347"/>
                  </a:lnTo>
                  <a:lnTo>
                    <a:pt x="2512" y="2369"/>
                  </a:lnTo>
                  <a:lnTo>
                    <a:pt x="2502" y="2391"/>
                  </a:lnTo>
                  <a:lnTo>
                    <a:pt x="2494" y="2415"/>
                  </a:lnTo>
                  <a:lnTo>
                    <a:pt x="2488" y="2438"/>
                  </a:lnTo>
                  <a:lnTo>
                    <a:pt x="2482" y="2462"/>
                  </a:lnTo>
                  <a:lnTo>
                    <a:pt x="2478" y="2487"/>
                  </a:lnTo>
                  <a:lnTo>
                    <a:pt x="2475" y="2512"/>
                  </a:lnTo>
                  <a:lnTo>
                    <a:pt x="2473" y="2537"/>
                  </a:lnTo>
                  <a:lnTo>
                    <a:pt x="2472" y="2563"/>
                  </a:lnTo>
                  <a:lnTo>
                    <a:pt x="2473" y="2588"/>
                  </a:lnTo>
                  <a:lnTo>
                    <a:pt x="2475" y="2614"/>
                  </a:lnTo>
                  <a:lnTo>
                    <a:pt x="2478" y="2639"/>
                  </a:lnTo>
                  <a:lnTo>
                    <a:pt x="2482" y="2663"/>
                  </a:lnTo>
                  <a:lnTo>
                    <a:pt x="2488" y="2688"/>
                  </a:lnTo>
                  <a:lnTo>
                    <a:pt x="2494" y="2711"/>
                  </a:lnTo>
                  <a:lnTo>
                    <a:pt x="2502" y="2734"/>
                  </a:lnTo>
                  <a:lnTo>
                    <a:pt x="2512" y="2757"/>
                  </a:lnTo>
                  <a:lnTo>
                    <a:pt x="2521" y="2779"/>
                  </a:lnTo>
                  <a:lnTo>
                    <a:pt x="2532" y="2801"/>
                  </a:lnTo>
                  <a:lnTo>
                    <a:pt x="2545" y="2821"/>
                  </a:lnTo>
                  <a:lnTo>
                    <a:pt x="2558" y="2841"/>
                  </a:lnTo>
                  <a:lnTo>
                    <a:pt x="2571" y="2861"/>
                  </a:lnTo>
                  <a:lnTo>
                    <a:pt x="2587" y="2880"/>
                  </a:lnTo>
                  <a:lnTo>
                    <a:pt x="2603" y="2898"/>
                  </a:lnTo>
                  <a:lnTo>
                    <a:pt x="2619" y="2916"/>
                  </a:lnTo>
                  <a:lnTo>
                    <a:pt x="2636" y="2933"/>
                  </a:lnTo>
                  <a:lnTo>
                    <a:pt x="2654" y="2948"/>
                  </a:lnTo>
                  <a:lnTo>
                    <a:pt x="2673" y="2963"/>
                  </a:lnTo>
                  <a:lnTo>
                    <a:pt x="2693" y="2976"/>
                  </a:lnTo>
                  <a:lnTo>
                    <a:pt x="2713" y="2990"/>
                  </a:lnTo>
                  <a:lnTo>
                    <a:pt x="2734" y="3002"/>
                  </a:lnTo>
                  <a:lnTo>
                    <a:pt x="2755" y="3013"/>
                  </a:lnTo>
                  <a:lnTo>
                    <a:pt x="2778" y="3023"/>
                  </a:lnTo>
                  <a:lnTo>
                    <a:pt x="2800" y="3032"/>
                  </a:lnTo>
                  <a:lnTo>
                    <a:pt x="2823" y="3040"/>
                  </a:lnTo>
                  <a:lnTo>
                    <a:pt x="2847" y="3047"/>
                  </a:lnTo>
                  <a:lnTo>
                    <a:pt x="2871" y="3052"/>
                  </a:lnTo>
                  <a:lnTo>
                    <a:pt x="2896" y="3057"/>
                  </a:lnTo>
                  <a:lnTo>
                    <a:pt x="2920" y="3060"/>
                  </a:lnTo>
                  <a:lnTo>
                    <a:pt x="2946" y="3061"/>
                  </a:lnTo>
                  <a:lnTo>
                    <a:pt x="2971" y="3062"/>
                  </a:lnTo>
                  <a:lnTo>
                    <a:pt x="2994" y="3061"/>
                  </a:lnTo>
                  <a:lnTo>
                    <a:pt x="3015" y="3060"/>
                  </a:lnTo>
                  <a:lnTo>
                    <a:pt x="3037" y="3058"/>
                  </a:lnTo>
                  <a:lnTo>
                    <a:pt x="3058" y="3054"/>
                  </a:lnTo>
                  <a:lnTo>
                    <a:pt x="3079" y="3051"/>
                  </a:lnTo>
                  <a:lnTo>
                    <a:pt x="3100" y="3045"/>
                  </a:lnTo>
                  <a:lnTo>
                    <a:pt x="3120" y="3040"/>
                  </a:lnTo>
                  <a:lnTo>
                    <a:pt x="3140" y="3033"/>
                  </a:lnTo>
                  <a:lnTo>
                    <a:pt x="3159" y="3025"/>
                  </a:lnTo>
                  <a:lnTo>
                    <a:pt x="3178" y="3018"/>
                  </a:lnTo>
                  <a:lnTo>
                    <a:pt x="3197" y="3009"/>
                  </a:lnTo>
                  <a:lnTo>
                    <a:pt x="3215" y="2999"/>
                  </a:lnTo>
                  <a:lnTo>
                    <a:pt x="3232" y="2989"/>
                  </a:lnTo>
                  <a:lnTo>
                    <a:pt x="3250" y="2977"/>
                  </a:lnTo>
                  <a:lnTo>
                    <a:pt x="3267" y="2965"/>
                  </a:lnTo>
                  <a:lnTo>
                    <a:pt x="3283" y="2953"/>
                  </a:lnTo>
                  <a:lnTo>
                    <a:pt x="3563" y="3229"/>
                  </a:lnTo>
                  <a:lnTo>
                    <a:pt x="3533" y="3255"/>
                  </a:lnTo>
                  <a:lnTo>
                    <a:pt x="3502" y="3279"/>
                  </a:lnTo>
                  <a:lnTo>
                    <a:pt x="3470" y="3303"/>
                  </a:lnTo>
                  <a:lnTo>
                    <a:pt x="3436" y="3324"/>
                  </a:lnTo>
                  <a:lnTo>
                    <a:pt x="3402" y="3344"/>
                  </a:lnTo>
                  <a:lnTo>
                    <a:pt x="3366" y="3362"/>
                  </a:lnTo>
                  <a:lnTo>
                    <a:pt x="3330" y="3379"/>
                  </a:lnTo>
                  <a:lnTo>
                    <a:pt x="3294" y="3394"/>
                  </a:lnTo>
                  <a:lnTo>
                    <a:pt x="3256" y="3408"/>
                  </a:lnTo>
                  <a:lnTo>
                    <a:pt x="3217" y="3420"/>
                  </a:lnTo>
                  <a:lnTo>
                    <a:pt x="3178" y="3430"/>
                  </a:lnTo>
                  <a:lnTo>
                    <a:pt x="3138" y="3439"/>
                  </a:lnTo>
                  <a:lnTo>
                    <a:pt x="3097" y="3446"/>
                  </a:lnTo>
                  <a:lnTo>
                    <a:pt x="3056" y="3450"/>
                  </a:lnTo>
                  <a:lnTo>
                    <a:pt x="3014" y="3453"/>
                  </a:lnTo>
                  <a:lnTo>
                    <a:pt x="2971" y="3454"/>
                  </a:lnTo>
                  <a:lnTo>
                    <a:pt x="2926" y="3453"/>
                  </a:lnTo>
                  <a:lnTo>
                    <a:pt x="2880" y="3450"/>
                  </a:lnTo>
                  <a:lnTo>
                    <a:pt x="2835" y="3444"/>
                  </a:lnTo>
                  <a:lnTo>
                    <a:pt x="2792" y="3435"/>
                  </a:lnTo>
                  <a:lnTo>
                    <a:pt x="2749" y="3427"/>
                  </a:lnTo>
                  <a:lnTo>
                    <a:pt x="2706" y="3414"/>
                  </a:lnTo>
                  <a:lnTo>
                    <a:pt x="2665" y="3400"/>
                  </a:lnTo>
                  <a:lnTo>
                    <a:pt x="2625" y="3384"/>
                  </a:lnTo>
                  <a:lnTo>
                    <a:pt x="2585" y="3366"/>
                  </a:lnTo>
                  <a:lnTo>
                    <a:pt x="2547" y="3346"/>
                  </a:lnTo>
                  <a:lnTo>
                    <a:pt x="2510" y="3325"/>
                  </a:lnTo>
                  <a:lnTo>
                    <a:pt x="2473" y="3302"/>
                  </a:lnTo>
                  <a:lnTo>
                    <a:pt x="2439" y="3277"/>
                  </a:lnTo>
                  <a:lnTo>
                    <a:pt x="2405" y="3250"/>
                  </a:lnTo>
                  <a:lnTo>
                    <a:pt x="2373" y="3223"/>
                  </a:lnTo>
                  <a:lnTo>
                    <a:pt x="2342" y="3193"/>
                  </a:lnTo>
                  <a:lnTo>
                    <a:pt x="2312" y="3162"/>
                  </a:lnTo>
                  <a:lnTo>
                    <a:pt x="2284" y="3130"/>
                  </a:lnTo>
                  <a:lnTo>
                    <a:pt x="2257" y="3096"/>
                  </a:lnTo>
                  <a:lnTo>
                    <a:pt x="2232" y="3061"/>
                  </a:lnTo>
                  <a:lnTo>
                    <a:pt x="2209" y="3025"/>
                  </a:lnTo>
                  <a:lnTo>
                    <a:pt x="2188" y="2987"/>
                  </a:lnTo>
                  <a:lnTo>
                    <a:pt x="2168" y="2950"/>
                  </a:lnTo>
                  <a:lnTo>
                    <a:pt x="2150" y="2909"/>
                  </a:lnTo>
                  <a:lnTo>
                    <a:pt x="2134" y="2869"/>
                  </a:lnTo>
                  <a:lnTo>
                    <a:pt x="2120" y="2828"/>
                  </a:lnTo>
                  <a:lnTo>
                    <a:pt x="2109" y="2786"/>
                  </a:lnTo>
                  <a:lnTo>
                    <a:pt x="2099" y="2742"/>
                  </a:lnTo>
                  <a:lnTo>
                    <a:pt x="2091" y="2699"/>
                  </a:lnTo>
                  <a:lnTo>
                    <a:pt x="2085" y="2654"/>
                  </a:lnTo>
                  <a:lnTo>
                    <a:pt x="2081" y="2608"/>
                  </a:lnTo>
                  <a:lnTo>
                    <a:pt x="2080" y="2563"/>
                  </a:lnTo>
                  <a:lnTo>
                    <a:pt x="2081" y="2517"/>
                  </a:lnTo>
                  <a:lnTo>
                    <a:pt x="2085" y="2471"/>
                  </a:lnTo>
                  <a:lnTo>
                    <a:pt x="2091" y="2427"/>
                  </a:lnTo>
                  <a:lnTo>
                    <a:pt x="2099" y="2383"/>
                  </a:lnTo>
                  <a:lnTo>
                    <a:pt x="2109" y="2340"/>
                  </a:lnTo>
                  <a:lnTo>
                    <a:pt x="2120" y="2298"/>
                  </a:lnTo>
                  <a:lnTo>
                    <a:pt x="2134" y="2256"/>
                  </a:lnTo>
                  <a:lnTo>
                    <a:pt x="2150" y="2216"/>
                  </a:lnTo>
                  <a:lnTo>
                    <a:pt x="2168" y="2176"/>
                  </a:lnTo>
                  <a:lnTo>
                    <a:pt x="2188" y="2138"/>
                  </a:lnTo>
                  <a:lnTo>
                    <a:pt x="2209" y="2100"/>
                  </a:lnTo>
                  <a:lnTo>
                    <a:pt x="2232" y="2065"/>
                  </a:lnTo>
                  <a:lnTo>
                    <a:pt x="2257" y="2030"/>
                  </a:lnTo>
                  <a:lnTo>
                    <a:pt x="2284" y="1995"/>
                  </a:lnTo>
                  <a:lnTo>
                    <a:pt x="2312" y="1963"/>
                  </a:lnTo>
                  <a:lnTo>
                    <a:pt x="2342" y="1933"/>
                  </a:lnTo>
                  <a:lnTo>
                    <a:pt x="2373" y="1903"/>
                  </a:lnTo>
                  <a:lnTo>
                    <a:pt x="2405" y="1875"/>
                  </a:lnTo>
                  <a:lnTo>
                    <a:pt x="2439" y="1848"/>
                  </a:lnTo>
                  <a:lnTo>
                    <a:pt x="2473" y="1824"/>
                  </a:lnTo>
                  <a:lnTo>
                    <a:pt x="2510" y="1800"/>
                  </a:lnTo>
                  <a:lnTo>
                    <a:pt x="2547" y="1779"/>
                  </a:lnTo>
                  <a:lnTo>
                    <a:pt x="2585" y="1759"/>
                  </a:lnTo>
                  <a:lnTo>
                    <a:pt x="2625" y="1741"/>
                  </a:lnTo>
                  <a:lnTo>
                    <a:pt x="2665" y="1726"/>
                  </a:lnTo>
                  <a:lnTo>
                    <a:pt x="2706" y="1711"/>
                  </a:lnTo>
                  <a:lnTo>
                    <a:pt x="2749" y="1699"/>
                  </a:lnTo>
                  <a:lnTo>
                    <a:pt x="2792" y="1690"/>
                  </a:lnTo>
                  <a:lnTo>
                    <a:pt x="2835" y="1682"/>
                  </a:lnTo>
                  <a:lnTo>
                    <a:pt x="2880" y="1676"/>
                  </a:lnTo>
                  <a:lnTo>
                    <a:pt x="2926" y="1672"/>
                  </a:lnTo>
                  <a:lnTo>
                    <a:pt x="2971" y="1671"/>
                  </a:lnTo>
                  <a:close/>
                  <a:moveTo>
                    <a:pt x="4858" y="3824"/>
                  </a:moveTo>
                  <a:lnTo>
                    <a:pt x="4858" y="3824"/>
                  </a:lnTo>
                  <a:lnTo>
                    <a:pt x="4328" y="3824"/>
                  </a:lnTo>
                  <a:lnTo>
                    <a:pt x="4328" y="4208"/>
                  </a:lnTo>
                  <a:lnTo>
                    <a:pt x="4702" y="4208"/>
                  </a:lnTo>
                  <a:lnTo>
                    <a:pt x="4858" y="3824"/>
                  </a:lnTo>
                  <a:close/>
                  <a:moveTo>
                    <a:pt x="1064" y="3824"/>
                  </a:moveTo>
                  <a:lnTo>
                    <a:pt x="1064" y="3824"/>
                  </a:lnTo>
                  <a:lnTo>
                    <a:pt x="1594" y="3824"/>
                  </a:lnTo>
                  <a:lnTo>
                    <a:pt x="1594" y="4208"/>
                  </a:lnTo>
                  <a:lnTo>
                    <a:pt x="1219" y="4208"/>
                  </a:lnTo>
                  <a:lnTo>
                    <a:pt x="1064" y="3824"/>
                  </a:lnTo>
                  <a:close/>
                </a:path>
              </a:pathLst>
            </a:custGeom>
            <a:solidFill>
              <a:schemeClr val="bg1"/>
            </a:solidFill>
            <a:ln>
              <a:noFill/>
            </a:ln>
          </p:spPr>
          <p:txBody>
            <a:bodyPr lIns="91412" tIns="45706" rIns="91412" bIns="45706" anchor="ctr">
              <a:scene3d>
                <a:camera prst="orthographicFront"/>
                <a:lightRig rig="threePt" dir="t"/>
              </a:scene3d>
              <a:sp3d contourW="12700">
                <a:contourClr>
                  <a:srgbClr val="FFFFFF"/>
                </a:contourClr>
              </a:sp3d>
            </a:bodyPr>
            <a:lstStyle/>
            <a:p>
              <a:pPr algn="ctr">
                <a:defRPr/>
              </a:pPr>
              <a:endParaRPr lang="zh-CN" altLang="en-US" sz="2400">
                <a:solidFill>
                  <a:srgbClr val="FFFFFF"/>
                </a:solidFill>
              </a:endParaRPr>
            </a:p>
          </p:txBody>
        </p:sp>
      </p:grpSp>
      <p:grpSp>
        <p:nvGrpSpPr>
          <p:cNvPr id="20" name="组合 19"/>
          <p:cNvGrpSpPr/>
          <p:nvPr/>
        </p:nvGrpSpPr>
        <p:grpSpPr>
          <a:xfrm>
            <a:off x="5838619" y="3318933"/>
            <a:ext cx="2200654" cy="1897701"/>
            <a:chOff x="4378905" y="2489968"/>
            <a:chExt cx="1651000" cy="1423715"/>
          </a:xfrm>
        </p:grpSpPr>
        <p:sp>
          <p:nvSpPr>
            <p:cNvPr id="6" name="六边形 5"/>
            <p:cNvSpPr/>
            <p:nvPr/>
          </p:nvSpPr>
          <p:spPr>
            <a:xfrm>
              <a:off x="4378905" y="2489968"/>
              <a:ext cx="1651000" cy="1423715"/>
            </a:xfrm>
            <a:prstGeom prst="hexagon">
              <a:avLst/>
            </a:prstGeom>
            <a:solidFill>
              <a:srgbClr val="FFBF3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12" tIns="45706" rIns="91412" bIns="45706" rtlCol="0" anchor="ctr"/>
            <a:lstStyle/>
            <a:p>
              <a:pPr algn="ctr"/>
              <a:endParaRPr lang="zh-CN" altLang="en-US" sz="2400"/>
            </a:p>
          </p:txBody>
        </p:sp>
        <p:sp>
          <p:nvSpPr>
            <p:cNvPr id="10" name="KSO_Shape"/>
            <p:cNvSpPr/>
            <p:nvPr/>
          </p:nvSpPr>
          <p:spPr bwMode="auto">
            <a:xfrm>
              <a:off x="4782203" y="2749624"/>
              <a:ext cx="975671" cy="904401"/>
            </a:xfrm>
            <a:custGeom>
              <a:avLst/>
              <a:gdLst>
                <a:gd name="T0" fmla="*/ 2147483646 w 5982"/>
                <a:gd name="T1" fmla="*/ 0 h 5544"/>
                <a:gd name="T2" fmla="*/ 2147483646 w 5982"/>
                <a:gd name="T3" fmla="*/ 2147483646 h 5544"/>
                <a:gd name="T4" fmla="*/ 2147483646 w 5982"/>
                <a:gd name="T5" fmla="*/ 2147483646 h 5544"/>
                <a:gd name="T6" fmla="*/ 2147483646 w 5982"/>
                <a:gd name="T7" fmla="*/ 2147483646 h 5544"/>
                <a:gd name="T8" fmla="*/ 2147483646 w 5982"/>
                <a:gd name="T9" fmla="*/ 2147483646 h 5544"/>
                <a:gd name="T10" fmla="*/ 1840863726 w 5982"/>
                <a:gd name="T11" fmla="*/ 2147483646 h 5544"/>
                <a:gd name="T12" fmla="*/ 904306876 w 5982"/>
                <a:gd name="T13" fmla="*/ 2147483646 h 5544"/>
                <a:gd name="T14" fmla="*/ 290651983 w 5982"/>
                <a:gd name="T15" fmla="*/ 2147483646 h 5544"/>
                <a:gd name="T16" fmla="*/ 0 w 5982"/>
                <a:gd name="T17" fmla="*/ 2147483646 h 5544"/>
                <a:gd name="T18" fmla="*/ 2147483646 w 5982"/>
                <a:gd name="T19" fmla="*/ 2147483646 h 5544"/>
                <a:gd name="T20" fmla="*/ 2147483646 w 5982"/>
                <a:gd name="T21" fmla="*/ 2147483646 h 5544"/>
                <a:gd name="T22" fmla="*/ 2147483646 w 5982"/>
                <a:gd name="T23" fmla="*/ 2147483646 h 5544"/>
                <a:gd name="T24" fmla="*/ 2147483646 w 5982"/>
                <a:gd name="T25" fmla="*/ 2147483646 h 5544"/>
                <a:gd name="T26" fmla="*/ 2147483646 w 5982"/>
                <a:gd name="T27" fmla="*/ 2147483646 h 5544"/>
                <a:gd name="T28" fmla="*/ 2147483646 w 5982"/>
                <a:gd name="T29" fmla="*/ 2147483646 h 5544"/>
                <a:gd name="T30" fmla="*/ 2147483646 w 5982"/>
                <a:gd name="T31" fmla="*/ 2147483646 h 5544"/>
                <a:gd name="T32" fmla="*/ 2147483646 w 5982"/>
                <a:gd name="T33" fmla="*/ 2147483646 h 5544"/>
                <a:gd name="T34" fmla="*/ 2147483646 w 5982"/>
                <a:gd name="T35" fmla="*/ 2147483646 h 5544"/>
                <a:gd name="T36" fmla="*/ 2147483646 w 5982"/>
                <a:gd name="T37" fmla="*/ 2147483646 h 5544"/>
                <a:gd name="T38" fmla="*/ 2147483646 w 5982"/>
                <a:gd name="T39" fmla="*/ 2147483646 h 5544"/>
                <a:gd name="T40" fmla="*/ 2147483646 w 5982"/>
                <a:gd name="T41" fmla="*/ 2147483646 h 5544"/>
                <a:gd name="T42" fmla="*/ 2147483646 w 5982"/>
                <a:gd name="T43" fmla="*/ 2147483646 h 5544"/>
                <a:gd name="T44" fmla="*/ 2147483646 w 5982"/>
                <a:gd name="T45" fmla="*/ 2147483646 h 5544"/>
                <a:gd name="T46" fmla="*/ 2147483646 w 5982"/>
                <a:gd name="T47" fmla="*/ 2147483646 h 5544"/>
                <a:gd name="T48" fmla="*/ 2147483646 w 5982"/>
                <a:gd name="T49" fmla="*/ 2147483646 h 5544"/>
                <a:gd name="T50" fmla="*/ 2147483646 w 5982"/>
                <a:gd name="T51" fmla="*/ 2147483646 h 5544"/>
                <a:gd name="T52" fmla="*/ 2147483646 w 5982"/>
                <a:gd name="T53" fmla="*/ 2147483646 h 5544"/>
                <a:gd name="T54" fmla="*/ 2147483646 w 5982"/>
                <a:gd name="T55" fmla="*/ 2147483646 h 5544"/>
                <a:gd name="T56" fmla="*/ 2147483646 w 5982"/>
                <a:gd name="T57" fmla="*/ 2147483646 h 5544"/>
                <a:gd name="T58" fmla="*/ 2147483646 w 5982"/>
                <a:gd name="T59" fmla="*/ 2147483646 h 5544"/>
                <a:gd name="T60" fmla="*/ 2147483646 w 5982"/>
                <a:gd name="T61" fmla="*/ 2147483646 h 5544"/>
                <a:gd name="T62" fmla="*/ 2147483646 w 5982"/>
                <a:gd name="T63" fmla="*/ 2147483646 h 5544"/>
                <a:gd name="T64" fmla="*/ 2147483646 w 5982"/>
                <a:gd name="T65" fmla="*/ 2147483646 h 5544"/>
                <a:gd name="T66" fmla="*/ 2147483646 w 5982"/>
                <a:gd name="T67" fmla="*/ 2147483646 h 5544"/>
                <a:gd name="T68" fmla="*/ 2147483646 w 5982"/>
                <a:gd name="T69" fmla="*/ 2147483646 h 5544"/>
                <a:gd name="T70" fmla="*/ 2147483646 w 5982"/>
                <a:gd name="T71" fmla="*/ 2147483646 h 5544"/>
                <a:gd name="T72" fmla="*/ 2147483646 w 5982"/>
                <a:gd name="T73" fmla="*/ 2147483646 h 5544"/>
                <a:gd name="T74" fmla="*/ 2147483646 w 5982"/>
                <a:gd name="T75" fmla="*/ 2147483646 h 5544"/>
                <a:gd name="T76" fmla="*/ 2147483646 w 5982"/>
                <a:gd name="T77" fmla="*/ 2147483646 h 5544"/>
                <a:gd name="T78" fmla="*/ 2147483646 w 5982"/>
                <a:gd name="T79" fmla="*/ 2147483646 h 5544"/>
                <a:gd name="T80" fmla="*/ 2147483646 w 5982"/>
                <a:gd name="T81" fmla="*/ 2147483646 h 5544"/>
                <a:gd name="T82" fmla="*/ 2147483646 w 5982"/>
                <a:gd name="T83" fmla="*/ 2147483646 h 5544"/>
                <a:gd name="T84" fmla="*/ 2147483646 w 5982"/>
                <a:gd name="T85" fmla="*/ 2147483646 h 5544"/>
                <a:gd name="T86" fmla="*/ 2147483646 w 5982"/>
                <a:gd name="T87" fmla="*/ 2147483646 h 5544"/>
                <a:gd name="T88" fmla="*/ 2147483646 w 5982"/>
                <a:gd name="T89" fmla="*/ 2147483646 h 5544"/>
                <a:gd name="T90" fmla="*/ 2147483646 w 5982"/>
                <a:gd name="T91" fmla="*/ 2147483646 h 5544"/>
                <a:gd name="T92" fmla="*/ 2147483646 w 5982"/>
                <a:gd name="T93" fmla="*/ 2147483646 h 5544"/>
                <a:gd name="T94" fmla="*/ 2147483646 w 5982"/>
                <a:gd name="T95" fmla="*/ 2147483646 h 5544"/>
                <a:gd name="T96" fmla="*/ 2147483646 w 5982"/>
                <a:gd name="T97" fmla="*/ 2147483646 h 5544"/>
                <a:gd name="T98" fmla="*/ 2147483646 w 5982"/>
                <a:gd name="T99" fmla="*/ 2147483646 h 5544"/>
                <a:gd name="T100" fmla="*/ 2147483646 w 5982"/>
                <a:gd name="T101" fmla="*/ 2147483646 h 5544"/>
                <a:gd name="T102" fmla="*/ 2147483646 w 5982"/>
                <a:gd name="T103" fmla="*/ 2147483646 h 5544"/>
                <a:gd name="T104" fmla="*/ 2147483646 w 5982"/>
                <a:gd name="T105" fmla="*/ 2147483646 h 5544"/>
                <a:gd name="T106" fmla="*/ 2147483646 w 5982"/>
                <a:gd name="T107" fmla="*/ 2147483646 h 5544"/>
                <a:gd name="T108" fmla="*/ 2147483646 w 5982"/>
                <a:gd name="T109" fmla="*/ 2147483646 h 5544"/>
                <a:gd name="T110" fmla="*/ 2147483646 w 5982"/>
                <a:gd name="T111" fmla="*/ 2147483646 h 5544"/>
                <a:gd name="T112" fmla="*/ 2147483646 w 5982"/>
                <a:gd name="T113" fmla="*/ 2147483646 h 5544"/>
                <a:gd name="T114" fmla="*/ 2147483646 w 5982"/>
                <a:gd name="T115" fmla="*/ 2147483646 h 5544"/>
                <a:gd name="T116" fmla="*/ 2147483646 w 5982"/>
                <a:gd name="T117" fmla="*/ 2147483646 h 5544"/>
                <a:gd name="T118" fmla="*/ 2147483646 w 5982"/>
                <a:gd name="T119" fmla="*/ 2147483646 h 5544"/>
                <a:gd name="T120" fmla="*/ 2147483646 w 5982"/>
                <a:gd name="T121" fmla="*/ 2147483646 h 5544"/>
                <a:gd name="T122" fmla="*/ 2147483646 w 5982"/>
                <a:gd name="T123" fmla="*/ 2147483646 h 5544"/>
                <a:gd name="T124" fmla="*/ 2147483646 w 5982"/>
                <a:gd name="T125" fmla="*/ 2147483646 h 5544"/>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5982" h="5544">
                  <a:moveTo>
                    <a:pt x="5691" y="1008"/>
                  </a:moveTo>
                  <a:lnTo>
                    <a:pt x="4765" y="1008"/>
                  </a:lnTo>
                  <a:lnTo>
                    <a:pt x="4765" y="0"/>
                  </a:lnTo>
                  <a:lnTo>
                    <a:pt x="1217" y="0"/>
                  </a:lnTo>
                  <a:lnTo>
                    <a:pt x="1217" y="1008"/>
                  </a:lnTo>
                  <a:lnTo>
                    <a:pt x="291" y="1008"/>
                  </a:lnTo>
                  <a:lnTo>
                    <a:pt x="275" y="1008"/>
                  </a:lnTo>
                  <a:lnTo>
                    <a:pt x="261" y="1009"/>
                  </a:lnTo>
                  <a:lnTo>
                    <a:pt x="246" y="1012"/>
                  </a:lnTo>
                  <a:lnTo>
                    <a:pt x="232" y="1014"/>
                  </a:lnTo>
                  <a:lnTo>
                    <a:pt x="217" y="1017"/>
                  </a:lnTo>
                  <a:lnTo>
                    <a:pt x="204" y="1021"/>
                  </a:lnTo>
                  <a:lnTo>
                    <a:pt x="190" y="1026"/>
                  </a:lnTo>
                  <a:lnTo>
                    <a:pt x="177" y="1031"/>
                  </a:lnTo>
                  <a:lnTo>
                    <a:pt x="164" y="1037"/>
                  </a:lnTo>
                  <a:lnTo>
                    <a:pt x="151" y="1043"/>
                  </a:lnTo>
                  <a:lnTo>
                    <a:pt x="139" y="1051"/>
                  </a:lnTo>
                  <a:lnTo>
                    <a:pt x="128" y="1057"/>
                  </a:lnTo>
                  <a:lnTo>
                    <a:pt x="116" y="1066"/>
                  </a:lnTo>
                  <a:lnTo>
                    <a:pt x="106" y="1074"/>
                  </a:lnTo>
                  <a:lnTo>
                    <a:pt x="84" y="1093"/>
                  </a:lnTo>
                  <a:lnTo>
                    <a:pt x="65" y="1114"/>
                  </a:lnTo>
                  <a:lnTo>
                    <a:pt x="57" y="1125"/>
                  </a:lnTo>
                  <a:lnTo>
                    <a:pt x="49" y="1137"/>
                  </a:lnTo>
                  <a:lnTo>
                    <a:pt x="41" y="1148"/>
                  </a:lnTo>
                  <a:lnTo>
                    <a:pt x="34" y="1160"/>
                  </a:lnTo>
                  <a:lnTo>
                    <a:pt x="28" y="1173"/>
                  </a:lnTo>
                  <a:lnTo>
                    <a:pt x="22" y="1186"/>
                  </a:lnTo>
                  <a:lnTo>
                    <a:pt x="16" y="1199"/>
                  </a:lnTo>
                  <a:lnTo>
                    <a:pt x="12" y="1212"/>
                  </a:lnTo>
                  <a:lnTo>
                    <a:pt x="9" y="1227"/>
                  </a:lnTo>
                  <a:lnTo>
                    <a:pt x="5" y="1240"/>
                  </a:lnTo>
                  <a:lnTo>
                    <a:pt x="3" y="1255"/>
                  </a:lnTo>
                  <a:lnTo>
                    <a:pt x="1" y="1269"/>
                  </a:lnTo>
                  <a:lnTo>
                    <a:pt x="0" y="1284"/>
                  </a:lnTo>
                  <a:lnTo>
                    <a:pt x="0" y="1299"/>
                  </a:lnTo>
                  <a:lnTo>
                    <a:pt x="0" y="3772"/>
                  </a:lnTo>
                  <a:lnTo>
                    <a:pt x="1217" y="3772"/>
                  </a:lnTo>
                  <a:lnTo>
                    <a:pt x="1217" y="4194"/>
                  </a:lnTo>
                  <a:lnTo>
                    <a:pt x="2567" y="5544"/>
                  </a:lnTo>
                  <a:lnTo>
                    <a:pt x="4765" y="5544"/>
                  </a:lnTo>
                  <a:lnTo>
                    <a:pt x="4765" y="3787"/>
                  </a:lnTo>
                  <a:lnTo>
                    <a:pt x="5982" y="3787"/>
                  </a:lnTo>
                  <a:lnTo>
                    <a:pt x="5982" y="1299"/>
                  </a:lnTo>
                  <a:lnTo>
                    <a:pt x="5982" y="1284"/>
                  </a:lnTo>
                  <a:lnTo>
                    <a:pt x="5981" y="1269"/>
                  </a:lnTo>
                  <a:lnTo>
                    <a:pt x="5979" y="1255"/>
                  </a:lnTo>
                  <a:lnTo>
                    <a:pt x="5976" y="1240"/>
                  </a:lnTo>
                  <a:lnTo>
                    <a:pt x="5973" y="1227"/>
                  </a:lnTo>
                  <a:lnTo>
                    <a:pt x="5969" y="1212"/>
                  </a:lnTo>
                  <a:lnTo>
                    <a:pt x="5964" y="1199"/>
                  </a:lnTo>
                  <a:lnTo>
                    <a:pt x="5959" y="1186"/>
                  </a:lnTo>
                  <a:lnTo>
                    <a:pt x="5953" y="1173"/>
                  </a:lnTo>
                  <a:lnTo>
                    <a:pt x="5946" y="1160"/>
                  </a:lnTo>
                  <a:lnTo>
                    <a:pt x="5940" y="1148"/>
                  </a:lnTo>
                  <a:lnTo>
                    <a:pt x="5932" y="1137"/>
                  </a:lnTo>
                  <a:lnTo>
                    <a:pt x="5924" y="1125"/>
                  </a:lnTo>
                  <a:lnTo>
                    <a:pt x="5915" y="1114"/>
                  </a:lnTo>
                  <a:lnTo>
                    <a:pt x="5896" y="1093"/>
                  </a:lnTo>
                  <a:lnTo>
                    <a:pt x="5876" y="1074"/>
                  </a:lnTo>
                  <a:lnTo>
                    <a:pt x="5865" y="1066"/>
                  </a:lnTo>
                  <a:lnTo>
                    <a:pt x="5854" y="1057"/>
                  </a:lnTo>
                  <a:lnTo>
                    <a:pt x="5841" y="1051"/>
                  </a:lnTo>
                  <a:lnTo>
                    <a:pt x="5829" y="1043"/>
                  </a:lnTo>
                  <a:lnTo>
                    <a:pt x="5817" y="1037"/>
                  </a:lnTo>
                  <a:lnTo>
                    <a:pt x="5804" y="1031"/>
                  </a:lnTo>
                  <a:lnTo>
                    <a:pt x="5791" y="1026"/>
                  </a:lnTo>
                  <a:lnTo>
                    <a:pt x="5777" y="1021"/>
                  </a:lnTo>
                  <a:lnTo>
                    <a:pt x="5763" y="1017"/>
                  </a:lnTo>
                  <a:lnTo>
                    <a:pt x="5749" y="1014"/>
                  </a:lnTo>
                  <a:lnTo>
                    <a:pt x="5735" y="1012"/>
                  </a:lnTo>
                  <a:lnTo>
                    <a:pt x="5720" y="1009"/>
                  </a:lnTo>
                  <a:lnTo>
                    <a:pt x="5705" y="1008"/>
                  </a:lnTo>
                  <a:lnTo>
                    <a:pt x="5691" y="1008"/>
                  </a:lnTo>
                  <a:close/>
                  <a:moveTo>
                    <a:pt x="1559" y="342"/>
                  </a:moveTo>
                  <a:lnTo>
                    <a:pt x="4423" y="342"/>
                  </a:lnTo>
                  <a:lnTo>
                    <a:pt x="4423" y="1008"/>
                  </a:lnTo>
                  <a:lnTo>
                    <a:pt x="1559" y="1008"/>
                  </a:lnTo>
                  <a:lnTo>
                    <a:pt x="1559" y="342"/>
                  </a:lnTo>
                  <a:close/>
                  <a:moveTo>
                    <a:pt x="5104" y="3310"/>
                  </a:moveTo>
                  <a:lnTo>
                    <a:pt x="4765" y="3310"/>
                  </a:lnTo>
                  <a:lnTo>
                    <a:pt x="4765" y="2632"/>
                  </a:lnTo>
                  <a:lnTo>
                    <a:pt x="4423" y="2632"/>
                  </a:lnTo>
                  <a:lnTo>
                    <a:pt x="4423" y="5202"/>
                  </a:lnTo>
                  <a:lnTo>
                    <a:pt x="3016" y="5202"/>
                  </a:lnTo>
                  <a:lnTo>
                    <a:pt x="2992" y="5201"/>
                  </a:lnTo>
                  <a:lnTo>
                    <a:pt x="2970" y="5198"/>
                  </a:lnTo>
                  <a:lnTo>
                    <a:pt x="2949" y="5194"/>
                  </a:lnTo>
                  <a:lnTo>
                    <a:pt x="2929" y="5188"/>
                  </a:lnTo>
                  <a:lnTo>
                    <a:pt x="2910" y="5181"/>
                  </a:lnTo>
                  <a:lnTo>
                    <a:pt x="2892" y="5172"/>
                  </a:lnTo>
                  <a:lnTo>
                    <a:pt x="2874" y="5162"/>
                  </a:lnTo>
                  <a:lnTo>
                    <a:pt x="2859" y="5150"/>
                  </a:lnTo>
                  <a:lnTo>
                    <a:pt x="2843" y="5136"/>
                  </a:lnTo>
                  <a:lnTo>
                    <a:pt x="2829" y="5123"/>
                  </a:lnTo>
                  <a:lnTo>
                    <a:pt x="2815" y="5107"/>
                  </a:lnTo>
                  <a:lnTo>
                    <a:pt x="2803" y="5090"/>
                  </a:lnTo>
                  <a:lnTo>
                    <a:pt x="2791" y="5073"/>
                  </a:lnTo>
                  <a:lnTo>
                    <a:pt x="2779" y="5054"/>
                  </a:lnTo>
                  <a:lnTo>
                    <a:pt x="2769" y="5034"/>
                  </a:lnTo>
                  <a:lnTo>
                    <a:pt x="2759" y="5012"/>
                  </a:lnTo>
                  <a:lnTo>
                    <a:pt x="2752" y="4991"/>
                  </a:lnTo>
                  <a:lnTo>
                    <a:pt x="2743" y="4969"/>
                  </a:lnTo>
                  <a:lnTo>
                    <a:pt x="2736" y="4945"/>
                  </a:lnTo>
                  <a:lnTo>
                    <a:pt x="2729" y="4922"/>
                  </a:lnTo>
                  <a:lnTo>
                    <a:pt x="2723" y="4896"/>
                  </a:lnTo>
                  <a:lnTo>
                    <a:pt x="2718" y="4872"/>
                  </a:lnTo>
                  <a:lnTo>
                    <a:pt x="2709" y="4819"/>
                  </a:lnTo>
                  <a:lnTo>
                    <a:pt x="2701" y="4766"/>
                  </a:lnTo>
                  <a:lnTo>
                    <a:pt x="2697" y="4710"/>
                  </a:lnTo>
                  <a:lnTo>
                    <a:pt x="2695" y="4654"/>
                  </a:lnTo>
                  <a:lnTo>
                    <a:pt x="2694" y="4598"/>
                  </a:lnTo>
                  <a:lnTo>
                    <a:pt x="2694" y="4542"/>
                  </a:lnTo>
                  <a:lnTo>
                    <a:pt x="2695" y="4485"/>
                  </a:lnTo>
                  <a:lnTo>
                    <a:pt x="2698" y="4430"/>
                  </a:lnTo>
                  <a:lnTo>
                    <a:pt x="2701" y="4377"/>
                  </a:lnTo>
                  <a:lnTo>
                    <a:pt x="2706" y="4324"/>
                  </a:lnTo>
                  <a:lnTo>
                    <a:pt x="2710" y="4274"/>
                  </a:lnTo>
                  <a:lnTo>
                    <a:pt x="2721" y="4183"/>
                  </a:lnTo>
                  <a:lnTo>
                    <a:pt x="2733" y="4106"/>
                  </a:lnTo>
                  <a:lnTo>
                    <a:pt x="2743" y="4047"/>
                  </a:lnTo>
                  <a:lnTo>
                    <a:pt x="2752" y="3994"/>
                  </a:lnTo>
                  <a:lnTo>
                    <a:pt x="2701" y="4005"/>
                  </a:lnTo>
                  <a:lnTo>
                    <a:pt x="2643" y="4018"/>
                  </a:lnTo>
                  <a:lnTo>
                    <a:pt x="2567" y="4031"/>
                  </a:lnTo>
                  <a:lnTo>
                    <a:pt x="2478" y="4044"/>
                  </a:lnTo>
                  <a:lnTo>
                    <a:pt x="2429" y="4051"/>
                  </a:lnTo>
                  <a:lnTo>
                    <a:pt x="2379" y="4057"/>
                  </a:lnTo>
                  <a:lnTo>
                    <a:pt x="2325" y="4061"/>
                  </a:lnTo>
                  <a:lnTo>
                    <a:pt x="2272" y="4065"/>
                  </a:lnTo>
                  <a:lnTo>
                    <a:pt x="2217" y="4069"/>
                  </a:lnTo>
                  <a:lnTo>
                    <a:pt x="2161" y="4070"/>
                  </a:lnTo>
                  <a:lnTo>
                    <a:pt x="2106" y="4070"/>
                  </a:lnTo>
                  <a:lnTo>
                    <a:pt x="2051" y="4068"/>
                  </a:lnTo>
                  <a:lnTo>
                    <a:pt x="1996" y="4064"/>
                  </a:lnTo>
                  <a:lnTo>
                    <a:pt x="1943" y="4058"/>
                  </a:lnTo>
                  <a:lnTo>
                    <a:pt x="1917" y="4054"/>
                  </a:lnTo>
                  <a:lnTo>
                    <a:pt x="1891" y="4050"/>
                  </a:lnTo>
                  <a:lnTo>
                    <a:pt x="1867" y="4044"/>
                  </a:lnTo>
                  <a:lnTo>
                    <a:pt x="1842" y="4039"/>
                  </a:lnTo>
                  <a:lnTo>
                    <a:pt x="1819" y="4032"/>
                  </a:lnTo>
                  <a:lnTo>
                    <a:pt x="1796" y="4025"/>
                  </a:lnTo>
                  <a:lnTo>
                    <a:pt x="1773" y="4016"/>
                  </a:lnTo>
                  <a:lnTo>
                    <a:pt x="1752" y="4007"/>
                  </a:lnTo>
                  <a:lnTo>
                    <a:pt x="1731" y="3999"/>
                  </a:lnTo>
                  <a:lnTo>
                    <a:pt x="1712" y="3987"/>
                  </a:lnTo>
                  <a:lnTo>
                    <a:pt x="1693" y="3976"/>
                  </a:lnTo>
                  <a:lnTo>
                    <a:pt x="1675" y="3964"/>
                  </a:lnTo>
                  <a:lnTo>
                    <a:pt x="1658" y="3952"/>
                  </a:lnTo>
                  <a:lnTo>
                    <a:pt x="1643" y="3937"/>
                  </a:lnTo>
                  <a:lnTo>
                    <a:pt x="1628" y="3923"/>
                  </a:lnTo>
                  <a:lnTo>
                    <a:pt x="1615" y="3906"/>
                  </a:lnTo>
                  <a:lnTo>
                    <a:pt x="1603" y="3889"/>
                  </a:lnTo>
                  <a:lnTo>
                    <a:pt x="1593" y="3871"/>
                  </a:lnTo>
                  <a:lnTo>
                    <a:pt x="1583" y="3852"/>
                  </a:lnTo>
                  <a:lnTo>
                    <a:pt x="1575" y="3832"/>
                  </a:lnTo>
                  <a:lnTo>
                    <a:pt x="1569" y="3811"/>
                  </a:lnTo>
                  <a:lnTo>
                    <a:pt x="1564" y="3789"/>
                  </a:lnTo>
                  <a:lnTo>
                    <a:pt x="1561" y="3765"/>
                  </a:lnTo>
                  <a:lnTo>
                    <a:pt x="1559" y="3741"/>
                  </a:lnTo>
                  <a:lnTo>
                    <a:pt x="1559" y="2632"/>
                  </a:lnTo>
                  <a:lnTo>
                    <a:pt x="1217" y="2632"/>
                  </a:lnTo>
                  <a:lnTo>
                    <a:pt x="1217" y="3296"/>
                  </a:lnTo>
                  <a:lnTo>
                    <a:pt x="876" y="3296"/>
                  </a:lnTo>
                  <a:lnTo>
                    <a:pt x="876" y="2141"/>
                  </a:lnTo>
                  <a:lnTo>
                    <a:pt x="5104" y="2141"/>
                  </a:lnTo>
                  <a:lnTo>
                    <a:pt x="5104" y="3310"/>
                  </a:lnTo>
                  <a:close/>
                  <a:moveTo>
                    <a:pt x="5350" y="1722"/>
                  </a:moveTo>
                  <a:lnTo>
                    <a:pt x="5350" y="1722"/>
                  </a:lnTo>
                  <a:lnTo>
                    <a:pt x="5325" y="1721"/>
                  </a:lnTo>
                  <a:lnTo>
                    <a:pt x="5303" y="1718"/>
                  </a:lnTo>
                  <a:lnTo>
                    <a:pt x="5280" y="1712"/>
                  </a:lnTo>
                  <a:lnTo>
                    <a:pt x="5258" y="1704"/>
                  </a:lnTo>
                  <a:lnTo>
                    <a:pt x="5238" y="1694"/>
                  </a:lnTo>
                  <a:lnTo>
                    <a:pt x="5219" y="1682"/>
                  </a:lnTo>
                  <a:lnTo>
                    <a:pt x="5201" y="1669"/>
                  </a:lnTo>
                  <a:lnTo>
                    <a:pt x="5184" y="1654"/>
                  </a:lnTo>
                  <a:lnTo>
                    <a:pt x="5169" y="1637"/>
                  </a:lnTo>
                  <a:lnTo>
                    <a:pt x="5155" y="1619"/>
                  </a:lnTo>
                  <a:lnTo>
                    <a:pt x="5144" y="1601"/>
                  </a:lnTo>
                  <a:lnTo>
                    <a:pt x="5134" y="1579"/>
                  </a:lnTo>
                  <a:lnTo>
                    <a:pt x="5126" y="1558"/>
                  </a:lnTo>
                  <a:lnTo>
                    <a:pt x="5121" y="1536"/>
                  </a:lnTo>
                  <a:lnTo>
                    <a:pt x="5117" y="1512"/>
                  </a:lnTo>
                  <a:lnTo>
                    <a:pt x="5116" y="1489"/>
                  </a:lnTo>
                  <a:lnTo>
                    <a:pt x="5117" y="1466"/>
                  </a:lnTo>
                  <a:lnTo>
                    <a:pt x="5121" y="1442"/>
                  </a:lnTo>
                  <a:lnTo>
                    <a:pt x="5126" y="1420"/>
                  </a:lnTo>
                  <a:lnTo>
                    <a:pt x="5134" y="1399"/>
                  </a:lnTo>
                  <a:lnTo>
                    <a:pt x="5144" y="1379"/>
                  </a:lnTo>
                  <a:lnTo>
                    <a:pt x="5155" y="1359"/>
                  </a:lnTo>
                  <a:lnTo>
                    <a:pt x="5169" y="1341"/>
                  </a:lnTo>
                  <a:lnTo>
                    <a:pt x="5184" y="1324"/>
                  </a:lnTo>
                  <a:lnTo>
                    <a:pt x="5201" y="1309"/>
                  </a:lnTo>
                  <a:lnTo>
                    <a:pt x="5219" y="1296"/>
                  </a:lnTo>
                  <a:lnTo>
                    <a:pt x="5238" y="1284"/>
                  </a:lnTo>
                  <a:lnTo>
                    <a:pt x="5258" y="1275"/>
                  </a:lnTo>
                  <a:lnTo>
                    <a:pt x="5280" y="1267"/>
                  </a:lnTo>
                  <a:lnTo>
                    <a:pt x="5303" y="1261"/>
                  </a:lnTo>
                  <a:lnTo>
                    <a:pt x="5325" y="1257"/>
                  </a:lnTo>
                  <a:lnTo>
                    <a:pt x="5350" y="1256"/>
                  </a:lnTo>
                  <a:lnTo>
                    <a:pt x="5373" y="1257"/>
                  </a:lnTo>
                  <a:lnTo>
                    <a:pt x="5396" y="1261"/>
                  </a:lnTo>
                  <a:lnTo>
                    <a:pt x="5419" y="1267"/>
                  </a:lnTo>
                  <a:lnTo>
                    <a:pt x="5440" y="1275"/>
                  </a:lnTo>
                  <a:lnTo>
                    <a:pt x="5460" y="1284"/>
                  </a:lnTo>
                  <a:lnTo>
                    <a:pt x="5479" y="1296"/>
                  </a:lnTo>
                  <a:lnTo>
                    <a:pt x="5497" y="1309"/>
                  </a:lnTo>
                  <a:lnTo>
                    <a:pt x="5513" y="1324"/>
                  </a:lnTo>
                  <a:lnTo>
                    <a:pt x="5529" y="1341"/>
                  </a:lnTo>
                  <a:lnTo>
                    <a:pt x="5542" y="1359"/>
                  </a:lnTo>
                  <a:lnTo>
                    <a:pt x="5554" y="1379"/>
                  </a:lnTo>
                  <a:lnTo>
                    <a:pt x="5564" y="1399"/>
                  </a:lnTo>
                  <a:lnTo>
                    <a:pt x="5571" y="1420"/>
                  </a:lnTo>
                  <a:lnTo>
                    <a:pt x="5577" y="1442"/>
                  </a:lnTo>
                  <a:lnTo>
                    <a:pt x="5580" y="1466"/>
                  </a:lnTo>
                  <a:lnTo>
                    <a:pt x="5582" y="1489"/>
                  </a:lnTo>
                  <a:lnTo>
                    <a:pt x="5580" y="1512"/>
                  </a:lnTo>
                  <a:lnTo>
                    <a:pt x="5577" y="1536"/>
                  </a:lnTo>
                  <a:lnTo>
                    <a:pt x="5571" y="1558"/>
                  </a:lnTo>
                  <a:lnTo>
                    <a:pt x="5564" y="1579"/>
                  </a:lnTo>
                  <a:lnTo>
                    <a:pt x="5554" y="1601"/>
                  </a:lnTo>
                  <a:lnTo>
                    <a:pt x="5542" y="1619"/>
                  </a:lnTo>
                  <a:lnTo>
                    <a:pt x="5529" y="1637"/>
                  </a:lnTo>
                  <a:lnTo>
                    <a:pt x="5513" y="1654"/>
                  </a:lnTo>
                  <a:lnTo>
                    <a:pt x="5497" y="1669"/>
                  </a:lnTo>
                  <a:lnTo>
                    <a:pt x="5479" y="1682"/>
                  </a:lnTo>
                  <a:lnTo>
                    <a:pt x="5460" y="1694"/>
                  </a:lnTo>
                  <a:lnTo>
                    <a:pt x="5440" y="1704"/>
                  </a:lnTo>
                  <a:lnTo>
                    <a:pt x="5419" y="1712"/>
                  </a:lnTo>
                  <a:lnTo>
                    <a:pt x="5396" y="1718"/>
                  </a:lnTo>
                  <a:lnTo>
                    <a:pt x="5373" y="1721"/>
                  </a:lnTo>
                  <a:lnTo>
                    <a:pt x="5350" y="1722"/>
                  </a:lnTo>
                  <a:close/>
                  <a:moveTo>
                    <a:pt x="4016" y="2679"/>
                  </a:moveTo>
                  <a:lnTo>
                    <a:pt x="2045" y="2679"/>
                  </a:lnTo>
                  <a:lnTo>
                    <a:pt x="2045" y="3023"/>
                  </a:lnTo>
                  <a:lnTo>
                    <a:pt x="4016" y="3023"/>
                  </a:lnTo>
                  <a:lnTo>
                    <a:pt x="4016" y="2679"/>
                  </a:lnTo>
                  <a:close/>
                  <a:moveTo>
                    <a:pt x="2045" y="3695"/>
                  </a:moveTo>
                  <a:lnTo>
                    <a:pt x="4016" y="3695"/>
                  </a:lnTo>
                  <a:lnTo>
                    <a:pt x="4016" y="3352"/>
                  </a:lnTo>
                  <a:lnTo>
                    <a:pt x="2045" y="3352"/>
                  </a:lnTo>
                  <a:lnTo>
                    <a:pt x="2045" y="3695"/>
                  </a:lnTo>
                  <a:close/>
                </a:path>
              </a:pathLst>
            </a:custGeom>
            <a:solidFill>
              <a:schemeClr val="bg1"/>
            </a:solidFill>
            <a:ln>
              <a:noFill/>
            </a:ln>
          </p:spPr>
          <p:txBody>
            <a:bodyPr lIns="91412" tIns="45706" rIns="91412" bIns="45706" anchor="ctr">
              <a:scene3d>
                <a:camera prst="orthographicFront"/>
                <a:lightRig rig="threePt" dir="t"/>
              </a:scene3d>
              <a:sp3d contourW="12700">
                <a:contourClr>
                  <a:srgbClr val="FFFFFF"/>
                </a:contourClr>
              </a:sp3d>
            </a:bodyPr>
            <a:lstStyle/>
            <a:p>
              <a:pPr algn="ctr">
                <a:defRPr/>
              </a:pPr>
              <a:endParaRPr lang="zh-CN" altLang="en-US" sz="2400">
                <a:solidFill>
                  <a:srgbClr val="FFFFFF"/>
                </a:solidFill>
              </a:endParaRPr>
            </a:p>
          </p:txBody>
        </p:sp>
      </p:grpSp>
      <p:grpSp>
        <p:nvGrpSpPr>
          <p:cNvPr id="2" name="组合 1"/>
          <p:cNvGrpSpPr/>
          <p:nvPr/>
        </p:nvGrpSpPr>
        <p:grpSpPr>
          <a:xfrm>
            <a:off x="1791642" y="3318935"/>
            <a:ext cx="2200654" cy="1897701"/>
            <a:chOff x="1342735" y="2489969"/>
            <a:chExt cx="1651000" cy="1423715"/>
          </a:xfrm>
        </p:grpSpPr>
        <p:sp>
          <p:nvSpPr>
            <p:cNvPr id="4" name="六边形 3"/>
            <p:cNvSpPr/>
            <p:nvPr/>
          </p:nvSpPr>
          <p:spPr>
            <a:xfrm>
              <a:off x="1342735" y="2489969"/>
              <a:ext cx="1651000" cy="1423715"/>
            </a:xfrm>
            <a:prstGeom prst="hexagon">
              <a:avLst/>
            </a:prstGeom>
            <a:solidFill>
              <a:srgbClr val="55BEBB"/>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12" tIns="45706" rIns="91412" bIns="45706" rtlCol="0" anchor="ctr"/>
            <a:lstStyle/>
            <a:p>
              <a:pPr algn="ctr"/>
              <a:endParaRPr lang="zh-CN" altLang="en-US" sz="2400"/>
            </a:p>
          </p:txBody>
        </p:sp>
        <p:sp>
          <p:nvSpPr>
            <p:cNvPr id="11" name="KSO_Shape"/>
            <p:cNvSpPr/>
            <p:nvPr/>
          </p:nvSpPr>
          <p:spPr bwMode="auto">
            <a:xfrm>
              <a:off x="1691123" y="2852792"/>
              <a:ext cx="975671" cy="676674"/>
            </a:xfrm>
            <a:custGeom>
              <a:avLst/>
              <a:gdLst>
                <a:gd name="T0" fmla="*/ 1239327 w 6190"/>
                <a:gd name="T1" fmla="*/ 156252 h 4291"/>
                <a:gd name="T2" fmla="*/ 1294415 w 6190"/>
                <a:gd name="T3" fmla="*/ 211617 h 4291"/>
                <a:gd name="T4" fmla="*/ 1294415 w 6190"/>
                <a:gd name="T5" fmla="*/ 1106686 h 4291"/>
                <a:gd name="T6" fmla="*/ 790313 w 6190"/>
                <a:gd name="T7" fmla="*/ 1106686 h 4291"/>
                <a:gd name="T8" fmla="*/ 790313 w 6190"/>
                <a:gd name="T9" fmla="*/ 1144518 h 4291"/>
                <a:gd name="T10" fmla="*/ 830321 w 6190"/>
                <a:gd name="T11" fmla="*/ 1150362 h 4291"/>
                <a:gd name="T12" fmla="*/ 870637 w 6190"/>
                <a:gd name="T13" fmla="*/ 1158052 h 4291"/>
                <a:gd name="T14" fmla="*/ 911261 w 6190"/>
                <a:gd name="T15" fmla="*/ 1166972 h 4291"/>
                <a:gd name="T16" fmla="*/ 951577 w 6190"/>
                <a:gd name="T17" fmla="*/ 1177737 h 4291"/>
                <a:gd name="T18" fmla="*/ 991893 w 6190"/>
                <a:gd name="T19" fmla="*/ 1189733 h 4291"/>
                <a:gd name="T20" fmla="*/ 1032208 w 6190"/>
                <a:gd name="T21" fmla="*/ 1203882 h 4291"/>
                <a:gd name="T22" fmla="*/ 1072524 w 6190"/>
                <a:gd name="T23" fmla="*/ 1219569 h 4291"/>
                <a:gd name="T24" fmla="*/ 1112840 w 6190"/>
                <a:gd name="T25" fmla="*/ 1236793 h 4291"/>
                <a:gd name="T26" fmla="*/ 1112840 w 6190"/>
                <a:gd name="T27" fmla="*/ 1319841 h 4291"/>
                <a:gd name="T28" fmla="*/ 194501 w 6190"/>
                <a:gd name="T29" fmla="*/ 1319841 h 4291"/>
                <a:gd name="T30" fmla="*/ 194501 w 6190"/>
                <a:gd name="T31" fmla="*/ 1236793 h 4291"/>
                <a:gd name="T32" fmla="*/ 214197 w 6190"/>
                <a:gd name="T33" fmla="*/ 1228796 h 4291"/>
                <a:gd name="T34" fmla="*/ 252974 w 6190"/>
                <a:gd name="T35" fmla="*/ 1213725 h 4291"/>
                <a:gd name="T36" fmla="*/ 292059 w 6190"/>
                <a:gd name="T37" fmla="*/ 1199883 h 4291"/>
                <a:gd name="T38" fmla="*/ 330836 w 6190"/>
                <a:gd name="T39" fmla="*/ 1187580 h 4291"/>
                <a:gd name="T40" fmla="*/ 370229 w 6190"/>
                <a:gd name="T41" fmla="*/ 1176507 h 4291"/>
                <a:gd name="T42" fmla="*/ 409313 w 6190"/>
                <a:gd name="T43" fmla="*/ 1166664 h 4291"/>
                <a:gd name="T44" fmla="*/ 448090 w 6190"/>
                <a:gd name="T45" fmla="*/ 1158052 h 4291"/>
                <a:gd name="T46" fmla="*/ 487483 w 6190"/>
                <a:gd name="T47" fmla="*/ 1151285 h 4291"/>
                <a:gd name="T48" fmla="*/ 506872 w 6190"/>
                <a:gd name="T49" fmla="*/ 1106686 h 4291"/>
                <a:gd name="T50" fmla="*/ 0 w 6190"/>
                <a:gd name="T51" fmla="*/ 1106686 h 4291"/>
                <a:gd name="T52" fmla="*/ 0 w 6190"/>
                <a:gd name="T53" fmla="*/ 211617 h 4291"/>
                <a:gd name="T54" fmla="*/ 55088 w 6190"/>
                <a:gd name="T55" fmla="*/ 156252 h 4291"/>
                <a:gd name="T56" fmla="*/ 1365814 w 6190"/>
                <a:gd name="T57" fmla="*/ 1319841 h 4291"/>
                <a:gd name="T58" fmla="*/ 1905000 w 6190"/>
                <a:gd name="T59" fmla="*/ 0 h 4291"/>
                <a:gd name="T60" fmla="*/ 1365814 w 6190"/>
                <a:gd name="T61" fmla="*/ 1319841 h 4291"/>
                <a:gd name="T62" fmla="*/ 1433828 w 6190"/>
                <a:gd name="T63" fmla="*/ 115036 h 4291"/>
                <a:gd name="T64" fmla="*/ 1846527 w 6190"/>
                <a:gd name="T65" fmla="*/ 243299 h 4291"/>
                <a:gd name="T66" fmla="*/ 1433828 w 6190"/>
                <a:gd name="T67" fmla="*/ 115036 h 4291"/>
                <a:gd name="T68" fmla="*/ 1433828 w 6190"/>
                <a:gd name="T69" fmla="*/ 315273 h 4291"/>
                <a:gd name="T70" fmla="*/ 1846527 w 6190"/>
                <a:gd name="T71" fmla="*/ 444151 h 4291"/>
                <a:gd name="T72" fmla="*/ 1433828 w 6190"/>
                <a:gd name="T73" fmla="*/ 315273 h 4291"/>
                <a:gd name="T74" fmla="*/ 1431674 w 6190"/>
                <a:gd name="T75" fmla="*/ 553035 h 4291"/>
                <a:gd name="T76" fmla="*/ 1570163 w 6190"/>
                <a:gd name="T77" fmla="*/ 652385 h 4291"/>
                <a:gd name="T78" fmla="*/ 1431674 w 6190"/>
                <a:gd name="T79" fmla="*/ 553035 h 4291"/>
                <a:gd name="T80" fmla="*/ 1431674 w 6190"/>
                <a:gd name="T81" fmla="*/ 712671 h 4291"/>
                <a:gd name="T82" fmla="*/ 1570163 w 6190"/>
                <a:gd name="T83" fmla="*/ 812021 h 4291"/>
                <a:gd name="T84" fmla="*/ 1431674 w 6190"/>
                <a:gd name="T85" fmla="*/ 712671 h 4291"/>
                <a:gd name="T86" fmla="*/ 1183931 w 6190"/>
                <a:gd name="T87" fmla="*/ 266983 h 4291"/>
                <a:gd name="T88" fmla="*/ 110484 w 6190"/>
                <a:gd name="T89" fmla="*/ 995956 h 4291"/>
                <a:gd name="T90" fmla="*/ 1183931 w 6190"/>
                <a:gd name="T91" fmla="*/ 266983 h 4291"/>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6190" h="4291">
                  <a:moveTo>
                    <a:pt x="179" y="508"/>
                  </a:moveTo>
                  <a:lnTo>
                    <a:pt x="4027" y="508"/>
                  </a:lnTo>
                  <a:lnTo>
                    <a:pt x="4206" y="508"/>
                  </a:lnTo>
                  <a:lnTo>
                    <a:pt x="4206" y="688"/>
                  </a:lnTo>
                  <a:lnTo>
                    <a:pt x="4206" y="3418"/>
                  </a:lnTo>
                  <a:lnTo>
                    <a:pt x="4206" y="3598"/>
                  </a:lnTo>
                  <a:lnTo>
                    <a:pt x="4027" y="3598"/>
                  </a:lnTo>
                  <a:lnTo>
                    <a:pt x="2568" y="3598"/>
                  </a:lnTo>
                  <a:lnTo>
                    <a:pt x="2568" y="3721"/>
                  </a:lnTo>
                  <a:lnTo>
                    <a:pt x="2634" y="3731"/>
                  </a:lnTo>
                  <a:lnTo>
                    <a:pt x="2698" y="3740"/>
                  </a:lnTo>
                  <a:lnTo>
                    <a:pt x="2764" y="3752"/>
                  </a:lnTo>
                  <a:lnTo>
                    <a:pt x="2829" y="3765"/>
                  </a:lnTo>
                  <a:lnTo>
                    <a:pt x="2895" y="3779"/>
                  </a:lnTo>
                  <a:lnTo>
                    <a:pt x="2961" y="3794"/>
                  </a:lnTo>
                  <a:lnTo>
                    <a:pt x="3026" y="3811"/>
                  </a:lnTo>
                  <a:lnTo>
                    <a:pt x="3092" y="3829"/>
                  </a:lnTo>
                  <a:lnTo>
                    <a:pt x="3157" y="3848"/>
                  </a:lnTo>
                  <a:lnTo>
                    <a:pt x="3223" y="3868"/>
                  </a:lnTo>
                  <a:lnTo>
                    <a:pt x="3288" y="3891"/>
                  </a:lnTo>
                  <a:lnTo>
                    <a:pt x="3354" y="3914"/>
                  </a:lnTo>
                  <a:lnTo>
                    <a:pt x="3419" y="3938"/>
                  </a:lnTo>
                  <a:lnTo>
                    <a:pt x="3485" y="3965"/>
                  </a:lnTo>
                  <a:lnTo>
                    <a:pt x="3550" y="3993"/>
                  </a:lnTo>
                  <a:lnTo>
                    <a:pt x="3616" y="4021"/>
                  </a:lnTo>
                  <a:lnTo>
                    <a:pt x="3616" y="4291"/>
                  </a:lnTo>
                  <a:lnTo>
                    <a:pt x="632" y="4291"/>
                  </a:lnTo>
                  <a:lnTo>
                    <a:pt x="632" y="4021"/>
                  </a:lnTo>
                  <a:lnTo>
                    <a:pt x="696" y="3995"/>
                  </a:lnTo>
                  <a:lnTo>
                    <a:pt x="758" y="3970"/>
                  </a:lnTo>
                  <a:lnTo>
                    <a:pt x="822" y="3946"/>
                  </a:lnTo>
                  <a:lnTo>
                    <a:pt x="885" y="3924"/>
                  </a:lnTo>
                  <a:lnTo>
                    <a:pt x="949" y="3901"/>
                  </a:lnTo>
                  <a:lnTo>
                    <a:pt x="1013" y="3881"/>
                  </a:lnTo>
                  <a:lnTo>
                    <a:pt x="1075" y="3861"/>
                  </a:lnTo>
                  <a:lnTo>
                    <a:pt x="1139" y="3843"/>
                  </a:lnTo>
                  <a:lnTo>
                    <a:pt x="1203" y="3825"/>
                  </a:lnTo>
                  <a:lnTo>
                    <a:pt x="1266" y="3809"/>
                  </a:lnTo>
                  <a:lnTo>
                    <a:pt x="1330" y="3793"/>
                  </a:lnTo>
                  <a:lnTo>
                    <a:pt x="1394" y="3779"/>
                  </a:lnTo>
                  <a:lnTo>
                    <a:pt x="1456" y="3765"/>
                  </a:lnTo>
                  <a:lnTo>
                    <a:pt x="1520" y="3753"/>
                  </a:lnTo>
                  <a:lnTo>
                    <a:pt x="1584" y="3743"/>
                  </a:lnTo>
                  <a:lnTo>
                    <a:pt x="1647" y="3733"/>
                  </a:lnTo>
                  <a:lnTo>
                    <a:pt x="1647" y="3598"/>
                  </a:lnTo>
                  <a:lnTo>
                    <a:pt x="179" y="3598"/>
                  </a:lnTo>
                  <a:lnTo>
                    <a:pt x="0" y="3598"/>
                  </a:lnTo>
                  <a:lnTo>
                    <a:pt x="0" y="3418"/>
                  </a:lnTo>
                  <a:lnTo>
                    <a:pt x="0" y="688"/>
                  </a:lnTo>
                  <a:lnTo>
                    <a:pt x="0" y="508"/>
                  </a:lnTo>
                  <a:lnTo>
                    <a:pt x="179" y="508"/>
                  </a:lnTo>
                  <a:close/>
                  <a:moveTo>
                    <a:pt x="4438" y="4291"/>
                  </a:moveTo>
                  <a:lnTo>
                    <a:pt x="6190" y="4291"/>
                  </a:lnTo>
                  <a:lnTo>
                    <a:pt x="6190" y="0"/>
                  </a:lnTo>
                  <a:lnTo>
                    <a:pt x="4438" y="0"/>
                  </a:lnTo>
                  <a:lnTo>
                    <a:pt x="4438" y="4291"/>
                  </a:lnTo>
                  <a:close/>
                  <a:moveTo>
                    <a:pt x="4659" y="374"/>
                  </a:moveTo>
                  <a:lnTo>
                    <a:pt x="6000" y="374"/>
                  </a:lnTo>
                  <a:lnTo>
                    <a:pt x="6000" y="791"/>
                  </a:lnTo>
                  <a:lnTo>
                    <a:pt x="4659" y="791"/>
                  </a:lnTo>
                  <a:lnTo>
                    <a:pt x="4659" y="374"/>
                  </a:lnTo>
                  <a:close/>
                  <a:moveTo>
                    <a:pt x="4659" y="1025"/>
                  </a:moveTo>
                  <a:lnTo>
                    <a:pt x="6000" y="1025"/>
                  </a:lnTo>
                  <a:lnTo>
                    <a:pt x="6000" y="1444"/>
                  </a:lnTo>
                  <a:lnTo>
                    <a:pt x="4659" y="1444"/>
                  </a:lnTo>
                  <a:lnTo>
                    <a:pt x="4659" y="1025"/>
                  </a:lnTo>
                  <a:close/>
                  <a:moveTo>
                    <a:pt x="4652" y="1798"/>
                  </a:moveTo>
                  <a:lnTo>
                    <a:pt x="5102" y="1798"/>
                  </a:lnTo>
                  <a:lnTo>
                    <a:pt x="5102" y="2121"/>
                  </a:lnTo>
                  <a:lnTo>
                    <a:pt x="4652" y="2121"/>
                  </a:lnTo>
                  <a:lnTo>
                    <a:pt x="4652" y="1798"/>
                  </a:lnTo>
                  <a:close/>
                  <a:moveTo>
                    <a:pt x="4652" y="2317"/>
                  </a:moveTo>
                  <a:lnTo>
                    <a:pt x="5102" y="2317"/>
                  </a:lnTo>
                  <a:lnTo>
                    <a:pt x="5102" y="2640"/>
                  </a:lnTo>
                  <a:lnTo>
                    <a:pt x="4652" y="2640"/>
                  </a:lnTo>
                  <a:lnTo>
                    <a:pt x="4652" y="2317"/>
                  </a:lnTo>
                  <a:close/>
                  <a:moveTo>
                    <a:pt x="3847" y="868"/>
                  </a:moveTo>
                  <a:lnTo>
                    <a:pt x="359" y="868"/>
                  </a:lnTo>
                  <a:lnTo>
                    <a:pt x="359" y="3238"/>
                  </a:lnTo>
                  <a:lnTo>
                    <a:pt x="3847" y="3238"/>
                  </a:lnTo>
                  <a:lnTo>
                    <a:pt x="3847" y="868"/>
                  </a:lnTo>
                  <a:close/>
                </a:path>
              </a:pathLst>
            </a:custGeom>
            <a:solidFill>
              <a:schemeClr val="bg1"/>
            </a:solidFill>
            <a:ln>
              <a:noFill/>
            </a:ln>
          </p:spPr>
          <p:txBody>
            <a:bodyPr lIns="91412" tIns="45706" rIns="91412" bIns="45706" anchor="ctr">
              <a:scene3d>
                <a:camera prst="orthographicFront"/>
                <a:lightRig rig="threePt" dir="t"/>
              </a:scene3d>
              <a:sp3d contourW="12700">
                <a:contourClr>
                  <a:srgbClr val="FFFFFF"/>
                </a:contourClr>
              </a:sp3d>
            </a:bodyPr>
            <a:lstStyle/>
            <a:p>
              <a:pPr algn="ctr">
                <a:defRPr/>
              </a:pPr>
              <a:endParaRPr lang="zh-CN" altLang="en-US" sz="2400">
                <a:solidFill>
                  <a:srgbClr val="FFFFFF"/>
                </a:solidFill>
              </a:endParaRPr>
            </a:p>
          </p:txBody>
        </p:sp>
      </p:grpSp>
      <p:sp>
        <p:nvSpPr>
          <p:cNvPr id="12" name="文本框 11"/>
          <p:cNvSpPr txBox="1"/>
          <p:nvPr/>
        </p:nvSpPr>
        <p:spPr>
          <a:xfrm>
            <a:off x="853970" y="2288587"/>
            <a:ext cx="2756203" cy="584619"/>
          </a:xfrm>
          <a:prstGeom prst="rect">
            <a:avLst/>
          </a:prstGeom>
          <a:noFill/>
        </p:spPr>
        <p:txBody>
          <a:bodyPr wrap="square" lIns="91412" tIns="45706" rIns="91412" bIns="45706" rtlCol="0">
            <a:spAutoFit/>
          </a:bodyPr>
          <a:lstStyle/>
          <a:p>
            <a:pPr algn="r"/>
            <a:r>
              <a:rPr lang="zh-CN" altLang="en-US" sz="3200" dirty="0">
                <a:solidFill>
                  <a:srgbClr val="969696"/>
                </a:solidFill>
                <a:latin typeface="微软雅黑" panose="020B0503020204020204" pitchFamily="34" charset="-122"/>
                <a:ea typeface="微软雅黑" panose="020B0503020204020204" pitchFamily="34" charset="-122"/>
                <a:cs typeface="Lato Regular"/>
              </a:rPr>
              <a:t>点击标题</a:t>
            </a:r>
            <a:endParaRPr lang="en-US" altLang="zh-CN" sz="3200" dirty="0">
              <a:solidFill>
                <a:srgbClr val="969696"/>
              </a:solidFill>
              <a:latin typeface="微软雅黑" panose="020B0503020204020204" pitchFamily="34" charset="-122"/>
              <a:ea typeface="微软雅黑" panose="020B0503020204020204" pitchFamily="34" charset="-122"/>
              <a:cs typeface="Lato Regular"/>
            </a:endParaRPr>
          </a:p>
        </p:txBody>
      </p:sp>
      <p:sp>
        <p:nvSpPr>
          <p:cNvPr id="13" name="矩形 12"/>
          <p:cNvSpPr/>
          <p:nvPr/>
        </p:nvSpPr>
        <p:spPr>
          <a:xfrm>
            <a:off x="1005265" y="2789337"/>
            <a:ext cx="2604907" cy="461637"/>
          </a:xfrm>
          <a:prstGeom prst="rect">
            <a:avLst/>
          </a:prstGeom>
        </p:spPr>
        <p:txBody>
          <a:bodyPr wrap="square" lIns="91412" tIns="45706" rIns="91412" bIns="45706">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r>
              <a:rPr lang="zh-CN" altLang="en-US" sz="1200" dirty="0">
                <a:solidFill>
                  <a:srgbClr val="969696"/>
                </a:solidFill>
                <a:latin typeface="微软雅黑" panose="020B0503020204020204" pitchFamily="34" charset="-122"/>
                <a:ea typeface="微软雅黑" panose="020B0503020204020204" pitchFamily="34" charset="-122"/>
              </a:rPr>
              <a:t>所有文字都可以随意更改成您的文字内容 鼠标点击修改的地方</a:t>
            </a:r>
            <a:endParaRPr lang="en-US" altLang="zh-CN" sz="1200" dirty="0">
              <a:solidFill>
                <a:srgbClr val="969696"/>
              </a:solidFill>
              <a:latin typeface="微软雅黑" panose="020B0503020204020204" pitchFamily="34" charset="-122"/>
              <a:ea typeface="微软雅黑" panose="020B0503020204020204" pitchFamily="34" charset="-122"/>
            </a:endParaRPr>
          </a:p>
        </p:txBody>
      </p:sp>
      <p:sp>
        <p:nvSpPr>
          <p:cNvPr id="14" name="文本框 13"/>
          <p:cNvSpPr txBox="1"/>
          <p:nvPr/>
        </p:nvSpPr>
        <p:spPr>
          <a:xfrm>
            <a:off x="3408531" y="4864967"/>
            <a:ext cx="2756203" cy="502545"/>
          </a:xfrm>
          <a:prstGeom prst="rect">
            <a:avLst/>
          </a:prstGeom>
          <a:noFill/>
        </p:spPr>
        <p:txBody>
          <a:bodyPr wrap="square" lIns="91412" tIns="45706" rIns="91412" bIns="45706" rtlCol="0">
            <a:spAutoFit/>
          </a:bodyPr>
          <a:lstStyle/>
          <a:p>
            <a:pPr algn="ctr"/>
            <a:r>
              <a:rPr lang="zh-CN" altLang="en-US" sz="2665" dirty="0">
                <a:solidFill>
                  <a:srgbClr val="969696"/>
                </a:solidFill>
                <a:latin typeface="微软雅黑" panose="020B0503020204020204" pitchFamily="34" charset="-122"/>
                <a:ea typeface="微软雅黑" panose="020B0503020204020204" pitchFamily="34" charset="-122"/>
                <a:cs typeface="Lato Regular"/>
              </a:rPr>
              <a:t>点击标题</a:t>
            </a:r>
            <a:endParaRPr lang="en-US" altLang="zh-CN" sz="2665" dirty="0">
              <a:solidFill>
                <a:srgbClr val="969696"/>
              </a:solidFill>
              <a:latin typeface="微软雅黑" panose="020B0503020204020204" pitchFamily="34" charset="-122"/>
              <a:ea typeface="微软雅黑" panose="020B0503020204020204" pitchFamily="34" charset="-122"/>
              <a:cs typeface="Lato Regular"/>
            </a:endParaRPr>
          </a:p>
        </p:txBody>
      </p:sp>
      <p:sp>
        <p:nvSpPr>
          <p:cNvPr id="15" name="矩形 14"/>
          <p:cNvSpPr/>
          <p:nvPr/>
        </p:nvSpPr>
        <p:spPr>
          <a:xfrm>
            <a:off x="3984418" y="5365717"/>
            <a:ext cx="2604907" cy="1013460"/>
          </a:xfrm>
          <a:prstGeom prst="rect">
            <a:avLst/>
          </a:prstGeom>
        </p:spPr>
        <p:txBody>
          <a:bodyPr wrap="square" lIns="91412" tIns="45706" rIns="91412" bIns="45706">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zh-CN" altLang="en-US" sz="1200" dirty="0">
                <a:solidFill>
                  <a:srgbClr val="969696"/>
                </a:solidFill>
                <a:latin typeface="微软雅黑" panose="020B0503020204020204" pitchFamily="34" charset="-122"/>
                <a:ea typeface="微软雅黑" panose="020B0503020204020204" pitchFamily="34" charset="-122"/>
              </a:rPr>
              <a:t>所有文字都可以随意更改成您的文字内容 鼠标点击修改的地方更多模板亮亮图文旗舰店：https://liangliangtuwen.tmall.com</a:t>
            </a:r>
            <a:endParaRPr lang="zh-CN" altLang="en-US" sz="1200" dirty="0">
              <a:solidFill>
                <a:srgbClr val="969696"/>
              </a:solidFill>
              <a:latin typeface="微软雅黑" panose="020B0503020204020204" pitchFamily="34" charset="-122"/>
              <a:ea typeface="微软雅黑" panose="020B0503020204020204" pitchFamily="34" charset="-122"/>
            </a:endParaRPr>
          </a:p>
        </p:txBody>
      </p:sp>
      <p:sp>
        <p:nvSpPr>
          <p:cNvPr id="16" name="文本框 15"/>
          <p:cNvSpPr txBox="1"/>
          <p:nvPr/>
        </p:nvSpPr>
        <p:spPr>
          <a:xfrm>
            <a:off x="8183510" y="4548304"/>
            <a:ext cx="2756203" cy="502545"/>
          </a:xfrm>
          <a:prstGeom prst="rect">
            <a:avLst/>
          </a:prstGeom>
          <a:noFill/>
        </p:spPr>
        <p:txBody>
          <a:bodyPr wrap="square" lIns="91412" tIns="45706" rIns="91412" bIns="45706" rtlCol="0">
            <a:spAutoFit/>
          </a:bodyPr>
          <a:lstStyle/>
          <a:p>
            <a:r>
              <a:rPr lang="zh-CN" altLang="en-US" sz="2665" dirty="0">
                <a:solidFill>
                  <a:srgbClr val="969696"/>
                </a:solidFill>
                <a:latin typeface="微软雅黑" panose="020B0503020204020204" pitchFamily="34" charset="-122"/>
                <a:ea typeface="微软雅黑" panose="020B0503020204020204" pitchFamily="34" charset="-122"/>
                <a:cs typeface="Lato Regular"/>
              </a:rPr>
              <a:t>点击标题</a:t>
            </a:r>
            <a:endParaRPr lang="en-US" altLang="zh-CN" sz="2665" dirty="0">
              <a:solidFill>
                <a:srgbClr val="969696"/>
              </a:solidFill>
              <a:latin typeface="微软雅黑" panose="020B0503020204020204" pitchFamily="34" charset="-122"/>
              <a:ea typeface="微软雅黑" panose="020B0503020204020204" pitchFamily="34" charset="-122"/>
              <a:cs typeface="Lato Regular"/>
            </a:endParaRPr>
          </a:p>
        </p:txBody>
      </p:sp>
      <p:sp>
        <p:nvSpPr>
          <p:cNvPr id="17" name="矩形 16"/>
          <p:cNvSpPr/>
          <p:nvPr/>
        </p:nvSpPr>
        <p:spPr>
          <a:xfrm>
            <a:off x="8207583" y="5071524"/>
            <a:ext cx="2604907" cy="461637"/>
          </a:xfrm>
          <a:prstGeom prst="rect">
            <a:avLst/>
          </a:prstGeom>
        </p:spPr>
        <p:txBody>
          <a:bodyPr wrap="square" lIns="91412" tIns="45706" rIns="91412" bIns="45706">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zh-CN" altLang="en-US" sz="1200" dirty="0">
                <a:solidFill>
                  <a:srgbClr val="969696"/>
                </a:solidFill>
                <a:latin typeface="微软雅黑" panose="020B0503020204020204" pitchFamily="34" charset="-122"/>
                <a:ea typeface="微软雅黑" panose="020B0503020204020204" pitchFamily="34" charset="-122"/>
              </a:rPr>
              <a:t>所有文字都可以随意更改成您的文字内容 鼠标点击修改的地方</a:t>
            </a:r>
            <a:endParaRPr lang="en-US" altLang="zh-CN" sz="1200" dirty="0">
              <a:solidFill>
                <a:srgbClr val="969696"/>
              </a:solidFill>
              <a:latin typeface="微软雅黑" panose="020B0503020204020204" pitchFamily="34" charset="-122"/>
              <a:ea typeface="微软雅黑" panose="020B0503020204020204" pitchFamily="34" charset="-122"/>
            </a:endParaRPr>
          </a:p>
        </p:txBody>
      </p:sp>
      <p:sp>
        <p:nvSpPr>
          <p:cNvPr id="18" name="文本框 17"/>
          <p:cNvSpPr txBox="1"/>
          <p:nvPr/>
        </p:nvSpPr>
        <p:spPr>
          <a:xfrm>
            <a:off x="5485196" y="1457010"/>
            <a:ext cx="2756203" cy="584619"/>
          </a:xfrm>
          <a:prstGeom prst="rect">
            <a:avLst/>
          </a:prstGeom>
          <a:noFill/>
        </p:spPr>
        <p:txBody>
          <a:bodyPr wrap="square" lIns="91412" tIns="45706" rIns="91412" bIns="45706" rtlCol="0">
            <a:spAutoFit/>
          </a:bodyPr>
          <a:lstStyle/>
          <a:p>
            <a:pPr algn="ctr"/>
            <a:r>
              <a:rPr lang="zh-CN" altLang="en-US" sz="3200" dirty="0">
                <a:solidFill>
                  <a:srgbClr val="969696"/>
                </a:solidFill>
                <a:latin typeface="微软雅黑" panose="020B0503020204020204" pitchFamily="34" charset="-122"/>
                <a:ea typeface="微软雅黑" panose="020B0503020204020204" pitchFamily="34" charset="-122"/>
                <a:cs typeface="Lato Regular"/>
              </a:rPr>
              <a:t>点击标题</a:t>
            </a:r>
            <a:endParaRPr lang="en-US" altLang="zh-CN" sz="3200" dirty="0">
              <a:solidFill>
                <a:srgbClr val="969696"/>
              </a:solidFill>
              <a:latin typeface="微软雅黑" panose="020B0503020204020204" pitchFamily="34" charset="-122"/>
              <a:ea typeface="微软雅黑" panose="020B0503020204020204" pitchFamily="34" charset="-122"/>
              <a:cs typeface="Lato Regular"/>
            </a:endParaRPr>
          </a:p>
        </p:txBody>
      </p:sp>
      <p:sp>
        <p:nvSpPr>
          <p:cNvPr id="19" name="矩形 18"/>
          <p:cNvSpPr/>
          <p:nvPr/>
        </p:nvSpPr>
        <p:spPr>
          <a:xfrm>
            <a:off x="6000019" y="1957759"/>
            <a:ext cx="2604907" cy="461637"/>
          </a:xfrm>
          <a:prstGeom prst="rect">
            <a:avLst/>
          </a:prstGeom>
        </p:spPr>
        <p:txBody>
          <a:bodyPr wrap="square" lIns="91412" tIns="45706" rIns="91412" bIns="45706">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zh-CN" altLang="en-US" sz="1200" dirty="0">
                <a:solidFill>
                  <a:srgbClr val="969696"/>
                </a:solidFill>
                <a:latin typeface="微软雅黑" panose="020B0503020204020204" pitchFamily="34" charset="-122"/>
                <a:ea typeface="微软雅黑" panose="020B0503020204020204" pitchFamily="34" charset="-122"/>
              </a:rPr>
              <a:t>所有文字都可以随意更改成您的文字内容 鼠标点击修改的地方</a:t>
            </a:r>
            <a:endParaRPr lang="en-US" altLang="zh-CN" sz="1200" dirty="0">
              <a:solidFill>
                <a:srgbClr val="969696"/>
              </a:solidFill>
              <a:latin typeface="微软雅黑" panose="020B0503020204020204" pitchFamily="34" charset="-122"/>
              <a:ea typeface="微软雅黑" panose="020B0503020204020204" pitchFamily="34" charset="-122"/>
            </a:endParaRPr>
          </a:p>
        </p:txBody>
      </p:sp>
      <p:cxnSp>
        <p:nvCxnSpPr>
          <p:cNvPr id="25" name="直接连接符 24"/>
          <p:cNvCxnSpPr/>
          <p:nvPr/>
        </p:nvCxnSpPr>
        <p:spPr>
          <a:xfrm>
            <a:off x="145176" y="384520"/>
            <a:ext cx="4937449" cy="0"/>
          </a:xfrm>
          <a:prstGeom prst="line">
            <a:avLst/>
          </a:prstGeom>
          <a:ln>
            <a:solidFill>
              <a:schemeClr val="tx1">
                <a:lumMod val="25000"/>
                <a:lumOff val="75000"/>
              </a:schemeClr>
            </a:solidFill>
          </a:ln>
        </p:spPr>
        <p:style>
          <a:lnRef idx="1">
            <a:schemeClr val="accent1"/>
          </a:lnRef>
          <a:fillRef idx="0">
            <a:schemeClr val="accent1"/>
          </a:fillRef>
          <a:effectRef idx="0">
            <a:schemeClr val="accent1"/>
          </a:effectRef>
          <a:fontRef idx="minor">
            <a:schemeClr val="tx1"/>
          </a:fontRef>
        </p:style>
      </p:cxnSp>
      <p:cxnSp>
        <p:nvCxnSpPr>
          <p:cNvPr id="26" name="直接连接符 25"/>
          <p:cNvCxnSpPr/>
          <p:nvPr/>
        </p:nvCxnSpPr>
        <p:spPr>
          <a:xfrm>
            <a:off x="7013394" y="384520"/>
            <a:ext cx="4937449" cy="0"/>
          </a:xfrm>
          <a:prstGeom prst="line">
            <a:avLst/>
          </a:prstGeom>
          <a:ln>
            <a:solidFill>
              <a:schemeClr val="tx1">
                <a:lumMod val="25000"/>
                <a:lumOff val="75000"/>
              </a:schemeClr>
            </a:solidFill>
          </a:ln>
        </p:spPr>
        <p:style>
          <a:lnRef idx="1">
            <a:schemeClr val="accent1"/>
          </a:lnRef>
          <a:fillRef idx="0">
            <a:schemeClr val="accent1"/>
          </a:fillRef>
          <a:effectRef idx="0">
            <a:schemeClr val="accent1"/>
          </a:effectRef>
          <a:fontRef idx="minor">
            <a:schemeClr val="tx1"/>
          </a:fontRef>
        </p:style>
      </p:cxnSp>
      <p:sp>
        <p:nvSpPr>
          <p:cNvPr id="27" name="KSO_GT1.1.1"/>
          <p:cNvSpPr txBox="1"/>
          <p:nvPr/>
        </p:nvSpPr>
        <p:spPr>
          <a:xfrm>
            <a:off x="5276839" y="219471"/>
            <a:ext cx="1587010" cy="330098"/>
          </a:xfrm>
          <a:prstGeom prst="rect">
            <a:avLst/>
          </a:prstGeom>
          <a:solidFill>
            <a:schemeClr val="tx1">
              <a:lumMod val="75000"/>
              <a:lumOff val="25000"/>
            </a:schemeClr>
          </a:solidFill>
        </p:spPr>
        <p:txBody>
          <a:bodyPr lIns="0" tIns="0" rIns="0" bIns="0"/>
          <a:lstStyle>
            <a:lvl1pPr defTabSz="464820">
              <a:defRPr sz="1400">
                <a:solidFill>
                  <a:schemeClr val="tx1"/>
                </a:solidFill>
                <a:latin typeface="微软雅黑" panose="020B0503020204020204" pitchFamily="34" charset="-122"/>
                <a:ea typeface="微软雅黑" panose="020B0503020204020204" pitchFamily="34" charset="-122"/>
              </a:defRPr>
            </a:lvl1pPr>
            <a:lvl2pPr marL="755650" indent="-290830" defTabSz="464820">
              <a:defRPr sz="1400">
                <a:solidFill>
                  <a:schemeClr val="tx1"/>
                </a:solidFill>
                <a:latin typeface="微软雅黑" panose="020B0503020204020204" pitchFamily="34" charset="-122"/>
                <a:ea typeface="微软雅黑" panose="020B0503020204020204" pitchFamily="34" charset="-122"/>
              </a:defRPr>
            </a:lvl2pPr>
            <a:lvl3pPr marL="1160780" indent="-230505" defTabSz="464820">
              <a:defRPr sz="1400">
                <a:solidFill>
                  <a:schemeClr val="tx1"/>
                </a:solidFill>
                <a:latin typeface="微软雅黑" panose="020B0503020204020204" pitchFamily="34" charset="-122"/>
                <a:ea typeface="微软雅黑" panose="020B0503020204020204" pitchFamily="34" charset="-122"/>
              </a:defRPr>
            </a:lvl3pPr>
            <a:lvl4pPr marL="1625600" indent="-230505" defTabSz="464820">
              <a:defRPr sz="1400">
                <a:solidFill>
                  <a:schemeClr val="tx1"/>
                </a:solidFill>
                <a:latin typeface="微软雅黑" panose="020B0503020204020204" pitchFamily="34" charset="-122"/>
                <a:ea typeface="微软雅黑" panose="020B0503020204020204" pitchFamily="34" charset="-122"/>
              </a:defRPr>
            </a:lvl4pPr>
            <a:lvl5pPr marL="2091055" indent="-231775" defTabSz="464820">
              <a:defRPr sz="1400">
                <a:solidFill>
                  <a:schemeClr val="tx1"/>
                </a:solidFill>
                <a:latin typeface="微软雅黑" panose="020B0503020204020204" pitchFamily="34" charset="-122"/>
                <a:ea typeface="微软雅黑" panose="020B0503020204020204" pitchFamily="34" charset="-122"/>
              </a:defRPr>
            </a:lvl5pPr>
            <a:lvl6pPr marL="2548255" indent="-231775" algn="ctr" defTabSz="464820"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6pPr>
            <a:lvl7pPr marL="3005455" indent="-231775" algn="ctr" defTabSz="464820"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7pPr>
            <a:lvl8pPr marL="3462655" indent="-231775" algn="ctr" defTabSz="464820"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8pPr>
            <a:lvl9pPr marL="3919855" indent="-231775" algn="ctr" defTabSz="464820"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9pPr>
          </a:lstStyle>
          <a:p>
            <a:pPr algn="ctr" eaLnBrk="1" fontAlgn="base" hangingPunct="1">
              <a:lnSpc>
                <a:spcPct val="120000"/>
              </a:lnSpc>
              <a:buClrTx/>
              <a:buSzTx/>
              <a:buFontTx/>
              <a:buNone/>
            </a:pPr>
            <a:r>
              <a:rPr lang="zh-CN" altLang="en-US" sz="2000" dirty="0">
                <a:solidFill>
                  <a:schemeClr val="bg1"/>
                </a:solidFill>
              </a:rPr>
              <a:t>点击修改</a:t>
            </a:r>
            <a:endParaRPr lang="en-US" altLang="zh-CN" sz="2000" dirty="0">
              <a:solidFill>
                <a:schemeClr val="bg1"/>
              </a:solidFill>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Click="0" advTm="0">
        <p15:prstTrans prst="pageCurlDouble"/>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250" fill="hold"/>
                                        <p:tgtEl>
                                          <p:spTgt spid="2"/>
                                        </p:tgtEl>
                                        <p:attrNameLst>
                                          <p:attrName>ppt_w</p:attrName>
                                        </p:attrNameLst>
                                      </p:cBhvr>
                                      <p:tavLst>
                                        <p:tav tm="0">
                                          <p:val>
                                            <p:fltVal val="0"/>
                                          </p:val>
                                        </p:tav>
                                        <p:tav tm="100000">
                                          <p:val>
                                            <p:strVal val="#ppt_w"/>
                                          </p:val>
                                        </p:tav>
                                      </p:tavLst>
                                    </p:anim>
                                    <p:anim calcmode="lin" valueType="num">
                                      <p:cBhvr>
                                        <p:cTn id="8" dur="250" fill="hold"/>
                                        <p:tgtEl>
                                          <p:spTgt spid="2"/>
                                        </p:tgtEl>
                                        <p:attrNameLst>
                                          <p:attrName>ppt_h</p:attrName>
                                        </p:attrNameLst>
                                      </p:cBhvr>
                                      <p:tavLst>
                                        <p:tav tm="0">
                                          <p:val>
                                            <p:fltVal val="0"/>
                                          </p:val>
                                        </p:tav>
                                        <p:tav tm="100000">
                                          <p:val>
                                            <p:strVal val="#ppt_h"/>
                                          </p:val>
                                        </p:tav>
                                      </p:tavLst>
                                    </p:anim>
                                    <p:animEffect transition="in" filter="fade">
                                      <p:cBhvr>
                                        <p:cTn id="9" dur="250"/>
                                        <p:tgtEl>
                                          <p:spTgt spid="2"/>
                                        </p:tgtEl>
                                      </p:cBhvr>
                                    </p:animEffect>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250"/>
                                        <p:tgtEl>
                                          <p:spTgt spid="12"/>
                                        </p:tgtEl>
                                      </p:cBhvr>
                                    </p:animEffect>
                                    <p:anim calcmode="lin" valueType="num">
                                      <p:cBhvr>
                                        <p:cTn id="14" dur="250" fill="hold"/>
                                        <p:tgtEl>
                                          <p:spTgt spid="12"/>
                                        </p:tgtEl>
                                        <p:attrNameLst>
                                          <p:attrName>ppt_x</p:attrName>
                                        </p:attrNameLst>
                                      </p:cBhvr>
                                      <p:tavLst>
                                        <p:tav tm="0">
                                          <p:val>
                                            <p:strVal val="#ppt_x"/>
                                          </p:val>
                                        </p:tav>
                                        <p:tav tm="100000">
                                          <p:val>
                                            <p:strVal val="#ppt_x"/>
                                          </p:val>
                                        </p:tav>
                                      </p:tavLst>
                                    </p:anim>
                                    <p:anim calcmode="lin" valueType="num">
                                      <p:cBhvr>
                                        <p:cTn id="15" dur="250" fill="hold"/>
                                        <p:tgtEl>
                                          <p:spTgt spid="12"/>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250"/>
                                        <p:tgtEl>
                                          <p:spTgt spid="13"/>
                                        </p:tgtEl>
                                      </p:cBhvr>
                                    </p:animEffect>
                                    <p:anim calcmode="lin" valueType="num">
                                      <p:cBhvr>
                                        <p:cTn id="19" dur="250" fill="hold"/>
                                        <p:tgtEl>
                                          <p:spTgt spid="13"/>
                                        </p:tgtEl>
                                        <p:attrNameLst>
                                          <p:attrName>ppt_x</p:attrName>
                                        </p:attrNameLst>
                                      </p:cBhvr>
                                      <p:tavLst>
                                        <p:tav tm="0">
                                          <p:val>
                                            <p:strVal val="#ppt_x"/>
                                          </p:val>
                                        </p:tav>
                                        <p:tav tm="100000">
                                          <p:val>
                                            <p:strVal val="#ppt_x"/>
                                          </p:val>
                                        </p:tav>
                                      </p:tavLst>
                                    </p:anim>
                                    <p:anim calcmode="lin" valueType="num">
                                      <p:cBhvr>
                                        <p:cTn id="20" dur="250" fill="hold"/>
                                        <p:tgtEl>
                                          <p:spTgt spid="13"/>
                                        </p:tgtEl>
                                        <p:attrNameLst>
                                          <p:attrName>ppt_y</p:attrName>
                                        </p:attrNameLst>
                                      </p:cBhvr>
                                      <p:tavLst>
                                        <p:tav tm="0">
                                          <p:val>
                                            <p:strVal val="#ppt_y+.1"/>
                                          </p:val>
                                        </p:tav>
                                        <p:tav tm="100000">
                                          <p:val>
                                            <p:strVal val="#ppt_y"/>
                                          </p:val>
                                        </p:tav>
                                      </p:tavLst>
                                    </p:anim>
                                  </p:childTnLst>
                                </p:cTn>
                              </p:par>
                            </p:childTnLst>
                          </p:cTn>
                        </p:par>
                        <p:par>
                          <p:cTn id="21" fill="hold">
                            <p:stCondLst>
                              <p:cond delay="1000"/>
                            </p:stCondLst>
                            <p:childTnLst>
                              <p:par>
                                <p:cTn id="22" presetID="53" presetClass="entr" presetSubtype="16" fill="hold" nodeType="afterEffect">
                                  <p:stCondLst>
                                    <p:cond delay="0"/>
                                  </p:stCondLst>
                                  <p:childTnLst>
                                    <p:set>
                                      <p:cBhvr>
                                        <p:cTn id="23" dur="1" fill="hold">
                                          <p:stCondLst>
                                            <p:cond delay="0"/>
                                          </p:stCondLst>
                                        </p:cTn>
                                        <p:tgtEl>
                                          <p:spTgt spid="3"/>
                                        </p:tgtEl>
                                        <p:attrNameLst>
                                          <p:attrName>style.visibility</p:attrName>
                                        </p:attrNameLst>
                                      </p:cBhvr>
                                      <p:to>
                                        <p:strVal val="visible"/>
                                      </p:to>
                                    </p:set>
                                    <p:anim calcmode="lin" valueType="num">
                                      <p:cBhvr>
                                        <p:cTn id="24" dur="250" fill="hold"/>
                                        <p:tgtEl>
                                          <p:spTgt spid="3"/>
                                        </p:tgtEl>
                                        <p:attrNameLst>
                                          <p:attrName>ppt_w</p:attrName>
                                        </p:attrNameLst>
                                      </p:cBhvr>
                                      <p:tavLst>
                                        <p:tav tm="0">
                                          <p:val>
                                            <p:fltVal val="0"/>
                                          </p:val>
                                        </p:tav>
                                        <p:tav tm="100000">
                                          <p:val>
                                            <p:strVal val="#ppt_w"/>
                                          </p:val>
                                        </p:tav>
                                      </p:tavLst>
                                    </p:anim>
                                    <p:anim calcmode="lin" valueType="num">
                                      <p:cBhvr>
                                        <p:cTn id="25" dur="250" fill="hold"/>
                                        <p:tgtEl>
                                          <p:spTgt spid="3"/>
                                        </p:tgtEl>
                                        <p:attrNameLst>
                                          <p:attrName>ppt_h</p:attrName>
                                        </p:attrNameLst>
                                      </p:cBhvr>
                                      <p:tavLst>
                                        <p:tav tm="0">
                                          <p:val>
                                            <p:fltVal val="0"/>
                                          </p:val>
                                        </p:tav>
                                        <p:tav tm="100000">
                                          <p:val>
                                            <p:strVal val="#ppt_h"/>
                                          </p:val>
                                        </p:tav>
                                      </p:tavLst>
                                    </p:anim>
                                    <p:animEffect transition="in" filter="fade">
                                      <p:cBhvr>
                                        <p:cTn id="26" dur="250"/>
                                        <p:tgtEl>
                                          <p:spTgt spid="3"/>
                                        </p:tgtEl>
                                      </p:cBhvr>
                                    </p:animEffect>
                                  </p:childTnLst>
                                </p:cTn>
                              </p:par>
                            </p:childTnLst>
                          </p:cTn>
                        </p:par>
                        <p:par>
                          <p:cTn id="27" fill="hold">
                            <p:stCondLst>
                              <p:cond delay="1500"/>
                            </p:stCondLst>
                            <p:childTnLst>
                              <p:par>
                                <p:cTn id="28" presetID="47" presetClass="entr" presetSubtype="0" fill="hold" grpId="0" nodeType="after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fade">
                                      <p:cBhvr>
                                        <p:cTn id="30" dur="250"/>
                                        <p:tgtEl>
                                          <p:spTgt spid="14"/>
                                        </p:tgtEl>
                                      </p:cBhvr>
                                    </p:animEffect>
                                    <p:anim calcmode="lin" valueType="num">
                                      <p:cBhvr>
                                        <p:cTn id="31" dur="250" fill="hold"/>
                                        <p:tgtEl>
                                          <p:spTgt spid="14"/>
                                        </p:tgtEl>
                                        <p:attrNameLst>
                                          <p:attrName>ppt_x</p:attrName>
                                        </p:attrNameLst>
                                      </p:cBhvr>
                                      <p:tavLst>
                                        <p:tav tm="0">
                                          <p:val>
                                            <p:strVal val="#ppt_x"/>
                                          </p:val>
                                        </p:tav>
                                        <p:tav tm="100000">
                                          <p:val>
                                            <p:strVal val="#ppt_x"/>
                                          </p:val>
                                        </p:tav>
                                      </p:tavLst>
                                    </p:anim>
                                    <p:anim calcmode="lin" valueType="num">
                                      <p:cBhvr>
                                        <p:cTn id="32" dur="250" fill="hold"/>
                                        <p:tgtEl>
                                          <p:spTgt spid="14"/>
                                        </p:tgtEl>
                                        <p:attrNameLst>
                                          <p:attrName>ppt_y</p:attrName>
                                        </p:attrNameLst>
                                      </p:cBhvr>
                                      <p:tavLst>
                                        <p:tav tm="0">
                                          <p:val>
                                            <p:strVal val="#ppt_y-.1"/>
                                          </p:val>
                                        </p:tav>
                                        <p:tav tm="100000">
                                          <p:val>
                                            <p:strVal val="#ppt_y"/>
                                          </p:val>
                                        </p:tav>
                                      </p:tavLst>
                                    </p:anim>
                                  </p:childTnLst>
                                </p:cTn>
                              </p:par>
                              <p:par>
                                <p:cTn id="33" presetID="47" presetClass="entr" presetSubtype="0" fill="hold" grpId="0" nodeType="with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fade">
                                      <p:cBhvr>
                                        <p:cTn id="35" dur="250"/>
                                        <p:tgtEl>
                                          <p:spTgt spid="15"/>
                                        </p:tgtEl>
                                      </p:cBhvr>
                                    </p:animEffect>
                                    <p:anim calcmode="lin" valueType="num">
                                      <p:cBhvr>
                                        <p:cTn id="36" dur="250" fill="hold"/>
                                        <p:tgtEl>
                                          <p:spTgt spid="15"/>
                                        </p:tgtEl>
                                        <p:attrNameLst>
                                          <p:attrName>ppt_x</p:attrName>
                                        </p:attrNameLst>
                                      </p:cBhvr>
                                      <p:tavLst>
                                        <p:tav tm="0">
                                          <p:val>
                                            <p:strVal val="#ppt_x"/>
                                          </p:val>
                                        </p:tav>
                                        <p:tav tm="100000">
                                          <p:val>
                                            <p:strVal val="#ppt_x"/>
                                          </p:val>
                                        </p:tav>
                                      </p:tavLst>
                                    </p:anim>
                                    <p:anim calcmode="lin" valueType="num">
                                      <p:cBhvr>
                                        <p:cTn id="37" dur="250" fill="hold"/>
                                        <p:tgtEl>
                                          <p:spTgt spid="15"/>
                                        </p:tgtEl>
                                        <p:attrNameLst>
                                          <p:attrName>ppt_y</p:attrName>
                                        </p:attrNameLst>
                                      </p:cBhvr>
                                      <p:tavLst>
                                        <p:tav tm="0">
                                          <p:val>
                                            <p:strVal val="#ppt_y-.1"/>
                                          </p:val>
                                        </p:tav>
                                        <p:tav tm="100000">
                                          <p:val>
                                            <p:strVal val="#ppt_y"/>
                                          </p:val>
                                        </p:tav>
                                      </p:tavLst>
                                    </p:anim>
                                  </p:childTnLst>
                                </p:cTn>
                              </p:par>
                            </p:childTnLst>
                          </p:cTn>
                        </p:par>
                        <p:par>
                          <p:cTn id="38" fill="hold">
                            <p:stCondLst>
                              <p:cond delay="2000"/>
                            </p:stCondLst>
                            <p:childTnLst>
                              <p:par>
                                <p:cTn id="39" presetID="53" presetClass="entr" presetSubtype="16" fill="hold" nodeType="afterEffect">
                                  <p:stCondLst>
                                    <p:cond delay="0"/>
                                  </p:stCondLst>
                                  <p:childTnLst>
                                    <p:set>
                                      <p:cBhvr>
                                        <p:cTn id="40" dur="1" fill="hold">
                                          <p:stCondLst>
                                            <p:cond delay="0"/>
                                          </p:stCondLst>
                                        </p:cTn>
                                        <p:tgtEl>
                                          <p:spTgt spid="20"/>
                                        </p:tgtEl>
                                        <p:attrNameLst>
                                          <p:attrName>style.visibility</p:attrName>
                                        </p:attrNameLst>
                                      </p:cBhvr>
                                      <p:to>
                                        <p:strVal val="visible"/>
                                      </p:to>
                                    </p:set>
                                    <p:anim calcmode="lin" valueType="num">
                                      <p:cBhvr>
                                        <p:cTn id="41" dur="250" fill="hold"/>
                                        <p:tgtEl>
                                          <p:spTgt spid="20"/>
                                        </p:tgtEl>
                                        <p:attrNameLst>
                                          <p:attrName>ppt_w</p:attrName>
                                        </p:attrNameLst>
                                      </p:cBhvr>
                                      <p:tavLst>
                                        <p:tav tm="0">
                                          <p:val>
                                            <p:fltVal val="0"/>
                                          </p:val>
                                        </p:tav>
                                        <p:tav tm="100000">
                                          <p:val>
                                            <p:strVal val="#ppt_w"/>
                                          </p:val>
                                        </p:tav>
                                      </p:tavLst>
                                    </p:anim>
                                    <p:anim calcmode="lin" valueType="num">
                                      <p:cBhvr>
                                        <p:cTn id="42" dur="250" fill="hold"/>
                                        <p:tgtEl>
                                          <p:spTgt spid="20"/>
                                        </p:tgtEl>
                                        <p:attrNameLst>
                                          <p:attrName>ppt_h</p:attrName>
                                        </p:attrNameLst>
                                      </p:cBhvr>
                                      <p:tavLst>
                                        <p:tav tm="0">
                                          <p:val>
                                            <p:fltVal val="0"/>
                                          </p:val>
                                        </p:tav>
                                        <p:tav tm="100000">
                                          <p:val>
                                            <p:strVal val="#ppt_h"/>
                                          </p:val>
                                        </p:tav>
                                      </p:tavLst>
                                    </p:anim>
                                    <p:animEffect transition="in" filter="fade">
                                      <p:cBhvr>
                                        <p:cTn id="43" dur="250"/>
                                        <p:tgtEl>
                                          <p:spTgt spid="20"/>
                                        </p:tgtEl>
                                      </p:cBhvr>
                                    </p:animEffect>
                                  </p:childTnLst>
                                </p:cTn>
                              </p:par>
                            </p:childTnLst>
                          </p:cTn>
                        </p:par>
                        <p:par>
                          <p:cTn id="44" fill="hold">
                            <p:stCondLst>
                              <p:cond delay="2500"/>
                            </p:stCondLst>
                            <p:childTnLst>
                              <p:par>
                                <p:cTn id="45" presetID="42" presetClass="entr" presetSubtype="0" fill="hold" grpId="0" nodeType="after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fade">
                                      <p:cBhvr>
                                        <p:cTn id="47" dur="250"/>
                                        <p:tgtEl>
                                          <p:spTgt spid="18"/>
                                        </p:tgtEl>
                                      </p:cBhvr>
                                    </p:animEffect>
                                    <p:anim calcmode="lin" valueType="num">
                                      <p:cBhvr>
                                        <p:cTn id="48" dur="250" fill="hold"/>
                                        <p:tgtEl>
                                          <p:spTgt spid="18"/>
                                        </p:tgtEl>
                                        <p:attrNameLst>
                                          <p:attrName>ppt_x</p:attrName>
                                        </p:attrNameLst>
                                      </p:cBhvr>
                                      <p:tavLst>
                                        <p:tav tm="0">
                                          <p:val>
                                            <p:strVal val="#ppt_x"/>
                                          </p:val>
                                        </p:tav>
                                        <p:tav tm="100000">
                                          <p:val>
                                            <p:strVal val="#ppt_x"/>
                                          </p:val>
                                        </p:tav>
                                      </p:tavLst>
                                    </p:anim>
                                    <p:anim calcmode="lin" valueType="num">
                                      <p:cBhvr>
                                        <p:cTn id="49" dur="250" fill="hold"/>
                                        <p:tgtEl>
                                          <p:spTgt spid="18"/>
                                        </p:tgtEl>
                                        <p:attrNameLst>
                                          <p:attrName>ppt_y</p:attrName>
                                        </p:attrNameLst>
                                      </p:cBhvr>
                                      <p:tavLst>
                                        <p:tav tm="0">
                                          <p:val>
                                            <p:strVal val="#ppt_y+.1"/>
                                          </p:val>
                                        </p:tav>
                                        <p:tav tm="100000">
                                          <p:val>
                                            <p:strVal val="#ppt_y"/>
                                          </p:val>
                                        </p:tav>
                                      </p:tavLst>
                                    </p:anim>
                                  </p:childTnLst>
                                </p:cTn>
                              </p:par>
                              <p:par>
                                <p:cTn id="50" presetID="42" presetClass="entr" presetSubtype="0" fill="hold" grpId="0" nodeType="withEffect">
                                  <p:stCondLst>
                                    <p:cond delay="0"/>
                                  </p:stCondLst>
                                  <p:childTnLst>
                                    <p:set>
                                      <p:cBhvr>
                                        <p:cTn id="51" dur="1" fill="hold">
                                          <p:stCondLst>
                                            <p:cond delay="0"/>
                                          </p:stCondLst>
                                        </p:cTn>
                                        <p:tgtEl>
                                          <p:spTgt spid="19"/>
                                        </p:tgtEl>
                                        <p:attrNameLst>
                                          <p:attrName>style.visibility</p:attrName>
                                        </p:attrNameLst>
                                      </p:cBhvr>
                                      <p:to>
                                        <p:strVal val="visible"/>
                                      </p:to>
                                    </p:set>
                                    <p:animEffect transition="in" filter="fade">
                                      <p:cBhvr>
                                        <p:cTn id="52" dur="250"/>
                                        <p:tgtEl>
                                          <p:spTgt spid="19"/>
                                        </p:tgtEl>
                                      </p:cBhvr>
                                    </p:animEffect>
                                    <p:anim calcmode="lin" valueType="num">
                                      <p:cBhvr>
                                        <p:cTn id="53" dur="250" fill="hold"/>
                                        <p:tgtEl>
                                          <p:spTgt spid="19"/>
                                        </p:tgtEl>
                                        <p:attrNameLst>
                                          <p:attrName>ppt_x</p:attrName>
                                        </p:attrNameLst>
                                      </p:cBhvr>
                                      <p:tavLst>
                                        <p:tav tm="0">
                                          <p:val>
                                            <p:strVal val="#ppt_x"/>
                                          </p:val>
                                        </p:tav>
                                        <p:tav tm="100000">
                                          <p:val>
                                            <p:strVal val="#ppt_x"/>
                                          </p:val>
                                        </p:tav>
                                      </p:tavLst>
                                    </p:anim>
                                    <p:anim calcmode="lin" valueType="num">
                                      <p:cBhvr>
                                        <p:cTn id="54" dur="250" fill="hold"/>
                                        <p:tgtEl>
                                          <p:spTgt spid="19"/>
                                        </p:tgtEl>
                                        <p:attrNameLst>
                                          <p:attrName>ppt_y</p:attrName>
                                        </p:attrNameLst>
                                      </p:cBhvr>
                                      <p:tavLst>
                                        <p:tav tm="0">
                                          <p:val>
                                            <p:strVal val="#ppt_y+.1"/>
                                          </p:val>
                                        </p:tav>
                                        <p:tav tm="100000">
                                          <p:val>
                                            <p:strVal val="#ppt_y"/>
                                          </p:val>
                                        </p:tav>
                                      </p:tavLst>
                                    </p:anim>
                                  </p:childTnLst>
                                </p:cTn>
                              </p:par>
                            </p:childTnLst>
                          </p:cTn>
                        </p:par>
                        <p:par>
                          <p:cTn id="55" fill="hold">
                            <p:stCondLst>
                              <p:cond delay="3000"/>
                            </p:stCondLst>
                            <p:childTnLst>
                              <p:par>
                                <p:cTn id="56" presetID="53" presetClass="entr" presetSubtype="16" fill="hold" nodeType="afterEffect">
                                  <p:stCondLst>
                                    <p:cond delay="0"/>
                                  </p:stCondLst>
                                  <p:childTnLst>
                                    <p:set>
                                      <p:cBhvr>
                                        <p:cTn id="57" dur="1" fill="hold">
                                          <p:stCondLst>
                                            <p:cond delay="0"/>
                                          </p:stCondLst>
                                        </p:cTn>
                                        <p:tgtEl>
                                          <p:spTgt spid="21"/>
                                        </p:tgtEl>
                                        <p:attrNameLst>
                                          <p:attrName>style.visibility</p:attrName>
                                        </p:attrNameLst>
                                      </p:cBhvr>
                                      <p:to>
                                        <p:strVal val="visible"/>
                                      </p:to>
                                    </p:set>
                                    <p:anim calcmode="lin" valueType="num">
                                      <p:cBhvr>
                                        <p:cTn id="58" dur="250" fill="hold"/>
                                        <p:tgtEl>
                                          <p:spTgt spid="21"/>
                                        </p:tgtEl>
                                        <p:attrNameLst>
                                          <p:attrName>ppt_w</p:attrName>
                                        </p:attrNameLst>
                                      </p:cBhvr>
                                      <p:tavLst>
                                        <p:tav tm="0">
                                          <p:val>
                                            <p:fltVal val="0"/>
                                          </p:val>
                                        </p:tav>
                                        <p:tav tm="100000">
                                          <p:val>
                                            <p:strVal val="#ppt_w"/>
                                          </p:val>
                                        </p:tav>
                                      </p:tavLst>
                                    </p:anim>
                                    <p:anim calcmode="lin" valueType="num">
                                      <p:cBhvr>
                                        <p:cTn id="59" dur="250" fill="hold"/>
                                        <p:tgtEl>
                                          <p:spTgt spid="21"/>
                                        </p:tgtEl>
                                        <p:attrNameLst>
                                          <p:attrName>ppt_h</p:attrName>
                                        </p:attrNameLst>
                                      </p:cBhvr>
                                      <p:tavLst>
                                        <p:tav tm="0">
                                          <p:val>
                                            <p:fltVal val="0"/>
                                          </p:val>
                                        </p:tav>
                                        <p:tav tm="100000">
                                          <p:val>
                                            <p:strVal val="#ppt_h"/>
                                          </p:val>
                                        </p:tav>
                                      </p:tavLst>
                                    </p:anim>
                                    <p:animEffect transition="in" filter="fade">
                                      <p:cBhvr>
                                        <p:cTn id="60" dur="250"/>
                                        <p:tgtEl>
                                          <p:spTgt spid="21"/>
                                        </p:tgtEl>
                                      </p:cBhvr>
                                    </p:animEffect>
                                  </p:childTnLst>
                                </p:cTn>
                              </p:par>
                            </p:childTnLst>
                          </p:cTn>
                        </p:par>
                        <p:par>
                          <p:cTn id="61" fill="hold">
                            <p:stCondLst>
                              <p:cond delay="3500"/>
                            </p:stCondLst>
                            <p:childTnLst>
                              <p:par>
                                <p:cTn id="62" presetID="47" presetClass="entr" presetSubtype="0" fill="hold" grpId="0" nodeType="afterEffect">
                                  <p:stCondLst>
                                    <p:cond delay="0"/>
                                  </p:stCondLst>
                                  <p:childTnLst>
                                    <p:set>
                                      <p:cBhvr>
                                        <p:cTn id="63" dur="1" fill="hold">
                                          <p:stCondLst>
                                            <p:cond delay="0"/>
                                          </p:stCondLst>
                                        </p:cTn>
                                        <p:tgtEl>
                                          <p:spTgt spid="16"/>
                                        </p:tgtEl>
                                        <p:attrNameLst>
                                          <p:attrName>style.visibility</p:attrName>
                                        </p:attrNameLst>
                                      </p:cBhvr>
                                      <p:to>
                                        <p:strVal val="visible"/>
                                      </p:to>
                                    </p:set>
                                    <p:animEffect transition="in" filter="fade">
                                      <p:cBhvr>
                                        <p:cTn id="64" dur="250"/>
                                        <p:tgtEl>
                                          <p:spTgt spid="16"/>
                                        </p:tgtEl>
                                      </p:cBhvr>
                                    </p:animEffect>
                                    <p:anim calcmode="lin" valueType="num">
                                      <p:cBhvr>
                                        <p:cTn id="65" dur="250" fill="hold"/>
                                        <p:tgtEl>
                                          <p:spTgt spid="16"/>
                                        </p:tgtEl>
                                        <p:attrNameLst>
                                          <p:attrName>ppt_x</p:attrName>
                                        </p:attrNameLst>
                                      </p:cBhvr>
                                      <p:tavLst>
                                        <p:tav tm="0">
                                          <p:val>
                                            <p:strVal val="#ppt_x"/>
                                          </p:val>
                                        </p:tav>
                                        <p:tav tm="100000">
                                          <p:val>
                                            <p:strVal val="#ppt_x"/>
                                          </p:val>
                                        </p:tav>
                                      </p:tavLst>
                                    </p:anim>
                                    <p:anim calcmode="lin" valueType="num">
                                      <p:cBhvr>
                                        <p:cTn id="66" dur="250" fill="hold"/>
                                        <p:tgtEl>
                                          <p:spTgt spid="16"/>
                                        </p:tgtEl>
                                        <p:attrNameLst>
                                          <p:attrName>ppt_y</p:attrName>
                                        </p:attrNameLst>
                                      </p:cBhvr>
                                      <p:tavLst>
                                        <p:tav tm="0">
                                          <p:val>
                                            <p:strVal val="#ppt_y-.1"/>
                                          </p:val>
                                        </p:tav>
                                        <p:tav tm="100000">
                                          <p:val>
                                            <p:strVal val="#ppt_y"/>
                                          </p:val>
                                        </p:tav>
                                      </p:tavLst>
                                    </p:anim>
                                  </p:childTnLst>
                                </p:cTn>
                              </p:par>
                              <p:par>
                                <p:cTn id="67" presetID="47" presetClass="entr" presetSubtype="0" fill="hold" grpId="0" nodeType="withEffect">
                                  <p:stCondLst>
                                    <p:cond delay="0"/>
                                  </p:stCondLst>
                                  <p:childTnLst>
                                    <p:set>
                                      <p:cBhvr>
                                        <p:cTn id="68" dur="1" fill="hold">
                                          <p:stCondLst>
                                            <p:cond delay="0"/>
                                          </p:stCondLst>
                                        </p:cTn>
                                        <p:tgtEl>
                                          <p:spTgt spid="17"/>
                                        </p:tgtEl>
                                        <p:attrNameLst>
                                          <p:attrName>style.visibility</p:attrName>
                                        </p:attrNameLst>
                                      </p:cBhvr>
                                      <p:to>
                                        <p:strVal val="visible"/>
                                      </p:to>
                                    </p:set>
                                    <p:animEffect transition="in" filter="fade">
                                      <p:cBhvr>
                                        <p:cTn id="69" dur="250"/>
                                        <p:tgtEl>
                                          <p:spTgt spid="17"/>
                                        </p:tgtEl>
                                      </p:cBhvr>
                                    </p:animEffect>
                                    <p:anim calcmode="lin" valueType="num">
                                      <p:cBhvr>
                                        <p:cTn id="70" dur="250" fill="hold"/>
                                        <p:tgtEl>
                                          <p:spTgt spid="17"/>
                                        </p:tgtEl>
                                        <p:attrNameLst>
                                          <p:attrName>ppt_x</p:attrName>
                                        </p:attrNameLst>
                                      </p:cBhvr>
                                      <p:tavLst>
                                        <p:tav tm="0">
                                          <p:val>
                                            <p:strVal val="#ppt_x"/>
                                          </p:val>
                                        </p:tav>
                                        <p:tav tm="100000">
                                          <p:val>
                                            <p:strVal val="#ppt_x"/>
                                          </p:val>
                                        </p:tav>
                                      </p:tavLst>
                                    </p:anim>
                                    <p:anim calcmode="lin" valueType="num">
                                      <p:cBhvr>
                                        <p:cTn id="71" dur="25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p:bldP spid="16" grpId="0"/>
      <p:bldP spid="17" grpId="0"/>
      <p:bldP spid="18" grpId="0"/>
      <p:bldP spid="1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 name="组合 33"/>
          <p:cNvGrpSpPr/>
          <p:nvPr/>
        </p:nvGrpSpPr>
        <p:grpSpPr>
          <a:xfrm>
            <a:off x="913024" y="2715628"/>
            <a:ext cx="2517583" cy="2650935"/>
            <a:chOff x="799189" y="1782078"/>
            <a:chExt cx="1888770" cy="1988815"/>
          </a:xfrm>
          <a:solidFill>
            <a:schemeClr val="accent1">
              <a:lumMod val="75000"/>
            </a:schemeClr>
          </a:solidFill>
        </p:grpSpPr>
        <p:sp>
          <p:nvSpPr>
            <p:cNvPr id="2" name="椭圆 1"/>
            <p:cNvSpPr/>
            <p:nvPr/>
          </p:nvSpPr>
          <p:spPr>
            <a:xfrm>
              <a:off x="799189" y="1782078"/>
              <a:ext cx="1859765" cy="1988815"/>
            </a:xfrm>
            <a:custGeom>
              <a:avLst/>
              <a:gdLst/>
              <a:ahLst/>
              <a:cxnLst/>
              <a:rect l="l" t="t" r="r" b="b"/>
              <a:pathLst>
                <a:path w="1751265" h="1872208">
                  <a:moveTo>
                    <a:pt x="936104" y="0"/>
                  </a:moveTo>
                  <a:cubicBezTo>
                    <a:pt x="1286069" y="0"/>
                    <a:pt x="1591179" y="192044"/>
                    <a:pt x="1751265" y="476797"/>
                  </a:cubicBezTo>
                  <a:cubicBezTo>
                    <a:pt x="1668191" y="615556"/>
                    <a:pt x="1621028" y="777971"/>
                    <a:pt x="1621028" y="951401"/>
                  </a:cubicBezTo>
                  <a:cubicBezTo>
                    <a:pt x="1621028" y="1118433"/>
                    <a:pt x="1664775" y="1275246"/>
                    <a:pt x="1741972" y="1410708"/>
                  </a:cubicBezTo>
                  <a:cubicBezTo>
                    <a:pt x="1580006" y="1687123"/>
                    <a:pt x="1279670" y="1872208"/>
                    <a:pt x="936104" y="1872208"/>
                  </a:cubicBezTo>
                  <a:cubicBezTo>
                    <a:pt x="419108" y="1872208"/>
                    <a:pt x="0" y="1453100"/>
                    <a:pt x="0" y="936104"/>
                  </a:cubicBezTo>
                  <a:cubicBezTo>
                    <a:pt x="0" y="419108"/>
                    <a:pt x="419108" y="0"/>
                    <a:pt x="936104" y="0"/>
                  </a:cubicBezTo>
                  <a:close/>
                </a:path>
              </a:pathLst>
            </a:custGeom>
            <a:solidFill>
              <a:srgbClr val="FF7254"/>
            </a:solidFill>
            <a:ln>
              <a:noFill/>
            </a:ln>
          </p:spPr>
          <p:style>
            <a:lnRef idx="2">
              <a:schemeClr val="accent1">
                <a:shade val="50000"/>
              </a:schemeClr>
            </a:lnRef>
            <a:fillRef idx="1">
              <a:schemeClr val="accent1"/>
            </a:fillRef>
            <a:effectRef idx="0">
              <a:schemeClr val="accent1"/>
            </a:effectRef>
            <a:fontRef idx="minor">
              <a:schemeClr val="lt1"/>
            </a:fontRef>
          </p:style>
          <p:txBody>
            <a:bodyPr lIns="91412" tIns="45706" rIns="91412" bIns="45706" rtlCol="0" anchor="ctr"/>
            <a:lstStyle/>
            <a:p>
              <a:pPr algn="ctr">
                <a:lnSpc>
                  <a:spcPct val="150000"/>
                </a:lnSpc>
              </a:pPr>
              <a:endParaRPr lang="zh-CN" altLang="en-US" sz="2400">
                <a:solidFill>
                  <a:schemeClr val="bg1"/>
                </a:solidFill>
              </a:endParaRPr>
            </a:p>
          </p:txBody>
        </p:sp>
        <p:sp>
          <p:nvSpPr>
            <p:cNvPr id="6" name="TextBox 14"/>
            <p:cNvSpPr txBox="1"/>
            <p:nvPr/>
          </p:nvSpPr>
          <p:spPr>
            <a:xfrm>
              <a:off x="1527607" y="1793246"/>
              <a:ext cx="480045" cy="623275"/>
            </a:xfrm>
            <a:prstGeom prst="rect">
              <a:avLst/>
            </a:prstGeom>
            <a:noFill/>
          </p:spPr>
          <p:txBody>
            <a:bodyPr wrap="none" lIns="91412" tIns="45706" rIns="91412" bIns="45706" rtlCol="0">
              <a:spAutoFit/>
            </a:bodyPr>
            <a:lstStyle/>
            <a:p>
              <a:pPr algn="ctr">
                <a:lnSpc>
                  <a:spcPct val="150000"/>
                </a:lnSpc>
              </a:pPr>
              <a:r>
                <a:rPr lang="en-US" altLang="zh-CN" sz="3200" b="1" dirty="0">
                  <a:solidFill>
                    <a:schemeClr val="bg1"/>
                  </a:solidFill>
                </a:rPr>
                <a:t>01</a:t>
              </a:r>
              <a:endParaRPr lang="zh-CN" altLang="en-US" sz="3200" b="1" dirty="0">
                <a:solidFill>
                  <a:schemeClr val="bg1"/>
                </a:solidFill>
              </a:endParaRPr>
            </a:p>
          </p:txBody>
        </p:sp>
        <p:cxnSp>
          <p:nvCxnSpPr>
            <p:cNvPr id="10" name="直接连接符 9"/>
            <p:cNvCxnSpPr/>
            <p:nvPr/>
          </p:nvCxnSpPr>
          <p:spPr>
            <a:xfrm>
              <a:off x="1028596" y="2414442"/>
              <a:ext cx="1364600" cy="0"/>
            </a:xfrm>
            <a:prstGeom prst="line">
              <a:avLst/>
            </a:prstGeom>
            <a:grpFill/>
            <a:ln>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14" name="TextBox 22"/>
            <p:cNvSpPr txBox="1"/>
            <p:nvPr/>
          </p:nvSpPr>
          <p:spPr>
            <a:xfrm>
              <a:off x="832643" y="2539617"/>
              <a:ext cx="1855316" cy="369377"/>
            </a:xfrm>
            <a:prstGeom prst="rect">
              <a:avLst/>
            </a:prstGeom>
            <a:noFill/>
          </p:spPr>
          <p:txBody>
            <a:bodyPr wrap="square" lIns="91412" tIns="45706" rIns="91412" bIns="45706" rtlCol="0">
              <a:spAutoFit/>
            </a:bodyPr>
            <a:lstStyle/>
            <a:p>
              <a:pPr algn="ctr">
                <a:lnSpc>
                  <a:spcPct val="150000"/>
                </a:lnSpc>
              </a:pPr>
              <a:r>
                <a:rPr lang="zh-CN" altLang="en-US" sz="1735" b="1" dirty="0">
                  <a:solidFill>
                    <a:schemeClr val="bg1"/>
                  </a:solidFill>
                  <a:latin typeface="微软雅黑" panose="020B0503020204020204" pitchFamily="34" charset="-122"/>
                  <a:ea typeface="微软雅黑" panose="020B0503020204020204" pitchFamily="34" charset="-122"/>
                </a:rPr>
                <a:t>点此输入标题</a:t>
              </a:r>
              <a:endParaRPr lang="zh-CN" altLang="en-US" sz="1735" b="1" dirty="0">
                <a:solidFill>
                  <a:schemeClr val="bg1"/>
                </a:solidFill>
                <a:latin typeface="微软雅黑" panose="020B0503020204020204" pitchFamily="34" charset="-122"/>
                <a:ea typeface="微软雅黑" panose="020B0503020204020204" pitchFamily="34" charset="-122"/>
              </a:endParaRPr>
            </a:p>
          </p:txBody>
        </p:sp>
        <p:sp>
          <p:nvSpPr>
            <p:cNvPr id="15" name="TextBox 23"/>
            <p:cNvSpPr txBox="1"/>
            <p:nvPr/>
          </p:nvSpPr>
          <p:spPr>
            <a:xfrm>
              <a:off x="832643" y="2907084"/>
              <a:ext cx="1855316" cy="323100"/>
            </a:xfrm>
            <a:prstGeom prst="rect">
              <a:avLst/>
            </a:prstGeom>
            <a:noFill/>
          </p:spPr>
          <p:txBody>
            <a:bodyPr wrap="square" lIns="91412" tIns="45706" rIns="91412" bIns="45706" rtlCol="0">
              <a:spAutoFit/>
            </a:bodyPr>
            <a:lstStyle/>
            <a:p>
              <a:pPr algn="ctr">
                <a:lnSpc>
                  <a:spcPct val="150000"/>
                </a:lnSpc>
              </a:pPr>
              <a:r>
                <a:rPr lang="zh-CN" altLang="en-US" sz="1465" dirty="0">
                  <a:solidFill>
                    <a:schemeClr val="bg1"/>
                  </a:solidFill>
                  <a:latin typeface="微软雅黑" panose="020B0503020204020204" pitchFamily="34" charset="-122"/>
                  <a:ea typeface="微软雅黑" panose="020B0503020204020204" pitchFamily="34" charset="-122"/>
                </a:rPr>
                <a:t>点此输入文字</a:t>
              </a:r>
              <a:endParaRPr lang="zh-CN" altLang="en-US" sz="1465" dirty="0">
                <a:solidFill>
                  <a:schemeClr val="bg1"/>
                </a:solidFill>
                <a:latin typeface="微软雅黑" panose="020B0503020204020204" pitchFamily="34" charset="-122"/>
                <a:ea typeface="微软雅黑" panose="020B0503020204020204" pitchFamily="34" charset="-122"/>
              </a:endParaRPr>
            </a:p>
          </p:txBody>
        </p:sp>
      </p:grpSp>
      <p:grpSp>
        <p:nvGrpSpPr>
          <p:cNvPr id="35" name="组合 34"/>
          <p:cNvGrpSpPr/>
          <p:nvPr/>
        </p:nvGrpSpPr>
        <p:grpSpPr>
          <a:xfrm>
            <a:off x="3391946" y="2730514"/>
            <a:ext cx="2628451" cy="2657709"/>
            <a:chOff x="2658954" y="1793246"/>
            <a:chExt cx="1971947" cy="1993897"/>
          </a:xfrm>
          <a:solidFill>
            <a:schemeClr val="accent1">
              <a:lumMod val="75000"/>
            </a:schemeClr>
          </a:solidFill>
        </p:grpSpPr>
        <p:sp>
          <p:nvSpPr>
            <p:cNvPr id="4" name="椭圆 1"/>
            <p:cNvSpPr/>
            <p:nvPr/>
          </p:nvSpPr>
          <p:spPr>
            <a:xfrm>
              <a:off x="2658954" y="1798328"/>
              <a:ext cx="1859765" cy="1988815"/>
            </a:xfrm>
            <a:custGeom>
              <a:avLst/>
              <a:gdLst/>
              <a:ahLst/>
              <a:cxnLst/>
              <a:rect l="l" t="t" r="r" b="b"/>
              <a:pathLst>
                <a:path w="1751265" h="1872208">
                  <a:moveTo>
                    <a:pt x="936104" y="0"/>
                  </a:moveTo>
                  <a:cubicBezTo>
                    <a:pt x="1286069" y="0"/>
                    <a:pt x="1591179" y="192044"/>
                    <a:pt x="1751265" y="476797"/>
                  </a:cubicBezTo>
                  <a:cubicBezTo>
                    <a:pt x="1668191" y="615556"/>
                    <a:pt x="1621028" y="777971"/>
                    <a:pt x="1621028" y="951401"/>
                  </a:cubicBezTo>
                  <a:cubicBezTo>
                    <a:pt x="1621028" y="1118433"/>
                    <a:pt x="1664775" y="1275246"/>
                    <a:pt x="1741972" y="1410708"/>
                  </a:cubicBezTo>
                  <a:cubicBezTo>
                    <a:pt x="1580006" y="1687123"/>
                    <a:pt x="1279670" y="1872208"/>
                    <a:pt x="936104" y="1872208"/>
                  </a:cubicBezTo>
                  <a:cubicBezTo>
                    <a:pt x="419108" y="1872208"/>
                    <a:pt x="0" y="1453100"/>
                    <a:pt x="0" y="936104"/>
                  </a:cubicBezTo>
                  <a:cubicBezTo>
                    <a:pt x="0" y="419108"/>
                    <a:pt x="419108" y="0"/>
                    <a:pt x="936104" y="0"/>
                  </a:cubicBezTo>
                  <a:close/>
                </a:path>
              </a:pathLst>
            </a:custGeom>
            <a:solidFill>
              <a:srgbClr val="FFBF3F"/>
            </a:solidFill>
            <a:ln>
              <a:noFill/>
            </a:ln>
          </p:spPr>
          <p:style>
            <a:lnRef idx="2">
              <a:schemeClr val="accent1">
                <a:shade val="50000"/>
              </a:schemeClr>
            </a:lnRef>
            <a:fillRef idx="1">
              <a:schemeClr val="accent1"/>
            </a:fillRef>
            <a:effectRef idx="0">
              <a:schemeClr val="accent1"/>
            </a:effectRef>
            <a:fontRef idx="minor">
              <a:schemeClr val="lt1"/>
            </a:fontRef>
          </p:style>
          <p:txBody>
            <a:bodyPr lIns="91412" tIns="45706" rIns="91412" bIns="45706" rtlCol="0" anchor="ctr"/>
            <a:lstStyle/>
            <a:p>
              <a:pPr algn="ctr">
                <a:lnSpc>
                  <a:spcPct val="150000"/>
                </a:lnSpc>
              </a:pPr>
              <a:endParaRPr lang="zh-CN" altLang="en-US" sz="2400"/>
            </a:p>
          </p:txBody>
        </p:sp>
        <p:sp>
          <p:nvSpPr>
            <p:cNvPr id="7" name="TextBox 15"/>
            <p:cNvSpPr txBox="1"/>
            <p:nvPr/>
          </p:nvSpPr>
          <p:spPr>
            <a:xfrm>
              <a:off x="3418033" y="1793246"/>
              <a:ext cx="480045" cy="623275"/>
            </a:xfrm>
            <a:prstGeom prst="rect">
              <a:avLst/>
            </a:prstGeom>
            <a:noFill/>
          </p:spPr>
          <p:txBody>
            <a:bodyPr wrap="none" lIns="91412" tIns="45706" rIns="91412" bIns="45706" rtlCol="0">
              <a:spAutoFit/>
            </a:bodyPr>
            <a:lstStyle/>
            <a:p>
              <a:pPr algn="ctr">
                <a:lnSpc>
                  <a:spcPct val="150000"/>
                </a:lnSpc>
              </a:pPr>
              <a:r>
                <a:rPr lang="en-US" altLang="zh-CN" sz="3200" b="1" dirty="0">
                  <a:solidFill>
                    <a:schemeClr val="bg1"/>
                  </a:solidFill>
                </a:rPr>
                <a:t>02</a:t>
              </a:r>
              <a:endParaRPr lang="zh-CN" altLang="en-US" sz="3200" b="1" dirty="0">
                <a:solidFill>
                  <a:schemeClr val="bg1"/>
                </a:solidFill>
              </a:endParaRPr>
            </a:p>
          </p:txBody>
        </p:sp>
        <p:cxnSp>
          <p:nvCxnSpPr>
            <p:cNvPr id="11" name="直接连接符 10"/>
            <p:cNvCxnSpPr/>
            <p:nvPr/>
          </p:nvCxnSpPr>
          <p:spPr>
            <a:xfrm>
              <a:off x="2906536" y="2414442"/>
              <a:ext cx="1364600" cy="0"/>
            </a:xfrm>
            <a:prstGeom prst="line">
              <a:avLst/>
            </a:prstGeom>
            <a:grpFill/>
            <a:ln>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16" name="TextBox 24"/>
            <p:cNvSpPr txBox="1"/>
            <p:nvPr/>
          </p:nvSpPr>
          <p:spPr>
            <a:xfrm>
              <a:off x="2752339" y="2539617"/>
              <a:ext cx="1855316" cy="369377"/>
            </a:xfrm>
            <a:prstGeom prst="rect">
              <a:avLst/>
            </a:prstGeom>
            <a:noFill/>
          </p:spPr>
          <p:txBody>
            <a:bodyPr wrap="square" lIns="91412" tIns="45706" rIns="91412" bIns="45706" rtlCol="0">
              <a:spAutoFit/>
            </a:bodyPr>
            <a:lstStyle/>
            <a:p>
              <a:pPr algn="ctr">
                <a:lnSpc>
                  <a:spcPct val="150000"/>
                </a:lnSpc>
              </a:pPr>
              <a:r>
                <a:rPr lang="zh-CN" altLang="en-US" sz="1735" b="1" dirty="0">
                  <a:solidFill>
                    <a:schemeClr val="bg1"/>
                  </a:solidFill>
                  <a:latin typeface="微软雅黑" panose="020B0503020204020204" pitchFamily="34" charset="-122"/>
                  <a:ea typeface="微软雅黑" panose="020B0503020204020204" pitchFamily="34" charset="-122"/>
                </a:rPr>
                <a:t>点此输入标题</a:t>
              </a:r>
              <a:endParaRPr lang="zh-CN" altLang="en-US" sz="1735" b="1" dirty="0">
                <a:solidFill>
                  <a:schemeClr val="bg1"/>
                </a:solidFill>
                <a:latin typeface="微软雅黑" panose="020B0503020204020204" pitchFamily="34" charset="-122"/>
                <a:ea typeface="微软雅黑" panose="020B0503020204020204" pitchFamily="34" charset="-122"/>
              </a:endParaRPr>
            </a:p>
          </p:txBody>
        </p:sp>
        <p:sp>
          <p:nvSpPr>
            <p:cNvPr id="17" name="TextBox 25"/>
            <p:cNvSpPr txBox="1"/>
            <p:nvPr/>
          </p:nvSpPr>
          <p:spPr>
            <a:xfrm>
              <a:off x="2775585" y="2907084"/>
              <a:ext cx="1855316" cy="323100"/>
            </a:xfrm>
            <a:prstGeom prst="rect">
              <a:avLst/>
            </a:prstGeom>
            <a:noFill/>
          </p:spPr>
          <p:txBody>
            <a:bodyPr wrap="square" lIns="91412" tIns="45706" rIns="91412" bIns="45706" rtlCol="0">
              <a:spAutoFit/>
            </a:bodyPr>
            <a:lstStyle/>
            <a:p>
              <a:pPr algn="ctr">
                <a:lnSpc>
                  <a:spcPct val="150000"/>
                </a:lnSpc>
              </a:pPr>
              <a:r>
                <a:rPr lang="zh-CN" altLang="en-US" sz="1465" dirty="0">
                  <a:solidFill>
                    <a:schemeClr val="bg1"/>
                  </a:solidFill>
                  <a:latin typeface="微软雅黑" panose="020B0503020204020204" pitchFamily="34" charset="-122"/>
                  <a:ea typeface="微软雅黑" panose="020B0503020204020204" pitchFamily="34" charset="-122"/>
                </a:rPr>
                <a:t>点此输入文字</a:t>
              </a:r>
              <a:endParaRPr lang="zh-CN" altLang="en-US" sz="1465" dirty="0">
                <a:solidFill>
                  <a:schemeClr val="bg1"/>
                </a:solidFill>
                <a:latin typeface="微软雅黑" panose="020B0503020204020204" pitchFamily="34" charset="-122"/>
                <a:ea typeface="微软雅黑" panose="020B0503020204020204" pitchFamily="34" charset="-122"/>
              </a:endParaRPr>
            </a:p>
          </p:txBody>
        </p:sp>
      </p:grpSp>
      <p:grpSp>
        <p:nvGrpSpPr>
          <p:cNvPr id="36" name="组合 35"/>
          <p:cNvGrpSpPr/>
          <p:nvPr/>
        </p:nvGrpSpPr>
        <p:grpSpPr>
          <a:xfrm>
            <a:off x="5870867" y="2730514"/>
            <a:ext cx="2519052" cy="2657709"/>
            <a:chOff x="4518719" y="1793246"/>
            <a:chExt cx="1889872" cy="1993897"/>
          </a:xfrm>
        </p:grpSpPr>
        <p:sp>
          <p:nvSpPr>
            <p:cNvPr id="5" name="椭圆 1"/>
            <p:cNvSpPr/>
            <p:nvPr/>
          </p:nvSpPr>
          <p:spPr>
            <a:xfrm>
              <a:off x="4518719" y="1798328"/>
              <a:ext cx="1859765" cy="1988815"/>
            </a:xfrm>
            <a:custGeom>
              <a:avLst/>
              <a:gdLst/>
              <a:ahLst/>
              <a:cxnLst/>
              <a:rect l="l" t="t" r="r" b="b"/>
              <a:pathLst>
                <a:path w="1751265" h="1872208">
                  <a:moveTo>
                    <a:pt x="936104" y="0"/>
                  </a:moveTo>
                  <a:cubicBezTo>
                    <a:pt x="1286069" y="0"/>
                    <a:pt x="1591179" y="192044"/>
                    <a:pt x="1751265" y="476797"/>
                  </a:cubicBezTo>
                  <a:cubicBezTo>
                    <a:pt x="1668191" y="615556"/>
                    <a:pt x="1621028" y="777971"/>
                    <a:pt x="1621028" y="951401"/>
                  </a:cubicBezTo>
                  <a:cubicBezTo>
                    <a:pt x="1621028" y="1118433"/>
                    <a:pt x="1664775" y="1275246"/>
                    <a:pt x="1741972" y="1410708"/>
                  </a:cubicBezTo>
                  <a:cubicBezTo>
                    <a:pt x="1580006" y="1687123"/>
                    <a:pt x="1279670" y="1872208"/>
                    <a:pt x="936104" y="1872208"/>
                  </a:cubicBezTo>
                  <a:cubicBezTo>
                    <a:pt x="419108" y="1872208"/>
                    <a:pt x="0" y="1453100"/>
                    <a:pt x="0" y="936104"/>
                  </a:cubicBezTo>
                  <a:cubicBezTo>
                    <a:pt x="0" y="419108"/>
                    <a:pt x="419108" y="0"/>
                    <a:pt x="936104" y="0"/>
                  </a:cubicBezTo>
                  <a:close/>
                </a:path>
              </a:pathLst>
            </a:custGeom>
            <a:solidFill>
              <a:srgbClr val="79B84B"/>
            </a:solidFill>
            <a:ln>
              <a:noFill/>
            </a:ln>
          </p:spPr>
          <p:style>
            <a:lnRef idx="2">
              <a:schemeClr val="accent1">
                <a:shade val="50000"/>
              </a:schemeClr>
            </a:lnRef>
            <a:fillRef idx="1">
              <a:schemeClr val="accent1"/>
            </a:fillRef>
            <a:effectRef idx="0">
              <a:schemeClr val="accent1"/>
            </a:effectRef>
            <a:fontRef idx="minor">
              <a:schemeClr val="lt1"/>
            </a:fontRef>
          </p:style>
          <p:txBody>
            <a:bodyPr lIns="91412" tIns="45706" rIns="91412" bIns="45706" rtlCol="0" anchor="ctr"/>
            <a:lstStyle/>
            <a:p>
              <a:pPr algn="ctr">
                <a:lnSpc>
                  <a:spcPct val="150000"/>
                </a:lnSpc>
              </a:pPr>
              <a:endParaRPr lang="zh-CN" altLang="en-US" sz="2400">
                <a:solidFill>
                  <a:schemeClr val="bg1"/>
                </a:solidFill>
              </a:endParaRPr>
            </a:p>
          </p:txBody>
        </p:sp>
        <p:sp>
          <p:nvSpPr>
            <p:cNvPr id="8" name="TextBox 16"/>
            <p:cNvSpPr txBox="1"/>
            <p:nvPr/>
          </p:nvSpPr>
          <p:spPr>
            <a:xfrm>
              <a:off x="5235577" y="1793246"/>
              <a:ext cx="480045" cy="623275"/>
            </a:xfrm>
            <a:prstGeom prst="rect">
              <a:avLst/>
            </a:prstGeom>
            <a:noFill/>
          </p:spPr>
          <p:txBody>
            <a:bodyPr wrap="none" lIns="91412" tIns="45706" rIns="91412" bIns="45706" rtlCol="0">
              <a:spAutoFit/>
            </a:bodyPr>
            <a:lstStyle/>
            <a:p>
              <a:pPr algn="ctr">
                <a:lnSpc>
                  <a:spcPct val="150000"/>
                </a:lnSpc>
              </a:pPr>
              <a:r>
                <a:rPr lang="en-US" altLang="zh-CN" sz="3200" b="1" dirty="0">
                  <a:solidFill>
                    <a:schemeClr val="bg1"/>
                  </a:solidFill>
                </a:rPr>
                <a:t>03</a:t>
              </a:r>
              <a:endParaRPr lang="zh-CN" altLang="en-US" sz="3200" b="1" dirty="0">
                <a:solidFill>
                  <a:schemeClr val="bg1"/>
                </a:solidFill>
              </a:endParaRPr>
            </a:p>
          </p:txBody>
        </p:sp>
        <p:cxnSp>
          <p:nvCxnSpPr>
            <p:cNvPr id="12" name="直接连接符 11"/>
            <p:cNvCxnSpPr/>
            <p:nvPr/>
          </p:nvCxnSpPr>
          <p:spPr>
            <a:xfrm>
              <a:off x="4766300" y="2414442"/>
              <a:ext cx="1364600" cy="0"/>
            </a:xfrm>
            <a:prstGeom prst="line">
              <a:avLst/>
            </a:prstGeom>
            <a:ln>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18" name="TextBox 26"/>
            <p:cNvSpPr txBox="1"/>
            <p:nvPr/>
          </p:nvSpPr>
          <p:spPr>
            <a:xfrm>
              <a:off x="4553275" y="2539617"/>
              <a:ext cx="1855316" cy="369377"/>
            </a:xfrm>
            <a:prstGeom prst="rect">
              <a:avLst/>
            </a:prstGeom>
            <a:noFill/>
          </p:spPr>
          <p:txBody>
            <a:bodyPr wrap="square" lIns="91412" tIns="45706" rIns="91412" bIns="45706" rtlCol="0">
              <a:spAutoFit/>
            </a:bodyPr>
            <a:lstStyle/>
            <a:p>
              <a:pPr algn="ctr">
                <a:lnSpc>
                  <a:spcPct val="150000"/>
                </a:lnSpc>
              </a:pPr>
              <a:r>
                <a:rPr lang="zh-CN" altLang="en-US" sz="1735" b="1" dirty="0">
                  <a:solidFill>
                    <a:schemeClr val="bg1"/>
                  </a:solidFill>
                  <a:latin typeface="微软雅黑" panose="020B0503020204020204" pitchFamily="34" charset="-122"/>
                  <a:ea typeface="微软雅黑" panose="020B0503020204020204" pitchFamily="34" charset="-122"/>
                </a:rPr>
                <a:t>点此输入标题</a:t>
              </a:r>
              <a:endParaRPr lang="zh-CN" altLang="en-US" sz="1735" b="1" dirty="0">
                <a:solidFill>
                  <a:schemeClr val="bg1"/>
                </a:solidFill>
                <a:latin typeface="微软雅黑" panose="020B0503020204020204" pitchFamily="34" charset="-122"/>
                <a:ea typeface="微软雅黑" panose="020B0503020204020204" pitchFamily="34" charset="-122"/>
              </a:endParaRPr>
            </a:p>
          </p:txBody>
        </p:sp>
        <p:sp>
          <p:nvSpPr>
            <p:cNvPr id="19" name="TextBox 27"/>
            <p:cNvSpPr txBox="1"/>
            <p:nvPr/>
          </p:nvSpPr>
          <p:spPr>
            <a:xfrm>
              <a:off x="4553275" y="2907084"/>
              <a:ext cx="1855316" cy="323100"/>
            </a:xfrm>
            <a:prstGeom prst="rect">
              <a:avLst/>
            </a:prstGeom>
            <a:noFill/>
          </p:spPr>
          <p:txBody>
            <a:bodyPr wrap="square" lIns="91412" tIns="45706" rIns="91412" bIns="45706" rtlCol="0">
              <a:spAutoFit/>
            </a:bodyPr>
            <a:lstStyle/>
            <a:p>
              <a:pPr algn="ctr">
                <a:lnSpc>
                  <a:spcPct val="150000"/>
                </a:lnSpc>
              </a:pPr>
              <a:r>
                <a:rPr lang="zh-CN" altLang="en-US" sz="1465" dirty="0">
                  <a:solidFill>
                    <a:schemeClr val="bg1"/>
                  </a:solidFill>
                  <a:latin typeface="微软雅黑" panose="020B0503020204020204" pitchFamily="34" charset="-122"/>
                  <a:ea typeface="微软雅黑" panose="020B0503020204020204" pitchFamily="34" charset="-122"/>
                </a:rPr>
                <a:t>点此输入文字</a:t>
              </a:r>
              <a:endParaRPr lang="zh-CN" altLang="en-US" sz="1465" dirty="0">
                <a:solidFill>
                  <a:schemeClr val="bg1"/>
                </a:solidFill>
                <a:latin typeface="微软雅黑" panose="020B0503020204020204" pitchFamily="34" charset="-122"/>
                <a:ea typeface="微软雅黑" panose="020B0503020204020204" pitchFamily="34" charset="-122"/>
              </a:endParaRPr>
            </a:p>
          </p:txBody>
        </p:sp>
      </p:grpSp>
      <p:grpSp>
        <p:nvGrpSpPr>
          <p:cNvPr id="37" name="组合 36"/>
          <p:cNvGrpSpPr/>
          <p:nvPr/>
        </p:nvGrpSpPr>
        <p:grpSpPr>
          <a:xfrm>
            <a:off x="8353735" y="2730514"/>
            <a:ext cx="2705264" cy="2657709"/>
            <a:chOff x="6381445" y="1793246"/>
            <a:chExt cx="2029574" cy="1993897"/>
          </a:xfrm>
          <a:solidFill>
            <a:schemeClr val="accent1">
              <a:lumMod val="75000"/>
            </a:schemeClr>
          </a:solidFill>
        </p:grpSpPr>
        <p:sp>
          <p:nvSpPr>
            <p:cNvPr id="3" name="椭圆 2"/>
            <p:cNvSpPr/>
            <p:nvPr/>
          </p:nvSpPr>
          <p:spPr>
            <a:xfrm>
              <a:off x="6381445" y="1798328"/>
              <a:ext cx="1988201" cy="1988815"/>
            </a:xfrm>
            <a:prstGeom prst="ellipse">
              <a:avLst/>
            </a:prstGeom>
            <a:solidFill>
              <a:srgbClr val="55BEBB"/>
            </a:solidFill>
            <a:ln>
              <a:noFill/>
            </a:ln>
          </p:spPr>
          <p:style>
            <a:lnRef idx="2">
              <a:schemeClr val="accent1">
                <a:shade val="50000"/>
              </a:schemeClr>
            </a:lnRef>
            <a:fillRef idx="1">
              <a:schemeClr val="accent1"/>
            </a:fillRef>
            <a:effectRef idx="0">
              <a:schemeClr val="accent1"/>
            </a:effectRef>
            <a:fontRef idx="minor">
              <a:schemeClr val="lt1"/>
            </a:fontRef>
          </p:style>
          <p:txBody>
            <a:bodyPr lIns="91412" tIns="45706" rIns="91412" bIns="45706" rtlCol="0" anchor="ctr"/>
            <a:lstStyle/>
            <a:p>
              <a:pPr algn="ctr">
                <a:lnSpc>
                  <a:spcPct val="150000"/>
                </a:lnSpc>
              </a:pPr>
              <a:endParaRPr lang="zh-CN" altLang="en-US" sz="2400"/>
            </a:p>
          </p:txBody>
        </p:sp>
        <p:sp>
          <p:nvSpPr>
            <p:cNvPr id="9" name="TextBox 17"/>
            <p:cNvSpPr txBox="1"/>
            <p:nvPr/>
          </p:nvSpPr>
          <p:spPr>
            <a:xfrm>
              <a:off x="7162523" y="1793246"/>
              <a:ext cx="480045" cy="623275"/>
            </a:xfrm>
            <a:prstGeom prst="rect">
              <a:avLst/>
            </a:prstGeom>
            <a:noFill/>
          </p:spPr>
          <p:txBody>
            <a:bodyPr wrap="none" lIns="91412" tIns="45706" rIns="91412" bIns="45706" rtlCol="0">
              <a:spAutoFit/>
            </a:bodyPr>
            <a:lstStyle/>
            <a:p>
              <a:pPr algn="ctr">
                <a:lnSpc>
                  <a:spcPct val="150000"/>
                </a:lnSpc>
              </a:pPr>
              <a:r>
                <a:rPr lang="en-US" altLang="zh-CN" sz="3200" b="1" dirty="0">
                  <a:solidFill>
                    <a:schemeClr val="bg1"/>
                  </a:solidFill>
                </a:rPr>
                <a:t>04</a:t>
              </a:r>
              <a:endParaRPr lang="zh-CN" altLang="en-US" sz="3200" b="1" dirty="0">
                <a:solidFill>
                  <a:schemeClr val="bg1"/>
                </a:solidFill>
              </a:endParaRPr>
            </a:p>
          </p:txBody>
        </p:sp>
        <p:cxnSp>
          <p:nvCxnSpPr>
            <p:cNvPr id="13" name="直接连接符 12"/>
            <p:cNvCxnSpPr/>
            <p:nvPr/>
          </p:nvCxnSpPr>
          <p:spPr>
            <a:xfrm>
              <a:off x="6635444" y="2414442"/>
              <a:ext cx="1523462" cy="0"/>
            </a:xfrm>
            <a:prstGeom prst="line">
              <a:avLst/>
            </a:prstGeom>
            <a:grpFill/>
            <a:ln>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20" name="TextBox 28"/>
            <p:cNvSpPr txBox="1"/>
            <p:nvPr/>
          </p:nvSpPr>
          <p:spPr>
            <a:xfrm>
              <a:off x="6532458" y="2569624"/>
              <a:ext cx="1855316" cy="369377"/>
            </a:xfrm>
            <a:prstGeom prst="rect">
              <a:avLst/>
            </a:prstGeom>
            <a:noFill/>
          </p:spPr>
          <p:txBody>
            <a:bodyPr wrap="square" lIns="91412" tIns="45706" rIns="91412" bIns="45706" rtlCol="0">
              <a:spAutoFit/>
            </a:bodyPr>
            <a:lstStyle/>
            <a:p>
              <a:pPr algn="ctr">
                <a:lnSpc>
                  <a:spcPct val="150000"/>
                </a:lnSpc>
              </a:pPr>
              <a:r>
                <a:rPr lang="zh-CN" altLang="en-US" sz="1735" b="1" dirty="0">
                  <a:solidFill>
                    <a:schemeClr val="bg1"/>
                  </a:solidFill>
                  <a:latin typeface="微软雅黑" panose="020B0503020204020204" pitchFamily="34" charset="-122"/>
                  <a:ea typeface="微软雅黑" panose="020B0503020204020204" pitchFamily="34" charset="-122"/>
                </a:rPr>
                <a:t>点此输入标题</a:t>
              </a:r>
              <a:endParaRPr lang="zh-CN" altLang="en-US" sz="1735" b="1" dirty="0">
                <a:solidFill>
                  <a:schemeClr val="bg1"/>
                </a:solidFill>
                <a:latin typeface="微软雅黑" panose="020B0503020204020204" pitchFamily="34" charset="-122"/>
                <a:ea typeface="微软雅黑" panose="020B0503020204020204" pitchFamily="34" charset="-122"/>
              </a:endParaRPr>
            </a:p>
          </p:txBody>
        </p:sp>
        <p:sp>
          <p:nvSpPr>
            <p:cNvPr id="21" name="TextBox 29"/>
            <p:cNvSpPr txBox="1"/>
            <p:nvPr/>
          </p:nvSpPr>
          <p:spPr>
            <a:xfrm>
              <a:off x="6555703" y="2937090"/>
              <a:ext cx="1855316" cy="323100"/>
            </a:xfrm>
            <a:prstGeom prst="rect">
              <a:avLst/>
            </a:prstGeom>
            <a:noFill/>
          </p:spPr>
          <p:txBody>
            <a:bodyPr wrap="square" lIns="91412" tIns="45706" rIns="91412" bIns="45706" rtlCol="0">
              <a:spAutoFit/>
            </a:bodyPr>
            <a:lstStyle/>
            <a:p>
              <a:pPr algn="ctr">
                <a:lnSpc>
                  <a:spcPct val="150000"/>
                </a:lnSpc>
              </a:pPr>
              <a:r>
                <a:rPr lang="zh-CN" altLang="en-US" sz="1465" dirty="0">
                  <a:solidFill>
                    <a:schemeClr val="bg1"/>
                  </a:solidFill>
                  <a:latin typeface="微软雅黑" panose="020B0503020204020204" pitchFamily="34" charset="-122"/>
                  <a:ea typeface="微软雅黑" panose="020B0503020204020204" pitchFamily="34" charset="-122"/>
                </a:rPr>
                <a:t>点此输入文字</a:t>
              </a:r>
              <a:endParaRPr lang="zh-CN" altLang="en-US" sz="1465" dirty="0">
                <a:solidFill>
                  <a:schemeClr val="bg1"/>
                </a:solidFill>
                <a:latin typeface="微软雅黑" panose="020B0503020204020204" pitchFamily="34" charset="-122"/>
                <a:ea typeface="微软雅黑" panose="020B0503020204020204" pitchFamily="34" charset="-122"/>
              </a:endParaRPr>
            </a:p>
          </p:txBody>
        </p:sp>
      </p:grpSp>
      <p:grpSp>
        <p:nvGrpSpPr>
          <p:cNvPr id="38" name="组合 37"/>
          <p:cNvGrpSpPr/>
          <p:nvPr/>
        </p:nvGrpSpPr>
        <p:grpSpPr>
          <a:xfrm>
            <a:off x="1699376" y="1413398"/>
            <a:ext cx="3905296" cy="917681"/>
            <a:chOff x="1389135" y="805105"/>
            <a:chExt cx="2929876" cy="688473"/>
          </a:xfrm>
        </p:grpSpPr>
        <p:sp>
          <p:nvSpPr>
            <p:cNvPr id="22" name="KSO_Shape"/>
            <p:cNvSpPr/>
            <p:nvPr/>
          </p:nvSpPr>
          <p:spPr>
            <a:xfrm>
              <a:off x="1389135" y="988534"/>
              <a:ext cx="355364" cy="355474"/>
            </a:xfrm>
            <a:custGeom>
              <a:avLst/>
              <a:gdLst>
                <a:gd name="connsiteX0" fmla="*/ 422617 w 720080"/>
                <a:gd name="connsiteY0" fmla="*/ 167125 h 720080"/>
                <a:gd name="connsiteX1" fmla="*/ 392320 w 720080"/>
                <a:gd name="connsiteY1" fmla="*/ 179675 h 720080"/>
                <a:gd name="connsiteX2" fmla="*/ 392320 w 720080"/>
                <a:gd name="connsiteY2" fmla="*/ 240270 h 720080"/>
                <a:gd name="connsiteX3" fmla="*/ 470117 w 720080"/>
                <a:gd name="connsiteY3" fmla="*/ 318067 h 720080"/>
                <a:gd name="connsiteX4" fmla="*/ 151276 w 720080"/>
                <a:gd name="connsiteY4" fmla="*/ 318067 h 720080"/>
                <a:gd name="connsiteX5" fmla="*/ 108429 w 720080"/>
                <a:gd name="connsiteY5" fmla="*/ 360915 h 720080"/>
                <a:gd name="connsiteX6" fmla="*/ 151276 w 720080"/>
                <a:gd name="connsiteY6" fmla="*/ 403762 h 720080"/>
                <a:gd name="connsiteX7" fmla="*/ 467182 w 720080"/>
                <a:gd name="connsiteY7" fmla="*/ 403762 h 720080"/>
                <a:gd name="connsiteX8" fmla="*/ 391132 w 720080"/>
                <a:gd name="connsiteY8" fmla="*/ 479811 h 720080"/>
                <a:gd name="connsiteX9" fmla="*/ 391132 w 720080"/>
                <a:gd name="connsiteY9" fmla="*/ 540406 h 720080"/>
                <a:gd name="connsiteX10" fmla="*/ 451727 w 720080"/>
                <a:gd name="connsiteY10" fmla="*/ 540406 h 720080"/>
                <a:gd name="connsiteX11" fmla="*/ 597086 w 720080"/>
                <a:gd name="connsiteY11" fmla="*/ 395048 h 720080"/>
                <a:gd name="connsiteX12" fmla="*/ 603450 w 720080"/>
                <a:gd name="connsiteY12" fmla="*/ 388459 h 720080"/>
                <a:gd name="connsiteX13" fmla="*/ 605656 w 720080"/>
                <a:gd name="connsiteY13" fmla="*/ 385654 h 720080"/>
                <a:gd name="connsiteX14" fmla="*/ 607314 w 720080"/>
                <a:gd name="connsiteY14" fmla="*/ 381802 h 720080"/>
                <a:gd name="connsiteX15" fmla="*/ 611651 w 720080"/>
                <a:gd name="connsiteY15" fmla="*/ 359975 h 720080"/>
                <a:gd name="connsiteX16" fmla="*/ 607314 w 720080"/>
                <a:gd name="connsiteY16" fmla="*/ 338148 h 720080"/>
                <a:gd name="connsiteX17" fmla="*/ 604581 w 720080"/>
                <a:gd name="connsiteY17" fmla="*/ 333055 h 720080"/>
                <a:gd name="connsiteX18" fmla="*/ 603896 w 720080"/>
                <a:gd name="connsiteY18" fmla="*/ 331821 h 720080"/>
                <a:gd name="connsiteX19" fmla="*/ 598273 w 720080"/>
                <a:gd name="connsiteY19" fmla="*/ 325033 h 720080"/>
                <a:gd name="connsiteX20" fmla="*/ 452915 w 720080"/>
                <a:gd name="connsiteY20" fmla="*/ 179675 h 720080"/>
                <a:gd name="connsiteX21" fmla="*/ 422617 w 720080"/>
                <a:gd name="connsiteY21" fmla="*/ 167125 h 720080"/>
                <a:gd name="connsiteX22" fmla="*/ 360040 w 720080"/>
                <a:gd name="connsiteY22" fmla="*/ 0 h 720080"/>
                <a:gd name="connsiteX23" fmla="*/ 720080 w 720080"/>
                <a:gd name="connsiteY23" fmla="*/ 360040 h 720080"/>
                <a:gd name="connsiteX24" fmla="*/ 360040 w 720080"/>
                <a:gd name="connsiteY24" fmla="*/ 720080 h 720080"/>
                <a:gd name="connsiteX25" fmla="*/ 0 w 720080"/>
                <a:gd name="connsiteY25" fmla="*/ 360040 h 720080"/>
                <a:gd name="connsiteX26" fmla="*/ 360040 w 720080"/>
                <a:gd name="connsiteY26" fmla="*/ 0 h 720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720080" h="720080">
                  <a:moveTo>
                    <a:pt x="422617" y="167125"/>
                  </a:moveTo>
                  <a:cubicBezTo>
                    <a:pt x="411652" y="167125"/>
                    <a:pt x="400686" y="171308"/>
                    <a:pt x="392320" y="179675"/>
                  </a:cubicBezTo>
                  <a:cubicBezTo>
                    <a:pt x="375587" y="196408"/>
                    <a:pt x="375587" y="223537"/>
                    <a:pt x="392320" y="240270"/>
                  </a:cubicBezTo>
                  <a:lnTo>
                    <a:pt x="470117" y="318067"/>
                  </a:lnTo>
                  <a:lnTo>
                    <a:pt x="151276" y="318067"/>
                  </a:lnTo>
                  <a:cubicBezTo>
                    <a:pt x="127612" y="318067"/>
                    <a:pt x="108429" y="337251"/>
                    <a:pt x="108429" y="360915"/>
                  </a:cubicBezTo>
                  <a:cubicBezTo>
                    <a:pt x="108429" y="384578"/>
                    <a:pt x="127612" y="403762"/>
                    <a:pt x="151276" y="403762"/>
                  </a:cubicBezTo>
                  <a:lnTo>
                    <a:pt x="467182" y="403762"/>
                  </a:lnTo>
                  <a:lnTo>
                    <a:pt x="391132" y="479811"/>
                  </a:lnTo>
                  <a:cubicBezTo>
                    <a:pt x="374399" y="496544"/>
                    <a:pt x="374399" y="523674"/>
                    <a:pt x="391132" y="540406"/>
                  </a:cubicBezTo>
                  <a:cubicBezTo>
                    <a:pt x="407865" y="557139"/>
                    <a:pt x="434994" y="557139"/>
                    <a:pt x="451727" y="540406"/>
                  </a:cubicBezTo>
                  <a:lnTo>
                    <a:pt x="597086" y="395048"/>
                  </a:lnTo>
                  <a:cubicBezTo>
                    <a:pt x="599177" y="392957"/>
                    <a:pt x="601484" y="390703"/>
                    <a:pt x="603450" y="388459"/>
                  </a:cubicBezTo>
                  <a:lnTo>
                    <a:pt x="605656" y="385654"/>
                  </a:lnTo>
                  <a:lnTo>
                    <a:pt x="607314" y="381802"/>
                  </a:lnTo>
                  <a:cubicBezTo>
                    <a:pt x="610052" y="375572"/>
                    <a:pt x="611651" y="368060"/>
                    <a:pt x="611651" y="359975"/>
                  </a:cubicBezTo>
                  <a:cubicBezTo>
                    <a:pt x="611651" y="351890"/>
                    <a:pt x="610052" y="344378"/>
                    <a:pt x="607314" y="338148"/>
                  </a:cubicBezTo>
                  <a:lnTo>
                    <a:pt x="604581" y="333055"/>
                  </a:lnTo>
                  <a:lnTo>
                    <a:pt x="603896" y="331821"/>
                  </a:lnTo>
                  <a:cubicBezTo>
                    <a:pt x="602248" y="329405"/>
                    <a:pt x="600365" y="327125"/>
                    <a:pt x="598273" y="325033"/>
                  </a:cubicBezTo>
                  <a:lnTo>
                    <a:pt x="452915" y="179675"/>
                  </a:lnTo>
                  <a:cubicBezTo>
                    <a:pt x="444548" y="171308"/>
                    <a:pt x="433583" y="167125"/>
                    <a:pt x="422617" y="167125"/>
                  </a:cubicBezTo>
                  <a:close/>
                  <a:moveTo>
                    <a:pt x="360040" y="0"/>
                  </a:moveTo>
                  <a:cubicBezTo>
                    <a:pt x="558885" y="0"/>
                    <a:pt x="720080" y="161195"/>
                    <a:pt x="720080" y="360040"/>
                  </a:cubicBezTo>
                  <a:cubicBezTo>
                    <a:pt x="720080" y="558885"/>
                    <a:pt x="558885" y="720080"/>
                    <a:pt x="360040" y="720080"/>
                  </a:cubicBezTo>
                  <a:cubicBezTo>
                    <a:pt x="161195" y="720080"/>
                    <a:pt x="0" y="558885"/>
                    <a:pt x="0" y="360040"/>
                  </a:cubicBezTo>
                  <a:cubicBezTo>
                    <a:pt x="0" y="161195"/>
                    <a:pt x="161195" y="0"/>
                    <a:pt x="360040" y="0"/>
                  </a:cubicBezTo>
                  <a:close/>
                </a:path>
              </a:pathLst>
            </a:custGeom>
            <a:solidFill>
              <a:srgbClr val="2F4054"/>
            </a:solidFill>
            <a:ln>
              <a:noFill/>
            </a:ln>
          </p:spPr>
          <p:style>
            <a:lnRef idx="2">
              <a:schemeClr val="accent1">
                <a:shade val="50000"/>
              </a:schemeClr>
            </a:lnRef>
            <a:fillRef idx="1">
              <a:schemeClr val="accent1"/>
            </a:fillRef>
            <a:effectRef idx="0">
              <a:schemeClr val="accent1"/>
            </a:effectRef>
            <a:fontRef idx="minor">
              <a:schemeClr val="lt1"/>
            </a:fontRef>
          </p:style>
          <p:txBody>
            <a:bodyPr lIns="91412" tIns="45706" rIns="91412" bIns="45706" anchor="ctr"/>
            <a:lstStyle/>
            <a:p>
              <a:pPr algn="ctr">
                <a:defRPr/>
              </a:pPr>
              <a:endParaRPr lang="zh-CN" altLang="en-US" sz="2400"/>
            </a:p>
          </p:txBody>
        </p:sp>
        <p:sp>
          <p:nvSpPr>
            <p:cNvPr id="26" name="文本框 25"/>
            <p:cNvSpPr txBox="1"/>
            <p:nvPr/>
          </p:nvSpPr>
          <p:spPr>
            <a:xfrm>
              <a:off x="1847896" y="805105"/>
              <a:ext cx="908178" cy="300057"/>
            </a:xfrm>
            <a:prstGeom prst="rect">
              <a:avLst/>
            </a:prstGeom>
            <a:noFill/>
          </p:spPr>
          <p:txBody>
            <a:bodyPr wrap="none" lIns="91412" tIns="45706" rIns="91412" bIns="45706" rtlCol="0">
              <a:spAutoFit/>
            </a:bodyPr>
            <a:lstStyle/>
            <a:p>
              <a:r>
                <a:rPr lang="zh-CN" altLang="en-US" sz="2000" b="1" dirty="0">
                  <a:latin typeface="微软雅黑" panose="020B0503020204020204" pitchFamily="34" charset="-122"/>
                  <a:ea typeface="微软雅黑" panose="020B0503020204020204" pitchFamily="34" charset="-122"/>
                </a:rPr>
                <a:t>更改标题</a:t>
              </a:r>
              <a:endParaRPr lang="zh-CN" altLang="en-US" sz="2000" b="1" dirty="0">
                <a:latin typeface="微软雅黑" panose="020B0503020204020204" pitchFamily="34" charset="-122"/>
                <a:ea typeface="微软雅黑" panose="020B0503020204020204" pitchFamily="34" charset="-122"/>
              </a:endParaRPr>
            </a:p>
          </p:txBody>
        </p:sp>
        <p:sp>
          <p:nvSpPr>
            <p:cNvPr id="27" name="TextBox 15"/>
            <p:cNvSpPr txBox="1"/>
            <p:nvPr/>
          </p:nvSpPr>
          <p:spPr>
            <a:xfrm>
              <a:off x="1847896" y="1008701"/>
              <a:ext cx="2471115" cy="484877"/>
            </a:xfrm>
            <a:prstGeom prst="rect">
              <a:avLst/>
            </a:prstGeom>
            <a:noFill/>
          </p:spPr>
          <p:txBody>
            <a:bodyPr wrap="square" lIns="91412" tIns="45706" rIns="91412" bIns="45706" rtlCol="0">
              <a:spAutoFit/>
            </a:bodyPr>
            <a:lstStyle/>
            <a:p>
              <a:pPr>
                <a:lnSpc>
                  <a:spcPct val="150000"/>
                </a:lnSpc>
              </a:pPr>
              <a:r>
                <a:rPr lang="zh-CN" altLang="en-US" sz="1200" dirty="0">
                  <a:latin typeface="微软雅黑" panose="020B0503020204020204" pitchFamily="34" charset="-122"/>
                  <a:ea typeface="微软雅黑" panose="020B0503020204020204" pitchFamily="34" charset="-122"/>
                </a:rPr>
                <a:t>这里输入简单的文字概述这里输入简单字概述这里输入简单简单的文字概述这里输入简单</a:t>
              </a:r>
              <a:endParaRPr lang="zh-CN" altLang="en-US" sz="1200" dirty="0">
                <a:latin typeface="微软雅黑" panose="020B0503020204020204" pitchFamily="34" charset="-122"/>
                <a:ea typeface="微软雅黑" panose="020B0503020204020204" pitchFamily="34" charset="-122"/>
              </a:endParaRPr>
            </a:p>
          </p:txBody>
        </p:sp>
      </p:grpSp>
      <p:grpSp>
        <p:nvGrpSpPr>
          <p:cNvPr id="41" name="组合 40"/>
          <p:cNvGrpSpPr/>
          <p:nvPr/>
        </p:nvGrpSpPr>
        <p:grpSpPr>
          <a:xfrm>
            <a:off x="1666414" y="5529910"/>
            <a:ext cx="3874444" cy="917682"/>
            <a:chOff x="1364406" y="3893443"/>
            <a:chExt cx="2906730" cy="688474"/>
          </a:xfrm>
        </p:grpSpPr>
        <p:sp>
          <p:nvSpPr>
            <p:cNvPr id="23" name="KSO_Shape"/>
            <p:cNvSpPr/>
            <p:nvPr/>
          </p:nvSpPr>
          <p:spPr>
            <a:xfrm>
              <a:off x="1364406" y="4099800"/>
              <a:ext cx="355364" cy="355474"/>
            </a:xfrm>
            <a:custGeom>
              <a:avLst/>
              <a:gdLst>
                <a:gd name="connsiteX0" fmla="*/ 422617 w 720080"/>
                <a:gd name="connsiteY0" fmla="*/ 167125 h 720080"/>
                <a:gd name="connsiteX1" fmla="*/ 392320 w 720080"/>
                <a:gd name="connsiteY1" fmla="*/ 179675 h 720080"/>
                <a:gd name="connsiteX2" fmla="*/ 392320 w 720080"/>
                <a:gd name="connsiteY2" fmla="*/ 240270 h 720080"/>
                <a:gd name="connsiteX3" fmla="*/ 470117 w 720080"/>
                <a:gd name="connsiteY3" fmla="*/ 318067 h 720080"/>
                <a:gd name="connsiteX4" fmla="*/ 151276 w 720080"/>
                <a:gd name="connsiteY4" fmla="*/ 318067 h 720080"/>
                <a:gd name="connsiteX5" fmla="*/ 108429 w 720080"/>
                <a:gd name="connsiteY5" fmla="*/ 360915 h 720080"/>
                <a:gd name="connsiteX6" fmla="*/ 151276 w 720080"/>
                <a:gd name="connsiteY6" fmla="*/ 403762 h 720080"/>
                <a:gd name="connsiteX7" fmla="*/ 467182 w 720080"/>
                <a:gd name="connsiteY7" fmla="*/ 403762 h 720080"/>
                <a:gd name="connsiteX8" fmla="*/ 391132 w 720080"/>
                <a:gd name="connsiteY8" fmla="*/ 479811 h 720080"/>
                <a:gd name="connsiteX9" fmla="*/ 391132 w 720080"/>
                <a:gd name="connsiteY9" fmla="*/ 540406 h 720080"/>
                <a:gd name="connsiteX10" fmla="*/ 451727 w 720080"/>
                <a:gd name="connsiteY10" fmla="*/ 540406 h 720080"/>
                <a:gd name="connsiteX11" fmla="*/ 597086 w 720080"/>
                <a:gd name="connsiteY11" fmla="*/ 395048 h 720080"/>
                <a:gd name="connsiteX12" fmla="*/ 603450 w 720080"/>
                <a:gd name="connsiteY12" fmla="*/ 388459 h 720080"/>
                <a:gd name="connsiteX13" fmla="*/ 605656 w 720080"/>
                <a:gd name="connsiteY13" fmla="*/ 385654 h 720080"/>
                <a:gd name="connsiteX14" fmla="*/ 607314 w 720080"/>
                <a:gd name="connsiteY14" fmla="*/ 381802 h 720080"/>
                <a:gd name="connsiteX15" fmla="*/ 611651 w 720080"/>
                <a:gd name="connsiteY15" fmla="*/ 359975 h 720080"/>
                <a:gd name="connsiteX16" fmla="*/ 607314 w 720080"/>
                <a:gd name="connsiteY16" fmla="*/ 338148 h 720080"/>
                <a:gd name="connsiteX17" fmla="*/ 604581 w 720080"/>
                <a:gd name="connsiteY17" fmla="*/ 333055 h 720080"/>
                <a:gd name="connsiteX18" fmla="*/ 603896 w 720080"/>
                <a:gd name="connsiteY18" fmla="*/ 331821 h 720080"/>
                <a:gd name="connsiteX19" fmla="*/ 598273 w 720080"/>
                <a:gd name="connsiteY19" fmla="*/ 325033 h 720080"/>
                <a:gd name="connsiteX20" fmla="*/ 452915 w 720080"/>
                <a:gd name="connsiteY20" fmla="*/ 179675 h 720080"/>
                <a:gd name="connsiteX21" fmla="*/ 422617 w 720080"/>
                <a:gd name="connsiteY21" fmla="*/ 167125 h 720080"/>
                <a:gd name="connsiteX22" fmla="*/ 360040 w 720080"/>
                <a:gd name="connsiteY22" fmla="*/ 0 h 720080"/>
                <a:gd name="connsiteX23" fmla="*/ 720080 w 720080"/>
                <a:gd name="connsiteY23" fmla="*/ 360040 h 720080"/>
                <a:gd name="connsiteX24" fmla="*/ 360040 w 720080"/>
                <a:gd name="connsiteY24" fmla="*/ 720080 h 720080"/>
                <a:gd name="connsiteX25" fmla="*/ 0 w 720080"/>
                <a:gd name="connsiteY25" fmla="*/ 360040 h 720080"/>
                <a:gd name="connsiteX26" fmla="*/ 360040 w 720080"/>
                <a:gd name="connsiteY26" fmla="*/ 0 h 720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720080" h="720080">
                  <a:moveTo>
                    <a:pt x="422617" y="167125"/>
                  </a:moveTo>
                  <a:cubicBezTo>
                    <a:pt x="411652" y="167125"/>
                    <a:pt x="400686" y="171308"/>
                    <a:pt x="392320" y="179675"/>
                  </a:cubicBezTo>
                  <a:cubicBezTo>
                    <a:pt x="375587" y="196408"/>
                    <a:pt x="375587" y="223537"/>
                    <a:pt x="392320" y="240270"/>
                  </a:cubicBezTo>
                  <a:lnTo>
                    <a:pt x="470117" y="318067"/>
                  </a:lnTo>
                  <a:lnTo>
                    <a:pt x="151276" y="318067"/>
                  </a:lnTo>
                  <a:cubicBezTo>
                    <a:pt x="127612" y="318067"/>
                    <a:pt x="108429" y="337251"/>
                    <a:pt x="108429" y="360915"/>
                  </a:cubicBezTo>
                  <a:cubicBezTo>
                    <a:pt x="108429" y="384578"/>
                    <a:pt x="127612" y="403762"/>
                    <a:pt x="151276" y="403762"/>
                  </a:cubicBezTo>
                  <a:lnTo>
                    <a:pt x="467182" y="403762"/>
                  </a:lnTo>
                  <a:lnTo>
                    <a:pt x="391132" y="479811"/>
                  </a:lnTo>
                  <a:cubicBezTo>
                    <a:pt x="374399" y="496544"/>
                    <a:pt x="374399" y="523674"/>
                    <a:pt x="391132" y="540406"/>
                  </a:cubicBezTo>
                  <a:cubicBezTo>
                    <a:pt x="407865" y="557139"/>
                    <a:pt x="434994" y="557139"/>
                    <a:pt x="451727" y="540406"/>
                  </a:cubicBezTo>
                  <a:lnTo>
                    <a:pt x="597086" y="395048"/>
                  </a:lnTo>
                  <a:cubicBezTo>
                    <a:pt x="599177" y="392957"/>
                    <a:pt x="601484" y="390703"/>
                    <a:pt x="603450" y="388459"/>
                  </a:cubicBezTo>
                  <a:lnTo>
                    <a:pt x="605656" y="385654"/>
                  </a:lnTo>
                  <a:lnTo>
                    <a:pt x="607314" y="381802"/>
                  </a:lnTo>
                  <a:cubicBezTo>
                    <a:pt x="610052" y="375572"/>
                    <a:pt x="611651" y="368060"/>
                    <a:pt x="611651" y="359975"/>
                  </a:cubicBezTo>
                  <a:cubicBezTo>
                    <a:pt x="611651" y="351890"/>
                    <a:pt x="610052" y="344378"/>
                    <a:pt x="607314" y="338148"/>
                  </a:cubicBezTo>
                  <a:lnTo>
                    <a:pt x="604581" y="333055"/>
                  </a:lnTo>
                  <a:lnTo>
                    <a:pt x="603896" y="331821"/>
                  </a:lnTo>
                  <a:cubicBezTo>
                    <a:pt x="602248" y="329405"/>
                    <a:pt x="600365" y="327125"/>
                    <a:pt x="598273" y="325033"/>
                  </a:cubicBezTo>
                  <a:lnTo>
                    <a:pt x="452915" y="179675"/>
                  </a:lnTo>
                  <a:cubicBezTo>
                    <a:pt x="444548" y="171308"/>
                    <a:pt x="433583" y="167125"/>
                    <a:pt x="422617" y="167125"/>
                  </a:cubicBezTo>
                  <a:close/>
                  <a:moveTo>
                    <a:pt x="360040" y="0"/>
                  </a:moveTo>
                  <a:cubicBezTo>
                    <a:pt x="558885" y="0"/>
                    <a:pt x="720080" y="161195"/>
                    <a:pt x="720080" y="360040"/>
                  </a:cubicBezTo>
                  <a:cubicBezTo>
                    <a:pt x="720080" y="558885"/>
                    <a:pt x="558885" y="720080"/>
                    <a:pt x="360040" y="720080"/>
                  </a:cubicBezTo>
                  <a:cubicBezTo>
                    <a:pt x="161195" y="720080"/>
                    <a:pt x="0" y="558885"/>
                    <a:pt x="0" y="360040"/>
                  </a:cubicBezTo>
                  <a:cubicBezTo>
                    <a:pt x="0" y="161195"/>
                    <a:pt x="161195" y="0"/>
                    <a:pt x="360040" y="0"/>
                  </a:cubicBezTo>
                  <a:close/>
                </a:path>
              </a:pathLst>
            </a:custGeom>
            <a:solidFill>
              <a:srgbClr val="2F4054"/>
            </a:solidFill>
            <a:ln>
              <a:noFill/>
            </a:ln>
          </p:spPr>
          <p:style>
            <a:lnRef idx="2">
              <a:schemeClr val="accent1">
                <a:shade val="50000"/>
              </a:schemeClr>
            </a:lnRef>
            <a:fillRef idx="1">
              <a:schemeClr val="accent1"/>
            </a:fillRef>
            <a:effectRef idx="0">
              <a:schemeClr val="accent1"/>
            </a:effectRef>
            <a:fontRef idx="minor">
              <a:schemeClr val="lt1"/>
            </a:fontRef>
          </p:style>
          <p:txBody>
            <a:bodyPr lIns="91412" tIns="45706" rIns="91412" bIns="45706" anchor="ctr"/>
            <a:lstStyle/>
            <a:p>
              <a:pPr algn="ctr">
                <a:defRPr/>
              </a:pPr>
              <a:endParaRPr lang="zh-CN" altLang="en-US" sz="2400"/>
            </a:p>
          </p:txBody>
        </p:sp>
        <p:sp>
          <p:nvSpPr>
            <p:cNvPr id="28" name="文本框 27"/>
            <p:cNvSpPr txBox="1"/>
            <p:nvPr/>
          </p:nvSpPr>
          <p:spPr>
            <a:xfrm>
              <a:off x="1917339" y="3893443"/>
              <a:ext cx="908179" cy="300057"/>
            </a:xfrm>
            <a:prstGeom prst="rect">
              <a:avLst/>
            </a:prstGeom>
            <a:noFill/>
          </p:spPr>
          <p:txBody>
            <a:bodyPr wrap="none" lIns="91412" tIns="45706" rIns="91412" bIns="45706" rtlCol="0">
              <a:spAutoFit/>
            </a:bodyPr>
            <a:lstStyle/>
            <a:p>
              <a:pPr algn="r"/>
              <a:r>
                <a:rPr lang="zh-CN" altLang="en-US" sz="2000" b="1" dirty="0">
                  <a:latin typeface="微软雅黑" panose="020B0503020204020204" pitchFamily="34" charset="-122"/>
                  <a:ea typeface="微软雅黑" panose="020B0503020204020204" pitchFamily="34" charset="-122"/>
                </a:rPr>
                <a:t>更改标题</a:t>
              </a:r>
              <a:endParaRPr lang="zh-CN" altLang="en-US" sz="2000" b="1" dirty="0">
                <a:latin typeface="微软雅黑" panose="020B0503020204020204" pitchFamily="34" charset="-122"/>
                <a:ea typeface="微软雅黑" panose="020B0503020204020204" pitchFamily="34" charset="-122"/>
              </a:endParaRPr>
            </a:p>
          </p:txBody>
        </p:sp>
        <p:sp>
          <p:nvSpPr>
            <p:cNvPr id="29" name="TextBox 15"/>
            <p:cNvSpPr txBox="1"/>
            <p:nvPr/>
          </p:nvSpPr>
          <p:spPr>
            <a:xfrm>
              <a:off x="1800021" y="4097040"/>
              <a:ext cx="2471115" cy="484877"/>
            </a:xfrm>
            <a:prstGeom prst="rect">
              <a:avLst/>
            </a:prstGeom>
            <a:noFill/>
          </p:spPr>
          <p:txBody>
            <a:bodyPr wrap="square" lIns="91412" tIns="45706" rIns="91412" bIns="45706" rtlCol="0">
              <a:spAutoFit/>
            </a:bodyPr>
            <a:lstStyle/>
            <a:p>
              <a:pPr>
                <a:lnSpc>
                  <a:spcPct val="150000"/>
                </a:lnSpc>
              </a:pPr>
              <a:r>
                <a:rPr lang="zh-CN" altLang="en-US" sz="1200" dirty="0">
                  <a:latin typeface="微软雅黑" panose="020B0503020204020204" pitchFamily="34" charset="-122"/>
                  <a:ea typeface="微软雅黑" panose="020B0503020204020204" pitchFamily="34" charset="-122"/>
                </a:rPr>
                <a:t>这里输入简单的文字概述这里输入简单字概述这里输入简单简单的文字概述这里输入简单</a:t>
              </a:r>
              <a:endParaRPr lang="zh-CN" altLang="en-US" sz="1200" dirty="0">
                <a:latin typeface="微软雅黑" panose="020B0503020204020204" pitchFamily="34" charset="-122"/>
                <a:ea typeface="微软雅黑" panose="020B0503020204020204" pitchFamily="34" charset="-122"/>
              </a:endParaRPr>
            </a:p>
          </p:txBody>
        </p:sp>
      </p:grpSp>
      <p:grpSp>
        <p:nvGrpSpPr>
          <p:cNvPr id="39" name="组合 38"/>
          <p:cNvGrpSpPr/>
          <p:nvPr/>
        </p:nvGrpSpPr>
        <p:grpSpPr>
          <a:xfrm>
            <a:off x="6845685" y="1413398"/>
            <a:ext cx="3982496" cy="917681"/>
            <a:chOff x="5250058" y="805105"/>
            <a:chExt cx="2987794" cy="688473"/>
          </a:xfrm>
        </p:grpSpPr>
        <p:sp>
          <p:nvSpPr>
            <p:cNvPr id="24" name="KSO_Shape"/>
            <p:cNvSpPr/>
            <p:nvPr/>
          </p:nvSpPr>
          <p:spPr>
            <a:xfrm flipH="1">
              <a:off x="7882488" y="988534"/>
              <a:ext cx="355364" cy="355474"/>
            </a:xfrm>
            <a:custGeom>
              <a:avLst/>
              <a:gdLst>
                <a:gd name="connsiteX0" fmla="*/ 422617 w 720080"/>
                <a:gd name="connsiteY0" fmla="*/ 167125 h 720080"/>
                <a:gd name="connsiteX1" fmla="*/ 392320 w 720080"/>
                <a:gd name="connsiteY1" fmla="*/ 179675 h 720080"/>
                <a:gd name="connsiteX2" fmla="*/ 392320 w 720080"/>
                <a:gd name="connsiteY2" fmla="*/ 240270 h 720080"/>
                <a:gd name="connsiteX3" fmla="*/ 470117 w 720080"/>
                <a:gd name="connsiteY3" fmla="*/ 318067 h 720080"/>
                <a:gd name="connsiteX4" fmla="*/ 151276 w 720080"/>
                <a:gd name="connsiteY4" fmla="*/ 318067 h 720080"/>
                <a:gd name="connsiteX5" fmla="*/ 108429 w 720080"/>
                <a:gd name="connsiteY5" fmla="*/ 360915 h 720080"/>
                <a:gd name="connsiteX6" fmla="*/ 151276 w 720080"/>
                <a:gd name="connsiteY6" fmla="*/ 403762 h 720080"/>
                <a:gd name="connsiteX7" fmla="*/ 467182 w 720080"/>
                <a:gd name="connsiteY7" fmla="*/ 403762 h 720080"/>
                <a:gd name="connsiteX8" fmla="*/ 391132 w 720080"/>
                <a:gd name="connsiteY8" fmla="*/ 479811 h 720080"/>
                <a:gd name="connsiteX9" fmla="*/ 391132 w 720080"/>
                <a:gd name="connsiteY9" fmla="*/ 540406 h 720080"/>
                <a:gd name="connsiteX10" fmla="*/ 451727 w 720080"/>
                <a:gd name="connsiteY10" fmla="*/ 540406 h 720080"/>
                <a:gd name="connsiteX11" fmla="*/ 597086 w 720080"/>
                <a:gd name="connsiteY11" fmla="*/ 395048 h 720080"/>
                <a:gd name="connsiteX12" fmla="*/ 603450 w 720080"/>
                <a:gd name="connsiteY12" fmla="*/ 388459 h 720080"/>
                <a:gd name="connsiteX13" fmla="*/ 605656 w 720080"/>
                <a:gd name="connsiteY13" fmla="*/ 385654 h 720080"/>
                <a:gd name="connsiteX14" fmla="*/ 607314 w 720080"/>
                <a:gd name="connsiteY14" fmla="*/ 381802 h 720080"/>
                <a:gd name="connsiteX15" fmla="*/ 611651 w 720080"/>
                <a:gd name="connsiteY15" fmla="*/ 359975 h 720080"/>
                <a:gd name="connsiteX16" fmla="*/ 607314 w 720080"/>
                <a:gd name="connsiteY16" fmla="*/ 338148 h 720080"/>
                <a:gd name="connsiteX17" fmla="*/ 604581 w 720080"/>
                <a:gd name="connsiteY17" fmla="*/ 333055 h 720080"/>
                <a:gd name="connsiteX18" fmla="*/ 603896 w 720080"/>
                <a:gd name="connsiteY18" fmla="*/ 331821 h 720080"/>
                <a:gd name="connsiteX19" fmla="*/ 598273 w 720080"/>
                <a:gd name="connsiteY19" fmla="*/ 325033 h 720080"/>
                <a:gd name="connsiteX20" fmla="*/ 452915 w 720080"/>
                <a:gd name="connsiteY20" fmla="*/ 179675 h 720080"/>
                <a:gd name="connsiteX21" fmla="*/ 422617 w 720080"/>
                <a:gd name="connsiteY21" fmla="*/ 167125 h 720080"/>
                <a:gd name="connsiteX22" fmla="*/ 360040 w 720080"/>
                <a:gd name="connsiteY22" fmla="*/ 0 h 720080"/>
                <a:gd name="connsiteX23" fmla="*/ 720080 w 720080"/>
                <a:gd name="connsiteY23" fmla="*/ 360040 h 720080"/>
                <a:gd name="connsiteX24" fmla="*/ 360040 w 720080"/>
                <a:gd name="connsiteY24" fmla="*/ 720080 h 720080"/>
                <a:gd name="connsiteX25" fmla="*/ 0 w 720080"/>
                <a:gd name="connsiteY25" fmla="*/ 360040 h 720080"/>
                <a:gd name="connsiteX26" fmla="*/ 360040 w 720080"/>
                <a:gd name="connsiteY26" fmla="*/ 0 h 720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720080" h="720080">
                  <a:moveTo>
                    <a:pt x="422617" y="167125"/>
                  </a:moveTo>
                  <a:cubicBezTo>
                    <a:pt x="411652" y="167125"/>
                    <a:pt x="400686" y="171308"/>
                    <a:pt x="392320" y="179675"/>
                  </a:cubicBezTo>
                  <a:cubicBezTo>
                    <a:pt x="375587" y="196408"/>
                    <a:pt x="375587" y="223537"/>
                    <a:pt x="392320" y="240270"/>
                  </a:cubicBezTo>
                  <a:lnTo>
                    <a:pt x="470117" y="318067"/>
                  </a:lnTo>
                  <a:lnTo>
                    <a:pt x="151276" y="318067"/>
                  </a:lnTo>
                  <a:cubicBezTo>
                    <a:pt x="127612" y="318067"/>
                    <a:pt x="108429" y="337251"/>
                    <a:pt x="108429" y="360915"/>
                  </a:cubicBezTo>
                  <a:cubicBezTo>
                    <a:pt x="108429" y="384578"/>
                    <a:pt x="127612" y="403762"/>
                    <a:pt x="151276" y="403762"/>
                  </a:cubicBezTo>
                  <a:lnTo>
                    <a:pt x="467182" y="403762"/>
                  </a:lnTo>
                  <a:lnTo>
                    <a:pt x="391132" y="479811"/>
                  </a:lnTo>
                  <a:cubicBezTo>
                    <a:pt x="374399" y="496544"/>
                    <a:pt x="374399" y="523674"/>
                    <a:pt x="391132" y="540406"/>
                  </a:cubicBezTo>
                  <a:cubicBezTo>
                    <a:pt x="407865" y="557139"/>
                    <a:pt x="434994" y="557139"/>
                    <a:pt x="451727" y="540406"/>
                  </a:cubicBezTo>
                  <a:lnTo>
                    <a:pt x="597086" y="395048"/>
                  </a:lnTo>
                  <a:cubicBezTo>
                    <a:pt x="599177" y="392957"/>
                    <a:pt x="601484" y="390703"/>
                    <a:pt x="603450" y="388459"/>
                  </a:cubicBezTo>
                  <a:lnTo>
                    <a:pt x="605656" y="385654"/>
                  </a:lnTo>
                  <a:lnTo>
                    <a:pt x="607314" y="381802"/>
                  </a:lnTo>
                  <a:cubicBezTo>
                    <a:pt x="610052" y="375572"/>
                    <a:pt x="611651" y="368060"/>
                    <a:pt x="611651" y="359975"/>
                  </a:cubicBezTo>
                  <a:cubicBezTo>
                    <a:pt x="611651" y="351890"/>
                    <a:pt x="610052" y="344378"/>
                    <a:pt x="607314" y="338148"/>
                  </a:cubicBezTo>
                  <a:lnTo>
                    <a:pt x="604581" y="333055"/>
                  </a:lnTo>
                  <a:lnTo>
                    <a:pt x="603896" y="331821"/>
                  </a:lnTo>
                  <a:cubicBezTo>
                    <a:pt x="602248" y="329405"/>
                    <a:pt x="600365" y="327125"/>
                    <a:pt x="598273" y="325033"/>
                  </a:cubicBezTo>
                  <a:lnTo>
                    <a:pt x="452915" y="179675"/>
                  </a:lnTo>
                  <a:cubicBezTo>
                    <a:pt x="444548" y="171308"/>
                    <a:pt x="433583" y="167125"/>
                    <a:pt x="422617" y="167125"/>
                  </a:cubicBezTo>
                  <a:close/>
                  <a:moveTo>
                    <a:pt x="360040" y="0"/>
                  </a:moveTo>
                  <a:cubicBezTo>
                    <a:pt x="558885" y="0"/>
                    <a:pt x="720080" y="161195"/>
                    <a:pt x="720080" y="360040"/>
                  </a:cubicBezTo>
                  <a:cubicBezTo>
                    <a:pt x="720080" y="558885"/>
                    <a:pt x="558885" y="720080"/>
                    <a:pt x="360040" y="720080"/>
                  </a:cubicBezTo>
                  <a:cubicBezTo>
                    <a:pt x="161195" y="720080"/>
                    <a:pt x="0" y="558885"/>
                    <a:pt x="0" y="360040"/>
                  </a:cubicBezTo>
                  <a:cubicBezTo>
                    <a:pt x="0" y="161195"/>
                    <a:pt x="161195" y="0"/>
                    <a:pt x="360040" y="0"/>
                  </a:cubicBezTo>
                  <a:close/>
                </a:path>
              </a:pathLst>
            </a:custGeom>
            <a:solidFill>
              <a:srgbClr val="2F4054"/>
            </a:solidFill>
            <a:ln>
              <a:noFill/>
            </a:ln>
          </p:spPr>
          <p:style>
            <a:lnRef idx="2">
              <a:schemeClr val="accent1">
                <a:shade val="50000"/>
              </a:schemeClr>
            </a:lnRef>
            <a:fillRef idx="1">
              <a:schemeClr val="accent1"/>
            </a:fillRef>
            <a:effectRef idx="0">
              <a:schemeClr val="accent1"/>
            </a:effectRef>
            <a:fontRef idx="minor">
              <a:schemeClr val="lt1"/>
            </a:fontRef>
          </p:style>
          <p:txBody>
            <a:bodyPr lIns="91412" tIns="45706" rIns="91412" bIns="45706" anchor="ctr"/>
            <a:lstStyle/>
            <a:p>
              <a:pPr algn="ctr">
                <a:defRPr/>
              </a:pPr>
              <a:endParaRPr lang="zh-CN" altLang="en-US" sz="2400"/>
            </a:p>
          </p:txBody>
        </p:sp>
        <p:sp>
          <p:nvSpPr>
            <p:cNvPr id="30" name="文本框 29"/>
            <p:cNvSpPr txBox="1"/>
            <p:nvPr/>
          </p:nvSpPr>
          <p:spPr>
            <a:xfrm>
              <a:off x="6788474" y="805105"/>
              <a:ext cx="908179" cy="300057"/>
            </a:xfrm>
            <a:prstGeom prst="rect">
              <a:avLst/>
            </a:prstGeom>
            <a:noFill/>
          </p:spPr>
          <p:txBody>
            <a:bodyPr wrap="none" lIns="91412" tIns="45706" rIns="91412" bIns="45706" rtlCol="0">
              <a:spAutoFit/>
            </a:bodyPr>
            <a:lstStyle/>
            <a:p>
              <a:pPr algn="r"/>
              <a:r>
                <a:rPr lang="zh-CN" altLang="en-US" sz="2000" b="1" dirty="0">
                  <a:latin typeface="微软雅黑" panose="020B0503020204020204" pitchFamily="34" charset="-122"/>
                  <a:ea typeface="微软雅黑" panose="020B0503020204020204" pitchFamily="34" charset="-122"/>
                </a:rPr>
                <a:t>更改标题</a:t>
              </a:r>
              <a:endParaRPr lang="zh-CN" altLang="en-US" sz="2000" b="1" dirty="0">
                <a:latin typeface="微软雅黑" panose="020B0503020204020204" pitchFamily="34" charset="-122"/>
                <a:ea typeface="微软雅黑" panose="020B0503020204020204" pitchFamily="34" charset="-122"/>
              </a:endParaRPr>
            </a:p>
          </p:txBody>
        </p:sp>
        <p:sp>
          <p:nvSpPr>
            <p:cNvPr id="31" name="TextBox 15"/>
            <p:cNvSpPr txBox="1"/>
            <p:nvPr/>
          </p:nvSpPr>
          <p:spPr>
            <a:xfrm>
              <a:off x="5250058" y="1008701"/>
              <a:ext cx="2425905" cy="484877"/>
            </a:xfrm>
            <a:prstGeom prst="rect">
              <a:avLst/>
            </a:prstGeom>
            <a:noFill/>
          </p:spPr>
          <p:txBody>
            <a:bodyPr wrap="square" lIns="91412" tIns="45706" rIns="91412" bIns="45706" rtlCol="0">
              <a:spAutoFit/>
            </a:bodyPr>
            <a:lstStyle/>
            <a:p>
              <a:pPr algn="r">
                <a:lnSpc>
                  <a:spcPct val="150000"/>
                </a:lnSpc>
              </a:pPr>
              <a:r>
                <a:rPr lang="zh-CN" altLang="en-US" sz="1200" dirty="0">
                  <a:latin typeface="微软雅黑" panose="020B0503020204020204" pitchFamily="34" charset="-122"/>
                  <a:ea typeface="微软雅黑" panose="020B0503020204020204" pitchFamily="34" charset="-122"/>
                </a:rPr>
                <a:t>这里输入简单的文字概述这里输入简单字概述这里输入简单简单的文字概述这里输入简单</a:t>
              </a:r>
              <a:endParaRPr lang="zh-CN" altLang="en-US" sz="1200" dirty="0">
                <a:latin typeface="微软雅黑" panose="020B0503020204020204" pitchFamily="34" charset="-122"/>
                <a:ea typeface="微软雅黑" panose="020B0503020204020204" pitchFamily="34" charset="-122"/>
              </a:endParaRPr>
            </a:p>
          </p:txBody>
        </p:sp>
      </p:grpSp>
      <p:grpSp>
        <p:nvGrpSpPr>
          <p:cNvPr id="40" name="组合 39"/>
          <p:cNvGrpSpPr/>
          <p:nvPr/>
        </p:nvGrpSpPr>
        <p:grpSpPr>
          <a:xfrm>
            <a:off x="7191876" y="5548620"/>
            <a:ext cx="3949534" cy="917681"/>
            <a:chOff x="5509781" y="3907477"/>
            <a:chExt cx="2963065" cy="688473"/>
          </a:xfrm>
        </p:grpSpPr>
        <p:sp>
          <p:nvSpPr>
            <p:cNvPr id="25" name="KSO_Shape"/>
            <p:cNvSpPr/>
            <p:nvPr/>
          </p:nvSpPr>
          <p:spPr>
            <a:xfrm flipH="1">
              <a:off x="8117482" y="4125830"/>
              <a:ext cx="355364" cy="355474"/>
            </a:xfrm>
            <a:custGeom>
              <a:avLst/>
              <a:gdLst>
                <a:gd name="connsiteX0" fmla="*/ 422617 w 720080"/>
                <a:gd name="connsiteY0" fmla="*/ 167125 h 720080"/>
                <a:gd name="connsiteX1" fmla="*/ 392320 w 720080"/>
                <a:gd name="connsiteY1" fmla="*/ 179675 h 720080"/>
                <a:gd name="connsiteX2" fmla="*/ 392320 w 720080"/>
                <a:gd name="connsiteY2" fmla="*/ 240270 h 720080"/>
                <a:gd name="connsiteX3" fmla="*/ 470117 w 720080"/>
                <a:gd name="connsiteY3" fmla="*/ 318067 h 720080"/>
                <a:gd name="connsiteX4" fmla="*/ 151276 w 720080"/>
                <a:gd name="connsiteY4" fmla="*/ 318067 h 720080"/>
                <a:gd name="connsiteX5" fmla="*/ 108429 w 720080"/>
                <a:gd name="connsiteY5" fmla="*/ 360915 h 720080"/>
                <a:gd name="connsiteX6" fmla="*/ 151276 w 720080"/>
                <a:gd name="connsiteY6" fmla="*/ 403762 h 720080"/>
                <a:gd name="connsiteX7" fmla="*/ 467182 w 720080"/>
                <a:gd name="connsiteY7" fmla="*/ 403762 h 720080"/>
                <a:gd name="connsiteX8" fmla="*/ 391132 w 720080"/>
                <a:gd name="connsiteY8" fmla="*/ 479811 h 720080"/>
                <a:gd name="connsiteX9" fmla="*/ 391132 w 720080"/>
                <a:gd name="connsiteY9" fmla="*/ 540406 h 720080"/>
                <a:gd name="connsiteX10" fmla="*/ 451727 w 720080"/>
                <a:gd name="connsiteY10" fmla="*/ 540406 h 720080"/>
                <a:gd name="connsiteX11" fmla="*/ 597086 w 720080"/>
                <a:gd name="connsiteY11" fmla="*/ 395048 h 720080"/>
                <a:gd name="connsiteX12" fmla="*/ 603450 w 720080"/>
                <a:gd name="connsiteY12" fmla="*/ 388459 h 720080"/>
                <a:gd name="connsiteX13" fmla="*/ 605656 w 720080"/>
                <a:gd name="connsiteY13" fmla="*/ 385654 h 720080"/>
                <a:gd name="connsiteX14" fmla="*/ 607314 w 720080"/>
                <a:gd name="connsiteY14" fmla="*/ 381802 h 720080"/>
                <a:gd name="connsiteX15" fmla="*/ 611651 w 720080"/>
                <a:gd name="connsiteY15" fmla="*/ 359975 h 720080"/>
                <a:gd name="connsiteX16" fmla="*/ 607314 w 720080"/>
                <a:gd name="connsiteY16" fmla="*/ 338148 h 720080"/>
                <a:gd name="connsiteX17" fmla="*/ 604581 w 720080"/>
                <a:gd name="connsiteY17" fmla="*/ 333055 h 720080"/>
                <a:gd name="connsiteX18" fmla="*/ 603896 w 720080"/>
                <a:gd name="connsiteY18" fmla="*/ 331821 h 720080"/>
                <a:gd name="connsiteX19" fmla="*/ 598273 w 720080"/>
                <a:gd name="connsiteY19" fmla="*/ 325033 h 720080"/>
                <a:gd name="connsiteX20" fmla="*/ 452915 w 720080"/>
                <a:gd name="connsiteY20" fmla="*/ 179675 h 720080"/>
                <a:gd name="connsiteX21" fmla="*/ 422617 w 720080"/>
                <a:gd name="connsiteY21" fmla="*/ 167125 h 720080"/>
                <a:gd name="connsiteX22" fmla="*/ 360040 w 720080"/>
                <a:gd name="connsiteY22" fmla="*/ 0 h 720080"/>
                <a:gd name="connsiteX23" fmla="*/ 720080 w 720080"/>
                <a:gd name="connsiteY23" fmla="*/ 360040 h 720080"/>
                <a:gd name="connsiteX24" fmla="*/ 360040 w 720080"/>
                <a:gd name="connsiteY24" fmla="*/ 720080 h 720080"/>
                <a:gd name="connsiteX25" fmla="*/ 0 w 720080"/>
                <a:gd name="connsiteY25" fmla="*/ 360040 h 720080"/>
                <a:gd name="connsiteX26" fmla="*/ 360040 w 720080"/>
                <a:gd name="connsiteY26" fmla="*/ 0 h 720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720080" h="720080">
                  <a:moveTo>
                    <a:pt x="422617" y="167125"/>
                  </a:moveTo>
                  <a:cubicBezTo>
                    <a:pt x="411652" y="167125"/>
                    <a:pt x="400686" y="171308"/>
                    <a:pt x="392320" y="179675"/>
                  </a:cubicBezTo>
                  <a:cubicBezTo>
                    <a:pt x="375587" y="196408"/>
                    <a:pt x="375587" y="223537"/>
                    <a:pt x="392320" y="240270"/>
                  </a:cubicBezTo>
                  <a:lnTo>
                    <a:pt x="470117" y="318067"/>
                  </a:lnTo>
                  <a:lnTo>
                    <a:pt x="151276" y="318067"/>
                  </a:lnTo>
                  <a:cubicBezTo>
                    <a:pt x="127612" y="318067"/>
                    <a:pt x="108429" y="337251"/>
                    <a:pt x="108429" y="360915"/>
                  </a:cubicBezTo>
                  <a:cubicBezTo>
                    <a:pt x="108429" y="384578"/>
                    <a:pt x="127612" y="403762"/>
                    <a:pt x="151276" y="403762"/>
                  </a:cubicBezTo>
                  <a:lnTo>
                    <a:pt x="467182" y="403762"/>
                  </a:lnTo>
                  <a:lnTo>
                    <a:pt x="391132" y="479811"/>
                  </a:lnTo>
                  <a:cubicBezTo>
                    <a:pt x="374399" y="496544"/>
                    <a:pt x="374399" y="523674"/>
                    <a:pt x="391132" y="540406"/>
                  </a:cubicBezTo>
                  <a:cubicBezTo>
                    <a:pt x="407865" y="557139"/>
                    <a:pt x="434994" y="557139"/>
                    <a:pt x="451727" y="540406"/>
                  </a:cubicBezTo>
                  <a:lnTo>
                    <a:pt x="597086" y="395048"/>
                  </a:lnTo>
                  <a:cubicBezTo>
                    <a:pt x="599177" y="392957"/>
                    <a:pt x="601484" y="390703"/>
                    <a:pt x="603450" y="388459"/>
                  </a:cubicBezTo>
                  <a:lnTo>
                    <a:pt x="605656" y="385654"/>
                  </a:lnTo>
                  <a:lnTo>
                    <a:pt x="607314" y="381802"/>
                  </a:lnTo>
                  <a:cubicBezTo>
                    <a:pt x="610052" y="375572"/>
                    <a:pt x="611651" y="368060"/>
                    <a:pt x="611651" y="359975"/>
                  </a:cubicBezTo>
                  <a:cubicBezTo>
                    <a:pt x="611651" y="351890"/>
                    <a:pt x="610052" y="344378"/>
                    <a:pt x="607314" y="338148"/>
                  </a:cubicBezTo>
                  <a:lnTo>
                    <a:pt x="604581" y="333055"/>
                  </a:lnTo>
                  <a:lnTo>
                    <a:pt x="603896" y="331821"/>
                  </a:lnTo>
                  <a:cubicBezTo>
                    <a:pt x="602248" y="329405"/>
                    <a:pt x="600365" y="327125"/>
                    <a:pt x="598273" y="325033"/>
                  </a:cubicBezTo>
                  <a:lnTo>
                    <a:pt x="452915" y="179675"/>
                  </a:lnTo>
                  <a:cubicBezTo>
                    <a:pt x="444548" y="171308"/>
                    <a:pt x="433583" y="167125"/>
                    <a:pt x="422617" y="167125"/>
                  </a:cubicBezTo>
                  <a:close/>
                  <a:moveTo>
                    <a:pt x="360040" y="0"/>
                  </a:moveTo>
                  <a:cubicBezTo>
                    <a:pt x="558885" y="0"/>
                    <a:pt x="720080" y="161195"/>
                    <a:pt x="720080" y="360040"/>
                  </a:cubicBezTo>
                  <a:cubicBezTo>
                    <a:pt x="720080" y="558885"/>
                    <a:pt x="558885" y="720080"/>
                    <a:pt x="360040" y="720080"/>
                  </a:cubicBezTo>
                  <a:cubicBezTo>
                    <a:pt x="161195" y="720080"/>
                    <a:pt x="0" y="558885"/>
                    <a:pt x="0" y="360040"/>
                  </a:cubicBezTo>
                  <a:cubicBezTo>
                    <a:pt x="0" y="161195"/>
                    <a:pt x="161195" y="0"/>
                    <a:pt x="360040" y="0"/>
                  </a:cubicBezTo>
                  <a:close/>
                </a:path>
              </a:pathLst>
            </a:custGeom>
            <a:solidFill>
              <a:srgbClr val="2F4054"/>
            </a:solidFill>
            <a:ln>
              <a:noFill/>
            </a:ln>
          </p:spPr>
          <p:style>
            <a:lnRef idx="2">
              <a:schemeClr val="accent1">
                <a:shade val="50000"/>
              </a:schemeClr>
            </a:lnRef>
            <a:fillRef idx="1">
              <a:schemeClr val="accent1"/>
            </a:fillRef>
            <a:effectRef idx="0">
              <a:schemeClr val="accent1"/>
            </a:effectRef>
            <a:fontRef idx="minor">
              <a:schemeClr val="lt1"/>
            </a:fontRef>
          </p:style>
          <p:txBody>
            <a:bodyPr lIns="91412" tIns="45706" rIns="91412" bIns="45706" anchor="ctr"/>
            <a:lstStyle/>
            <a:p>
              <a:pPr algn="ctr">
                <a:defRPr/>
              </a:pPr>
              <a:endParaRPr lang="zh-CN" altLang="en-US" sz="2400"/>
            </a:p>
          </p:txBody>
        </p:sp>
        <p:sp>
          <p:nvSpPr>
            <p:cNvPr id="32" name="文本框 31"/>
            <p:cNvSpPr txBox="1"/>
            <p:nvPr/>
          </p:nvSpPr>
          <p:spPr>
            <a:xfrm>
              <a:off x="7048197" y="3907477"/>
              <a:ext cx="908179" cy="300057"/>
            </a:xfrm>
            <a:prstGeom prst="rect">
              <a:avLst/>
            </a:prstGeom>
            <a:noFill/>
          </p:spPr>
          <p:txBody>
            <a:bodyPr wrap="none" lIns="91412" tIns="45706" rIns="91412" bIns="45706" rtlCol="0">
              <a:spAutoFit/>
            </a:bodyPr>
            <a:lstStyle/>
            <a:p>
              <a:pPr algn="r"/>
              <a:r>
                <a:rPr lang="zh-CN" altLang="en-US" sz="2000" b="1" dirty="0">
                  <a:latin typeface="微软雅黑" panose="020B0503020204020204" pitchFamily="34" charset="-122"/>
                  <a:ea typeface="微软雅黑" panose="020B0503020204020204" pitchFamily="34" charset="-122"/>
                </a:rPr>
                <a:t>更改标题</a:t>
              </a:r>
              <a:endParaRPr lang="zh-CN" altLang="en-US" sz="2000" b="1" dirty="0">
                <a:latin typeface="微软雅黑" panose="020B0503020204020204" pitchFamily="34" charset="-122"/>
                <a:ea typeface="微软雅黑" panose="020B0503020204020204" pitchFamily="34" charset="-122"/>
              </a:endParaRPr>
            </a:p>
          </p:txBody>
        </p:sp>
        <p:sp>
          <p:nvSpPr>
            <p:cNvPr id="33" name="TextBox 15"/>
            <p:cNvSpPr txBox="1"/>
            <p:nvPr/>
          </p:nvSpPr>
          <p:spPr>
            <a:xfrm>
              <a:off x="5509781" y="4111073"/>
              <a:ext cx="2425905" cy="484877"/>
            </a:xfrm>
            <a:prstGeom prst="rect">
              <a:avLst/>
            </a:prstGeom>
            <a:noFill/>
          </p:spPr>
          <p:txBody>
            <a:bodyPr wrap="square" lIns="91412" tIns="45706" rIns="91412" bIns="45706" rtlCol="0">
              <a:spAutoFit/>
            </a:bodyPr>
            <a:lstStyle/>
            <a:p>
              <a:pPr algn="r">
                <a:lnSpc>
                  <a:spcPct val="150000"/>
                </a:lnSpc>
              </a:pPr>
              <a:r>
                <a:rPr lang="zh-CN" altLang="en-US" sz="1200" dirty="0">
                  <a:latin typeface="微软雅黑" panose="020B0503020204020204" pitchFamily="34" charset="-122"/>
                  <a:ea typeface="微软雅黑" panose="020B0503020204020204" pitchFamily="34" charset="-122"/>
                </a:rPr>
                <a:t>这里输入简单的文字概述这里输入简单字概述这里输入简单简单的文字概述这里输入简单</a:t>
              </a:r>
              <a:endParaRPr lang="zh-CN" altLang="en-US" sz="1200" dirty="0">
                <a:latin typeface="微软雅黑" panose="020B0503020204020204" pitchFamily="34" charset="-122"/>
                <a:ea typeface="微软雅黑" panose="020B0503020204020204" pitchFamily="34" charset="-122"/>
              </a:endParaRPr>
            </a:p>
          </p:txBody>
        </p:sp>
      </p:grpSp>
      <p:grpSp>
        <p:nvGrpSpPr>
          <p:cNvPr id="45" name="组合 44"/>
          <p:cNvGrpSpPr/>
          <p:nvPr/>
        </p:nvGrpSpPr>
        <p:grpSpPr>
          <a:xfrm>
            <a:off x="337138" y="325883"/>
            <a:ext cx="703592" cy="703592"/>
            <a:chOff x="681522" y="301853"/>
            <a:chExt cx="648072" cy="648072"/>
          </a:xfrm>
          <a:effectLst>
            <a:outerShdw blurRad="254000" dist="114300" dir="2700000" sx="96000" sy="96000" algn="tl" rotWithShape="0">
              <a:prstClr val="black">
                <a:alpha val="32000"/>
              </a:prstClr>
            </a:outerShdw>
          </a:effectLst>
        </p:grpSpPr>
        <p:sp>
          <p:nvSpPr>
            <p:cNvPr id="46" name="椭圆 45"/>
            <p:cNvSpPr/>
            <p:nvPr/>
          </p:nvSpPr>
          <p:spPr>
            <a:xfrm>
              <a:off x="681522" y="301853"/>
              <a:ext cx="648072" cy="648072"/>
            </a:xfrm>
            <a:prstGeom prst="ellipse">
              <a:avLst/>
            </a:prstGeom>
            <a:solidFill>
              <a:schemeClr val="tx2">
                <a:lumMod val="75000"/>
                <a:lumOff val="25000"/>
              </a:schemeClr>
            </a:solidFill>
            <a:ln w="25400" cap="flat" cmpd="sng" algn="ctr">
              <a:noFill/>
              <a:prstDash val="solid"/>
            </a:ln>
            <a:effectLst/>
          </p:spPr>
          <p:txBody>
            <a:bodyPr rtlCol="0" anchor="ctr"/>
            <a:lstStyle/>
            <a:p>
              <a:pPr algn="ctr" defTabSz="1218565">
                <a:defRPr/>
              </a:pPr>
              <a:endParaRPr lang="zh-CN" altLang="en-US" sz="2400" kern="0">
                <a:solidFill>
                  <a:sysClr val="window" lastClr="FFFFFF"/>
                </a:solidFill>
                <a:latin typeface="Calibri" panose="020F0502020204030204"/>
                <a:ea typeface="宋体" panose="02010600030101010101" pitchFamily="2" charset="-122"/>
              </a:endParaRPr>
            </a:p>
          </p:txBody>
        </p:sp>
        <p:sp>
          <p:nvSpPr>
            <p:cNvPr id="50" name="Freeform 7"/>
            <p:cNvSpPr>
              <a:spLocks noEditPoints="1"/>
            </p:cNvSpPr>
            <p:nvPr/>
          </p:nvSpPr>
          <p:spPr bwMode="auto">
            <a:xfrm>
              <a:off x="838809" y="428593"/>
              <a:ext cx="380272" cy="417978"/>
            </a:xfrm>
            <a:custGeom>
              <a:avLst/>
              <a:gdLst>
                <a:gd name="T0" fmla="*/ 65 w 100"/>
                <a:gd name="T1" fmla="*/ 0 h 110"/>
                <a:gd name="T2" fmla="*/ 77 w 100"/>
                <a:gd name="T3" fmla="*/ 12 h 110"/>
                <a:gd name="T4" fmla="*/ 68 w 100"/>
                <a:gd name="T5" fmla="*/ 40 h 110"/>
                <a:gd name="T6" fmla="*/ 67 w 100"/>
                <a:gd name="T7" fmla="*/ 10 h 110"/>
                <a:gd name="T8" fmla="*/ 28 w 100"/>
                <a:gd name="T9" fmla="*/ 9 h 110"/>
                <a:gd name="T10" fmla="*/ 28 w 100"/>
                <a:gd name="T11" fmla="*/ 16 h 110"/>
                <a:gd name="T12" fmla="*/ 25 w 100"/>
                <a:gd name="T13" fmla="*/ 24 h 110"/>
                <a:gd name="T14" fmla="*/ 18 w 100"/>
                <a:gd name="T15" fmla="*/ 26 h 110"/>
                <a:gd name="T16" fmla="*/ 9 w 100"/>
                <a:gd name="T17" fmla="*/ 25 h 110"/>
                <a:gd name="T18" fmla="*/ 10 w 100"/>
                <a:gd name="T19" fmla="*/ 87 h 110"/>
                <a:gd name="T20" fmla="*/ 12 w 100"/>
                <a:gd name="T21" fmla="*/ 88 h 110"/>
                <a:gd name="T22" fmla="*/ 44 w 100"/>
                <a:gd name="T23" fmla="*/ 97 h 110"/>
                <a:gd name="T24" fmla="*/ 4 w 100"/>
                <a:gd name="T25" fmla="*/ 93 h 110"/>
                <a:gd name="T26" fmla="*/ 4 w 100"/>
                <a:gd name="T27" fmla="*/ 93 h 110"/>
                <a:gd name="T28" fmla="*/ 0 w 100"/>
                <a:gd name="T29" fmla="*/ 22 h 110"/>
                <a:gd name="T30" fmla="*/ 2 w 100"/>
                <a:gd name="T31" fmla="*/ 19 h 110"/>
                <a:gd name="T32" fmla="*/ 21 w 100"/>
                <a:gd name="T33" fmla="*/ 0 h 110"/>
                <a:gd name="T34" fmla="*/ 90 w 100"/>
                <a:gd name="T35" fmla="*/ 45 h 110"/>
                <a:gd name="T36" fmla="*/ 84 w 100"/>
                <a:gd name="T37" fmla="*/ 39 h 110"/>
                <a:gd name="T38" fmla="*/ 83 w 100"/>
                <a:gd name="T39" fmla="*/ 47 h 110"/>
                <a:gd name="T40" fmla="*/ 94 w 100"/>
                <a:gd name="T41" fmla="*/ 53 h 110"/>
                <a:gd name="T42" fmla="*/ 86 w 100"/>
                <a:gd name="T43" fmla="*/ 81 h 110"/>
                <a:gd name="T44" fmla="*/ 100 w 100"/>
                <a:gd name="T45" fmla="*/ 51 h 110"/>
                <a:gd name="T46" fmla="*/ 90 w 100"/>
                <a:gd name="T47" fmla="*/ 45 h 110"/>
                <a:gd name="T48" fmla="*/ 54 w 100"/>
                <a:gd name="T49" fmla="*/ 84 h 110"/>
                <a:gd name="T50" fmla="*/ 90 w 100"/>
                <a:gd name="T51" fmla="*/ 55 h 110"/>
                <a:gd name="T52" fmla="*/ 52 w 100"/>
                <a:gd name="T53" fmla="*/ 87 h 110"/>
                <a:gd name="T54" fmla="*/ 51 w 100"/>
                <a:gd name="T55" fmla="*/ 103 h 110"/>
                <a:gd name="T56" fmla="*/ 52 w 100"/>
                <a:gd name="T57" fmla="*/ 110 h 110"/>
                <a:gd name="T58" fmla="*/ 56 w 100"/>
                <a:gd name="T59" fmla="*/ 106 h 110"/>
                <a:gd name="T60" fmla="*/ 52 w 100"/>
                <a:gd name="T61" fmla="*/ 87 h 110"/>
                <a:gd name="T62" fmla="*/ 18 w 100"/>
                <a:gd name="T63" fmla="*/ 60 h 110"/>
                <a:gd name="T64" fmla="*/ 30 w 100"/>
                <a:gd name="T65" fmla="*/ 56 h 110"/>
                <a:gd name="T66" fmla="*/ 18 w 100"/>
                <a:gd name="T67" fmla="*/ 43 h 110"/>
                <a:gd name="T68" fmla="*/ 60 w 100"/>
                <a:gd name="T69" fmla="*/ 48 h 110"/>
                <a:gd name="T70" fmla="*/ 18 w 100"/>
                <a:gd name="T71" fmla="*/ 43 h 110"/>
                <a:gd name="T72" fmla="*/ 18 w 100"/>
                <a:gd name="T73" fmla="*/ 36 h 110"/>
                <a:gd name="T74" fmla="*/ 60 w 100"/>
                <a:gd name="T75" fmla="*/ 31 h 110"/>
                <a:gd name="T76" fmla="*/ 37 w 100"/>
                <a:gd name="T77" fmla="*/ 19 h 110"/>
                <a:gd name="T78" fmla="*/ 60 w 100"/>
                <a:gd name="T79" fmla="*/ 24 h 110"/>
                <a:gd name="T80" fmla="*/ 37 w 100"/>
                <a:gd name="T81" fmla="*/ 19 h 110"/>
                <a:gd name="T82" fmla="*/ 14 w 100"/>
                <a:gd name="T83" fmla="*/ 21 h 110"/>
                <a:gd name="T84" fmla="*/ 18 w 100"/>
                <a:gd name="T85" fmla="*/ 22 h 110"/>
                <a:gd name="T86" fmla="*/ 20 w 100"/>
                <a:gd name="T87" fmla="*/ 22 h 110"/>
                <a:gd name="T88" fmla="*/ 24 w 100"/>
                <a:gd name="T89" fmla="*/ 18 h 110"/>
                <a:gd name="T90" fmla="*/ 24 w 100"/>
                <a:gd name="T91" fmla="*/ 17 h 110"/>
                <a:gd name="T92" fmla="*/ 23 w 100"/>
                <a:gd name="T93" fmla="*/ 12 h 110"/>
                <a:gd name="T94" fmla="*/ 12 w 100"/>
                <a:gd name="T95" fmla="*/ 21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00" h="110">
                  <a:moveTo>
                    <a:pt x="23" y="0"/>
                  </a:moveTo>
                  <a:cubicBezTo>
                    <a:pt x="65" y="0"/>
                    <a:pt x="65" y="0"/>
                    <a:pt x="65" y="0"/>
                  </a:cubicBezTo>
                  <a:cubicBezTo>
                    <a:pt x="68" y="0"/>
                    <a:pt x="71" y="1"/>
                    <a:pt x="74" y="4"/>
                  </a:cubicBezTo>
                  <a:cubicBezTo>
                    <a:pt x="76" y="6"/>
                    <a:pt x="77" y="9"/>
                    <a:pt x="77" y="12"/>
                  </a:cubicBezTo>
                  <a:cubicBezTo>
                    <a:pt x="77" y="35"/>
                    <a:pt x="77" y="35"/>
                    <a:pt x="77" y="35"/>
                  </a:cubicBezTo>
                  <a:cubicBezTo>
                    <a:pt x="68" y="40"/>
                    <a:pt x="68" y="40"/>
                    <a:pt x="68" y="40"/>
                  </a:cubicBezTo>
                  <a:cubicBezTo>
                    <a:pt x="68" y="12"/>
                    <a:pt x="68" y="12"/>
                    <a:pt x="68" y="12"/>
                  </a:cubicBezTo>
                  <a:cubicBezTo>
                    <a:pt x="68" y="11"/>
                    <a:pt x="68" y="11"/>
                    <a:pt x="67" y="10"/>
                  </a:cubicBezTo>
                  <a:cubicBezTo>
                    <a:pt x="67" y="10"/>
                    <a:pt x="66" y="9"/>
                    <a:pt x="65" y="9"/>
                  </a:cubicBezTo>
                  <a:cubicBezTo>
                    <a:pt x="28" y="9"/>
                    <a:pt x="28" y="9"/>
                    <a:pt x="28" y="9"/>
                  </a:cubicBezTo>
                  <a:cubicBezTo>
                    <a:pt x="28" y="12"/>
                    <a:pt x="28" y="12"/>
                    <a:pt x="28" y="12"/>
                  </a:cubicBezTo>
                  <a:cubicBezTo>
                    <a:pt x="28" y="16"/>
                    <a:pt x="28" y="16"/>
                    <a:pt x="28" y="16"/>
                  </a:cubicBezTo>
                  <a:cubicBezTo>
                    <a:pt x="28" y="17"/>
                    <a:pt x="28" y="18"/>
                    <a:pt x="28" y="19"/>
                  </a:cubicBezTo>
                  <a:cubicBezTo>
                    <a:pt x="28" y="21"/>
                    <a:pt x="27" y="23"/>
                    <a:pt x="25" y="24"/>
                  </a:cubicBezTo>
                  <a:cubicBezTo>
                    <a:pt x="24" y="25"/>
                    <a:pt x="23" y="26"/>
                    <a:pt x="21" y="26"/>
                  </a:cubicBezTo>
                  <a:cubicBezTo>
                    <a:pt x="20" y="26"/>
                    <a:pt x="19" y="26"/>
                    <a:pt x="18" y="26"/>
                  </a:cubicBezTo>
                  <a:cubicBezTo>
                    <a:pt x="14" y="26"/>
                    <a:pt x="14" y="26"/>
                    <a:pt x="14" y="26"/>
                  </a:cubicBezTo>
                  <a:cubicBezTo>
                    <a:pt x="9" y="25"/>
                    <a:pt x="9" y="25"/>
                    <a:pt x="9" y="25"/>
                  </a:cubicBezTo>
                  <a:cubicBezTo>
                    <a:pt x="9" y="85"/>
                    <a:pt x="9" y="85"/>
                    <a:pt x="9" y="85"/>
                  </a:cubicBezTo>
                  <a:cubicBezTo>
                    <a:pt x="9" y="86"/>
                    <a:pt x="10" y="86"/>
                    <a:pt x="10" y="87"/>
                  </a:cubicBezTo>
                  <a:cubicBezTo>
                    <a:pt x="10" y="87"/>
                    <a:pt x="10" y="87"/>
                    <a:pt x="10" y="87"/>
                  </a:cubicBezTo>
                  <a:cubicBezTo>
                    <a:pt x="11" y="87"/>
                    <a:pt x="11" y="88"/>
                    <a:pt x="12" y="88"/>
                  </a:cubicBezTo>
                  <a:cubicBezTo>
                    <a:pt x="45" y="88"/>
                    <a:pt x="45" y="88"/>
                    <a:pt x="45" y="88"/>
                  </a:cubicBezTo>
                  <a:cubicBezTo>
                    <a:pt x="44" y="97"/>
                    <a:pt x="44" y="97"/>
                    <a:pt x="44" y="97"/>
                  </a:cubicBezTo>
                  <a:cubicBezTo>
                    <a:pt x="12" y="97"/>
                    <a:pt x="12" y="97"/>
                    <a:pt x="12" y="97"/>
                  </a:cubicBezTo>
                  <a:cubicBezTo>
                    <a:pt x="9" y="97"/>
                    <a:pt x="6" y="96"/>
                    <a:pt x="4" y="93"/>
                  </a:cubicBezTo>
                  <a:cubicBezTo>
                    <a:pt x="4" y="93"/>
                    <a:pt x="4" y="93"/>
                    <a:pt x="4" y="93"/>
                  </a:cubicBezTo>
                  <a:cubicBezTo>
                    <a:pt x="4" y="93"/>
                    <a:pt x="4" y="93"/>
                    <a:pt x="4" y="93"/>
                  </a:cubicBezTo>
                  <a:cubicBezTo>
                    <a:pt x="2" y="91"/>
                    <a:pt x="0" y="88"/>
                    <a:pt x="0" y="85"/>
                  </a:cubicBezTo>
                  <a:cubicBezTo>
                    <a:pt x="0" y="22"/>
                    <a:pt x="0" y="22"/>
                    <a:pt x="0" y="22"/>
                  </a:cubicBezTo>
                  <a:cubicBezTo>
                    <a:pt x="0" y="20"/>
                    <a:pt x="0" y="20"/>
                    <a:pt x="0" y="20"/>
                  </a:cubicBezTo>
                  <a:cubicBezTo>
                    <a:pt x="2" y="19"/>
                    <a:pt x="2" y="19"/>
                    <a:pt x="2" y="19"/>
                  </a:cubicBezTo>
                  <a:cubicBezTo>
                    <a:pt x="20" y="1"/>
                    <a:pt x="20" y="1"/>
                    <a:pt x="20" y="1"/>
                  </a:cubicBezTo>
                  <a:cubicBezTo>
                    <a:pt x="21" y="0"/>
                    <a:pt x="21" y="0"/>
                    <a:pt x="21" y="0"/>
                  </a:cubicBezTo>
                  <a:cubicBezTo>
                    <a:pt x="23" y="0"/>
                    <a:pt x="23" y="0"/>
                    <a:pt x="23" y="0"/>
                  </a:cubicBezTo>
                  <a:close/>
                  <a:moveTo>
                    <a:pt x="90" y="45"/>
                  </a:moveTo>
                  <a:cubicBezTo>
                    <a:pt x="90" y="43"/>
                    <a:pt x="90" y="43"/>
                    <a:pt x="90" y="43"/>
                  </a:cubicBezTo>
                  <a:cubicBezTo>
                    <a:pt x="84" y="39"/>
                    <a:pt x="84" y="39"/>
                    <a:pt x="84" y="39"/>
                  </a:cubicBezTo>
                  <a:cubicBezTo>
                    <a:pt x="75" y="44"/>
                    <a:pt x="75" y="44"/>
                    <a:pt x="75" y="44"/>
                  </a:cubicBezTo>
                  <a:cubicBezTo>
                    <a:pt x="83" y="47"/>
                    <a:pt x="83" y="47"/>
                    <a:pt x="83" y="47"/>
                  </a:cubicBezTo>
                  <a:cubicBezTo>
                    <a:pt x="91" y="52"/>
                    <a:pt x="91" y="52"/>
                    <a:pt x="91" y="52"/>
                  </a:cubicBezTo>
                  <a:cubicBezTo>
                    <a:pt x="94" y="53"/>
                    <a:pt x="94" y="53"/>
                    <a:pt x="94" y="53"/>
                  </a:cubicBezTo>
                  <a:cubicBezTo>
                    <a:pt x="92" y="62"/>
                    <a:pt x="88" y="70"/>
                    <a:pt x="82" y="77"/>
                  </a:cubicBezTo>
                  <a:cubicBezTo>
                    <a:pt x="86" y="81"/>
                    <a:pt x="86" y="81"/>
                    <a:pt x="86" y="81"/>
                  </a:cubicBezTo>
                  <a:cubicBezTo>
                    <a:pt x="93" y="73"/>
                    <a:pt x="98" y="63"/>
                    <a:pt x="100" y="53"/>
                  </a:cubicBezTo>
                  <a:cubicBezTo>
                    <a:pt x="100" y="51"/>
                    <a:pt x="100" y="51"/>
                    <a:pt x="100" y="51"/>
                  </a:cubicBezTo>
                  <a:cubicBezTo>
                    <a:pt x="98" y="50"/>
                    <a:pt x="98" y="50"/>
                    <a:pt x="98" y="50"/>
                  </a:cubicBezTo>
                  <a:cubicBezTo>
                    <a:pt x="90" y="45"/>
                    <a:pt x="90" y="45"/>
                    <a:pt x="90" y="45"/>
                  </a:cubicBezTo>
                  <a:close/>
                  <a:moveTo>
                    <a:pt x="74" y="47"/>
                  </a:moveTo>
                  <a:cubicBezTo>
                    <a:pt x="64" y="58"/>
                    <a:pt x="58" y="70"/>
                    <a:pt x="54" y="84"/>
                  </a:cubicBezTo>
                  <a:cubicBezTo>
                    <a:pt x="59" y="86"/>
                    <a:pt x="64" y="89"/>
                    <a:pt x="70" y="92"/>
                  </a:cubicBezTo>
                  <a:cubicBezTo>
                    <a:pt x="78" y="81"/>
                    <a:pt x="85" y="68"/>
                    <a:pt x="90" y="55"/>
                  </a:cubicBezTo>
                  <a:cubicBezTo>
                    <a:pt x="84" y="52"/>
                    <a:pt x="79" y="50"/>
                    <a:pt x="74" y="47"/>
                  </a:cubicBezTo>
                  <a:close/>
                  <a:moveTo>
                    <a:pt x="52" y="87"/>
                  </a:moveTo>
                  <a:cubicBezTo>
                    <a:pt x="50" y="103"/>
                    <a:pt x="50" y="103"/>
                    <a:pt x="50" y="103"/>
                  </a:cubicBezTo>
                  <a:cubicBezTo>
                    <a:pt x="51" y="103"/>
                    <a:pt x="51" y="103"/>
                    <a:pt x="51" y="103"/>
                  </a:cubicBezTo>
                  <a:cubicBezTo>
                    <a:pt x="50" y="108"/>
                    <a:pt x="50" y="108"/>
                    <a:pt x="50" y="108"/>
                  </a:cubicBezTo>
                  <a:cubicBezTo>
                    <a:pt x="52" y="110"/>
                    <a:pt x="52" y="110"/>
                    <a:pt x="52" y="110"/>
                  </a:cubicBezTo>
                  <a:cubicBezTo>
                    <a:pt x="55" y="106"/>
                    <a:pt x="55" y="106"/>
                    <a:pt x="55" y="106"/>
                  </a:cubicBezTo>
                  <a:cubicBezTo>
                    <a:pt x="56" y="106"/>
                    <a:pt x="56" y="106"/>
                    <a:pt x="56" y="106"/>
                  </a:cubicBezTo>
                  <a:cubicBezTo>
                    <a:pt x="68" y="95"/>
                    <a:pt x="68" y="95"/>
                    <a:pt x="68" y="95"/>
                  </a:cubicBezTo>
                  <a:cubicBezTo>
                    <a:pt x="52" y="87"/>
                    <a:pt x="52" y="87"/>
                    <a:pt x="52" y="87"/>
                  </a:cubicBezTo>
                  <a:close/>
                  <a:moveTo>
                    <a:pt x="18" y="56"/>
                  </a:moveTo>
                  <a:cubicBezTo>
                    <a:pt x="18" y="60"/>
                    <a:pt x="18" y="60"/>
                    <a:pt x="18" y="60"/>
                  </a:cubicBezTo>
                  <a:cubicBezTo>
                    <a:pt x="30" y="60"/>
                    <a:pt x="30" y="60"/>
                    <a:pt x="30" y="60"/>
                  </a:cubicBezTo>
                  <a:cubicBezTo>
                    <a:pt x="30" y="56"/>
                    <a:pt x="30" y="56"/>
                    <a:pt x="30" y="56"/>
                  </a:cubicBezTo>
                  <a:cubicBezTo>
                    <a:pt x="18" y="56"/>
                    <a:pt x="18" y="56"/>
                    <a:pt x="18" y="56"/>
                  </a:cubicBezTo>
                  <a:close/>
                  <a:moveTo>
                    <a:pt x="18" y="43"/>
                  </a:moveTo>
                  <a:cubicBezTo>
                    <a:pt x="18" y="48"/>
                    <a:pt x="18" y="48"/>
                    <a:pt x="18" y="48"/>
                  </a:cubicBezTo>
                  <a:cubicBezTo>
                    <a:pt x="60" y="48"/>
                    <a:pt x="60" y="48"/>
                    <a:pt x="60" y="48"/>
                  </a:cubicBezTo>
                  <a:cubicBezTo>
                    <a:pt x="60" y="43"/>
                    <a:pt x="60" y="43"/>
                    <a:pt x="60" y="43"/>
                  </a:cubicBezTo>
                  <a:cubicBezTo>
                    <a:pt x="18" y="43"/>
                    <a:pt x="18" y="43"/>
                    <a:pt x="18" y="43"/>
                  </a:cubicBezTo>
                  <a:close/>
                  <a:moveTo>
                    <a:pt x="18" y="31"/>
                  </a:moveTo>
                  <a:cubicBezTo>
                    <a:pt x="18" y="36"/>
                    <a:pt x="18" y="36"/>
                    <a:pt x="18" y="36"/>
                  </a:cubicBezTo>
                  <a:cubicBezTo>
                    <a:pt x="60" y="36"/>
                    <a:pt x="60" y="36"/>
                    <a:pt x="60" y="36"/>
                  </a:cubicBezTo>
                  <a:cubicBezTo>
                    <a:pt x="60" y="31"/>
                    <a:pt x="60" y="31"/>
                    <a:pt x="60" y="31"/>
                  </a:cubicBezTo>
                  <a:cubicBezTo>
                    <a:pt x="18" y="31"/>
                    <a:pt x="18" y="31"/>
                    <a:pt x="18" y="31"/>
                  </a:cubicBezTo>
                  <a:close/>
                  <a:moveTo>
                    <a:pt x="37" y="19"/>
                  </a:moveTo>
                  <a:cubicBezTo>
                    <a:pt x="37" y="24"/>
                    <a:pt x="37" y="24"/>
                    <a:pt x="37" y="24"/>
                  </a:cubicBezTo>
                  <a:cubicBezTo>
                    <a:pt x="60" y="24"/>
                    <a:pt x="60" y="24"/>
                    <a:pt x="60" y="24"/>
                  </a:cubicBezTo>
                  <a:cubicBezTo>
                    <a:pt x="60" y="19"/>
                    <a:pt x="60" y="19"/>
                    <a:pt x="60" y="19"/>
                  </a:cubicBezTo>
                  <a:cubicBezTo>
                    <a:pt x="37" y="19"/>
                    <a:pt x="37" y="19"/>
                    <a:pt x="37" y="19"/>
                  </a:cubicBezTo>
                  <a:close/>
                  <a:moveTo>
                    <a:pt x="12" y="21"/>
                  </a:moveTo>
                  <a:cubicBezTo>
                    <a:pt x="14" y="21"/>
                    <a:pt x="14" y="21"/>
                    <a:pt x="14" y="21"/>
                  </a:cubicBezTo>
                  <a:cubicBezTo>
                    <a:pt x="18" y="22"/>
                    <a:pt x="18" y="22"/>
                    <a:pt x="18" y="22"/>
                  </a:cubicBezTo>
                  <a:cubicBezTo>
                    <a:pt x="18" y="22"/>
                    <a:pt x="18" y="22"/>
                    <a:pt x="18" y="22"/>
                  </a:cubicBezTo>
                  <a:cubicBezTo>
                    <a:pt x="19" y="22"/>
                    <a:pt x="19" y="22"/>
                    <a:pt x="19" y="22"/>
                  </a:cubicBezTo>
                  <a:cubicBezTo>
                    <a:pt x="19" y="22"/>
                    <a:pt x="19" y="22"/>
                    <a:pt x="20" y="22"/>
                  </a:cubicBezTo>
                  <a:cubicBezTo>
                    <a:pt x="21" y="22"/>
                    <a:pt x="22" y="21"/>
                    <a:pt x="22" y="20"/>
                  </a:cubicBezTo>
                  <a:cubicBezTo>
                    <a:pt x="23" y="20"/>
                    <a:pt x="24" y="19"/>
                    <a:pt x="24" y="18"/>
                  </a:cubicBezTo>
                  <a:cubicBezTo>
                    <a:pt x="24" y="18"/>
                    <a:pt x="24" y="17"/>
                    <a:pt x="24" y="17"/>
                  </a:cubicBezTo>
                  <a:cubicBezTo>
                    <a:pt x="24" y="17"/>
                    <a:pt x="24" y="17"/>
                    <a:pt x="24" y="17"/>
                  </a:cubicBezTo>
                  <a:cubicBezTo>
                    <a:pt x="24" y="16"/>
                    <a:pt x="24" y="16"/>
                    <a:pt x="24" y="16"/>
                  </a:cubicBezTo>
                  <a:cubicBezTo>
                    <a:pt x="23" y="12"/>
                    <a:pt x="23" y="12"/>
                    <a:pt x="23" y="12"/>
                  </a:cubicBezTo>
                  <a:cubicBezTo>
                    <a:pt x="23" y="11"/>
                    <a:pt x="23" y="11"/>
                    <a:pt x="23" y="11"/>
                  </a:cubicBezTo>
                  <a:lnTo>
                    <a:pt x="12" y="21"/>
                  </a:lnTo>
                  <a:close/>
                </a:path>
              </a:pathLst>
            </a:custGeom>
            <a:solidFill>
              <a:sysClr val="window" lastClr="FFFFFF"/>
            </a:solidFill>
            <a:ln>
              <a:noFill/>
            </a:ln>
          </p:spPr>
          <p:txBody>
            <a:bodyPr vert="horz" wrap="square" lIns="121882" tIns="60941" rIns="121882" bIns="60941" numCol="1" anchor="t" anchorCtr="0" compatLnSpc="1"/>
            <a:lstStyle/>
            <a:p>
              <a:pPr defTabSz="1218565">
                <a:defRPr/>
              </a:pPr>
              <a:endParaRPr lang="zh-CN" altLang="en-US" sz="2400" kern="0">
                <a:solidFill>
                  <a:sysClr val="windowText" lastClr="000000"/>
                </a:solidFill>
              </a:endParaRPr>
            </a:p>
          </p:txBody>
        </p:sp>
      </p:grpSp>
      <p:sp>
        <p:nvSpPr>
          <p:cNvPr id="51" name="TextBox 50"/>
          <p:cNvSpPr txBox="1"/>
          <p:nvPr/>
        </p:nvSpPr>
        <p:spPr>
          <a:xfrm>
            <a:off x="1053020" y="431533"/>
            <a:ext cx="3648506" cy="461537"/>
          </a:xfrm>
          <a:prstGeom prst="rect">
            <a:avLst/>
          </a:prstGeom>
          <a:noFill/>
          <a:effectLst/>
        </p:spPr>
        <p:txBody>
          <a:bodyPr wrap="square">
            <a:spAutoFit/>
          </a:bodyPr>
          <a:lstStyle/>
          <a:p>
            <a:pPr>
              <a:defRPr/>
            </a:pPr>
            <a:r>
              <a:rPr lang="zh-CN" altLang="en-US" sz="2400" b="1" dirty="0">
                <a:ln w="6350">
                  <a:noFill/>
                </a:ln>
                <a:latin typeface="Modern No. 20" panose="02070704070505020303" pitchFamily="18" charset="0"/>
                <a:ea typeface="微软雅黑" panose="020B0503020204020204" pitchFamily="34" charset="-122"/>
              </a:rPr>
              <a:t>在这里填写课件标题内容</a:t>
            </a:r>
            <a:endParaRPr lang="zh-CN" altLang="en-US" sz="2400" b="1" dirty="0">
              <a:ln w="6350">
                <a:noFill/>
              </a:ln>
              <a:latin typeface="Modern No. 20" panose="02070704070505020303" pitchFamily="18" charset="0"/>
              <a:ea typeface="微软雅黑" panose="020B0503020204020204" pitchFamily="34" charset="-122"/>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Click="0" advTm="0">
        <p15:prstTrans prst="pageCurlDouble"/>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5"/>
                                        </p:tgtEl>
                                        <p:attrNameLst>
                                          <p:attrName>style.visibility</p:attrName>
                                        </p:attrNameLst>
                                      </p:cBhvr>
                                      <p:to>
                                        <p:strVal val="visible"/>
                                      </p:to>
                                    </p:set>
                                    <p:anim calcmode="lin" valueType="num">
                                      <p:cBhvr>
                                        <p:cTn id="7" dur="500" fill="hold"/>
                                        <p:tgtEl>
                                          <p:spTgt spid="45"/>
                                        </p:tgtEl>
                                        <p:attrNameLst>
                                          <p:attrName>ppt_w</p:attrName>
                                        </p:attrNameLst>
                                      </p:cBhvr>
                                      <p:tavLst>
                                        <p:tav tm="0">
                                          <p:val>
                                            <p:fltVal val="0"/>
                                          </p:val>
                                        </p:tav>
                                        <p:tav tm="100000">
                                          <p:val>
                                            <p:strVal val="#ppt_w"/>
                                          </p:val>
                                        </p:tav>
                                      </p:tavLst>
                                    </p:anim>
                                    <p:anim calcmode="lin" valueType="num">
                                      <p:cBhvr>
                                        <p:cTn id="8" dur="500" fill="hold"/>
                                        <p:tgtEl>
                                          <p:spTgt spid="45"/>
                                        </p:tgtEl>
                                        <p:attrNameLst>
                                          <p:attrName>ppt_h</p:attrName>
                                        </p:attrNameLst>
                                      </p:cBhvr>
                                      <p:tavLst>
                                        <p:tav tm="0">
                                          <p:val>
                                            <p:fltVal val="0"/>
                                          </p:val>
                                        </p:tav>
                                        <p:tav tm="100000">
                                          <p:val>
                                            <p:strVal val="#ppt_h"/>
                                          </p:val>
                                        </p:tav>
                                      </p:tavLst>
                                    </p:anim>
                                    <p:animEffect transition="in" filter="fade">
                                      <p:cBhvr>
                                        <p:cTn id="9" dur="500"/>
                                        <p:tgtEl>
                                          <p:spTgt spid="45"/>
                                        </p:tgtEl>
                                      </p:cBhvr>
                                    </p:animEffect>
                                  </p:childTnLst>
                                </p:cTn>
                              </p:par>
                              <p:par>
                                <p:cTn id="10" presetID="2" presetClass="entr" presetSubtype="1" fill="hold" grpId="0" nodeType="withEffect">
                                  <p:stCondLst>
                                    <p:cond delay="200"/>
                                  </p:stCondLst>
                                  <p:childTnLst>
                                    <p:set>
                                      <p:cBhvr>
                                        <p:cTn id="11" dur="1" fill="hold">
                                          <p:stCondLst>
                                            <p:cond delay="0"/>
                                          </p:stCondLst>
                                        </p:cTn>
                                        <p:tgtEl>
                                          <p:spTgt spid="51"/>
                                        </p:tgtEl>
                                        <p:attrNameLst>
                                          <p:attrName>style.visibility</p:attrName>
                                        </p:attrNameLst>
                                      </p:cBhvr>
                                      <p:to>
                                        <p:strVal val="visible"/>
                                      </p:to>
                                    </p:set>
                                    <p:anim calcmode="lin" valueType="num">
                                      <p:cBhvr additive="base">
                                        <p:cTn id="12" dur="500" fill="hold"/>
                                        <p:tgtEl>
                                          <p:spTgt spid="51"/>
                                        </p:tgtEl>
                                        <p:attrNameLst>
                                          <p:attrName>ppt_x</p:attrName>
                                        </p:attrNameLst>
                                      </p:cBhvr>
                                      <p:tavLst>
                                        <p:tav tm="0">
                                          <p:val>
                                            <p:strVal val="#ppt_x"/>
                                          </p:val>
                                        </p:tav>
                                        <p:tav tm="100000">
                                          <p:val>
                                            <p:strVal val="#ppt_x"/>
                                          </p:val>
                                        </p:tav>
                                      </p:tavLst>
                                    </p:anim>
                                    <p:anim calcmode="lin" valueType="num">
                                      <p:cBhvr additive="base">
                                        <p:cTn id="13" dur="500" fill="hold"/>
                                        <p:tgtEl>
                                          <p:spTgt spid="51"/>
                                        </p:tgtEl>
                                        <p:attrNameLst>
                                          <p:attrName>ppt_y</p:attrName>
                                        </p:attrNameLst>
                                      </p:cBhvr>
                                      <p:tavLst>
                                        <p:tav tm="0">
                                          <p:val>
                                            <p:strVal val="0-#ppt_h/2"/>
                                          </p:val>
                                        </p:tav>
                                        <p:tav tm="100000">
                                          <p:val>
                                            <p:strVal val="#ppt_y"/>
                                          </p:val>
                                        </p:tav>
                                      </p:tavLst>
                                    </p:anim>
                                  </p:childTnLst>
                                </p:cTn>
                              </p:par>
                            </p:childTnLst>
                          </p:cTn>
                        </p:par>
                        <p:par>
                          <p:cTn id="14" fill="hold">
                            <p:stCondLst>
                              <p:cond delay="500"/>
                            </p:stCondLst>
                            <p:childTnLst>
                              <p:par>
                                <p:cTn id="15" presetID="12" presetClass="entr" presetSubtype="8" fill="hold" nodeType="afterEffect">
                                  <p:stCondLst>
                                    <p:cond delay="0"/>
                                  </p:stCondLst>
                                  <p:childTnLst>
                                    <p:set>
                                      <p:cBhvr>
                                        <p:cTn id="16" dur="1" fill="hold">
                                          <p:stCondLst>
                                            <p:cond delay="0"/>
                                          </p:stCondLst>
                                        </p:cTn>
                                        <p:tgtEl>
                                          <p:spTgt spid="34"/>
                                        </p:tgtEl>
                                        <p:attrNameLst>
                                          <p:attrName>style.visibility</p:attrName>
                                        </p:attrNameLst>
                                      </p:cBhvr>
                                      <p:to>
                                        <p:strVal val="visible"/>
                                      </p:to>
                                    </p:set>
                                    <p:anim calcmode="lin" valueType="num">
                                      <p:cBhvr additive="base">
                                        <p:cTn id="17" dur="500"/>
                                        <p:tgtEl>
                                          <p:spTgt spid="34"/>
                                        </p:tgtEl>
                                        <p:attrNameLst>
                                          <p:attrName>ppt_x</p:attrName>
                                        </p:attrNameLst>
                                      </p:cBhvr>
                                      <p:tavLst>
                                        <p:tav tm="0">
                                          <p:val>
                                            <p:strVal val="#ppt_x-#ppt_w*1.125000"/>
                                          </p:val>
                                        </p:tav>
                                        <p:tav tm="100000">
                                          <p:val>
                                            <p:strVal val="#ppt_x"/>
                                          </p:val>
                                        </p:tav>
                                      </p:tavLst>
                                    </p:anim>
                                    <p:animEffect transition="in" filter="wipe(right)">
                                      <p:cBhvr>
                                        <p:cTn id="18" dur="500"/>
                                        <p:tgtEl>
                                          <p:spTgt spid="34"/>
                                        </p:tgtEl>
                                      </p:cBhvr>
                                    </p:animEffect>
                                  </p:childTnLst>
                                </p:cTn>
                              </p:par>
                            </p:childTnLst>
                          </p:cTn>
                        </p:par>
                        <p:par>
                          <p:cTn id="19" fill="hold">
                            <p:stCondLst>
                              <p:cond delay="1000"/>
                            </p:stCondLst>
                            <p:childTnLst>
                              <p:par>
                                <p:cTn id="20" presetID="12" presetClass="entr" presetSubtype="8" fill="hold" nodeType="afterEffect">
                                  <p:stCondLst>
                                    <p:cond delay="0"/>
                                  </p:stCondLst>
                                  <p:childTnLst>
                                    <p:set>
                                      <p:cBhvr>
                                        <p:cTn id="21" dur="1" fill="hold">
                                          <p:stCondLst>
                                            <p:cond delay="0"/>
                                          </p:stCondLst>
                                        </p:cTn>
                                        <p:tgtEl>
                                          <p:spTgt spid="35"/>
                                        </p:tgtEl>
                                        <p:attrNameLst>
                                          <p:attrName>style.visibility</p:attrName>
                                        </p:attrNameLst>
                                      </p:cBhvr>
                                      <p:to>
                                        <p:strVal val="visible"/>
                                      </p:to>
                                    </p:set>
                                    <p:anim calcmode="lin" valueType="num">
                                      <p:cBhvr additive="base">
                                        <p:cTn id="22" dur="500"/>
                                        <p:tgtEl>
                                          <p:spTgt spid="35"/>
                                        </p:tgtEl>
                                        <p:attrNameLst>
                                          <p:attrName>ppt_x</p:attrName>
                                        </p:attrNameLst>
                                      </p:cBhvr>
                                      <p:tavLst>
                                        <p:tav tm="0">
                                          <p:val>
                                            <p:strVal val="#ppt_x-#ppt_w*1.125000"/>
                                          </p:val>
                                        </p:tav>
                                        <p:tav tm="100000">
                                          <p:val>
                                            <p:strVal val="#ppt_x"/>
                                          </p:val>
                                        </p:tav>
                                      </p:tavLst>
                                    </p:anim>
                                    <p:animEffect transition="in" filter="wipe(right)">
                                      <p:cBhvr>
                                        <p:cTn id="23" dur="500"/>
                                        <p:tgtEl>
                                          <p:spTgt spid="35"/>
                                        </p:tgtEl>
                                      </p:cBhvr>
                                    </p:animEffect>
                                  </p:childTnLst>
                                </p:cTn>
                              </p:par>
                            </p:childTnLst>
                          </p:cTn>
                        </p:par>
                        <p:par>
                          <p:cTn id="24" fill="hold">
                            <p:stCondLst>
                              <p:cond delay="1500"/>
                            </p:stCondLst>
                            <p:childTnLst>
                              <p:par>
                                <p:cTn id="25" presetID="12" presetClass="entr" presetSubtype="8" fill="hold" nodeType="afterEffect">
                                  <p:stCondLst>
                                    <p:cond delay="0"/>
                                  </p:stCondLst>
                                  <p:childTnLst>
                                    <p:set>
                                      <p:cBhvr>
                                        <p:cTn id="26" dur="1" fill="hold">
                                          <p:stCondLst>
                                            <p:cond delay="0"/>
                                          </p:stCondLst>
                                        </p:cTn>
                                        <p:tgtEl>
                                          <p:spTgt spid="36"/>
                                        </p:tgtEl>
                                        <p:attrNameLst>
                                          <p:attrName>style.visibility</p:attrName>
                                        </p:attrNameLst>
                                      </p:cBhvr>
                                      <p:to>
                                        <p:strVal val="visible"/>
                                      </p:to>
                                    </p:set>
                                    <p:anim calcmode="lin" valueType="num">
                                      <p:cBhvr additive="base">
                                        <p:cTn id="27" dur="500"/>
                                        <p:tgtEl>
                                          <p:spTgt spid="36"/>
                                        </p:tgtEl>
                                        <p:attrNameLst>
                                          <p:attrName>ppt_x</p:attrName>
                                        </p:attrNameLst>
                                      </p:cBhvr>
                                      <p:tavLst>
                                        <p:tav tm="0">
                                          <p:val>
                                            <p:strVal val="#ppt_x-#ppt_w*1.125000"/>
                                          </p:val>
                                        </p:tav>
                                        <p:tav tm="100000">
                                          <p:val>
                                            <p:strVal val="#ppt_x"/>
                                          </p:val>
                                        </p:tav>
                                      </p:tavLst>
                                    </p:anim>
                                    <p:animEffect transition="in" filter="wipe(right)">
                                      <p:cBhvr>
                                        <p:cTn id="28" dur="500"/>
                                        <p:tgtEl>
                                          <p:spTgt spid="36"/>
                                        </p:tgtEl>
                                      </p:cBhvr>
                                    </p:animEffect>
                                  </p:childTnLst>
                                </p:cTn>
                              </p:par>
                            </p:childTnLst>
                          </p:cTn>
                        </p:par>
                        <p:par>
                          <p:cTn id="29" fill="hold">
                            <p:stCondLst>
                              <p:cond delay="2000"/>
                            </p:stCondLst>
                            <p:childTnLst>
                              <p:par>
                                <p:cTn id="30" presetID="12" presetClass="entr" presetSubtype="8" fill="hold" nodeType="afterEffect">
                                  <p:stCondLst>
                                    <p:cond delay="0"/>
                                  </p:stCondLst>
                                  <p:childTnLst>
                                    <p:set>
                                      <p:cBhvr>
                                        <p:cTn id="31" dur="1" fill="hold">
                                          <p:stCondLst>
                                            <p:cond delay="0"/>
                                          </p:stCondLst>
                                        </p:cTn>
                                        <p:tgtEl>
                                          <p:spTgt spid="37"/>
                                        </p:tgtEl>
                                        <p:attrNameLst>
                                          <p:attrName>style.visibility</p:attrName>
                                        </p:attrNameLst>
                                      </p:cBhvr>
                                      <p:to>
                                        <p:strVal val="visible"/>
                                      </p:to>
                                    </p:set>
                                    <p:anim calcmode="lin" valueType="num">
                                      <p:cBhvr additive="base">
                                        <p:cTn id="32" dur="500"/>
                                        <p:tgtEl>
                                          <p:spTgt spid="37"/>
                                        </p:tgtEl>
                                        <p:attrNameLst>
                                          <p:attrName>ppt_x</p:attrName>
                                        </p:attrNameLst>
                                      </p:cBhvr>
                                      <p:tavLst>
                                        <p:tav tm="0">
                                          <p:val>
                                            <p:strVal val="#ppt_x-#ppt_w*1.125000"/>
                                          </p:val>
                                        </p:tav>
                                        <p:tav tm="100000">
                                          <p:val>
                                            <p:strVal val="#ppt_x"/>
                                          </p:val>
                                        </p:tav>
                                      </p:tavLst>
                                    </p:anim>
                                    <p:animEffect transition="in" filter="wipe(right)">
                                      <p:cBhvr>
                                        <p:cTn id="33" dur="500"/>
                                        <p:tgtEl>
                                          <p:spTgt spid="37"/>
                                        </p:tgtEl>
                                      </p:cBhvr>
                                    </p:animEffect>
                                  </p:childTnLst>
                                </p:cTn>
                              </p:par>
                            </p:childTnLst>
                          </p:cTn>
                        </p:par>
                        <p:par>
                          <p:cTn id="34" fill="hold">
                            <p:stCondLst>
                              <p:cond delay="2500"/>
                            </p:stCondLst>
                            <p:childTnLst>
                              <p:par>
                                <p:cTn id="35" presetID="22" presetClass="entr" presetSubtype="8" fill="hold" nodeType="afterEffect">
                                  <p:stCondLst>
                                    <p:cond delay="0"/>
                                  </p:stCondLst>
                                  <p:childTnLst>
                                    <p:set>
                                      <p:cBhvr>
                                        <p:cTn id="36" dur="1" fill="hold">
                                          <p:stCondLst>
                                            <p:cond delay="0"/>
                                          </p:stCondLst>
                                        </p:cTn>
                                        <p:tgtEl>
                                          <p:spTgt spid="41"/>
                                        </p:tgtEl>
                                        <p:attrNameLst>
                                          <p:attrName>style.visibility</p:attrName>
                                        </p:attrNameLst>
                                      </p:cBhvr>
                                      <p:to>
                                        <p:strVal val="visible"/>
                                      </p:to>
                                    </p:set>
                                    <p:animEffect transition="in" filter="wipe(left)">
                                      <p:cBhvr>
                                        <p:cTn id="37" dur="500"/>
                                        <p:tgtEl>
                                          <p:spTgt spid="41"/>
                                        </p:tgtEl>
                                      </p:cBhvr>
                                    </p:animEffect>
                                  </p:childTnLst>
                                </p:cTn>
                              </p:par>
                            </p:childTnLst>
                          </p:cTn>
                        </p:par>
                        <p:par>
                          <p:cTn id="38" fill="hold">
                            <p:stCondLst>
                              <p:cond delay="3000"/>
                            </p:stCondLst>
                            <p:childTnLst>
                              <p:par>
                                <p:cTn id="39" presetID="22" presetClass="entr" presetSubtype="8" fill="hold" nodeType="afterEffect">
                                  <p:stCondLst>
                                    <p:cond delay="0"/>
                                  </p:stCondLst>
                                  <p:childTnLst>
                                    <p:set>
                                      <p:cBhvr>
                                        <p:cTn id="40" dur="1" fill="hold">
                                          <p:stCondLst>
                                            <p:cond delay="0"/>
                                          </p:stCondLst>
                                        </p:cTn>
                                        <p:tgtEl>
                                          <p:spTgt spid="38"/>
                                        </p:tgtEl>
                                        <p:attrNameLst>
                                          <p:attrName>style.visibility</p:attrName>
                                        </p:attrNameLst>
                                      </p:cBhvr>
                                      <p:to>
                                        <p:strVal val="visible"/>
                                      </p:to>
                                    </p:set>
                                    <p:animEffect transition="in" filter="wipe(left)">
                                      <p:cBhvr>
                                        <p:cTn id="41" dur="500"/>
                                        <p:tgtEl>
                                          <p:spTgt spid="38"/>
                                        </p:tgtEl>
                                      </p:cBhvr>
                                    </p:animEffect>
                                  </p:childTnLst>
                                </p:cTn>
                              </p:par>
                            </p:childTnLst>
                          </p:cTn>
                        </p:par>
                        <p:par>
                          <p:cTn id="42" fill="hold">
                            <p:stCondLst>
                              <p:cond delay="3500"/>
                            </p:stCondLst>
                            <p:childTnLst>
                              <p:par>
                                <p:cTn id="43" presetID="22" presetClass="entr" presetSubtype="8" fill="hold" nodeType="afterEffect">
                                  <p:stCondLst>
                                    <p:cond delay="0"/>
                                  </p:stCondLst>
                                  <p:childTnLst>
                                    <p:set>
                                      <p:cBhvr>
                                        <p:cTn id="44" dur="1" fill="hold">
                                          <p:stCondLst>
                                            <p:cond delay="0"/>
                                          </p:stCondLst>
                                        </p:cTn>
                                        <p:tgtEl>
                                          <p:spTgt spid="39"/>
                                        </p:tgtEl>
                                        <p:attrNameLst>
                                          <p:attrName>style.visibility</p:attrName>
                                        </p:attrNameLst>
                                      </p:cBhvr>
                                      <p:to>
                                        <p:strVal val="visible"/>
                                      </p:to>
                                    </p:set>
                                    <p:animEffect transition="in" filter="wipe(left)">
                                      <p:cBhvr>
                                        <p:cTn id="45" dur="500"/>
                                        <p:tgtEl>
                                          <p:spTgt spid="39"/>
                                        </p:tgtEl>
                                      </p:cBhvr>
                                    </p:animEffect>
                                  </p:childTnLst>
                                </p:cTn>
                              </p:par>
                            </p:childTnLst>
                          </p:cTn>
                        </p:par>
                        <p:par>
                          <p:cTn id="46" fill="hold">
                            <p:stCondLst>
                              <p:cond delay="4000"/>
                            </p:stCondLst>
                            <p:childTnLst>
                              <p:par>
                                <p:cTn id="47" presetID="22" presetClass="entr" presetSubtype="8" fill="hold" nodeType="afterEffect">
                                  <p:stCondLst>
                                    <p:cond delay="0"/>
                                  </p:stCondLst>
                                  <p:childTnLst>
                                    <p:set>
                                      <p:cBhvr>
                                        <p:cTn id="48" dur="1" fill="hold">
                                          <p:stCondLst>
                                            <p:cond delay="0"/>
                                          </p:stCondLst>
                                        </p:cTn>
                                        <p:tgtEl>
                                          <p:spTgt spid="40"/>
                                        </p:tgtEl>
                                        <p:attrNameLst>
                                          <p:attrName>style.visibility</p:attrName>
                                        </p:attrNameLst>
                                      </p:cBhvr>
                                      <p:to>
                                        <p:strVal val="visible"/>
                                      </p:to>
                                    </p:set>
                                    <p:animEffect transition="in" filter="wipe(left)">
                                      <p:cBhvr>
                                        <p:cTn id="49"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 name="Up Arrow 214"/>
          <p:cNvSpPr/>
          <p:nvPr/>
        </p:nvSpPr>
        <p:spPr>
          <a:xfrm>
            <a:off x="3537039" y="2135034"/>
            <a:ext cx="2556283" cy="3749160"/>
          </a:xfrm>
          <a:prstGeom prst="upArrow">
            <a:avLst>
              <a:gd name="adj1" fmla="val 69872"/>
              <a:gd name="adj2" fmla="val 45564"/>
            </a:avLst>
          </a:prstGeom>
          <a:solidFill>
            <a:srgbClr val="FFBF3F"/>
          </a:solidFill>
          <a:ln>
            <a:noFill/>
          </a:ln>
        </p:spPr>
        <p:style>
          <a:lnRef idx="1">
            <a:schemeClr val="accent1"/>
          </a:lnRef>
          <a:fillRef idx="3">
            <a:schemeClr val="accent1"/>
          </a:fillRef>
          <a:effectRef idx="2">
            <a:schemeClr val="accent1"/>
          </a:effectRef>
          <a:fontRef idx="minor">
            <a:schemeClr val="lt1"/>
          </a:fontRef>
        </p:style>
        <p:txBody>
          <a:bodyPr lIns="45718" tIns="22860" rIns="45718" bIns="22860" rtlCol="0" anchor="ctr"/>
          <a:lstStyle/>
          <a:p>
            <a:pPr algn="ctr"/>
            <a:endParaRPr lang="en-US" sz="2400"/>
          </a:p>
        </p:txBody>
      </p:sp>
      <p:sp>
        <p:nvSpPr>
          <p:cNvPr id="217" name="Up Arrow 216"/>
          <p:cNvSpPr/>
          <p:nvPr/>
        </p:nvSpPr>
        <p:spPr>
          <a:xfrm>
            <a:off x="6094413" y="2135034"/>
            <a:ext cx="2556283" cy="3749160"/>
          </a:xfrm>
          <a:prstGeom prst="upArrow">
            <a:avLst>
              <a:gd name="adj1" fmla="val 69872"/>
              <a:gd name="adj2" fmla="val 45564"/>
            </a:avLst>
          </a:prstGeom>
          <a:solidFill>
            <a:srgbClr val="79B84B"/>
          </a:solidFill>
          <a:ln>
            <a:noFill/>
          </a:ln>
        </p:spPr>
        <p:style>
          <a:lnRef idx="1">
            <a:schemeClr val="accent1"/>
          </a:lnRef>
          <a:fillRef idx="3">
            <a:schemeClr val="accent1"/>
          </a:fillRef>
          <a:effectRef idx="2">
            <a:schemeClr val="accent1"/>
          </a:effectRef>
          <a:fontRef idx="minor">
            <a:schemeClr val="lt1"/>
          </a:fontRef>
        </p:style>
        <p:txBody>
          <a:bodyPr lIns="45718" tIns="22860" rIns="45718" bIns="22860" rtlCol="0" anchor="ctr"/>
          <a:lstStyle/>
          <a:p>
            <a:pPr algn="ctr"/>
            <a:endParaRPr lang="en-US" sz="2400"/>
          </a:p>
        </p:txBody>
      </p:sp>
      <p:sp>
        <p:nvSpPr>
          <p:cNvPr id="218" name="Up Arrow 217"/>
          <p:cNvSpPr/>
          <p:nvPr/>
        </p:nvSpPr>
        <p:spPr>
          <a:xfrm>
            <a:off x="8650697" y="2135034"/>
            <a:ext cx="2556283" cy="3749160"/>
          </a:xfrm>
          <a:prstGeom prst="upArrow">
            <a:avLst>
              <a:gd name="adj1" fmla="val 69872"/>
              <a:gd name="adj2" fmla="val 45564"/>
            </a:avLst>
          </a:prstGeom>
          <a:solidFill>
            <a:srgbClr val="55BEBB"/>
          </a:solidFill>
          <a:ln>
            <a:noFill/>
          </a:ln>
        </p:spPr>
        <p:style>
          <a:lnRef idx="1">
            <a:schemeClr val="accent1"/>
          </a:lnRef>
          <a:fillRef idx="3">
            <a:schemeClr val="accent1"/>
          </a:fillRef>
          <a:effectRef idx="2">
            <a:schemeClr val="accent1"/>
          </a:effectRef>
          <a:fontRef idx="minor">
            <a:schemeClr val="lt1"/>
          </a:fontRef>
        </p:style>
        <p:txBody>
          <a:bodyPr lIns="45718" tIns="22860" rIns="45718" bIns="22860" rtlCol="0" anchor="ctr"/>
          <a:lstStyle/>
          <a:p>
            <a:pPr algn="ctr"/>
            <a:endParaRPr lang="en-US" sz="2400"/>
          </a:p>
        </p:txBody>
      </p:sp>
      <p:sp>
        <p:nvSpPr>
          <p:cNvPr id="2" name="Up Arrow 1"/>
          <p:cNvSpPr/>
          <p:nvPr/>
        </p:nvSpPr>
        <p:spPr>
          <a:xfrm>
            <a:off x="980755" y="2135034"/>
            <a:ext cx="2556283" cy="3749160"/>
          </a:xfrm>
          <a:prstGeom prst="upArrow">
            <a:avLst>
              <a:gd name="adj1" fmla="val 69872"/>
              <a:gd name="adj2" fmla="val 45564"/>
            </a:avLst>
          </a:prstGeom>
          <a:solidFill>
            <a:srgbClr val="FF7254"/>
          </a:solidFill>
          <a:ln>
            <a:noFill/>
          </a:ln>
        </p:spPr>
        <p:style>
          <a:lnRef idx="1">
            <a:schemeClr val="accent1"/>
          </a:lnRef>
          <a:fillRef idx="3">
            <a:schemeClr val="accent1"/>
          </a:fillRef>
          <a:effectRef idx="2">
            <a:schemeClr val="accent1"/>
          </a:effectRef>
          <a:fontRef idx="minor">
            <a:schemeClr val="lt1"/>
          </a:fontRef>
        </p:style>
        <p:txBody>
          <a:bodyPr lIns="45718" tIns="22860" rIns="45718" bIns="22860" rtlCol="0" anchor="ctr"/>
          <a:lstStyle/>
          <a:p>
            <a:pPr algn="ctr"/>
            <a:endParaRPr lang="en-US" sz="2400"/>
          </a:p>
        </p:txBody>
      </p:sp>
      <p:sp>
        <p:nvSpPr>
          <p:cNvPr id="211" name="Freeform 22"/>
          <p:cNvSpPr>
            <a:spLocks noChangeArrowheads="1"/>
          </p:cNvSpPr>
          <p:nvPr/>
        </p:nvSpPr>
        <p:spPr bwMode="auto">
          <a:xfrm>
            <a:off x="1919725" y="2960741"/>
            <a:ext cx="631778" cy="631806"/>
          </a:xfrm>
          <a:custGeom>
            <a:avLst/>
            <a:gdLst>
              <a:gd name="T0" fmla="*/ 230 w 461"/>
              <a:gd name="T1" fmla="*/ 8 h 461"/>
              <a:gd name="T2" fmla="*/ 230 w 461"/>
              <a:gd name="T3" fmla="*/ 8 h 461"/>
              <a:gd name="T4" fmla="*/ 0 w 461"/>
              <a:gd name="T5" fmla="*/ 239 h 461"/>
              <a:gd name="T6" fmla="*/ 230 w 461"/>
              <a:gd name="T7" fmla="*/ 460 h 461"/>
              <a:gd name="T8" fmla="*/ 460 w 461"/>
              <a:gd name="T9" fmla="*/ 230 h 461"/>
              <a:gd name="T10" fmla="*/ 230 w 461"/>
              <a:gd name="T11" fmla="*/ 8 h 461"/>
              <a:gd name="T12" fmla="*/ 230 w 461"/>
              <a:gd name="T13" fmla="*/ 35 h 461"/>
              <a:gd name="T14" fmla="*/ 230 w 461"/>
              <a:gd name="T15" fmla="*/ 35 h 461"/>
              <a:gd name="T16" fmla="*/ 319 w 461"/>
              <a:gd name="T17" fmla="*/ 53 h 461"/>
              <a:gd name="T18" fmla="*/ 291 w 461"/>
              <a:gd name="T19" fmla="*/ 106 h 461"/>
              <a:gd name="T20" fmla="*/ 230 w 461"/>
              <a:gd name="T21" fmla="*/ 97 h 461"/>
              <a:gd name="T22" fmla="*/ 168 w 461"/>
              <a:gd name="T23" fmla="*/ 106 h 461"/>
              <a:gd name="T24" fmla="*/ 141 w 461"/>
              <a:gd name="T25" fmla="*/ 53 h 461"/>
              <a:gd name="T26" fmla="*/ 230 w 461"/>
              <a:gd name="T27" fmla="*/ 35 h 461"/>
              <a:gd name="T28" fmla="*/ 106 w 461"/>
              <a:gd name="T29" fmla="*/ 292 h 461"/>
              <a:gd name="T30" fmla="*/ 106 w 461"/>
              <a:gd name="T31" fmla="*/ 292 h 461"/>
              <a:gd name="T32" fmla="*/ 53 w 461"/>
              <a:gd name="T33" fmla="*/ 327 h 461"/>
              <a:gd name="T34" fmla="*/ 35 w 461"/>
              <a:gd name="T35" fmla="*/ 239 h 461"/>
              <a:gd name="T36" fmla="*/ 53 w 461"/>
              <a:gd name="T37" fmla="*/ 141 h 461"/>
              <a:gd name="T38" fmla="*/ 106 w 461"/>
              <a:gd name="T39" fmla="*/ 167 h 461"/>
              <a:gd name="T40" fmla="*/ 88 w 461"/>
              <a:gd name="T41" fmla="*/ 230 h 461"/>
              <a:gd name="T42" fmla="*/ 106 w 461"/>
              <a:gd name="T43" fmla="*/ 292 h 461"/>
              <a:gd name="T44" fmla="*/ 230 w 461"/>
              <a:gd name="T45" fmla="*/ 433 h 461"/>
              <a:gd name="T46" fmla="*/ 230 w 461"/>
              <a:gd name="T47" fmla="*/ 433 h 461"/>
              <a:gd name="T48" fmla="*/ 141 w 461"/>
              <a:gd name="T49" fmla="*/ 407 h 461"/>
              <a:gd name="T50" fmla="*/ 168 w 461"/>
              <a:gd name="T51" fmla="*/ 354 h 461"/>
              <a:gd name="T52" fmla="*/ 230 w 461"/>
              <a:gd name="T53" fmla="*/ 372 h 461"/>
              <a:gd name="T54" fmla="*/ 291 w 461"/>
              <a:gd name="T55" fmla="*/ 354 h 461"/>
              <a:gd name="T56" fmla="*/ 319 w 461"/>
              <a:gd name="T57" fmla="*/ 407 h 461"/>
              <a:gd name="T58" fmla="*/ 230 w 461"/>
              <a:gd name="T59" fmla="*/ 433 h 461"/>
              <a:gd name="T60" fmla="*/ 230 w 461"/>
              <a:gd name="T61" fmla="*/ 345 h 461"/>
              <a:gd name="T62" fmla="*/ 230 w 461"/>
              <a:gd name="T63" fmla="*/ 345 h 461"/>
              <a:gd name="T64" fmla="*/ 124 w 461"/>
              <a:gd name="T65" fmla="*/ 230 h 461"/>
              <a:gd name="T66" fmla="*/ 230 w 461"/>
              <a:gd name="T67" fmla="*/ 123 h 461"/>
              <a:gd name="T68" fmla="*/ 336 w 461"/>
              <a:gd name="T69" fmla="*/ 230 h 461"/>
              <a:gd name="T70" fmla="*/ 230 w 461"/>
              <a:gd name="T71" fmla="*/ 345 h 461"/>
              <a:gd name="T72" fmla="*/ 354 w 461"/>
              <a:gd name="T73" fmla="*/ 292 h 461"/>
              <a:gd name="T74" fmla="*/ 354 w 461"/>
              <a:gd name="T75" fmla="*/ 292 h 461"/>
              <a:gd name="T76" fmla="*/ 372 w 461"/>
              <a:gd name="T77" fmla="*/ 230 h 461"/>
              <a:gd name="T78" fmla="*/ 354 w 461"/>
              <a:gd name="T79" fmla="*/ 167 h 461"/>
              <a:gd name="T80" fmla="*/ 407 w 461"/>
              <a:gd name="T81" fmla="*/ 141 h 461"/>
              <a:gd name="T82" fmla="*/ 425 w 461"/>
              <a:gd name="T83" fmla="*/ 230 h 461"/>
              <a:gd name="T84" fmla="*/ 407 w 461"/>
              <a:gd name="T85" fmla="*/ 327 h 461"/>
              <a:gd name="T86" fmla="*/ 354 w 461"/>
              <a:gd name="T87" fmla="*/ 292 h 4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61" h="461">
                <a:moveTo>
                  <a:pt x="230" y="8"/>
                </a:moveTo>
                <a:lnTo>
                  <a:pt x="230" y="8"/>
                </a:lnTo>
                <a:cubicBezTo>
                  <a:pt x="97" y="8"/>
                  <a:pt x="0" y="106"/>
                  <a:pt x="0" y="239"/>
                </a:cubicBezTo>
                <a:cubicBezTo>
                  <a:pt x="0" y="363"/>
                  <a:pt x="106" y="460"/>
                  <a:pt x="230" y="460"/>
                </a:cubicBezTo>
                <a:cubicBezTo>
                  <a:pt x="363" y="460"/>
                  <a:pt x="460" y="354"/>
                  <a:pt x="460" y="230"/>
                </a:cubicBezTo>
                <a:cubicBezTo>
                  <a:pt x="460" y="106"/>
                  <a:pt x="354" y="0"/>
                  <a:pt x="230" y="8"/>
                </a:cubicBezTo>
                <a:close/>
                <a:moveTo>
                  <a:pt x="230" y="35"/>
                </a:moveTo>
                <a:lnTo>
                  <a:pt x="230" y="35"/>
                </a:lnTo>
                <a:cubicBezTo>
                  <a:pt x="256" y="35"/>
                  <a:pt x="291" y="44"/>
                  <a:pt x="319" y="53"/>
                </a:cubicBezTo>
                <a:cubicBezTo>
                  <a:pt x="291" y="106"/>
                  <a:pt x="291" y="106"/>
                  <a:pt x="291" y="106"/>
                </a:cubicBezTo>
                <a:cubicBezTo>
                  <a:pt x="275" y="97"/>
                  <a:pt x="247" y="97"/>
                  <a:pt x="230" y="97"/>
                </a:cubicBezTo>
                <a:cubicBezTo>
                  <a:pt x="203" y="97"/>
                  <a:pt x="185" y="97"/>
                  <a:pt x="168" y="106"/>
                </a:cubicBezTo>
                <a:cubicBezTo>
                  <a:pt x="141" y="53"/>
                  <a:pt x="141" y="53"/>
                  <a:pt x="141" y="53"/>
                </a:cubicBezTo>
                <a:cubicBezTo>
                  <a:pt x="168" y="44"/>
                  <a:pt x="194" y="35"/>
                  <a:pt x="230" y="35"/>
                </a:cubicBezTo>
                <a:close/>
                <a:moveTo>
                  <a:pt x="106" y="292"/>
                </a:moveTo>
                <a:lnTo>
                  <a:pt x="106" y="292"/>
                </a:lnTo>
                <a:cubicBezTo>
                  <a:pt x="53" y="327"/>
                  <a:pt x="53" y="327"/>
                  <a:pt x="53" y="327"/>
                </a:cubicBezTo>
                <a:cubicBezTo>
                  <a:pt x="35" y="301"/>
                  <a:pt x="35" y="265"/>
                  <a:pt x="35" y="239"/>
                </a:cubicBezTo>
                <a:cubicBezTo>
                  <a:pt x="26" y="204"/>
                  <a:pt x="35" y="167"/>
                  <a:pt x="53" y="141"/>
                </a:cubicBezTo>
                <a:cubicBezTo>
                  <a:pt x="106" y="167"/>
                  <a:pt x="106" y="167"/>
                  <a:pt x="106" y="167"/>
                </a:cubicBezTo>
                <a:cubicBezTo>
                  <a:pt x="97" y="185"/>
                  <a:pt x="88" y="212"/>
                  <a:pt x="88" y="230"/>
                </a:cubicBezTo>
                <a:cubicBezTo>
                  <a:pt x="88" y="257"/>
                  <a:pt x="97" y="274"/>
                  <a:pt x="106" y="292"/>
                </a:cubicBezTo>
                <a:close/>
                <a:moveTo>
                  <a:pt x="230" y="433"/>
                </a:moveTo>
                <a:lnTo>
                  <a:pt x="230" y="433"/>
                </a:lnTo>
                <a:cubicBezTo>
                  <a:pt x="194" y="433"/>
                  <a:pt x="168" y="425"/>
                  <a:pt x="141" y="407"/>
                </a:cubicBezTo>
                <a:cubicBezTo>
                  <a:pt x="168" y="354"/>
                  <a:pt x="168" y="354"/>
                  <a:pt x="168" y="354"/>
                </a:cubicBezTo>
                <a:cubicBezTo>
                  <a:pt x="185" y="363"/>
                  <a:pt x="203" y="372"/>
                  <a:pt x="230" y="372"/>
                </a:cubicBezTo>
                <a:cubicBezTo>
                  <a:pt x="247" y="372"/>
                  <a:pt x="275" y="363"/>
                  <a:pt x="291" y="354"/>
                </a:cubicBezTo>
                <a:cubicBezTo>
                  <a:pt x="319" y="407"/>
                  <a:pt x="319" y="407"/>
                  <a:pt x="319" y="407"/>
                </a:cubicBezTo>
                <a:cubicBezTo>
                  <a:pt x="291" y="425"/>
                  <a:pt x="266" y="433"/>
                  <a:pt x="230" y="433"/>
                </a:cubicBezTo>
                <a:close/>
                <a:moveTo>
                  <a:pt x="230" y="345"/>
                </a:moveTo>
                <a:lnTo>
                  <a:pt x="230" y="345"/>
                </a:lnTo>
                <a:cubicBezTo>
                  <a:pt x="168" y="345"/>
                  <a:pt x="124" y="292"/>
                  <a:pt x="124" y="230"/>
                </a:cubicBezTo>
                <a:cubicBezTo>
                  <a:pt x="124" y="167"/>
                  <a:pt x="168" y="123"/>
                  <a:pt x="230" y="123"/>
                </a:cubicBezTo>
                <a:cubicBezTo>
                  <a:pt x="291" y="123"/>
                  <a:pt x="336" y="167"/>
                  <a:pt x="336" y="230"/>
                </a:cubicBezTo>
                <a:cubicBezTo>
                  <a:pt x="336" y="292"/>
                  <a:pt x="291" y="345"/>
                  <a:pt x="230" y="345"/>
                </a:cubicBezTo>
                <a:close/>
                <a:moveTo>
                  <a:pt x="354" y="292"/>
                </a:moveTo>
                <a:lnTo>
                  <a:pt x="354" y="292"/>
                </a:lnTo>
                <a:cubicBezTo>
                  <a:pt x="363" y="274"/>
                  <a:pt x="372" y="257"/>
                  <a:pt x="372" y="230"/>
                </a:cubicBezTo>
                <a:cubicBezTo>
                  <a:pt x="372" y="212"/>
                  <a:pt x="363" y="185"/>
                  <a:pt x="354" y="167"/>
                </a:cubicBezTo>
                <a:cubicBezTo>
                  <a:pt x="407" y="141"/>
                  <a:pt x="407" y="141"/>
                  <a:pt x="407" y="141"/>
                </a:cubicBezTo>
                <a:cubicBezTo>
                  <a:pt x="416" y="167"/>
                  <a:pt x="425" y="195"/>
                  <a:pt x="425" y="230"/>
                </a:cubicBezTo>
                <a:cubicBezTo>
                  <a:pt x="425" y="265"/>
                  <a:pt x="416" y="292"/>
                  <a:pt x="407" y="327"/>
                </a:cubicBezTo>
                <a:lnTo>
                  <a:pt x="354" y="292"/>
                </a:lnTo>
                <a:close/>
              </a:path>
            </a:pathLst>
          </a:custGeom>
          <a:solidFill>
            <a:schemeClr val="bg1"/>
          </a:solid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17144" tIns="8572" rIns="17144" bIns="8572" anchor="ctr"/>
          <a:lstStyle/>
          <a:p>
            <a:pPr>
              <a:defRPr/>
            </a:pPr>
            <a:endParaRPr lang="en-US" sz="2400" dirty="0"/>
          </a:p>
        </p:txBody>
      </p:sp>
      <p:sp>
        <p:nvSpPr>
          <p:cNvPr id="212" name="Freeform 29"/>
          <p:cNvSpPr>
            <a:spLocks noChangeArrowheads="1"/>
          </p:cNvSpPr>
          <p:nvPr/>
        </p:nvSpPr>
        <p:spPr bwMode="auto">
          <a:xfrm>
            <a:off x="4516988" y="2966114"/>
            <a:ext cx="636040" cy="656264"/>
          </a:xfrm>
          <a:custGeom>
            <a:avLst/>
            <a:gdLst>
              <a:gd name="T0" fmla="*/ 248 w 444"/>
              <a:gd name="T1" fmla="*/ 337 h 462"/>
              <a:gd name="T2" fmla="*/ 248 w 444"/>
              <a:gd name="T3" fmla="*/ 337 h 462"/>
              <a:gd name="T4" fmla="*/ 320 w 444"/>
              <a:gd name="T5" fmla="*/ 257 h 462"/>
              <a:gd name="T6" fmla="*/ 443 w 444"/>
              <a:gd name="T7" fmla="*/ 71 h 462"/>
              <a:gd name="T8" fmla="*/ 426 w 444"/>
              <a:gd name="T9" fmla="*/ 53 h 462"/>
              <a:gd name="T10" fmla="*/ 346 w 444"/>
              <a:gd name="T11" fmla="*/ 53 h 462"/>
              <a:gd name="T12" fmla="*/ 222 w 444"/>
              <a:gd name="T13" fmla="*/ 0 h 462"/>
              <a:gd name="T14" fmla="*/ 98 w 444"/>
              <a:gd name="T15" fmla="*/ 53 h 462"/>
              <a:gd name="T16" fmla="*/ 18 w 444"/>
              <a:gd name="T17" fmla="*/ 53 h 462"/>
              <a:gd name="T18" fmla="*/ 0 w 444"/>
              <a:gd name="T19" fmla="*/ 71 h 462"/>
              <a:gd name="T20" fmla="*/ 124 w 444"/>
              <a:gd name="T21" fmla="*/ 257 h 462"/>
              <a:gd name="T22" fmla="*/ 195 w 444"/>
              <a:gd name="T23" fmla="*/ 337 h 462"/>
              <a:gd name="T24" fmla="*/ 195 w 444"/>
              <a:gd name="T25" fmla="*/ 372 h 462"/>
              <a:gd name="T26" fmla="*/ 107 w 444"/>
              <a:gd name="T27" fmla="*/ 416 h 462"/>
              <a:gd name="T28" fmla="*/ 222 w 444"/>
              <a:gd name="T29" fmla="*/ 461 h 462"/>
              <a:gd name="T30" fmla="*/ 328 w 444"/>
              <a:gd name="T31" fmla="*/ 416 h 462"/>
              <a:gd name="T32" fmla="*/ 248 w 444"/>
              <a:gd name="T33" fmla="*/ 372 h 462"/>
              <a:gd name="T34" fmla="*/ 248 w 444"/>
              <a:gd name="T35" fmla="*/ 337 h 462"/>
              <a:gd name="T36" fmla="*/ 320 w 444"/>
              <a:gd name="T37" fmla="*/ 212 h 462"/>
              <a:gd name="T38" fmla="*/ 320 w 444"/>
              <a:gd name="T39" fmla="*/ 212 h 462"/>
              <a:gd name="T40" fmla="*/ 346 w 444"/>
              <a:gd name="T41" fmla="*/ 89 h 462"/>
              <a:gd name="T42" fmla="*/ 408 w 444"/>
              <a:gd name="T43" fmla="*/ 89 h 462"/>
              <a:gd name="T44" fmla="*/ 320 w 444"/>
              <a:gd name="T45" fmla="*/ 212 h 462"/>
              <a:gd name="T46" fmla="*/ 222 w 444"/>
              <a:gd name="T47" fmla="*/ 36 h 462"/>
              <a:gd name="T48" fmla="*/ 222 w 444"/>
              <a:gd name="T49" fmla="*/ 36 h 462"/>
              <a:gd name="T50" fmla="*/ 320 w 444"/>
              <a:gd name="T51" fmla="*/ 71 h 462"/>
              <a:gd name="T52" fmla="*/ 222 w 444"/>
              <a:gd name="T53" fmla="*/ 115 h 462"/>
              <a:gd name="T54" fmla="*/ 124 w 444"/>
              <a:gd name="T55" fmla="*/ 71 h 462"/>
              <a:gd name="T56" fmla="*/ 222 w 444"/>
              <a:gd name="T57" fmla="*/ 36 h 462"/>
              <a:gd name="T58" fmla="*/ 36 w 444"/>
              <a:gd name="T59" fmla="*/ 89 h 462"/>
              <a:gd name="T60" fmla="*/ 36 w 444"/>
              <a:gd name="T61" fmla="*/ 89 h 462"/>
              <a:gd name="T62" fmla="*/ 98 w 444"/>
              <a:gd name="T63" fmla="*/ 89 h 462"/>
              <a:gd name="T64" fmla="*/ 124 w 444"/>
              <a:gd name="T65" fmla="*/ 212 h 462"/>
              <a:gd name="T66" fmla="*/ 36 w 444"/>
              <a:gd name="T67" fmla="*/ 89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44" h="462">
                <a:moveTo>
                  <a:pt x="248" y="337"/>
                </a:moveTo>
                <a:lnTo>
                  <a:pt x="248" y="337"/>
                </a:lnTo>
                <a:cubicBezTo>
                  <a:pt x="248" y="302"/>
                  <a:pt x="275" y="283"/>
                  <a:pt x="320" y="257"/>
                </a:cubicBezTo>
                <a:cubicBezTo>
                  <a:pt x="373" y="221"/>
                  <a:pt x="443" y="177"/>
                  <a:pt x="443" y="71"/>
                </a:cubicBezTo>
                <a:cubicBezTo>
                  <a:pt x="443" y="62"/>
                  <a:pt x="434" y="53"/>
                  <a:pt x="426" y="53"/>
                </a:cubicBezTo>
                <a:cubicBezTo>
                  <a:pt x="346" y="53"/>
                  <a:pt x="346" y="53"/>
                  <a:pt x="346" y="53"/>
                </a:cubicBezTo>
                <a:cubicBezTo>
                  <a:pt x="328" y="27"/>
                  <a:pt x="293" y="0"/>
                  <a:pt x="222" y="0"/>
                </a:cubicBezTo>
                <a:cubicBezTo>
                  <a:pt x="151" y="0"/>
                  <a:pt x="116" y="27"/>
                  <a:pt x="98" y="53"/>
                </a:cubicBezTo>
                <a:cubicBezTo>
                  <a:pt x="18" y="53"/>
                  <a:pt x="18" y="53"/>
                  <a:pt x="18" y="53"/>
                </a:cubicBezTo>
                <a:cubicBezTo>
                  <a:pt x="9" y="53"/>
                  <a:pt x="0" y="62"/>
                  <a:pt x="0" y="71"/>
                </a:cubicBezTo>
                <a:cubicBezTo>
                  <a:pt x="0" y="177"/>
                  <a:pt x="62" y="221"/>
                  <a:pt x="124" y="257"/>
                </a:cubicBezTo>
                <a:cubicBezTo>
                  <a:pt x="169" y="283"/>
                  <a:pt x="195" y="302"/>
                  <a:pt x="195" y="337"/>
                </a:cubicBezTo>
                <a:cubicBezTo>
                  <a:pt x="195" y="372"/>
                  <a:pt x="195" y="372"/>
                  <a:pt x="195" y="372"/>
                </a:cubicBezTo>
                <a:cubicBezTo>
                  <a:pt x="142" y="381"/>
                  <a:pt x="107" y="399"/>
                  <a:pt x="107" y="416"/>
                </a:cubicBezTo>
                <a:cubicBezTo>
                  <a:pt x="107" y="443"/>
                  <a:pt x="160" y="461"/>
                  <a:pt x="222" y="461"/>
                </a:cubicBezTo>
                <a:cubicBezTo>
                  <a:pt x="283" y="461"/>
                  <a:pt x="328" y="443"/>
                  <a:pt x="328" y="416"/>
                </a:cubicBezTo>
                <a:cubicBezTo>
                  <a:pt x="328" y="399"/>
                  <a:pt x="302" y="381"/>
                  <a:pt x="248" y="372"/>
                </a:cubicBezTo>
                <a:lnTo>
                  <a:pt x="248" y="337"/>
                </a:lnTo>
                <a:close/>
                <a:moveTo>
                  <a:pt x="320" y="212"/>
                </a:moveTo>
                <a:lnTo>
                  <a:pt x="320" y="212"/>
                </a:lnTo>
                <a:cubicBezTo>
                  <a:pt x="337" y="186"/>
                  <a:pt x="346" y="142"/>
                  <a:pt x="346" y="89"/>
                </a:cubicBezTo>
                <a:cubicBezTo>
                  <a:pt x="408" y="89"/>
                  <a:pt x="408" y="89"/>
                  <a:pt x="408" y="89"/>
                </a:cubicBezTo>
                <a:cubicBezTo>
                  <a:pt x="399" y="151"/>
                  <a:pt x="364" y="186"/>
                  <a:pt x="320" y="212"/>
                </a:cubicBezTo>
                <a:close/>
                <a:moveTo>
                  <a:pt x="222" y="36"/>
                </a:moveTo>
                <a:lnTo>
                  <a:pt x="222" y="36"/>
                </a:lnTo>
                <a:cubicBezTo>
                  <a:pt x="293" y="36"/>
                  <a:pt x="320" y="62"/>
                  <a:pt x="320" y="71"/>
                </a:cubicBezTo>
                <a:cubicBezTo>
                  <a:pt x="320" y="80"/>
                  <a:pt x="293" y="106"/>
                  <a:pt x="222" y="115"/>
                </a:cubicBezTo>
                <a:cubicBezTo>
                  <a:pt x="151" y="106"/>
                  <a:pt x="124" y="80"/>
                  <a:pt x="124" y="71"/>
                </a:cubicBezTo>
                <a:cubicBezTo>
                  <a:pt x="124" y="62"/>
                  <a:pt x="151" y="36"/>
                  <a:pt x="222" y="36"/>
                </a:cubicBezTo>
                <a:close/>
                <a:moveTo>
                  <a:pt x="36" y="89"/>
                </a:moveTo>
                <a:lnTo>
                  <a:pt x="36" y="89"/>
                </a:lnTo>
                <a:cubicBezTo>
                  <a:pt x="98" y="89"/>
                  <a:pt x="98" y="89"/>
                  <a:pt x="98" y="89"/>
                </a:cubicBezTo>
                <a:cubicBezTo>
                  <a:pt x="98" y="142"/>
                  <a:pt x="107" y="186"/>
                  <a:pt x="124" y="212"/>
                </a:cubicBezTo>
                <a:cubicBezTo>
                  <a:pt x="80" y="186"/>
                  <a:pt x="36" y="151"/>
                  <a:pt x="36" y="89"/>
                </a:cubicBezTo>
                <a:close/>
              </a:path>
            </a:pathLst>
          </a:custGeom>
          <a:solidFill>
            <a:schemeClr val="bg1"/>
          </a:solid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17144" tIns="8572" rIns="17144" bIns="8572" anchor="ctr"/>
          <a:lstStyle/>
          <a:p>
            <a:pPr>
              <a:defRPr/>
            </a:pPr>
            <a:endParaRPr lang="en-US" sz="2400" dirty="0"/>
          </a:p>
        </p:txBody>
      </p:sp>
      <p:sp>
        <p:nvSpPr>
          <p:cNvPr id="213" name="Freeform 67"/>
          <p:cNvSpPr>
            <a:spLocks noChangeArrowheads="1"/>
          </p:cNvSpPr>
          <p:nvPr/>
        </p:nvSpPr>
        <p:spPr bwMode="auto">
          <a:xfrm>
            <a:off x="7130050" y="2929486"/>
            <a:ext cx="584293" cy="679444"/>
          </a:xfrm>
          <a:custGeom>
            <a:avLst/>
            <a:gdLst>
              <a:gd name="T0" fmla="*/ 434 w 453"/>
              <a:gd name="T1" fmla="*/ 186 h 533"/>
              <a:gd name="T2" fmla="*/ 434 w 453"/>
              <a:gd name="T3" fmla="*/ 186 h 533"/>
              <a:gd name="T4" fmla="*/ 44 w 453"/>
              <a:gd name="T5" fmla="*/ 160 h 533"/>
              <a:gd name="T6" fmla="*/ 0 w 453"/>
              <a:gd name="T7" fmla="*/ 178 h 533"/>
              <a:gd name="T8" fmla="*/ 88 w 453"/>
              <a:gd name="T9" fmla="*/ 532 h 533"/>
              <a:gd name="T10" fmla="*/ 141 w 453"/>
              <a:gd name="T11" fmla="*/ 532 h 533"/>
              <a:gd name="T12" fmla="*/ 97 w 453"/>
              <a:gd name="T13" fmla="*/ 355 h 533"/>
              <a:gd name="T14" fmla="*/ 443 w 453"/>
              <a:gd name="T15" fmla="*/ 195 h 533"/>
              <a:gd name="T16" fmla="*/ 434 w 453"/>
              <a:gd name="T17" fmla="*/ 186 h 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53" h="533">
                <a:moveTo>
                  <a:pt x="434" y="186"/>
                </a:moveTo>
                <a:lnTo>
                  <a:pt x="434" y="186"/>
                </a:lnTo>
                <a:cubicBezTo>
                  <a:pt x="151" y="301"/>
                  <a:pt x="266" y="0"/>
                  <a:pt x="44" y="160"/>
                </a:cubicBezTo>
                <a:cubicBezTo>
                  <a:pt x="0" y="178"/>
                  <a:pt x="0" y="178"/>
                  <a:pt x="0" y="178"/>
                </a:cubicBezTo>
                <a:cubicBezTo>
                  <a:pt x="88" y="532"/>
                  <a:pt x="88" y="532"/>
                  <a:pt x="88" y="532"/>
                </a:cubicBezTo>
                <a:cubicBezTo>
                  <a:pt x="141" y="532"/>
                  <a:pt x="141" y="532"/>
                  <a:pt x="141" y="532"/>
                </a:cubicBezTo>
                <a:cubicBezTo>
                  <a:pt x="97" y="355"/>
                  <a:pt x="97" y="355"/>
                  <a:pt x="97" y="355"/>
                </a:cubicBezTo>
                <a:cubicBezTo>
                  <a:pt x="293" y="195"/>
                  <a:pt x="213" y="532"/>
                  <a:pt x="443" y="195"/>
                </a:cubicBezTo>
                <a:cubicBezTo>
                  <a:pt x="452" y="195"/>
                  <a:pt x="443" y="186"/>
                  <a:pt x="434" y="186"/>
                </a:cubicBezTo>
              </a:path>
            </a:pathLst>
          </a:custGeom>
          <a:solidFill>
            <a:schemeClr val="bg1"/>
          </a:solid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17144" tIns="8572" rIns="17144" bIns="8572" anchor="ctr"/>
          <a:lstStyle/>
          <a:p>
            <a:pPr>
              <a:defRPr/>
            </a:pPr>
            <a:endParaRPr lang="en-US" sz="2400" dirty="0"/>
          </a:p>
        </p:txBody>
      </p:sp>
      <p:sp>
        <p:nvSpPr>
          <p:cNvPr id="214" name="Freeform 120"/>
          <p:cNvSpPr>
            <a:spLocks noEditPoints="1"/>
          </p:cNvSpPr>
          <p:nvPr/>
        </p:nvSpPr>
        <p:spPr bwMode="auto">
          <a:xfrm>
            <a:off x="9658527" y="3070851"/>
            <a:ext cx="547620" cy="469412"/>
          </a:xfrm>
          <a:custGeom>
            <a:avLst/>
            <a:gdLst>
              <a:gd name="T0" fmla="*/ 37750 w 68"/>
              <a:gd name="T1" fmla="*/ 200025 h 58"/>
              <a:gd name="T2" fmla="*/ 30886 w 68"/>
              <a:gd name="T3" fmla="*/ 200025 h 58"/>
              <a:gd name="T4" fmla="*/ 0 w 68"/>
              <a:gd name="T5" fmla="*/ 168987 h 58"/>
              <a:gd name="T6" fmla="*/ 0 w 68"/>
              <a:gd name="T7" fmla="*/ 62077 h 58"/>
              <a:gd name="T8" fmla="*/ 30886 w 68"/>
              <a:gd name="T9" fmla="*/ 31038 h 58"/>
              <a:gd name="T10" fmla="*/ 37750 w 68"/>
              <a:gd name="T11" fmla="*/ 31038 h 58"/>
              <a:gd name="T12" fmla="*/ 37750 w 68"/>
              <a:gd name="T13" fmla="*/ 200025 h 58"/>
              <a:gd name="T14" fmla="*/ 185317 w 68"/>
              <a:gd name="T15" fmla="*/ 200025 h 58"/>
              <a:gd name="T16" fmla="*/ 51477 w 68"/>
              <a:gd name="T17" fmla="*/ 200025 h 58"/>
              <a:gd name="T18" fmla="*/ 51477 w 68"/>
              <a:gd name="T19" fmla="*/ 31038 h 58"/>
              <a:gd name="T20" fmla="*/ 68636 w 68"/>
              <a:gd name="T21" fmla="*/ 31038 h 58"/>
              <a:gd name="T22" fmla="*/ 68636 w 68"/>
              <a:gd name="T23" fmla="*/ 10346 h 58"/>
              <a:gd name="T24" fmla="*/ 82363 w 68"/>
              <a:gd name="T25" fmla="*/ 0 h 58"/>
              <a:gd name="T26" fmla="*/ 154431 w 68"/>
              <a:gd name="T27" fmla="*/ 0 h 58"/>
              <a:gd name="T28" fmla="*/ 168158 w 68"/>
              <a:gd name="T29" fmla="*/ 10346 h 58"/>
              <a:gd name="T30" fmla="*/ 168158 w 68"/>
              <a:gd name="T31" fmla="*/ 31038 h 58"/>
              <a:gd name="T32" fmla="*/ 185317 w 68"/>
              <a:gd name="T33" fmla="*/ 31038 h 58"/>
              <a:gd name="T34" fmla="*/ 185317 w 68"/>
              <a:gd name="T35" fmla="*/ 200025 h 58"/>
              <a:gd name="T36" fmla="*/ 150999 w 68"/>
              <a:gd name="T37" fmla="*/ 31038 h 58"/>
              <a:gd name="T38" fmla="*/ 150999 w 68"/>
              <a:gd name="T39" fmla="*/ 13795 h 58"/>
              <a:gd name="T40" fmla="*/ 85795 w 68"/>
              <a:gd name="T41" fmla="*/ 13795 h 58"/>
              <a:gd name="T42" fmla="*/ 85795 w 68"/>
              <a:gd name="T43" fmla="*/ 31038 h 58"/>
              <a:gd name="T44" fmla="*/ 150999 w 68"/>
              <a:gd name="T45" fmla="*/ 31038 h 58"/>
              <a:gd name="T46" fmla="*/ 233362 w 68"/>
              <a:gd name="T47" fmla="*/ 168987 h 58"/>
              <a:gd name="T48" fmla="*/ 205908 w 68"/>
              <a:gd name="T49" fmla="*/ 200025 h 58"/>
              <a:gd name="T50" fmla="*/ 199044 w 68"/>
              <a:gd name="T51" fmla="*/ 200025 h 58"/>
              <a:gd name="T52" fmla="*/ 199044 w 68"/>
              <a:gd name="T53" fmla="*/ 31038 h 58"/>
              <a:gd name="T54" fmla="*/ 205908 w 68"/>
              <a:gd name="T55" fmla="*/ 31038 h 58"/>
              <a:gd name="T56" fmla="*/ 233362 w 68"/>
              <a:gd name="T57" fmla="*/ 62077 h 58"/>
              <a:gd name="T58" fmla="*/ 233362 w 68"/>
              <a:gd name="T59" fmla="*/ 168987 h 58"/>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68" h="58">
                <a:moveTo>
                  <a:pt x="11" y="58"/>
                </a:moveTo>
                <a:cubicBezTo>
                  <a:pt x="9" y="58"/>
                  <a:pt x="9" y="58"/>
                  <a:pt x="9" y="58"/>
                </a:cubicBezTo>
                <a:cubicBezTo>
                  <a:pt x="4" y="58"/>
                  <a:pt x="0" y="54"/>
                  <a:pt x="0" y="49"/>
                </a:cubicBezTo>
                <a:cubicBezTo>
                  <a:pt x="0" y="18"/>
                  <a:pt x="0" y="18"/>
                  <a:pt x="0" y="18"/>
                </a:cubicBezTo>
                <a:cubicBezTo>
                  <a:pt x="0" y="13"/>
                  <a:pt x="4" y="9"/>
                  <a:pt x="9" y="9"/>
                </a:cubicBezTo>
                <a:cubicBezTo>
                  <a:pt x="11" y="9"/>
                  <a:pt x="11" y="9"/>
                  <a:pt x="11" y="9"/>
                </a:cubicBezTo>
                <a:lnTo>
                  <a:pt x="11" y="58"/>
                </a:lnTo>
                <a:close/>
                <a:moveTo>
                  <a:pt x="54" y="58"/>
                </a:moveTo>
                <a:cubicBezTo>
                  <a:pt x="15" y="58"/>
                  <a:pt x="15" y="58"/>
                  <a:pt x="15" y="58"/>
                </a:cubicBezTo>
                <a:cubicBezTo>
                  <a:pt x="15" y="9"/>
                  <a:pt x="15" y="9"/>
                  <a:pt x="15" y="9"/>
                </a:cubicBezTo>
                <a:cubicBezTo>
                  <a:pt x="20" y="9"/>
                  <a:pt x="20" y="9"/>
                  <a:pt x="20" y="9"/>
                </a:cubicBezTo>
                <a:cubicBezTo>
                  <a:pt x="20" y="3"/>
                  <a:pt x="20" y="3"/>
                  <a:pt x="20" y="3"/>
                </a:cubicBezTo>
                <a:cubicBezTo>
                  <a:pt x="20" y="1"/>
                  <a:pt x="22" y="0"/>
                  <a:pt x="24" y="0"/>
                </a:cubicBezTo>
                <a:cubicBezTo>
                  <a:pt x="45" y="0"/>
                  <a:pt x="45" y="0"/>
                  <a:pt x="45" y="0"/>
                </a:cubicBezTo>
                <a:cubicBezTo>
                  <a:pt x="47" y="0"/>
                  <a:pt x="49" y="1"/>
                  <a:pt x="49" y="3"/>
                </a:cubicBezTo>
                <a:cubicBezTo>
                  <a:pt x="49" y="9"/>
                  <a:pt x="49" y="9"/>
                  <a:pt x="49" y="9"/>
                </a:cubicBezTo>
                <a:cubicBezTo>
                  <a:pt x="54" y="9"/>
                  <a:pt x="54" y="9"/>
                  <a:pt x="54" y="9"/>
                </a:cubicBezTo>
                <a:lnTo>
                  <a:pt x="54" y="58"/>
                </a:lnTo>
                <a:close/>
                <a:moveTo>
                  <a:pt x="44" y="9"/>
                </a:moveTo>
                <a:cubicBezTo>
                  <a:pt x="44" y="4"/>
                  <a:pt x="44" y="4"/>
                  <a:pt x="44" y="4"/>
                </a:cubicBezTo>
                <a:cubicBezTo>
                  <a:pt x="25" y="4"/>
                  <a:pt x="25" y="4"/>
                  <a:pt x="25" y="4"/>
                </a:cubicBezTo>
                <a:cubicBezTo>
                  <a:pt x="25" y="9"/>
                  <a:pt x="25" y="9"/>
                  <a:pt x="25" y="9"/>
                </a:cubicBezTo>
                <a:lnTo>
                  <a:pt x="44" y="9"/>
                </a:lnTo>
                <a:close/>
                <a:moveTo>
                  <a:pt x="68" y="49"/>
                </a:moveTo>
                <a:cubicBezTo>
                  <a:pt x="68" y="54"/>
                  <a:pt x="65" y="58"/>
                  <a:pt x="60" y="58"/>
                </a:cubicBezTo>
                <a:cubicBezTo>
                  <a:pt x="58" y="58"/>
                  <a:pt x="58" y="58"/>
                  <a:pt x="58" y="58"/>
                </a:cubicBezTo>
                <a:cubicBezTo>
                  <a:pt x="58" y="9"/>
                  <a:pt x="58" y="9"/>
                  <a:pt x="58" y="9"/>
                </a:cubicBezTo>
                <a:cubicBezTo>
                  <a:pt x="60" y="9"/>
                  <a:pt x="60" y="9"/>
                  <a:pt x="60" y="9"/>
                </a:cubicBezTo>
                <a:cubicBezTo>
                  <a:pt x="65" y="9"/>
                  <a:pt x="68" y="13"/>
                  <a:pt x="68" y="18"/>
                </a:cubicBezTo>
                <a:lnTo>
                  <a:pt x="68" y="49"/>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lIns="45718" tIns="22860" rIns="45718" bIns="22860"/>
          <a:lstStyle/>
          <a:p>
            <a:endParaRPr lang="en-US" sz="2400"/>
          </a:p>
        </p:txBody>
      </p:sp>
      <p:sp>
        <p:nvSpPr>
          <p:cNvPr id="219" name="TextBox 218"/>
          <p:cNvSpPr txBox="1"/>
          <p:nvPr/>
        </p:nvSpPr>
        <p:spPr>
          <a:xfrm>
            <a:off x="1383727" y="3838975"/>
            <a:ext cx="1734771" cy="394852"/>
          </a:xfrm>
          <a:prstGeom prst="rect">
            <a:avLst/>
          </a:prstGeom>
          <a:noFill/>
        </p:spPr>
        <p:txBody>
          <a:bodyPr wrap="square" lIns="45718" tIns="22860" rIns="45718" bIns="22860" rtlCol="0">
            <a:spAutoFit/>
          </a:bodyPr>
          <a:lstStyle/>
          <a:p>
            <a:pPr algn="ctr"/>
            <a:r>
              <a:rPr lang="zh-CN" altLang="en-US" sz="2265" dirty="0">
                <a:solidFill>
                  <a:srgbClr val="FFFFFF"/>
                </a:solidFill>
                <a:latin typeface="微软雅黑" panose="020B0503020204020204" pitchFamily="34" charset="-122"/>
                <a:ea typeface="微软雅黑" panose="020B0503020204020204" pitchFamily="34" charset="-122"/>
                <a:cs typeface="Lato Regular"/>
              </a:rPr>
              <a:t>点击标题</a:t>
            </a:r>
            <a:endParaRPr lang="en-US" sz="2265" dirty="0">
              <a:solidFill>
                <a:srgbClr val="FFFFFF"/>
              </a:solidFill>
              <a:latin typeface="微软雅黑" panose="020B0503020204020204" pitchFamily="34" charset="-122"/>
              <a:ea typeface="微软雅黑" panose="020B0503020204020204" pitchFamily="34" charset="-122"/>
              <a:cs typeface="Lato Regular"/>
            </a:endParaRPr>
          </a:p>
        </p:txBody>
      </p:sp>
      <p:sp>
        <p:nvSpPr>
          <p:cNvPr id="220" name="TextBox 219"/>
          <p:cNvSpPr txBox="1"/>
          <p:nvPr/>
        </p:nvSpPr>
        <p:spPr>
          <a:xfrm>
            <a:off x="1641911" y="4559059"/>
            <a:ext cx="1218403" cy="1071768"/>
          </a:xfrm>
          <a:prstGeom prst="rect">
            <a:avLst/>
          </a:prstGeom>
          <a:noFill/>
        </p:spPr>
        <p:txBody>
          <a:bodyPr wrap="square" lIns="45718" tIns="22860" rIns="45718" bIns="22860" rtlCol="0">
            <a:spAutoFit/>
          </a:bodyPr>
          <a:lstStyle/>
          <a:p>
            <a:pPr algn="ctr">
              <a:defRPr/>
            </a:pPr>
            <a:r>
              <a:rPr lang="zh-CN" altLang="en-US" sz="1335" dirty="0">
                <a:solidFill>
                  <a:schemeClr val="bg1"/>
                </a:solidFill>
                <a:latin typeface="微软雅黑" panose="020B0503020204020204" pitchFamily="34" charset="-122"/>
                <a:ea typeface="微软雅黑" panose="020B0503020204020204" pitchFamily="34" charset="-122"/>
              </a:rPr>
              <a:t>所有文字都可以随意更改成您的文字内容 鼠标点击修改的地方</a:t>
            </a:r>
            <a:endParaRPr lang="en-US" altLang="zh-CN" sz="1335" dirty="0">
              <a:solidFill>
                <a:schemeClr val="bg1"/>
              </a:solidFill>
              <a:latin typeface="微软雅黑" panose="020B0503020204020204" pitchFamily="34" charset="-122"/>
              <a:ea typeface="微软雅黑" panose="020B0503020204020204" pitchFamily="34" charset="-122"/>
            </a:endParaRPr>
          </a:p>
        </p:txBody>
      </p:sp>
      <p:sp>
        <p:nvSpPr>
          <p:cNvPr id="221" name="TextBox 220"/>
          <p:cNvSpPr txBox="1"/>
          <p:nvPr/>
        </p:nvSpPr>
        <p:spPr>
          <a:xfrm>
            <a:off x="3951901" y="3838975"/>
            <a:ext cx="1734771" cy="394852"/>
          </a:xfrm>
          <a:prstGeom prst="rect">
            <a:avLst/>
          </a:prstGeom>
          <a:noFill/>
        </p:spPr>
        <p:txBody>
          <a:bodyPr wrap="square" lIns="45718" tIns="22860" rIns="45718" bIns="22860" rtlCol="0">
            <a:spAutoFit/>
          </a:bodyPr>
          <a:lstStyle/>
          <a:p>
            <a:pPr algn="ctr"/>
            <a:r>
              <a:rPr lang="zh-CN" altLang="en-US" sz="2265" dirty="0">
                <a:solidFill>
                  <a:srgbClr val="FFFFFF"/>
                </a:solidFill>
                <a:latin typeface="微软雅黑" panose="020B0503020204020204" pitchFamily="34" charset="-122"/>
                <a:ea typeface="微软雅黑" panose="020B0503020204020204" pitchFamily="34" charset="-122"/>
                <a:cs typeface="Lato Regular"/>
              </a:rPr>
              <a:t>点击标题</a:t>
            </a:r>
            <a:endParaRPr lang="en-US" altLang="zh-CN" sz="2265" dirty="0">
              <a:solidFill>
                <a:srgbClr val="FFFFFF"/>
              </a:solidFill>
              <a:latin typeface="微软雅黑" panose="020B0503020204020204" pitchFamily="34" charset="-122"/>
              <a:ea typeface="微软雅黑" panose="020B0503020204020204" pitchFamily="34" charset="-122"/>
              <a:cs typeface="Lato Regular"/>
            </a:endParaRPr>
          </a:p>
        </p:txBody>
      </p:sp>
      <p:sp>
        <p:nvSpPr>
          <p:cNvPr id="222" name="TextBox 221"/>
          <p:cNvSpPr txBox="1"/>
          <p:nvPr/>
        </p:nvSpPr>
        <p:spPr>
          <a:xfrm>
            <a:off x="4210024" y="4559059"/>
            <a:ext cx="1218525" cy="1071768"/>
          </a:xfrm>
          <a:prstGeom prst="rect">
            <a:avLst/>
          </a:prstGeom>
          <a:noFill/>
        </p:spPr>
        <p:txBody>
          <a:bodyPr wrap="square" lIns="45718" tIns="22860" rIns="45718" bIns="22860" rtlCol="0">
            <a:spAutoFit/>
          </a:bodyPr>
          <a:lstStyle/>
          <a:p>
            <a:pPr algn="ctr">
              <a:defRPr/>
            </a:pPr>
            <a:r>
              <a:rPr lang="zh-CN" altLang="en-US" sz="1335" dirty="0">
                <a:solidFill>
                  <a:schemeClr val="bg1"/>
                </a:solidFill>
                <a:latin typeface="微软雅黑" panose="020B0503020204020204" pitchFamily="34" charset="-122"/>
                <a:ea typeface="微软雅黑" panose="020B0503020204020204" pitchFamily="34" charset="-122"/>
              </a:rPr>
              <a:t>所有文字都可以随意更改成您的文字内容 鼠标点击修改的地方</a:t>
            </a:r>
            <a:endParaRPr lang="en-US" altLang="zh-CN" sz="1335" dirty="0">
              <a:solidFill>
                <a:schemeClr val="bg1"/>
              </a:solidFill>
              <a:latin typeface="微软雅黑" panose="020B0503020204020204" pitchFamily="34" charset="-122"/>
              <a:ea typeface="微软雅黑" panose="020B0503020204020204" pitchFamily="34" charset="-122"/>
            </a:endParaRPr>
          </a:p>
        </p:txBody>
      </p:sp>
      <p:sp>
        <p:nvSpPr>
          <p:cNvPr id="223" name="TextBox 222"/>
          <p:cNvSpPr txBox="1"/>
          <p:nvPr/>
        </p:nvSpPr>
        <p:spPr>
          <a:xfrm>
            <a:off x="6505962" y="3838975"/>
            <a:ext cx="1734771" cy="394852"/>
          </a:xfrm>
          <a:prstGeom prst="rect">
            <a:avLst/>
          </a:prstGeom>
          <a:noFill/>
        </p:spPr>
        <p:txBody>
          <a:bodyPr wrap="square" lIns="45718" tIns="22860" rIns="45718" bIns="22860" rtlCol="0">
            <a:spAutoFit/>
          </a:bodyPr>
          <a:lstStyle/>
          <a:p>
            <a:pPr algn="ctr"/>
            <a:r>
              <a:rPr lang="zh-CN" altLang="en-US" sz="2265" dirty="0">
                <a:solidFill>
                  <a:srgbClr val="FFFFFF"/>
                </a:solidFill>
                <a:latin typeface="微软雅黑" panose="020B0503020204020204" pitchFamily="34" charset="-122"/>
                <a:ea typeface="微软雅黑" panose="020B0503020204020204" pitchFamily="34" charset="-122"/>
                <a:cs typeface="Lato Regular"/>
              </a:rPr>
              <a:t>点击标题</a:t>
            </a:r>
            <a:endParaRPr lang="en-US" altLang="zh-CN" sz="2265" dirty="0">
              <a:solidFill>
                <a:srgbClr val="FFFFFF"/>
              </a:solidFill>
              <a:latin typeface="微软雅黑" panose="020B0503020204020204" pitchFamily="34" charset="-122"/>
              <a:ea typeface="微软雅黑" panose="020B0503020204020204" pitchFamily="34" charset="-122"/>
              <a:cs typeface="Lato Regular"/>
            </a:endParaRPr>
          </a:p>
        </p:txBody>
      </p:sp>
      <p:sp>
        <p:nvSpPr>
          <p:cNvPr id="224" name="TextBox 223"/>
          <p:cNvSpPr txBox="1"/>
          <p:nvPr/>
        </p:nvSpPr>
        <p:spPr>
          <a:xfrm>
            <a:off x="6764419" y="4559059"/>
            <a:ext cx="1217856" cy="1071768"/>
          </a:xfrm>
          <a:prstGeom prst="rect">
            <a:avLst/>
          </a:prstGeom>
          <a:noFill/>
        </p:spPr>
        <p:txBody>
          <a:bodyPr wrap="square" lIns="45718" tIns="22860" rIns="45718" bIns="22860" rtlCol="0">
            <a:spAutoFit/>
          </a:bodyPr>
          <a:lstStyle/>
          <a:p>
            <a:pPr algn="ctr">
              <a:defRPr/>
            </a:pPr>
            <a:r>
              <a:rPr lang="zh-CN" altLang="en-US" sz="1335" dirty="0">
                <a:solidFill>
                  <a:schemeClr val="bg1"/>
                </a:solidFill>
                <a:latin typeface="微软雅黑" panose="020B0503020204020204" pitchFamily="34" charset="-122"/>
                <a:ea typeface="微软雅黑" panose="020B0503020204020204" pitchFamily="34" charset="-122"/>
              </a:rPr>
              <a:t>所有文字都可以随意更改成您的文字内容 鼠标点击修改的地方</a:t>
            </a:r>
            <a:endParaRPr lang="en-US" altLang="zh-CN" sz="1335" dirty="0">
              <a:solidFill>
                <a:schemeClr val="bg1"/>
              </a:solidFill>
              <a:latin typeface="微软雅黑" panose="020B0503020204020204" pitchFamily="34" charset="-122"/>
              <a:ea typeface="微软雅黑" panose="020B0503020204020204" pitchFamily="34" charset="-122"/>
            </a:endParaRPr>
          </a:p>
        </p:txBody>
      </p:sp>
      <p:sp>
        <p:nvSpPr>
          <p:cNvPr id="225" name="TextBox 224"/>
          <p:cNvSpPr txBox="1"/>
          <p:nvPr/>
        </p:nvSpPr>
        <p:spPr>
          <a:xfrm>
            <a:off x="9074134" y="3838975"/>
            <a:ext cx="1734771" cy="394852"/>
          </a:xfrm>
          <a:prstGeom prst="rect">
            <a:avLst/>
          </a:prstGeom>
          <a:noFill/>
        </p:spPr>
        <p:txBody>
          <a:bodyPr wrap="square" lIns="45718" tIns="22860" rIns="45718" bIns="22860" rtlCol="0">
            <a:spAutoFit/>
          </a:bodyPr>
          <a:lstStyle/>
          <a:p>
            <a:pPr algn="ctr"/>
            <a:r>
              <a:rPr lang="zh-CN" altLang="en-US" sz="2265" dirty="0">
                <a:solidFill>
                  <a:srgbClr val="FFFFFF"/>
                </a:solidFill>
                <a:latin typeface="微软雅黑" panose="020B0503020204020204" pitchFamily="34" charset="-122"/>
                <a:ea typeface="微软雅黑" panose="020B0503020204020204" pitchFamily="34" charset="-122"/>
                <a:cs typeface="Lato Regular"/>
              </a:rPr>
              <a:t>点击标题</a:t>
            </a:r>
            <a:endParaRPr lang="en-US" altLang="zh-CN" sz="2265" dirty="0">
              <a:solidFill>
                <a:srgbClr val="FFFFFF"/>
              </a:solidFill>
              <a:latin typeface="微软雅黑" panose="020B0503020204020204" pitchFamily="34" charset="-122"/>
              <a:ea typeface="微软雅黑" panose="020B0503020204020204" pitchFamily="34" charset="-122"/>
              <a:cs typeface="Lato Regular"/>
            </a:endParaRPr>
          </a:p>
        </p:txBody>
      </p:sp>
      <p:sp>
        <p:nvSpPr>
          <p:cNvPr id="226" name="TextBox 225"/>
          <p:cNvSpPr txBox="1"/>
          <p:nvPr/>
        </p:nvSpPr>
        <p:spPr>
          <a:xfrm>
            <a:off x="9332529" y="4559059"/>
            <a:ext cx="1217981" cy="1071768"/>
          </a:xfrm>
          <a:prstGeom prst="rect">
            <a:avLst/>
          </a:prstGeom>
          <a:noFill/>
        </p:spPr>
        <p:txBody>
          <a:bodyPr wrap="square" lIns="45718" tIns="22860" rIns="45718" bIns="22860" rtlCol="0">
            <a:spAutoFit/>
          </a:bodyPr>
          <a:lstStyle/>
          <a:p>
            <a:pPr algn="ctr">
              <a:defRPr/>
            </a:pPr>
            <a:r>
              <a:rPr lang="zh-CN" altLang="en-US" sz="1335" dirty="0">
                <a:solidFill>
                  <a:schemeClr val="bg1"/>
                </a:solidFill>
                <a:latin typeface="微软雅黑" panose="020B0503020204020204" pitchFamily="34" charset="-122"/>
                <a:ea typeface="微软雅黑" panose="020B0503020204020204" pitchFamily="34" charset="-122"/>
              </a:rPr>
              <a:t>所有文字都可以随意更改成您的文字内容 鼠标点击修改的地方</a:t>
            </a:r>
            <a:endParaRPr lang="en-US" altLang="zh-CN" sz="1335" dirty="0">
              <a:solidFill>
                <a:schemeClr val="bg1"/>
              </a:solidFill>
              <a:latin typeface="微软雅黑" panose="020B0503020204020204" pitchFamily="34" charset="-122"/>
              <a:ea typeface="微软雅黑" panose="020B0503020204020204" pitchFamily="34" charset="-122"/>
            </a:endParaRPr>
          </a:p>
        </p:txBody>
      </p:sp>
      <p:cxnSp>
        <p:nvCxnSpPr>
          <p:cNvPr id="21" name="直接连接符 20"/>
          <p:cNvCxnSpPr/>
          <p:nvPr/>
        </p:nvCxnSpPr>
        <p:spPr>
          <a:xfrm>
            <a:off x="145176" y="384520"/>
            <a:ext cx="4937449" cy="0"/>
          </a:xfrm>
          <a:prstGeom prst="line">
            <a:avLst/>
          </a:prstGeom>
          <a:ln>
            <a:solidFill>
              <a:schemeClr val="tx1">
                <a:lumMod val="25000"/>
                <a:lumOff val="75000"/>
              </a:schemeClr>
            </a:solidFill>
          </a:ln>
        </p:spPr>
        <p:style>
          <a:lnRef idx="1">
            <a:schemeClr val="accent1"/>
          </a:lnRef>
          <a:fillRef idx="0">
            <a:schemeClr val="accent1"/>
          </a:fillRef>
          <a:effectRef idx="0">
            <a:schemeClr val="accent1"/>
          </a:effectRef>
          <a:fontRef idx="minor">
            <a:schemeClr val="tx1"/>
          </a:fontRef>
        </p:style>
      </p:cxnSp>
      <p:cxnSp>
        <p:nvCxnSpPr>
          <p:cNvPr id="22" name="直接连接符 21"/>
          <p:cNvCxnSpPr/>
          <p:nvPr/>
        </p:nvCxnSpPr>
        <p:spPr>
          <a:xfrm>
            <a:off x="7013394" y="384520"/>
            <a:ext cx="4937449" cy="0"/>
          </a:xfrm>
          <a:prstGeom prst="line">
            <a:avLst/>
          </a:prstGeom>
          <a:ln>
            <a:solidFill>
              <a:schemeClr val="tx1">
                <a:lumMod val="25000"/>
                <a:lumOff val="75000"/>
              </a:schemeClr>
            </a:solidFill>
          </a:ln>
        </p:spPr>
        <p:style>
          <a:lnRef idx="1">
            <a:schemeClr val="accent1"/>
          </a:lnRef>
          <a:fillRef idx="0">
            <a:schemeClr val="accent1"/>
          </a:fillRef>
          <a:effectRef idx="0">
            <a:schemeClr val="accent1"/>
          </a:effectRef>
          <a:fontRef idx="minor">
            <a:schemeClr val="tx1"/>
          </a:fontRef>
        </p:style>
      </p:cxnSp>
      <p:sp>
        <p:nvSpPr>
          <p:cNvPr id="23" name="KSO_GT1.1.1"/>
          <p:cNvSpPr txBox="1"/>
          <p:nvPr/>
        </p:nvSpPr>
        <p:spPr>
          <a:xfrm>
            <a:off x="5276839" y="219471"/>
            <a:ext cx="1587010" cy="330098"/>
          </a:xfrm>
          <a:prstGeom prst="rect">
            <a:avLst/>
          </a:prstGeom>
          <a:solidFill>
            <a:schemeClr val="tx1">
              <a:lumMod val="75000"/>
              <a:lumOff val="25000"/>
            </a:schemeClr>
          </a:solidFill>
        </p:spPr>
        <p:txBody>
          <a:bodyPr lIns="0" tIns="0" rIns="0" bIns="0"/>
          <a:lstStyle>
            <a:lvl1pPr defTabSz="464820">
              <a:defRPr sz="1400">
                <a:solidFill>
                  <a:schemeClr val="tx1"/>
                </a:solidFill>
                <a:latin typeface="微软雅黑" panose="020B0503020204020204" pitchFamily="34" charset="-122"/>
                <a:ea typeface="微软雅黑" panose="020B0503020204020204" pitchFamily="34" charset="-122"/>
              </a:defRPr>
            </a:lvl1pPr>
            <a:lvl2pPr marL="755650" indent="-290830" defTabSz="464820">
              <a:defRPr sz="1400">
                <a:solidFill>
                  <a:schemeClr val="tx1"/>
                </a:solidFill>
                <a:latin typeface="微软雅黑" panose="020B0503020204020204" pitchFamily="34" charset="-122"/>
                <a:ea typeface="微软雅黑" panose="020B0503020204020204" pitchFamily="34" charset="-122"/>
              </a:defRPr>
            </a:lvl2pPr>
            <a:lvl3pPr marL="1160780" indent="-230505" defTabSz="464820">
              <a:defRPr sz="1400">
                <a:solidFill>
                  <a:schemeClr val="tx1"/>
                </a:solidFill>
                <a:latin typeface="微软雅黑" panose="020B0503020204020204" pitchFamily="34" charset="-122"/>
                <a:ea typeface="微软雅黑" panose="020B0503020204020204" pitchFamily="34" charset="-122"/>
              </a:defRPr>
            </a:lvl3pPr>
            <a:lvl4pPr marL="1625600" indent="-230505" defTabSz="464820">
              <a:defRPr sz="1400">
                <a:solidFill>
                  <a:schemeClr val="tx1"/>
                </a:solidFill>
                <a:latin typeface="微软雅黑" panose="020B0503020204020204" pitchFamily="34" charset="-122"/>
                <a:ea typeface="微软雅黑" panose="020B0503020204020204" pitchFamily="34" charset="-122"/>
              </a:defRPr>
            </a:lvl4pPr>
            <a:lvl5pPr marL="2091055" indent="-231775" defTabSz="464820">
              <a:defRPr sz="1400">
                <a:solidFill>
                  <a:schemeClr val="tx1"/>
                </a:solidFill>
                <a:latin typeface="微软雅黑" panose="020B0503020204020204" pitchFamily="34" charset="-122"/>
                <a:ea typeface="微软雅黑" panose="020B0503020204020204" pitchFamily="34" charset="-122"/>
              </a:defRPr>
            </a:lvl5pPr>
            <a:lvl6pPr marL="2548255" indent="-231775" algn="ctr" defTabSz="464820"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6pPr>
            <a:lvl7pPr marL="3005455" indent="-231775" algn="ctr" defTabSz="464820"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7pPr>
            <a:lvl8pPr marL="3462655" indent="-231775" algn="ctr" defTabSz="464820"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8pPr>
            <a:lvl9pPr marL="3919855" indent="-231775" algn="ctr" defTabSz="464820"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9pPr>
          </a:lstStyle>
          <a:p>
            <a:pPr algn="ctr" eaLnBrk="1" fontAlgn="base" hangingPunct="1">
              <a:lnSpc>
                <a:spcPct val="120000"/>
              </a:lnSpc>
              <a:buClrTx/>
              <a:buSzTx/>
              <a:buFontTx/>
              <a:buNone/>
            </a:pPr>
            <a:r>
              <a:rPr lang="zh-CN" altLang="en-US" sz="2000" dirty="0">
                <a:solidFill>
                  <a:schemeClr val="bg1"/>
                </a:solidFill>
              </a:rPr>
              <a:t>点击修改</a:t>
            </a:r>
            <a:endParaRPr lang="en-US" altLang="zh-CN" sz="2000" dirty="0">
              <a:solidFill>
                <a:schemeClr val="bg1"/>
              </a:solidFill>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Click="0" advTm="0">
        <p15:prstTrans prst="pageCurlDouble"/>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250" fill="hold"/>
                                        <p:tgtEl>
                                          <p:spTgt spid="2"/>
                                        </p:tgtEl>
                                        <p:attrNameLst>
                                          <p:attrName>ppt_x</p:attrName>
                                        </p:attrNameLst>
                                      </p:cBhvr>
                                      <p:tavLst>
                                        <p:tav tm="0">
                                          <p:val>
                                            <p:strVal val="#ppt_x"/>
                                          </p:val>
                                        </p:tav>
                                        <p:tav tm="100000">
                                          <p:val>
                                            <p:strVal val="#ppt_x"/>
                                          </p:val>
                                        </p:tav>
                                      </p:tavLst>
                                    </p:anim>
                                    <p:anim calcmode="lin" valueType="num">
                                      <p:cBhvr additive="base">
                                        <p:cTn id="8" dur="25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211"/>
                                        </p:tgtEl>
                                        <p:attrNameLst>
                                          <p:attrName>style.visibility</p:attrName>
                                        </p:attrNameLst>
                                      </p:cBhvr>
                                      <p:to>
                                        <p:strVal val="visible"/>
                                      </p:to>
                                    </p:set>
                                    <p:animEffect transition="in" filter="fade">
                                      <p:cBhvr>
                                        <p:cTn id="12" dur="250"/>
                                        <p:tgtEl>
                                          <p:spTgt spid="211"/>
                                        </p:tgtEl>
                                      </p:cBhvr>
                                    </p:animEffect>
                                  </p:childTnLst>
                                </p:cTn>
                              </p:par>
                            </p:childTnLst>
                          </p:cTn>
                        </p:par>
                        <p:par>
                          <p:cTn id="13" fill="hold">
                            <p:stCondLst>
                              <p:cond delay="1000"/>
                            </p:stCondLst>
                            <p:childTnLst>
                              <p:par>
                                <p:cTn id="14" presetID="22" presetClass="entr" presetSubtype="8" fill="hold" grpId="0" nodeType="afterEffect">
                                  <p:stCondLst>
                                    <p:cond delay="0"/>
                                  </p:stCondLst>
                                  <p:childTnLst>
                                    <p:set>
                                      <p:cBhvr>
                                        <p:cTn id="15" dur="1" fill="hold">
                                          <p:stCondLst>
                                            <p:cond delay="0"/>
                                          </p:stCondLst>
                                        </p:cTn>
                                        <p:tgtEl>
                                          <p:spTgt spid="219"/>
                                        </p:tgtEl>
                                        <p:attrNameLst>
                                          <p:attrName>style.visibility</p:attrName>
                                        </p:attrNameLst>
                                      </p:cBhvr>
                                      <p:to>
                                        <p:strVal val="visible"/>
                                      </p:to>
                                    </p:set>
                                    <p:animEffect transition="in" filter="wipe(left)">
                                      <p:cBhvr>
                                        <p:cTn id="16" dur="250"/>
                                        <p:tgtEl>
                                          <p:spTgt spid="219"/>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220"/>
                                        </p:tgtEl>
                                        <p:attrNameLst>
                                          <p:attrName>style.visibility</p:attrName>
                                        </p:attrNameLst>
                                      </p:cBhvr>
                                      <p:to>
                                        <p:strVal val="visible"/>
                                      </p:to>
                                    </p:set>
                                    <p:animEffect transition="in" filter="wipe(left)">
                                      <p:cBhvr>
                                        <p:cTn id="19" dur="250"/>
                                        <p:tgtEl>
                                          <p:spTgt spid="220"/>
                                        </p:tgtEl>
                                      </p:cBhvr>
                                    </p:animEffect>
                                  </p:childTnLst>
                                </p:cTn>
                              </p:par>
                            </p:childTnLst>
                          </p:cTn>
                        </p:par>
                        <p:par>
                          <p:cTn id="20" fill="hold">
                            <p:stCondLst>
                              <p:cond delay="1500"/>
                            </p:stCondLst>
                            <p:childTnLst>
                              <p:par>
                                <p:cTn id="21" presetID="2" presetClass="entr" presetSubtype="4" fill="hold" grpId="0" nodeType="afterEffect">
                                  <p:stCondLst>
                                    <p:cond delay="0"/>
                                  </p:stCondLst>
                                  <p:childTnLst>
                                    <p:set>
                                      <p:cBhvr>
                                        <p:cTn id="22" dur="1" fill="hold">
                                          <p:stCondLst>
                                            <p:cond delay="0"/>
                                          </p:stCondLst>
                                        </p:cTn>
                                        <p:tgtEl>
                                          <p:spTgt spid="215"/>
                                        </p:tgtEl>
                                        <p:attrNameLst>
                                          <p:attrName>style.visibility</p:attrName>
                                        </p:attrNameLst>
                                      </p:cBhvr>
                                      <p:to>
                                        <p:strVal val="visible"/>
                                      </p:to>
                                    </p:set>
                                    <p:anim calcmode="lin" valueType="num">
                                      <p:cBhvr additive="base">
                                        <p:cTn id="23" dur="250" fill="hold"/>
                                        <p:tgtEl>
                                          <p:spTgt spid="215"/>
                                        </p:tgtEl>
                                        <p:attrNameLst>
                                          <p:attrName>ppt_x</p:attrName>
                                        </p:attrNameLst>
                                      </p:cBhvr>
                                      <p:tavLst>
                                        <p:tav tm="0">
                                          <p:val>
                                            <p:strVal val="#ppt_x"/>
                                          </p:val>
                                        </p:tav>
                                        <p:tav tm="100000">
                                          <p:val>
                                            <p:strVal val="#ppt_x"/>
                                          </p:val>
                                        </p:tav>
                                      </p:tavLst>
                                    </p:anim>
                                    <p:anim calcmode="lin" valueType="num">
                                      <p:cBhvr additive="base">
                                        <p:cTn id="24" dur="250" fill="hold"/>
                                        <p:tgtEl>
                                          <p:spTgt spid="215"/>
                                        </p:tgtEl>
                                        <p:attrNameLst>
                                          <p:attrName>ppt_y</p:attrName>
                                        </p:attrNameLst>
                                      </p:cBhvr>
                                      <p:tavLst>
                                        <p:tav tm="0">
                                          <p:val>
                                            <p:strVal val="1+#ppt_h/2"/>
                                          </p:val>
                                        </p:tav>
                                        <p:tav tm="100000">
                                          <p:val>
                                            <p:strVal val="#ppt_y"/>
                                          </p:val>
                                        </p:tav>
                                      </p:tavLst>
                                    </p:anim>
                                  </p:childTnLst>
                                </p:cTn>
                              </p:par>
                            </p:childTnLst>
                          </p:cTn>
                        </p:par>
                        <p:par>
                          <p:cTn id="25" fill="hold">
                            <p:stCondLst>
                              <p:cond delay="2000"/>
                            </p:stCondLst>
                            <p:childTnLst>
                              <p:par>
                                <p:cTn id="26" presetID="10" presetClass="entr" presetSubtype="0" fill="hold" grpId="0" nodeType="afterEffect">
                                  <p:stCondLst>
                                    <p:cond delay="0"/>
                                  </p:stCondLst>
                                  <p:childTnLst>
                                    <p:set>
                                      <p:cBhvr>
                                        <p:cTn id="27" dur="1" fill="hold">
                                          <p:stCondLst>
                                            <p:cond delay="0"/>
                                          </p:stCondLst>
                                        </p:cTn>
                                        <p:tgtEl>
                                          <p:spTgt spid="212"/>
                                        </p:tgtEl>
                                        <p:attrNameLst>
                                          <p:attrName>style.visibility</p:attrName>
                                        </p:attrNameLst>
                                      </p:cBhvr>
                                      <p:to>
                                        <p:strVal val="visible"/>
                                      </p:to>
                                    </p:set>
                                    <p:animEffect transition="in" filter="fade">
                                      <p:cBhvr>
                                        <p:cTn id="28" dur="250"/>
                                        <p:tgtEl>
                                          <p:spTgt spid="212"/>
                                        </p:tgtEl>
                                      </p:cBhvr>
                                    </p:animEffect>
                                  </p:childTnLst>
                                </p:cTn>
                              </p:par>
                            </p:childTnLst>
                          </p:cTn>
                        </p:par>
                        <p:par>
                          <p:cTn id="29" fill="hold">
                            <p:stCondLst>
                              <p:cond delay="2500"/>
                            </p:stCondLst>
                            <p:childTnLst>
                              <p:par>
                                <p:cTn id="30" presetID="22" presetClass="entr" presetSubtype="8" fill="hold" grpId="0" nodeType="afterEffect">
                                  <p:stCondLst>
                                    <p:cond delay="0"/>
                                  </p:stCondLst>
                                  <p:childTnLst>
                                    <p:set>
                                      <p:cBhvr>
                                        <p:cTn id="31" dur="1" fill="hold">
                                          <p:stCondLst>
                                            <p:cond delay="0"/>
                                          </p:stCondLst>
                                        </p:cTn>
                                        <p:tgtEl>
                                          <p:spTgt spid="221"/>
                                        </p:tgtEl>
                                        <p:attrNameLst>
                                          <p:attrName>style.visibility</p:attrName>
                                        </p:attrNameLst>
                                      </p:cBhvr>
                                      <p:to>
                                        <p:strVal val="visible"/>
                                      </p:to>
                                    </p:set>
                                    <p:animEffect transition="in" filter="wipe(left)">
                                      <p:cBhvr>
                                        <p:cTn id="32" dur="250"/>
                                        <p:tgtEl>
                                          <p:spTgt spid="221"/>
                                        </p:tgtEl>
                                      </p:cBhvr>
                                    </p:animEffect>
                                  </p:childTnLst>
                                </p:cTn>
                              </p:par>
                              <p:par>
                                <p:cTn id="33" presetID="22" presetClass="entr" presetSubtype="8" fill="hold" grpId="0" nodeType="withEffect">
                                  <p:stCondLst>
                                    <p:cond delay="0"/>
                                  </p:stCondLst>
                                  <p:childTnLst>
                                    <p:set>
                                      <p:cBhvr>
                                        <p:cTn id="34" dur="1" fill="hold">
                                          <p:stCondLst>
                                            <p:cond delay="0"/>
                                          </p:stCondLst>
                                        </p:cTn>
                                        <p:tgtEl>
                                          <p:spTgt spid="222"/>
                                        </p:tgtEl>
                                        <p:attrNameLst>
                                          <p:attrName>style.visibility</p:attrName>
                                        </p:attrNameLst>
                                      </p:cBhvr>
                                      <p:to>
                                        <p:strVal val="visible"/>
                                      </p:to>
                                    </p:set>
                                    <p:animEffect transition="in" filter="wipe(left)">
                                      <p:cBhvr>
                                        <p:cTn id="35" dur="250"/>
                                        <p:tgtEl>
                                          <p:spTgt spid="222"/>
                                        </p:tgtEl>
                                      </p:cBhvr>
                                    </p:animEffect>
                                  </p:childTnLst>
                                </p:cTn>
                              </p:par>
                            </p:childTnLst>
                          </p:cTn>
                        </p:par>
                        <p:par>
                          <p:cTn id="36" fill="hold">
                            <p:stCondLst>
                              <p:cond delay="3000"/>
                            </p:stCondLst>
                            <p:childTnLst>
                              <p:par>
                                <p:cTn id="37" presetID="2" presetClass="entr" presetSubtype="4" fill="hold" grpId="0" nodeType="afterEffect">
                                  <p:stCondLst>
                                    <p:cond delay="0"/>
                                  </p:stCondLst>
                                  <p:childTnLst>
                                    <p:set>
                                      <p:cBhvr>
                                        <p:cTn id="38" dur="1" fill="hold">
                                          <p:stCondLst>
                                            <p:cond delay="0"/>
                                          </p:stCondLst>
                                        </p:cTn>
                                        <p:tgtEl>
                                          <p:spTgt spid="217"/>
                                        </p:tgtEl>
                                        <p:attrNameLst>
                                          <p:attrName>style.visibility</p:attrName>
                                        </p:attrNameLst>
                                      </p:cBhvr>
                                      <p:to>
                                        <p:strVal val="visible"/>
                                      </p:to>
                                    </p:set>
                                    <p:anim calcmode="lin" valueType="num">
                                      <p:cBhvr additive="base">
                                        <p:cTn id="39" dur="250" fill="hold"/>
                                        <p:tgtEl>
                                          <p:spTgt spid="217"/>
                                        </p:tgtEl>
                                        <p:attrNameLst>
                                          <p:attrName>ppt_x</p:attrName>
                                        </p:attrNameLst>
                                      </p:cBhvr>
                                      <p:tavLst>
                                        <p:tav tm="0">
                                          <p:val>
                                            <p:strVal val="#ppt_x"/>
                                          </p:val>
                                        </p:tav>
                                        <p:tav tm="100000">
                                          <p:val>
                                            <p:strVal val="#ppt_x"/>
                                          </p:val>
                                        </p:tav>
                                      </p:tavLst>
                                    </p:anim>
                                    <p:anim calcmode="lin" valueType="num">
                                      <p:cBhvr additive="base">
                                        <p:cTn id="40" dur="250" fill="hold"/>
                                        <p:tgtEl>
                                          <p:spTgt spid="217"/>
                                        </p:tgtEl>
                                        <p:attrNameLst>
                                          <p:attrName>ppt_y</p:attrName>
                                        </p:attrNameLst>
                                      </p:cBhvr>
                                      <p:tavLst>
                                        <p:tav tm="0">
                                          <p:val>
                                            <p:strVal val="1+#ppt_h/2"/>
                                          </p:val>
                                        </p:tav>
                                        <p:tav tm="100000">
                                          <p:val>
                                            <p:strVal val="#ppt_y"/>
                                          </p:val>
                                        </p:tav>
                                      </p:tavLst>
                                    </p:anim>
                                  </p:childTnLst>
                                </p:cTn>
                              </p:par>
                            </p:childTnLst>
                          </p:cTn>
                        </p:par>
                        <p:par>
                          <p:cTn id="41" fill="hold">
                            <p:stCondLst>
                              <p:cond delay="3500"/>
                            </p:stCondLst>
                            <p:childTnLst>
                              <p:par>
                                <p:cTn id="42" presetID="10" presetClass="entr" presetSubtype="0" fill="hold" grpId="0" nodeType="afterEffect">
                                  <p:stCondLst>
                                    <p:cond delay="0"/>
                                  </p:stCondLst>
                                  <p:childTnLst>
                                    <p:set>
                                      <p:cBhvr>
                                        <p:cTn id="43" dur="1" fill="hold">
                                          <p:stCondLst>
                                            <p:cond delay="0"/>
                                          </p:stCondLst>
                                        </p:cTn>
                                        <p:tgtEl>
                                          <p:spTgt spid="213"/>
                                        </p:tgtEl>
                                        <p:attrNameLst>
                                          <p:attrName>style.visibility</p:attrName>
                                        </p:attrNameLst>
                                      </p:cBhvr>
                                      <p:to>
                                        <p:strVal val="visible"/>
                                      </p:to>
                                    </p:set>
                                    <p:animEffect transition="in" filter="fade">
                                      <p:cBhvr>
                                        <p:cTn id="44" dur="250"/>
                                        <p:tgtEl>
                                          <p:spTgt spid="213"/>
                                        </p:tgtEl>
                                      </p:cBhvr>
                                    </p:animEffect>
                                  </p:childTnLst>
                                </p:cTn>
                              </p:par>
                            </p:childTnLst>
                          </p:cTn>
                        </p:par>
                        <p:par>
                          <p:cTn id="45" fill="hold">
                            <p:stCondLst>
                              <p:cond delay="4000"/>
                            </p:stCondLst>
                            <p:childTnLst>
                              <p:par>
                                <p:cTn id="46" presetID="22" presetClass="entr" presetSubtype="8" fill="hold" grpId="0" nodeType="afterEffect">
                                  <p:stCondLst>
                                    <p:cond delay="0"/>
                                  </p:stCondLst>
                                  <p:childTnLst>
                                    <p:set>
                                      <p:cBhvr>
                                        <p:cTn id="47" dur="1" fill="hold">
                                          <p:stCondLst>
                                            <p:cond delay="0"/>
                                          </p:stCondLst>
                                        </p:cTn>
                                        <p:tgtEl>
                                          <p:spTgt spid="223"/>
                                        </p:tgtEl>
                                        <p:attrNameLst>
                                          <p:attrName>style.visibility</p:attrName>
                                        </p:attrNameLst>
                                      </p:cBhvr>
                                      <p:to>
                                        <p:strVal val="visible"/>
                                      </p:to>
                                    </p:set>
                                    <p:animEffect transition="in" filter="wipe(left)">
                                      <p:cBhvr>
                                        <p:cTn id="48" dur="250"/>
                                        <p:tgtEl>
                                          <p:spTgt spid="223"/>
                                        </p:tgtEl>
                                      </p:cBhvr>
                                    </p:animEffect>
                                  </p:childTnLst>
                                </p:cTn>
                              </p:par>
                              <p:par>
                                <p:cTn id="49" presetID="22" presetClass="entr" presetSubtype="8" fill="hold" grpId="0" nodeType="withEffect">
                                  <p:stCondLst>
                                    <p:cond delay="0"/>
                                  </p:stCondLst>
                                  <p:childTnLst>
                                    <p:set>
                                      <p:cBhvr>
                                        <p:cTn id="50" dur="1" fill="hold">
                                          <p:stCondLst>
                                            <p:cond delay="0"/>
                                          </p:stCondLst>
                                        </p:cTn>
                                        <p:tgtEl>
                                          <p:spTgt spid="224"/>
                                        </p:tgtEl>
                                        <p:attrNameLst>
                                          <p:attrName>style.visibility</p:attrName>
                                        </p:attrNameLst>
                                      </p:cBhvr>
                                      <p:to>
                                        <p:strVal val="visible"/>
                                      </p:to>
                                    </p:set>
                                    <p:animEffect transition="in" filter="wipe(left)">
                                      <p:cBhvr>
                                        <p:cTn id="51" dur="250"/>
                                        <p:tgtEl>
                                          <p:spTgt spid="224"/>
                                        </p:tgtEl>
                                      </p:cBhvr>
                                    </p:animEffect>
                                  </p:childTnLst>
                                </p:cTn>
                              </p:par>
                            </p:childTnLst>
                          </p:cTn>
                        </p:par>
                        <p:par>
                          <p:cTn id="52" fill="hold">
                            <p:stCondLst>
                              <p:cond delay="4500"/>
                            </p:stCondLst>
                            <p:childTnLst>
                              <p:par>
                                <p:cTn id="53" presetID="2" presetClass="entr" presetSubtype="4" fill="hold" grpId="0" nodeType="afterEffect">
                                  <p:stCondLst>
                                    <p:cond delay="0"/>
                                  </p:stCondLst>
                                  <p:childTnLst>
                                    <p:set>
                                      <p:cBhvr>
                                        <p:cTn id="54" dur="1" fill="hold">
                                          <p:stCondLst>
                                            <p:cond delay="0"/>
                                          </p:stCondLst>
                                        </p:cTn>
                                        <p:tgtEl>
                                          <p:spTgt spid="218"/>
                                        </p:tgtEl>
                                        <p:attrNameLst>
                                          <p:attrName>style.visibility</p:attrName>
                                        </p:attrNameLst>
                                      </p:cBhvr>
                                      <p:to>
                                        <p:strVal val="visible"/>
                                      </p:to>
                                    </p:set>
                                    <p:anim calcmode="lin" valueType="num">
                                      <p:cBhvr additive="base">
                                        <p:cTn id="55" dur="250" fill="hold"/>
                                        <p:tgtEl>
                                          <p:spTgt spid="218"/>
                                        </p:tgtEl>
                                        <p:attrNameLst>
                                          <p:attrName>ppt_x</p:attrName>
                                        </p:attrNameLst>
                                      </p:cBhvr>
                                      <p:tavLst>
                                        <p:tav tm="0">
                                          <p:val>
                                            <p:strVal val="#ppt_x"/>
                                          </p:val>
                                        </p:tav>
                                        <p:tav tm="100000">
                                          <p:val>
                                            <p:strVal val="#ppt_x"/>
                                          </p:val>
                                        </p:tav>
                                      </p:tavLst>
                                    </p:anim>
                                    <p:anim calcmode="lin" valueType="num">
                                      <p:cBhvr additive="base">
                                        <p:cTn id="56" dur="250" fill="hold"/>
                                        <p:tgtEl>
                                          <p:spTgt spid="218"/>
                                        </p:tgtEl>
                                        <p:attrNameLst>
                                          <p:attrName>ppt_y</p:attrName>
                                        </p:attrNameLst>
                                      </p:cBhvr>
                                      <p:tavLst>
                                        <p:tav tm="0">
                                          <p:val>
                                            <p:strVal val="1+#ppt_h/2"/>
                                          </p:val>
                                        </p:tav>
                                        <p:tav tm="100000">
                                          <p:val>
                                            <p:strVal val="#ppt_y"/>
                                          </p:val>
                                        </p:tav>
                                      </p:tavLst>
                                    </p:anim>
                                  </p:childTnLst>
                                </p:cTn>
                              </p:par>
                            </p:childTnLst>
                          </p:cTn>
                        </p:par>
                        <p:par>
                          <p:cTn id="57" fill="hold">
                            <p:stCondLst>
                              <p:cond delay="5000"/>
                            </p:stCondLst>
                            <p:childTnLst>
                              <p:par>
                                <p:cTn id="58" presetID="10" presetClass="entr" presetSubtype="0" fill="hold" grpId="0" nodeType="afterEffect">
                                  <p:stCondLst>
                                    <p:cond delay="0"/>
                                  </p:stCondLst>
                                  <p:childTnLst>
                                    <p:set>
                                      <p:cBhvr>
                                        <p:cTn id="59" dur="1" fill="hold">
                                          <p:stCondLst>
                                            <p:cond delay="0"/>
                                          </p:stCondLst>
                                        </p:cTn>
                                        <p:tgtEl>
                                          <p:spTgt spid="214"/>
                                        </p:tgtEl>
                                        <p:attrNameLst>
                                          <p:attrName>style.visibility</p:attrName>
                                        </p:attrNameLst>
                                      </p:cBhvr>
                                      <p:to>
                                        <p:strVal val="visible"/>
                                      </p:to>
                                    </p:set>
                                    <p:animEffect transition="in" filter="fade">
                                      <p:cBhvr>
                                        <p:cTn id="60" dur="250"/>
                                        <p:tgtEl>
                                          <p:spTgt spid="214"/>
                                        </p:tgtEl>
                                      </p:cBhvr>
                                    </p:animEffect>
                                  </p:childTnLst>
                                </p:cTn>
                              </p:par>
                            </p:childTnLst>
                          </p:cTn>
                        </p:par>
                        <p:par>
                          <p:cTn id="61" fill="hold">
                            <p:stCondLst>
                              <p:cond delay="5500"/>
                            </p:stCondLst>
                            <p:childTnLst>
                              <p:par>
                                <p:cTn id="62" presetID="22" presetClass="entr" presetSubtype="8" fill="hold" grpId="0" nodeType="afterEffect">
                                  <p:stCondLst>
                                    <p:cond delay="0"/>
                                  </p:stCondLst>
                                  <p:childTnLst>
                                    <p:set>
                                      <p:cBhvr>
                                        <p:cTn id="63" dur="1" fill="hold">
                                          <p:stCondLst>
                                            <p:cond delay="0"/>
                                          </p:stCondLst>
                                        </p:cTn>
                                        <p:tgtEl>
                                          <p:spTgt spid="226"/>
                                        </p:tgtEl>
                                        <p:attrNameLst>
                                          <p:attrName>style.visibility</p:attrName>
                                        </p:attrNameLst>
                                      </p:cBhvr>
                                      <p:to>
                                        <p:strVal val="visible"/>
                                      </p:to>
                                    </p:set>
                                    <p:animEffect transition="in" filter="wipe(left)">
                                      <p:cBhvr>
                                        <p:cTn id="64" dur="250"/>
                                        <p:tgtEl>
                                          <p:spTgt spid="226"/>
                                        </p:tgtEl>
                                      </p:cBhvr>
                                    </p:animEffect>
                                  </p:childTnLst>
                                </p:cTn>
                              </p:par>
                              <p:par>
                                <p:cTn id="65" presetID="22" presetClass="entr" presetSubtype="8" fill="hold" grpId="0" nodeType="withEffect">
                                  <p:stCondLst>
                                    <p:cond delay="0"/>
                                  </p:stCondLst>
                                  <p:childTnLst>
                                    <p:set>
                                      <p:cBhvr>
                                        <p:cTn id="66" dur="1" fill="hold">
                                          <p:stCondLst>
                                            <p:cond delay="0"/>
                                          </p:stCondLst>
                                        </p:cTn>
                                        <p:tgtEl>
                                          <p:spTgt spid="225"/>
                                        </p:tgtEl>
                                        <p:attrNameLst>
                                          <p:attrName>style.visibility</p:attrName>
                                        </p:attrNameLst>
                                      </p:cBhvr>
                                      <p:to>
                                        <p:strVal val="visible"/>
                                      </p:to>
                                    </p:set>
                                    <p:animEffect transition="in" filter="wipe(left)">
                                      <p:cBhvr>
                                        <p:cTn id="67" dur="250"/>
                                        <p:tgtEl>
                                          <p:spTgt spid="2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 grpId="0" animBg="1"/>
      <p:bldP spid="217" grpId="0" animBg="1"/>
      <p:bldP spid="218" grpId="0" animBg="1"/>
      <p:bldP spid="2" grpId="0" animBg="1"/>
      <p:bldP spid="211" grpId="0" animBg="1"/>
      <p:bldP spid="212" grpId="0" animBg="1"/>
      <p:bldP spid="213" grpId="0" animBg="1"/>
      <p:bldP spid="214" grpId="0" animBg="1"/>
      <p:bldP spid="219" grpId="0"/>
      <p:bldP spid="220" grpId="0"/>
      <p:bldP spid="221" grpId="0"/>
      <p:bldP spid="222" grpId="0"/>
      <p:bldP spid="223" grpId="0"/>
      <p:bldP spid="224" grpId="0"/>
      <p:bldP spid="225" grpId="0"/>
      <p:bldP spid="22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右箭头 3"/>
          <p:cNvSpPr/>
          <p:nvPr/>
        </p:nvSpPr>
        <p:spPr>
          <a:xfrm>
            <a:off x="1386985" y="1552990"/>
            <a:ext cx="9838230" cy="4529923"/>
          </a:xfrm>
          <a:prstGeom prst="rightArrow">
            <a:avLst/>
          </a:prstGeom>
          <a:solidFill>
            <a:schemeClr val="bg1">
              <a:lumMod val="85000"/>
            </a:schemeClr>
          </a:solidFill>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5" name="任意多边形 4"/>
          <p:cNvSpPr/>
          <p:nvPr/>
        </p:nvSpPr>
        <p:spPr>
          <a:xfrm>
            <a:off x="877529" y="2742633"/>
            <a:ext cx="2402713" cy="2136405"/>
          </a:xfrm>
          <a:custGeom>
            <a:avLst/>
            <a:gdLst>
              <a:gd name="connsiteX0" fmla="*/ 0 w 2438400"/>
              <a:gd name="connsiteY0" fmla="*/ 361252 h 2167466"/>
              <a:gd name="connsiteX1" fmla="*/ 361252 w 2438400"/>
              <a:gd name="connsiteY1" fmla="*/ 0 h 2167466"/>
              <a:gd name="connsiteX2" fmla="*/ 2077148 w 2438400"/>
              <a:gd name="connsiteY2" fmla="*/ 0 h 2167466"/>
              <a:gd name="connsiteX3" fmla="*/ 2438400 w 2438400"/>
              <a:gd name="connsiteY3" fmla="*/ 361252 h 2167466"/>
              <a:gd name="connsiteX4" fmla="*/ 2438400 w 2438400"/>
              <a:gd name="connsiteY4" fmla="*/ 1806214 h 2167466"/>
              <a:gd name="connsiteX5" fmla="*/ 2077148 w 2438400"/>
              <a:gd name="connsiteY5" fmla="*/ 2167466 h 2167466"/>
              <a:gd name="connsiteX6" fmla="*/ 361252 w 2438400"/>
              <a:gd name="connsiteY6" fmla="*/ 2167466 h 2167466"/>
              <a:gd name="connsiteX7" fmla="*/ 0 w 2438400"/>
              <a:gd name="connsiteY7" fmla="*/ 1806214 h 2167466"/>
              <a:gd name="connsiteX8" fmla="*/ 0 w 2438400"/>
              <a:gd name="connsiteY8" fmla="*/ 361252 h 2167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38400" h="2167466">
                <a:moveTo>
                  <a:pt x="0" y="361252"/>
                </a:moveTo>
                <a:cubicBezTo>
                  <a:pt x="0" y="161738"/>
                  <a:pt x="161738" y="0"/>
                  <a:pt x="361252" y="0"/>
                </a:cubicBezTo>
                <a:lnTo>
                  <a:pt x="2077148" y="0"/>
                </a:lnTo>
                <a:cubicBezTo>
                  <a:pt x="2276662" y="0"/>
                  <a:pt x="2438400" y="161738"/>
                  <a:pt x="2438400" y="361252"/>
                </a:cubicBezTo>
                <a:lnTo>
                  <a:pt x="2438400" y="1806214"/>
                </a:lnTo>
                <a:cubicBezTo>
                  <a:pt x="2438400" y="2005728"/>
                  <a:pt x="2276662" y="2167466"/>
                  <a:pt x="2077148" y="2167466"/>
                </a:cubicBezTo>
                <a:lnTo>
                  <a:pt x="361252" y="2167466"/>
                </a:lnTo>
                <a:cubicBezTo>
                  <a:pt x="161738" y="2167466"/>
                  <a:pt x="0" y="2005728"/>
                  <a:pt x="0" y="1806214"/>
                </a:cubicBezTo>
                <a:lnTo>
                  <a:pt x="0" y="361252"/>
                </a:lnTo>
                <a:close/>
              </a:path>
            </a:pathLst>
          </a:custGeom>
          <a:solidFill>
            <a:srgbClr val="FF7254"/>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34303" tIns="334303" rIns="334303" bIns="334303" numCol="1" spcCol="953" anchor="ctr" anchorCtr="0">
            <a:noAutofit/>
          </a:bodyPr>
          <a:lstStyle/>
          <a:p>
            <a:pPr algn="ctr" defTabSz="2665730">
              <a:lnSpc>
                <a:spcPct val="90000"/>
              </a:lnSpc>
              <a:spcBef>
                <a:spcPct val="0"/>
              </a:spcBef>
              <a:spcAft>
                <a:spcPct val="35000"/>
              </a:spcAft>
            </a:pPr>
            <a:endParaRPr lang="zh-CN" altLang="en-US" sz="6000"/>
          </a:p>
        </p:txBody>
      </p:sp>
      <p:sp>
        <p:nvSpPr>
          <p:cNvPr id="6" name="任意多边形 5"/>
          <p:cNvSpPr/>
          <p:nvPr/>
        </p:nvSpPr>
        <p:spPr>
          <a:xfrm>
            <a:off x="3525853" y="2742633"/>
            <a:ext cx="2402713" cy="2136405"/>
          </a:xfrm>
          <a:custGeom>
            <a:avLst/>
            <a:gdLst>
              <a:gd name="connsiteX0" fmla="*/ 0 w 2438400"/>
              <a:gd name="connsiteY0" fmla="*/ 361252 h 2167466"/>
              <a:gd name="connsiteX1" fmla="*/ 361252 w 2438400"/>
              <a:gd name="connsiteY1" fmla="*/ 0 h 2167466"/>
              <a:gd name="connsiteX2" fmla="*/ 2077148 w 2438400"/>
              <a:gd name="connsiteY2" fmla="*/ 0 h 2167466"/>
              <a:gd name="connsiteX3" fmla="*/ 2438400 w 2438400"/>
              <a:gd name="connsiteY3" fmla="*/ 361252 h 2167466"/>
              <a:gd name="connsiteX4" fmla="*/ 2438400 w 2438400"/>
              <a:gd name="connsiteY4" fmla="*/ 1806214 h 2167466"/>
              <a:gd name="connsiteX5" fmla="*/ 2077148 w 2438400"/>
              <a:gd name="connsiteY5" fmla="*/ 2167466 h 2167466"/>
              <a:gd name="connsiteX6" fmla="*/ 361252 w 2438400"/>
              <a:gd name="connsiteY6" fmla="*/ 2167466 h 2167466"/>
              <a:gd name="connsiteX7" fmla="*/ 0 w 2438400"/>
              <a:gd name="connsiteY7" fmla="*/ 1806214 h 2167466"/>
              <a:gd name="connsiteX8" fmla="*/ 0 w 2438400"/>
              <a:gd name="connsiteY8" fmla="*/ 361252 h 2167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38400" h="2167466">
                <a:moveTo>
                  <a:pt x="0" y="361252"/>
                </a:moveTo>
                <a:cubicBezTo>
                  <a:pt x="0" y="161738"/>
                  <a:pt x="161738" y="0"/>
                  <a:pt x="361252" y="0"/>
                </a:cubicBezTo>
                <a:lnTo>
                  <a:pt x="2077148" y="0"/>
                </a:lnTo>
                <a:cubicBezTo>
                  <a:pt x="2276662" y="0"/>
                  <a:pt x="2438400" y="161738"/>
                  <a:pt x="2438400" y="361252"/>
                </a:cubicBezTo>
                <a:lnTo>
                  <a:pt x="2438400" y="1806214"/>
                </a:lnTo>
                <a:cubicBezTo>
                  <a:pt x="2438400" y="2005728"/>
                  <a:pt x="2276662" y="2167466"/>
                  <a:pt x="2077148" y="2167466"/>
                </a:cubicBezTo>
                <a:lnTo>
                  <a:pt x="361252" y="2167466"/>
                </a:lnTo>
                <a:cubicBezTo>
                  <a:pt x="161738" y="2167466"/>
                  <a:pt x="0" y="2005728"/>
                  <a:pt x="0" y="1806214"/>
                </a:cubicBezTo>
                <a:lnTo>
                  <a:pt x="0" y="361252"/>
                </a:lnTo>
                <a:close/>
              </a:path>
            </a:pathLst>
          </a:custGeom>
          <a:solidFill>
            <a:srgbClr val="FFBF3F"/>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34303" tIns="334303" rIns="334303" bIns="334303" numCol="1" spcCol="953" anchor="ctr" anchorCtr="0">
            <a:noAutofit/>
          </a:bodyPr>
          <a:lstStyle/>
          <a:p>
            <a:pPr algn="ctr" defTabSz="2665730">
              <a:lnSpc>
                <a:spcPct val="90000"/>
              </a:lnSpc>
              <a:spcBef>
                <a:spcPct val="0"/>
              </a:spcBef>
              <a:spcAft>
                <a:spcPct val="35000"/>
              </a:spcAft>
            </a:pPr>
            <a:endParaRPr lang="zh-CN" altLang="en-US" sz="6000"/>
          </a:p>
        </p:txBody>
      </p:sp>
      <p:sp>
        <p:nvSpPr>
          <p:cNvPr id="7" name="任意多边形 6"/>
          <p:cNvSpPr/>
          <p:nvPr/>
        </p:nvSpPr>
        <p:spPr>
          <a:xfrm>
            <a:off x="6174178" y="2742633"/>
            <a:ext cx="2402713" cy="2136405"/>
          </a:xfrm>
          <a:custGeom>
            <a:avLst/>
            <a:gdLst>
              <a:gd name="connsiteX0" fmla="*/ 0 w 2438400"/>
              <a:gd name="connsiteY0" fmla="*/ 361252 h 2167466"/>
              <a:gd name="connsiteX1" fmla="*/ 361252 w 2438400"/>
              <a:gd name="connsiteY1" fmla="*/ 0 h 2167466"/>
              <a:gd name="connsiteX2" fmla="*/ 2077148 w 2438400"/>
              <a:gd name="connsiteY2" fmla="*/ 0 h 2167466"/>
              <a:gd name="connsiteX3" fmla="*/ 2438400 w 2438400"/>
              <a:gd name="connsiteY3" fmla="*/ 361252 h 2167466"/>
              <a:gd name="connsiteX4" fmla="*/ 2438400 w 2438400"/>
              <a:gd name="connsiteY4" fmla="*/ 1806214 h 2167466"/>
              <a:gd name="connsiteX5" fmla="*/ 2077148 w 2438400"/>
              <a:gd name="connsiteY5" fmla="*/ 2167466 h 2167466"/>
              <a:gd name="connsiteX6" fmla="*/ 361252 w 2438400"/>
              <a:gd name="connsiteY6" fmla="*/ 2167466 h 2167466"/>
              <a:gd name="connsiteX7" fmla="*/ 0 w 2438400"/>
              <a:gd name="connsiteY7" fmla="*/ 1806214 h 2167466"/>
              <a:gd name="connsiteX8" fmla="*/ 0 w 2438400"/>
              <a:gd name="connsiteY8" fmla="*/ 361252 h 2167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38400" h="2167466">
                <a:moveTo>
                  <a:pt x="0" y="361252"/>
                </a:moveTo>
                <a:cubicBezTo>
                  <a:pt x="0" y="161738"/>
                  <a:pt x="161738" y="0"/>
                  <a:pt x="361252" y="0"/>
                </a:cubicBezTo>
                <a:lnTo>
                  <a:pt x="2077148" y="0"/>
                </a:lnTo>
                <a:cubicBezTo>
                  <a:pt x="2276662" y="0"/>
                  <a:pt x="2438400" y="161738"/>
                  <a:pt x="2438400" y="361252"/>
                </a:cubicBezTo>
                <a:lnTo>
                  <a:pt x="2438400" y="1806214"/>
                </a:lnTo>
                <a:cubicBezTo>
                  <a:pt x="2438400" y="2005728"/>
                  <a:pt x="2276662" y="2167466"/>
                  <a:pt x="2077148" y="2167466"/>
                </a:cubicBezTo>
                <a:lnTo>
                  <a:pt x="361252" y="2167466"/>
                </a:lnTo>
                <a:cubicBezTo>
                  <a:pt x="161738" y="2167466"/>
                  <a:pt x="0" y="2005728"/>
                  <a:pt x="0" y="1806214"/>
                </a:cubicBezTo>
                <a:lnTo>
                  <a:pt x="0" y="361252"/>
                </a:lnTo>
                <a:close/>
              </a:path>
            </a:pathLst>
          </a:custGeom>
          <a:solidFill>
            <a:srgbClr val="79B84B"/>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34303" tIns="334303" rIns="334303" bIns="334303" numCol="1" spcCol="953" anchor="ctr" anchorCtr="0">
            <a:noAutofit/>
          </a:bodyPr>
          <a:lstStyle/>
          <a:p>
            <a:pPr algn="ctr" defTabSz="2665730">
              <a:lnSpc>
                <a:spcPct val="90000"/>
              </a:lnSpc>
              <a:spcBef>
                <a:spcPct val="0"/>
              </a:spcBef>
              <a:spcAft>
                <a:spcPct val="35000"/>
              </a:spcAft>
            </a:pPr>
            <a:endParaRPr lang="zh-CN" altLang="en-US" sz="6000"/>
          </a:p>
        </p:txBody>
      </p:sp>
      <p:sp>
        <p:nvSpPr>
          <p:cNvPr id="8" name="任意多边形 7"/>
          <p:cNvSpPr/>
          <p:nvPr/>
        </p:nvSpPr>
        <p:spPr>
          <a:xfrm>
            <a:off x="8822502" y="2742633"/>
            <a:ext cx="2402713" cy="2136405"/>
          </a:xfrm>
          <a:custGeom>
            <a:avLst/>
            <a:gdLst>
              <a:gd name="connsiteX0" fmla="*/ 0 w 2438400"/>
              <a:gd name="connsiteY0" fmla="*/ 361252 h 2167466"/>
              <a:gd name="connsiteX1" fmla="*/ 361252 w 2438400"/>
              <a:gd name="connsiteY1" fmla="*/ 0 h 2167466"/>
              <a:gd name="connsiteX2" fmla="*/ 2077148 w 2438400"/>
              <a:gd name="connsiteY2" fmla="*/ 0 h 2167466"/>
              <a:gd name="connsiteX3" fmla="*/ 2438400 w 2438400"/>
              <a:gd name="connsiteY3" fmla="*/ 361252 h 2167466"/>
              <a:gd name="connsiteX4" fmla="*/ 2438400 w 2438400"/>
              <a:gd name="connsiteY4" fmla="*/ 1806214 h 2167466"/>
              <a:gd name="connsiteX5" fmla="*/ 2077148 w 2438400"/>
              <a:gd name="connsiteY5" fmla="*/ 2167466 h 2167466"/>
              <a:gd name="connsiteX6" fmla="*/ 361252 w 2438400"/>
              <a:gd name="connsiteY6" fmla="*/ 2167466 h 2167466"/>
              <a:gd name="connsiteX7" fmla="*/ 0 w 2438400"/>
              <a:gd name="connsiteY7" fmla="*/ 1806214 h 2167466"/>
              <a:gd name="connsiteX8" fmla="*/ 0 w 2438400"/>
              <a:gd name="connsiteY8" fmla="*/ 361252 h 2167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38400" h="2167466">
                <a:moveTo>
                  <a:pt x="0" y="361252"/>
                </a:moveTo>
                <a:cubicBezTo>
                  <a:pt x="0" y="161738"/>
                  <a:pt x="161738" y="0"/>
                  <a:pt x="361252" y="0"/>
                </a:cubicBezTo>
                <a:lnTo>
                  <a:pt x="2077148" y="0"/>
                </a:lnTo>
                <a:cubicBezTo>
                  <a:pt x="2276662" y="0"/>
                  <a:pt x="2438400" y="161738"/>
                  <a:pt x="2438400" y="361252"/>
                </a:cubicBezTo>
                <a:lnTo>
                  <a:pt x="2438400" y="1806214"/>
                </a:lnTo>
                <a:cubicBezTo>
                  <a:pt x="2438400" y="2005728"/>
                  <a:pt x="2276662" y="2167466"/>
                  <a:pt x="2077148" y="2167466"/>
                </a:cubicBezTo>
                <a:lnTo>
                  <a:pt x="361252" y="2167466"/>
                </a:lnTo>
                <a:cubicBezTo>
                  <a:pt x="161738" y="2167466"/>
                  <a:pt x="0" y="2005728"/>
                  <a:pt x="0" y="1806214"/>
                </a:cubicBezTo>
                <a:lnTo>
                  <a:pt x="0" y="361252"/>
                </a:lnTo>
                <a:close/>
              </a:path>
            </a:pathLst>
          </a:custGeom>
          <a:solidFill>
            <a:srgbClr val="55BEBB"/>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34303" tIns="334303" rIns="334303" bIns="334303" numCol="1" spcCol="953" anchor="ctr" anchorCtr="0">
            <a:noAutofit/>
          </a:bodyPr>
          <a:lstStyle/>
          <a:p>
            <a:pPr algn="ctr" defTabSz="2665730">
              <a:lnSpc>
                <a:spcPct val="90000"/>
              </a:lnSpc>
              <a:spcBef>
                <a:spcPct val="0"/>
              </a:spcBef>
              <a:spcAft>
                <a:spcPct val="35000"/>
              </a:spcAft>
            </a:pPr>
            <a:endParaRPr lang="zh-CN" altLang="en-US" sz="6000"/>
          </a:p>
        </p:txBody>
      </p:sp>
      <p:sp>
        <p:nvSpPr>
          <p:cNvPr id="9" name="文本框 8"/>
          <p:cNvSpPr txBox="1"/>
          <p:nvPr/>
        </p:nvSpPr>
        <p:spPr>
          <a:xfrm>
            <a:off x="1033497" y="3006968"/>
            <a:ext cx="2756203" cy="461508"/>
          </a:xfrm>
          <a:prstGeom prst="rect">
            <a:avLst/>
          </a:prstGeom>
          <a:noFill/>
        </p:spPr>
        <p:txBody>
          <a:bodyPr wrap="square" lIns="91412" tIns="45706" rIns="91412" bIns="45706" rtlCol="0">
            <a:spAutoFit/>
          </a:bodyPr>
          <a:lstStyle/>
          <a:p>
            <a:r>
              <a:rPr lang="zh-CN" altLang="en-US" sz="2400" dirty="0">
                <a:solidFill>
                  <a:srgbClr val="FFFFFF"/>
                </a:solidFill>
                <a:latin typeface="微软雅黑" panose="020B0503020204020204" pitchFamily="34" charset="-122"/>
                <a:ea typeface="微软雅黑" panose="020B0503020204020204" pitchFamily="34" charset="-122"/>
                <a:cs typeface="Lato Regular"/>
              </a:rPr>
              <a:t>点击标题</a:t>
            </a:r>
            <a:endParaRPr lang="en-US" altLang="zh-CN" sz="2400" dirty="0">
              <a:solidFill>
                <a:srgbClr val="FFFFFF"/>
              </a:solidFill>
              <a:latin typeface="微软雅黑" panose="020B0503020204020204" pitchFamily="34" charset="-122"/>
              <a:ea typeface="微软雅黑" panose="020B0503020204020204" pitchFamily="34" charset="-122"/>
              <a:cs typeface="Lato Regular"/>
            </a:endParaRPr>
          </a:p>
        </p:txBody>
      </p:sp>
      <p:sp>
        <p:nvSpPr>
          <p:cNvPr id="10" name="矩形 9"/>
          <p:cNvSpPr/>
          <p:nvPr/>
        </p:nvSpPr>
        <p:spPr>
          <a:xfrm>
            <a:off x="1033498" y="3601513"/>
            <a:ext cx="2087091" cy="707666"/>
          </a:xfrm>
          <a:prstGeom prst="rect">
            <a:avLst/>
          </a:prstGeom>
        </p:spPr>
        <p:txBody>
          <a:bodyPr wrap="square" lIns="91412" tIns="45706" rIns="91412" bIns="45706">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zh-CN" altLang="en-US" sz="1335" dirty="0">
                <a:solidFill>
                  <a:schemeClr val="bg1"/>
                </a:solidFill>
                <a:latin typeface="微软雅黑" panose="020B0503020204020204" pitchFamily="34" charset="-122"/>
                <a:ea typeface="微软雅黑" panose="020B0503020204020204" pitchFamily="34" charset="-122"/>
              </a:rPr>
              <a:t>所有文字都可以随意更改成您的文字内容 鼠标点击修改的地方</a:t>
            </a:r>
            <a:endParaRPr lang="en-US" altLang="zh-CN" sz="1335" dirty="0">
              <a:solidFill>
                <a:schemeClr val="bg1"/>
              </a:solidFill>
              <a:latin typeface="微软雅黑" panose="020B0503020204020204" pitchFamily="34" charset="-122"/>
              <a:ea typeface="微软雅黑" panose="020B0503020204020204" pitchFamily="34" charset="-122"/>
            </a:endParaRPr>
          </a:p>
        </p:txBody>
      </p:sp>
      <p:sp>
        <p:nvSpPr>
          <p:cNvPr id="11" name="文本框 10"/>
          <p:cNvSpPr txBox="1"/>
          <p:nvPr/>
        </p:nvSpPr>
        <p:spPr>
          <a:xfrm>
            <a:off x="3749028" y="3006968"/>
            <a:ext cx="2756203" cy="461508"/>
          </a:xfrm>
          <a:prstGeom prst="rect">
            <a:avLst/>
          </a:prstGeom>
          <a:noFill/>
        </p:spPr>
        <p:txBody>
          <a:bodyPr wrap="square" lIns="91412" tIns="45706" rIns="91412" bIns="45706" rtlCol="0">
            <a:spAutoFit/>
          </a:bodyPr>
          <a:lstStyle/>
          <a:p>
            <a:r>
              <a:rPr lang="zh-CN" altLang="en-US" sz="2400" dirty="0">
                <a:solidFill>
                  <a:srgbClr val="FFFFFF"/>
                </a:solidFill>
                <a:latin typeface="微软雅黑" panose="020B0503020204020204" pitchFamily="34" charset="-122"/>
                <a:ea typeface="微软雅黑" panose="020B0503020204020204" pitchFamily="34" charset="-122"/>
                <a:cs typeface="Lato Regular"/>
              </a:rPr>
              <a:t>点击标题</a:t>
            </a:r>
            <a:endParaRPr lang="en-US" altLang="zh-CN" sz="2400" dirty="0">
              <a:solidFill>
                <a:srgbClr val="FFFFFF"/>
              </a:solidFill>
              <a:latin typeface="微软雅黑" panose="020B0503020204020204" pitchFamily="34" charset="-122"/>
              <a:ea typeface="微软雅黑" panose="020B0503020204020204" pitchFamily="34" charset="-122"/>
              <a:cs typeface="Lato Regular"/>
            </a:endParaRPr>
          </a:p>
        </p:txBody>
      </p:sp>
      <p:sp>
        <p:nvSpPr>
          <p:cNvPr id="12" name="矩形 11"/>
          <p:cNvSpPr/>
          <p:nvPr/>
        </p:nvSpPr>
        <p:spPr>
          <a:xfrm>
            <a:off x="3749029" y="3601513"/>
            <a:ext cx="2059028" cy="707666"/>
          </a:xfrm>
          <a:prstGeom prst="rect">
            <a:avLst/>
          </a:prstGeom>
        </p:spPr>
        <p:txBody>
          <a:bodyPr wrap="square" lIns="91412" tIns="45706" rIns="91412" bIns="45706">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zh-CN" altLang="en-US" sz="1335" dirty="0">
                <a:solidFill>
                  <a:schemeClr val="bg1"/>
                </a:solidFill>
                <a:latin typeface="微软雅黑" panose="020B0503020204020204" pitchFamily="34" charset="-122"/>
                <a:ea typeface="微软雅黑" panose="020B0503020204020204" pitchFamily="34" charset="-122"/>
              </a:rPr>
              <a:t>所有文字都可以随意更改成您的文字内容 鼠标点击修改的地方</a:t>
            </a:r>
            <a:endParaRPr lang="en-US" altLang="zh-CN" sz="1335" dirty="0">
              <a:solidFill>
                <a:schemeClr val="bg1"/>
              </a:solidFill>
              <a:latin typeface="微软雅黑" panose="020B0503020204020204" pitchFamily="34" charset="-122"/>
              <a:ea typeface="微软雅黑" panose="020B0503020204020204" pitchFamily="34" charset="-122"/>
            </a:endParaRPr>
          </a:p>
        </p:txBody>
      </p:sp>
      <p:sp>
        <p:nvSpPr>
          <p:cNvPr id="13" name="文本框 12"/>
          <p:cNvSpPr txBox="1"/>
          <p:nvPr/>
        </p:nvSpPr>
        <p:spPr>
          <a:xfrm>
            <a:off x="6448451" y="3006968"/>
            <a:ext cx="2756203" cy="461508"/>
          </a:xfrm>
          <a:prstGeom prst="rect">
            <a:avLst/>
          </a:prstGeom>
          <a:noFill/>
        </p:spPr>
        <p:txBody>
          <a:bodyPr wrap="square" lIns="91412" tIns="45706" rIns="91412" bIns="45706" rtlCol="0">
            <a:spAutoFit/>
          </a:bodyPr>
          <a:lstStyle/>
          <a:p>
            <a:r>
              <a:rPr lang="zh-CN" altLang="en-US" sz="2400" dirty="0">
                <a:solidFill>
                  <a:srgbClr val="FFFFFF"/>
                </a:solidFill>
                <a:latin typeface="微软雅黑" panose="020B0503020204020204" pitchFamily="34" charset="-122"/>
                <a:ea typeface="微软雅黑" panose="020B0503020204020204" pitchFamily="34" charset="-122"/>
                <a:cs typeface="Lato Regular"/>
              </a:rPr>
              <a:t>点击标题</a:t>
            </a:r>
            <a:endParaRPr lang="en-US" altLang="zh-CN" sz="2400" dirty="0">
              <a:solidFill>
                <a:srgbClr val="FFFFFF"/>
              </a:solidFill>
              <a:latin typeface="微软雅黑" panose="020B0503020204020204" pitchFamily="34" charset="-122"/>
              <a:ea typeface="微软雅黑" panose="020B0503020204020204" pitchFamily="34" charset="-122"/>
              <a:cs typeface="Lato Regular"/>
            </a:endParaRPr>
          </a:p>
        </p:txBody>
      </p:sp>
      <p:sp>
        <p:nvSpPr>
          <p:cNvPr id="14" name="矩形 13"/>
          <p:cNvSpPr/>
          <p:nvPr/>
        </p:nvSpPr>
        <p:spPr>
          <a:xfrm>
            <a:off x="6448451" y="3601513"/>
            <a:ext cx="1951095" cy="707666"/>
          </a:xfrm>
          <a:prstGeom prst="rect">
            <a:avLst/>
          </a:prstGeom>
        </p:spPr>
        <p:txBody>
          <a:bodyPr wrap="square" lIns="91412" tIns="45706" rIns="91412" bIns="45706">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zh-CN" altLang="en-US" sz="1335" dirty="0">
                <a:solidFill>
                  <a:schemeClr val="bg1"/>
                </a:solidFill>
                <a:latin typeface="微软雅黑" panose="020B0503020204020204" pitchFamily="34" charset="-122"/>
                <a:ea typeface="微软雅黑" panose="020B0503020204020204" pitchFamily="34" charset="-122"/>
              </a:rPr>
              <a:t>所有文字都可以随意更改成您的文字内容 鼠标点击修改的地方</a:t>
            </a:r>
            <a:endParaRPr lang="en-US" altLang="zh-CN" sz="1335" dirty="0">
              <a:solidFill>
                <a:schemeClr val="bg1"/>
              </a:solidFill>
              <a:latin typeface="微软雅黑" panose="020B0503020204020204" pitchFamily="34" charset="-122"/>
              <a:ea typeface="微软雅黑" panose="020B0503020204020204" pitchFamily="34" charset="-122"/>
            </a:endParaRPr>
          </a:p>
        </p:txBody>
      </p:sp>
      <p:sp>
        <p:nvSpPr>
          <p:cNvPr id="15" name="文本框 14"/>
          <p:cNvSpPr txBox="1"/>
          <p:nvPr/>
        </p:nvSpPr>
        <p:spPr>
          <a:xfrm>
            <a:off x="9096776" y="3006968"/>
            <a:ext cx="2756203" cy="461508"/>
          </a:xfrm>
          <a:prstGeom prst="rect">
            <a:avLst/>
          </a:prstGeom>
          <a:noFill/>
        </p:spPr>
        <p:txBody>
          <a:bodyPr wrap="square" lIns="91412" tIns="45706" rIns="91412" bIns="45706" rtlCol="0">
            <a:spAutoFit/>
          </a:bodyPr>
          <a:lstStyle/>
          <a:p>
            <a:r>
              <a:rPr lang="zh-CN" altLang="en-US" sz="2400" dirty="0">
                <a:solidFill>
                  <a:srgbClr val="FFFFFF"/>
                </a:solidFill>
                <a:latin typeface="微软雅黑" panose="020B0503020204020204" pitchFamily="34" charset="-122"/>
                <a:ea typeface="微软雅黑" panose="020B0503020204020204" pitchFamily="34" charset="-122"/>
                <a:cs typeface="Lato Regular"/>
              </a:rPr>
              <a:t>点击标题</a:t>
            </a:r>
            <a:endParaRPr lang="en-US" altLang="zh-CN" sz="2400" dirty="0">
              <a:solidFill>
                <a:srgbClr val="FFFFFF"/>
              </a:solidFill>
              <a:latin typeface="微软雅黑" panose="020B0503020204020204" pitchFamily="34" charset="-122"/>
              <a:ea typeface="微软雅黑" panose="020B0503020204020204" pitchFamily="34" charset="-122"/>
              <a:cs typeface="Lato Regular"/>
            </a:endParaRPr>
          </a:p>
        </p:txBody>
      </p:sp>
      <p:sp>
        <p:nvSpPr>
          <p:cNvPr id="16" name="矩形 15"/>
          <p:cNvSpPr/>
          <p:nvPr/>
        </p:nvSpPr>
        <p:spPr>
          <a:xfrm>
            <a:off x="9096777" y="3601513"/>
            <a:ext cx="1990238" cy="707666"/>
          </a:xfrm>
          <a:prstGeom prst="rect">
            <a:avLst/>
          </a:prstGeom>
        </p:spPr>
        <p:txBody>
          <a:bodyPr wrap="square" lIns="91412" tIns="45706" rIns="91412" bIns="45706">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zh-CN" altLang="en-US" sz="1335" dirty="0">
                <a:solidFill>
                  <a:schemeClr val="bg1"/>
                </a:solidFill>
                <a:latin typeface="微软雅黑" panose="020B0503020204020204" pitchFamily="34" charset="-122"/>
                <a:ea typeface="微软雅黑" panose="020B0503020204020204" pitchFamily="34" charset="-122"/>
              </a:rPr>
              <a:t>所有文字都可以随意更改成您的文字内容 鼠标点击修改的地方</a:t>
            </a:r>
            <a:endParaRPr lang="en-US" altLang="zh-CN" sz="1335" dirty="0">
              <a:solidFill>
                <a:schemeClr val="bg1"/>
              </a:solidFill>
              <a:latin typeface="微软雅黑" panose="020B0503020204020204" pitchFamily="34" charset="-122"/>
              <a:ea typeface="微软雅黑" panose="020B0503020204020204" pitchFamily="34" charset="-122"/>
            </a:endParaRPr>
          </a:p>
        </p:txBody>
      </p:sp>
      <p:sp>
        <p:nvSpPr>
          <p:cNvPr id="17" name="矩形 16"/>
          <p:cNvSpPr/>
          <p:nvPr/>
        </p:nvSpPr>
        <p:spPr>
          <a:xfrm>
            <a:off x="781675" y="5801608"/>
            <a:ext cx="10785002" cy="769028"/>
          </a:xfrm>
          <a:prstGeom prst="rect">
            <a:avLst/>
          </a:prstGeom>
        </p:spPr>
        <p:txBody>
          <a:bodyPr wrap="square" lIns="91412" tIns="45706" rIns="91412" bIns="45706">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50000"/>
              </a:lnSpc>
              <a:tabLst>
                <a:tab pos="1358265" algn="l"/>
              </a:tabLst>
            </a:pPr>
            <a:r>
              <a:rPr lang="en-US" altLang="zh-CN" sz="1465" dirty="0">
                <a:solidFill>
                  <a:schemeClr val="tx1">
                    <a:lumMod val="50000"/>
                    <a:lumOff val="50000"/>
                  </a:schemeClr>
                </a:solidFill>
                <a:ea typeface="微软雅黑" panose="020B0503020204020204" pitchFamily="34" charset="-122"/>
                <a:cs typeface="Times New Roman" panose="02020603050405020304" pitchFamily="18" charset="0"/>
              </a:rPr>
              <a:t>Demographic-based data sets could transform search. Demographic-based data. Demographic-based data sets could transform search. Demographic-based data</a:t>
            </a:r>
            <a:endParaRPr lang="en-US" altLang="zh-CN" sz="1465" dirty="0">
              <a:solidFill>
                <a:schemeClr val="tx1">
                  <a:lumMod val="50000"/>
                  <a:lumOff val="50000"/>
                </a:schemeClr>
              </a:solidFill>
              <a:ea typeface="微软雅黑" panose="020B0503020204020204" pitchFamily="34" charset="-122"/>
              <a:cs typeface="Times New Roman" panose="02020603050405020304" pitchFamily="18" charset="0"/>
            </a:endParaRPr>
          </a:p>
        </p:txBody>
      </p:sp>
      <p:cxnSp>
        <p:nvCxnSpPr>
          <p:cNvPr id="21" name="直接连接符 20"/>
          <p:cNvCxnSpPr/>
          <p:nvPr/>
        </p:nvCxnSpPr>
        <p:spPr>
          <a:xfrm>
            <a:off x="145176" y="384520"/>
            <a:ext cx="4937449" cy="0"/>
          </a:xfrm>
          <a:prstGeom prst="line">
            <a:avLst/>
          </a:prstGeom>
          <a:ln>
            <a:solidFill>
              <a:schemeClr val="tx1">
                <a:lumMod val="25000"/>
                <a:lumOff val="75000"/>
              </a:schemeClr>
            </a:solidFill>
          </a:ln>
        </p:spPr>
        <p:style>
          <a:lnRef idx="1">
            <a:schemeClr val="accent1"/>
          </a:lnRef>
          <a:fillRef idx="0">
            <a:schemeClr val="accent1"/>
          </a:fillRef>
          <a:effectRef idx="0">
            <a:schemeClr val="accent1"/>
          </a:effectRef>
          <a:fontRef idx="minor">
            <a:schemeClr val="tx1"/>
          </a:fontRef>
        </p:style>
      </p:cxnSp>
      <p:cxnSp>
        <p:nvCxnSpPr>
          <p:cNvPr id="22" name="直接连接符 21"/>
          <p:cNvCxnSpPr/>
          <p:nvPr/>
        </p:nvCxnSpPr>
        <p:spPr>
          <a:xfrm>
            <a:off x="7013394" y="384520"/>
            <a:ext cx="4937449" cy="0"/>
          </a:xfrm>
          <a:prstGeom prst="line">
            <a:avLst/>
          </a:prstGeom>
          <a:ln>
            <a:solidFill>
              <a:schemeClr val="tx1">
                <a:lumMod val="25000"/>
                <a:lumOff val="75000"/>
              </a:schemeClr>
            </a:solidFill>
          </a:ln>
        </p:spPr>
        <p:style>
          <a:lnRef idx="1">
            <a:schemeClr val="accent1"/>
          </a:lnRef>
          <a:fillRef idx="0">
            <a:schemeClr val="accent1"/>
          </a:fillRef>
          <a:effectRef idx="0">
            <a:schemeClr val="accent1"/>
          </a:effectRef>
          <a:fontRef idx="minor">
            <a:schemeClr val="tx1"/>
          </a:fontRef>
        </p:style>
      </p:cxnSp>
      <p:sp>
        <p:nvSpPr>
          <p:cNvPr id="23" name="KSO_GT1.1.1"/>
          <p:cNvSpPr txBox="1"/>
          <p:nvPr/>
        </p:nvSpPr>
        <p:spPr>
          <a:xfrm>
            <a:off x="5276839" y="219471"/>
            <a:ext cx="1587010" cy="330098"/>
          </a:xfrm>
          <a:prstGeom prst="rect">
            <a:avLst/>
          </a:prstGeom>
          <a:solidFill>
            <a:schemeClr val="tx1">
              <a:lumMod val="75000"/>
              <a:lumOff val="25000"/>
            </a:schemeClr>
          </a:solidFill>
        </p:spPr>
        <p:txBody>
          <a:bodyPr lIns="0" tIns="0" rIns="0" bIns="0"/>
          <a:lstStyle>
            <a:lvl1pPr defTabSz="464820">
              <a:defRPr sz="1400">
                <a:solidFill>
                  <a:schemeClr val="tx1"/>
                </a:solidFill>
                <a:latin typeface="微软雅黑" panose="020B0503020204020204" pitchFamily="34" charset="-122"/>
                <a:ea typeface="微软雅黑" panose="020B0503020204020204" pitchFamily="34" charset="-122"/>
              </a:defRPr>
            </a:lvl1pPr>
            <a:lvl2pPr marL="755650" indent="-290830" defTabSz="464820">
              <a:defRPr sz="1400">
                <a:solidFill>
                  <a:schemeClr val="tx1"/>
                </a:solidFill>
                <a:latin typeface="微软雅黑" panose="020B0503020204020204" pitchFamily="34" charset="-122"/>
                <a:ea typeface="微软雅黑" panose="020B0503020204020204" pitchFamily="34" charset="-122"/>
              </a:defRPr>
            </a:lvl2pPr>
            <a:lvl3pPr marL="1160780" indent="-230505" defTabSz="464820">
              <a:defRPr sz="1400">
                <a:solidFill>
                  <a:schemeClr val="tx1"/>
                </a:solidFill>
                <a:latin typeface="微软雅黑" panose="020B0503020204020204" pitchFamily="34" charset="-122"/>
                <a:ea typeface="微软雅黑" panose="020B0503020204020204" pitchFamily="34" charset="-122"/>
              </a:defRPr>
            </a:lvl3pPr>
            <a:lvl4pPr marL="1625600" indent="-230505" defTabSz="464820">
              <a:defRPr sz="1400">
                <a:solidFill>
                  <a:schemeClr val="tx1"/>
                </a:solidFill>
                <a:latin typeface="微软雅黑" panose="020B0503020204020204" pitchFamily="34" charset="-122"/>
                <a:ea typeface="微软雅黑" panose="020B0503020204020204" pitchFamily="34" charset="-122"/>
              </a:defRPr>
            </a:lvl4pPr>
            <a:lvl5pPr marL="2091055" indent="-231775" defTabSz="464820">
              <a:defRPr sz="1400">
                <a:solidFill>
                  <a:schemeClr val="tx1"/>
                </a:solidFill>
                <a:latin typeface="微软雅黑" panose="020B0503020204020204" pitchFamily="34" charset="-122"/>
                <a:ea typeface="微软雅黑" panose="020B0503020204020204" pitchFamily="34" charset="-122"/>
              </a:defRPr>
            </a:lvl5pPr>
            <a:lvl6pPr marL="2548255" indent="-231775" algn="ctr" defTabSz="464820"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6pPr>
            <a:lvl7pPr marL="3005455" indent="-231775" algn="ctr" defTabSz="464820"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7pPr>
            <a:lvl8pPr marL="3462655" indent="-231775" algn="ctr" defTabSz="464820"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8pPr>
            <a:lvl9pPr marL="3919855" indent="-231775" algn="ctr" defTabSz="464820"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9pPr>
          </a:lstStyle>
          <a:p>
            <a:pPr algn="ctr" eaLnBrk="1" fontAlgn="base" hangingPunct="1">
              <a:lnSpc>
                <a:spcPct val="120000"/>
              </a:lnSpc>
              <a:buClrTx/>
              <a:buSzTx/>
              <a:buFontTx/>
              <a:buNone/>
            </a:pPr>
            <a:r>
              <a:rPr lang="zh-CN" altLang="en-US" sz="2000" dirty="0">
                <a:solidFill>
                  <a:schemeClr val="bg1"/>
                </a:solidFill>
              </a:rPr>
              <a:t>点击修改</a:t>
            </a:r>
            <a:endParaRPr lang="en-US" altLang="zh-CN" sz="2000" dirty="0">
              <a:solidFill>
                <a:schemeClr val="bg1"/>
              </a:solidFill>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Click="0" advTm="0">
        <p15:prstTrans prst="pageCurlDouble"/>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0-#ppt_w/2"/>
                                          </p:val>
                                        </p:tav>
                                        <p:tav tm="100000">
                                          <p:val>
                                            <p:strVal val="#ppt_x"/>
                                          </p:val>
                                        </p:tav>
                                      </p:tavLst>
                                    </p:anim>
                                    <p:anim calcmode="lin" valueType="num">
                                      <p:cBhvr additive="base">
                                        <p:cTn id="13" dur="500" fill="hold"/>
                                        <p:tgtEl>
                                          <p:spTgt spid="5"/>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10" presetClass="entr" presetSubtype="0" fill="hold" grpId="0" nodeType="after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childTnLst>
                                </p:cTn>
                              </p:par>
                            </p:childTnLst>
                          </p:cTn>
                        </p:par>
                        <p:par>
                          <p:cTn id="21" fill="hold">
                            <p:stCondLst>
                              <p:cond delay="1500"/>
                            </p:stCondLst>
                            <p:childTnLst>
                              <p:par>
                                <p:cTn id="22" presetID="2" presetClass="entr" presetSubtype="8" fill="hold" grpId="0" nodeType="after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additive="base">
                                        <p:cTn id="24" dur="500" fill="hold"/>
                                        <p:tgtEl>
                                          <p:spTgt spid="6"/>
                                        </p:tgtEl>
                                        <p:attrNameLst>
                                          <p:attrName>ppt_x</p:attrName>
                                        </p:attrNameLst>
                                      </p:cBhvr>
                                      <p:tavLst>
                                        <p:tav tm="0">
                                          <p:val>
                                            <p:strVal val="0-#ppt_w/2"/>
                                          </p:val>
                                        </p:tav>
                                        <p:tav tm="100000">
                                          <p:val>
                                            <p:strVal val="#ppt_x"/>
                                          </p:val>
                                        </p:tav>
                                      </p:tavLst>
                                    </p:anim>
                                    <p:anim calcmode="lin" valueType="num">
                                      <p:cBhvr additive="base">
                                        <p:cTn id="25" dur="500" fill="hold"/>
                                        <p:tgtEl>
                                          <p:spTgt spid="6"/>
                                        </p:tgtEl>
                                        <p:attrNameLst>
                                          <p:attrName>ppt_y</p:attrName>
                                        </p:attrNameLst>
                                      </p:cBhvr>
                                      <p:tavLst>
                                        <p:tav tm="0">
                                          <p:val>
                                            <p:strVal val="#ppt_y"/>
                                          </p:val>
                                        </p:tav>
                                        <p:tav tm="100000">
                                          <p:val>
                                            <p:strVal val="#ppt_y"/>
                                          </p:val>
                                        </p:tav>
                                      </p:tavLst>
                                    </p:anim>
                                  </p:childTnLst>
                                </p:cTn>
                              </p:par>
                            </p:childTnLst>
                          </p:cTn>
                        </p:par>
                        <p:par>
                          <p:cTn id="26" fill="hold">
                            <p:stCondLst>
                              <p:cond delay="2000"/>
                            </p:stCondLst>
                            <p:childTnLst>
                              <p:par>
                                <p:cTn id="27" presetID="10" presetClass="entr" presetSubtype="0" fill="hold" grpId="0" nodeType="after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500"/>
                                        <p:tgtEl>
                                          <p:spTgt spid="11"/>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500"/>
                                        <p:tgtEl>
                                          <p:spTgt spid="12"/>
                                        </p:tgtEl>
                                      </p:cBhvr>
                                    </p:animEffect>
                                  </p:childTnLst>
                                </p:cTn>
                              </p:par>
                            </p:childTnLst>
                          </p:cTn>
                        </p:par>
                        <p:par>
                          <p:cTn id="33" fill="hold">
                            <p:stCondLst>
                              <p:cond delay="2500"/>
                            </p:stCondLst>
                            <p:childTnLst>
                              <p:par>
                                <p:cTn id="34" presetID="2" presetClass="entr" presetSubtype="8" fill="hold" grpId="0" nodeType="afterEffect">
                                  <p:stCondLst>
                                    <p:cond delay="0"/>
                                  </p:stCondLst>
                                  <p:childTnLst>
                                    <p:set>
                                      <p:cBhvr>
                                        <p:cTn id="35" dur="1" fill="hold">
                                          <p:stCondLst>
                                            <p:cond delay="0"/>
                                          </p:stCondLst>
                                        </p:cTn>
                                        <p:tgtEl>
                                          <p:spTgt spid="7"/>
                                        </p:tgtEl>
                                        <p:attrNameLst>
                                          <p:attrName>style.visibility</p:attrName>
                                        </p:attrNameLst>
                                      </p:cBhvr>
                                      <p:to>
                                        <p:strVal val="visible"/>
                                      </p:to>
                                    </p:set>
                                    <p:anim calcmode="lin" valueType="num">
                                      <p:cBhvr additive="base">
                                        <p:cTn id="36" dur="500" fill="hold"/>
                                        <p:tgtEl>
                                          <p:spTgt spid="7"/>
                                        </p:tgtEl>
                                        <p:attrNameLst>
                                          <p:attrName>ppt_x</p:attrName>
                                        </p:attrNameLst>
                                      </p:cBhvr>
                                      <p:tavLst>
                                        <p:tav tm="0">
                                          <p:val>
                                            <p:strVal val="0-#ppt_w/2"/>
                                          </p:val>
                                        </p:tav>
                                        <p:tav tm="100000">
                                          <p:val>
                                            <p:strVal val="#ppt_x"/>
                                          </p:val>
                                        </p:tav>
                                      </p:tavLst>
                                    </p:anim>
                                    <p:anim calcmode="lin" valueType="num">
                                      <p:cBhvr additive="base">
                                        <p:cTn id="37" dur="500" fill="hold"/>
                                        <p:tgtEl>
                                          <p:spTgt spid="7"/>
                                        </p:tgtEl>
                                        <p:attrNameLst>
                                          <p:attrName>ppt_y</p:attrName>
                                        </p:attrNameLst>
                                      </p:cBhvr>
                                      <p:tavLst>
                                        <p:tav tm="0">
                                          <p:val>
                                            <p:strVal val="#ppt_y"/>
                                          </p:val>
                                        </p:tav>
                                        <p:tav tm="100000">
                                          <p:val>
                                            <p:strVal val="#ppt_y"/>
                                          </p:val>
                                        </p:tav>
                                      </p:tavLst>
                                    </p:anim>
                                  </p:childTnLst>
                                </p:cTn>
                              </p:par>
                            </p:childTnLst>
                          </p:cTn>
                        </p:par>
                        <p:par>
                          <p:cTn id="38" fill="hold">
                            <p:stCondLst>
                              <p:cond delay="3000"/>
                            </p:stCondLst>
                            <p:childTnLst>
                              <p:par>
                                <p:cTn id="39" presetID="10" presetClass="entr" presetSubtype="0" fill="hold" grpId="0" nodeType="after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fade">
                                      <p:cBhvr>
                                        <p:cTn id="41" dur="500"/>
                                        <p:tgtEl>
                                          <p:spTgt spid="13"/>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14"/>
                                        </p:tgtEl>
                                        <p:attrNameLst>
                                          <p:attrName>style.visibility</p:attrName>
                                        </p:attrNameLst>
                                      </p:cBhvr>
                                      <p:to>
                                        <p:strVal val="visible"/>
                                      </p:to>
                                    </p:set>
                                    <p:animEffect transition="in" filter="fade">
                                      <p:cBhvr>
                                        <p:cTn id="44" dur="500"/>
                                        <p:tgtEl>
                                          <p:spTgt spid="14"/>
                                        </p:tgtEl>
                                      </p:cBhvr>
                                    </p:animEffect>
                                  </p:childTnLst>
                                </p:cTn>
                              </p:par>
                            </p:childTnLst>
                          </p:cTn>
                        </p:par>
                        <p:par>
                          <p:cTn id="45" fill="hold">
                            <p:stCondLst>
                              <p:cond delay="3500"/>
                            </p:stCondLst>
                            <p:childTnLst>
                              <p:par>
                                <p:cTn id="46" presetID="2" presetClass="entr" presetSubtype="8" fill="hold" grpId="0" nodeType="afterEffect">
                                  <p:stCondLst>
                                    <p:cond delay="0"/>
                                  </p:stCondLst>
                                  <p:childTnLst>
                                    <p:set>
                                      <p:cBhvr>
                                        <p:cTn id="47" dur="1" fill="hold">
                                          <p:stCondLst>
                                            <p:cond delay="0"/>
                                          </p:stCondLst>
                                        </p:cTn>
                                        <p:tgtEl>
                                          <p:spTgt spid="8"/>
                                        </p:tgtEl>
                                        <p:attrNameLst>
                                          <p:attrName>style.visibility</p:attrName>
                                        </p:attrNameLst>
                                      </p:cBhvr>
                                      <p:to>
                                        <p:strVal val="visible"/>
                                      </p:to>
                                    </p:set>
                                    <p:anim calcmode="lin" valueType="num">
                                      <p:cBhvr additive="base">
                                        <p:cTn id="48" dur="500" fill="hold"/>
                                        <p:tgtEl>
                                          <p:spTgt spid="8"/>
                                        </p:tgtEl>
                                        <p:attrNameLst>
                                          <p:attrName>ppt_x</p:attrName>
                                        </p:attrNameLst>
                                      </p:cBhvr>
                                      <p:tavLst>
                                        <p:tav tm="0">
                                          <p:val>
                                            <p:strVal val="0-#ppt_w/2"/>
                                          </p:val>
                                        </p:tav>
                                        <p:tav tm="100000">
                                          <p:val>
                                            <p:strVal val="#ppt_x"/>
                                          </p:val>
                                        </p:tav>
                                      </p:tavLst>
                                    </p:anim>
                                    <p:anim calcmode="lin" valueType="num">
                                      <p:cBhvr additive="base">
                                        <p:cTn id="49" dur="500" fill="hold"/>
                                        <p:tgtEl>
                                          <p:spTgt spid="8"/>
                                        </p:tgtEl>
                                        <p:attrNameLst>
                                          <p:attrName>ppt_y</p:attrName>
                                        </p:attrNameLst>
                                      </p:cBhvr>
                                      <p:tavLst>
                                        <p:tav tm="0">
                                          <p:val>
                                            <p:strVal val="#ppt_y"/>
                                          </p:val>
                                        </p:tav>
                                        <p:tav tm="100000">
                                          <p:val>
                                            <p:strVal val="#ppt_y"/>
                                          </p:val>
                                        </p:tav>
                                      </p:tavLst>
                                    </p:anim>
                                  </p:childTnLst>
                                </p:cTn>
                              </p:par>
                            </p:childTnLst>
                          </p:cTn>
                        </p:par>
                        <p:par>
                          <p:cTn id="50" fill="hold">
                            <p:stCondLst>
                              <p:cond delay="4000"/>
                            </p:stCondLst>
                            <p:childTnLst>
                              <p:par>
                                <p:cTn id="51" presetID="10" presetClass="entr" presetSubtype="0" fill="hold" grpId="0" nodeType="afterEffect">
                                  <p:stCondLst>
                                    <p:cond delay="0"/>
                                  </p:stCondLst>
                                  <p:childTnLst>
                                    <p:set>
                                      <p:cBhvr>
                                        <p:cTn id="52" dur="1" fill="hold">
                                          <p:stCondLst>
                                            <p:cond delay="0"/>
                                          </p:stCondLst>
                                        </p:cTn>
                                        <p:tgtEl>
                                          <p:spTgt spid="15"/>
                                        </p:tgtEl>
                                        <p:attrNameLst>
                                          <p:attrName>style.visibility</p:attrName>
                                        </p:attrNameLst>
                                      </p:cBhvr>
                                      <p:to>
                                        <p:strVal val="visible"/>
                                      </p:to>
                                    </p:set>
                                    <p:animEffect transition="in" filter="fade">
                                      <p:cBhvr>
                                        <p:cTn id="53" dur="500"/>
                                        <p:tgtEl>
                                          <p:spTgt spid="15"/>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16"/>
                                        </p:tgtEl>
                                        <p:attrNameLst>
                                          <p:attrName>style.visibility</p:attrName>
                                        </p:attrNameLst>
                                      </p:cBhvr>
                                      <p:to>
                                        <p:strVal val="visible"/>
                                      </p:to>
                                    </p:set>
                                    <p:animEffect transition="in" filter="fade">
                                      <p:cBhvr>
                                        <p:cTn id="56" dur="500"/>
                                        <p:tgtEl>
                                          <p:spTgt spid="16"/>
                                        </p:tgtEl>
                                      </p:cBhvr>
                                    </p:animEffect>
                                  </p:childTnLst>
                                </p:cTn>
                              </p:par>
                            </p:childTnLst>
                          </p:cTn>
                        </p:par>
                        <p:par>
                          <p:cTn id="57" fill="hold">
                            <p:stCondLst>
                              <p:cond delay="4500"/>
                            </p:stCondLst>
                            <p:childTnLst>
                              <p:par>
                                <p:cTn id="58" presetID="22" presetClass="entr" presetSubtype="8" fill="hold" grpId="0" nodeType="afterEffect">
                                  <p:stCondLst>
                                    <p:cond delay="0"/>
                                  </p:stCondLst>
                                  <p:childTnLst>
                                    <p:set>
                                      <p:cBhvr>
                                        <p:cTn id="59" dur="1" fill="hold">
                                          <p:stCondLst>
                                            <p:cond delay="0"/>
                                          </p:stCondLst>
                                        </p:cTn>
                                        <p:tgtEl>
                                          <p:spTgt spid="17"/>
                                        </p:tgtEl>
                                        <p:attrNameLst>
                                          <p:attrName>style.visibility</p:attrName>
                                        </p:attrNameLst>
                                      </p:cBhvr>
                                      <p:to>
                                        <p:strVal val="visible"/>
                                      </p:to>
                                    </p:set>
                                    <p:animEffect transition="in" filter="wipe(left)">
                                      <p:cBhvr>
                                        <p:cTn id="6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p:bldP spid="10" grpId="0"/>
      <p:bldP spid="11" grpId="0"/>
      <p:bldP spid="12" grpId="0"/>
      <p:bldP spid="13" grpId="0"/>
      <p:bldP spid="14" grpId="0"/>
      <p:bldP spid="15" grpId="0"/>
      <p:bldP spid="16" grpId="0"/>
      <p:bldP spid="1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2"/>
          <p:cNvSpPr>
            <a:spLocks noChangeArrowheads="1"/>
          </p:cNvSpPr>
          <p:nvPr/>
        </p:nvSpPr>
        <p:spPr bwMode="auto">
          <a:xfrm>
            <a:off x="8557930" y="3396746"/>
            <a:ext cx="2199216" cy="1951366"/>
          </a:xfrm>
          <a:prstGeom prst="roundRect">
            <a:avLst>
              <a:gd name="adj" fmla="val 0"/>
            </a:avLst>
          </a:prstGeom>
          <a:noFill/>
          <a:ln w="3175" algn="ctr">
            <a:noFill/>
            <a:prstDash val="dash"/>
            <a:round/>
          </a:ln>
        </p:spPr>
        <p:txBody>
          <a:bodyPr lIns="115155" tIns="57577" rIns="115155" bIns="57577" anchor="b"/>
          <a:lstStyle/>
          <a:p>
            <a:pPr defTabSz="1218565">
              <a:lnSpc>
                <a:spcPct val="120000"/>
              </a:lnSpc>
              <a:defRPr/>
            </a:pPr>
            <a:r>
              <a:rPr lang="zh-CN" altLang="en-US" sz="2000" dirty="0">
                <a:solidFill>
                  <a:schemeClr val="bg1">
                    <a:lumMod val="50000"/>
                  </a:schemeClr>
                </a:solidFill>
                <a:latin typeface="微软雅黑" panose="020B0503020204020204" pitchFamily="34" charset="-122"/>
                <a:ea typeface="微软雅黑" panose="020B0503020204020204" pitchFamily="34" charset="-122"/>
              </a:rPr>
              <a:t>单击添加段落文字单击添加段落文字单击添加段落文字</a:t>
            </a:r>
            <a:endParaRPr lang="zh-CN" altLang="en-US" sz="2000" dirty="0">
              <a:solidFill>
                <a:schemeClr val="bg1">
                  <a:lumMod val="50000"/>
                </a:schemeClr>
              </a:solidFill>
              <a:latin typeface="微软雅黑" panose="020B0503020204020204" pitchFamily="34" charset="-122"/>
              <a:ea typeface="微软雅黑" panose="020B0503020204020204" pitchFamily="34" charset="-122"/>
            </a:endParaRPr>
          </a:p>
          <a:p>
            <a:pPr defTabSz="1218565">
              <a:lnSpc>
                <a:spcPct val="120000"/>
              </a:lnSpc>
              <a:defRPr/>
            </a:pPr>
            <a:endParaRPr lang="zh-CN" altLang="en-US" sz="2000"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4" name="AutoShape 3"/>
          <p:cNvSpPr>
            <a:spLocks noChangeArrowheads="1"/>
          </p:cNvSpPr>
          <p:nvPr/>
        </p:nvSpPr>
        <p:spPr bwMode="auto">
          <a:xfrm>
            <a:off x="3667906" y="3388683"/>
            <a:ext cx="2199217" cy="1957412"/>
          </a:xfrm>
          <a:prstGeom prst="roundRect">
            <a:avLst>
              <a:gd name="adj" fmla="val 0"/>
            </a:avLst>
          </a:prstGeom>
          <a:noFill/>
          <a:ln w="3175" algn="ctr">
            <a:noFill/>
            <a:prstDash val="dash"/>
            <a:round/>
          </a:ln>
        </p:spPr>
        <p:txBody>
          <a:bodyPr lIns="115155" tIns="57577" rIns="115155" bIns="57577" anchor="b"/>
          <a:lstStyle/>
          <a:p>
            <a:pPr defTabSz="1218565">
              <a:lnSpc>
                <a:spcPct val="120000"/>
              </a:lnSpc>
              <a:defRPr/>
            </a:pPr>
            <a:r>
              <a:rPr lang="zh-CN" altLang="en-US" sz="2000" dirty="0">
                <a:solidFill>
                  <a:schemeClr val="bg1">
                    <a:lumMod val="50000"/>
                  </a:schemeClr>
                </a:solidFill>
                <a:latin typeface="微软雅黑" panose="020B0503020204020204" pitchFamily="34" charset="-122"/>
                <a:ea typeface="微软雅黑" panose="020B0503020204020204" pitchFamily="34" charset="-122"/>
              </a:rPr>
              <a:t>单击添加段落文字单击添加段落文字单击添加段落文字更多模板亮亮图文旗舰店：https://liangliangtuwen.tmall.com</a:t>
            </a:r>
            <a:endParaRPr lang="zh-CN" altLang="en-US" sz="2000" dirty="0">
              <a:solidFill>
                <a:schemeClr val="bg1">
                  <a:lumMod val="50000"/>
                </a:schemeClr>
              </a:solidFill>
              <a:latin typeface="微软雅黑" panose="020B0503020204020204" pitchFamily="34" charset="-122"/>
              <a:ea typeface="微软雅黑" panose="020B0503020204020204" pitchFamily="34" charset="-122"/>
            </a:endParaRPr>
          </a:p>
          <a:p>
            <a:pPr defTabSz="1218565">
              <a:lnSpc>
                <a:spcPct val="120000"/>
              </a:lnSpc>
              <a:defRPr/>
            </a:pPr>
            <a:endParaRPr lang="zh-CN" altLang="en-US" sz="2000"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5" name="AutoShape 4"/>
          <p:cNvSpPr>
            <a:spLocks noChangeArrowheads="1"/>
          </p:cNvSpPr>
          <p:nvPr/>
        </p:nvSpPr>
        <p:spPr bwMode="auto">
          <a:xfrm>
            <a:off x="6111924" y="3404811"/>
            <a:ext cx="2187276" cy="1945317"/>
          </a:xfrm>
          <a:prstGeom prst="roundRect">
            <a:avLst>
              <a:gd name="adj" fmla="val 0"/>
            </a:avLst>
          </a:prstGeom>
          <a:noFill/>
          <a:ln w="3175" algn="ctr">
            <a:noFill/>
            <a:prstDash val="dash"/>
            <a:round/>
          </a:ln>
        </p:spPr>
        <p:txBody>
          <a:bodyPr lIns="115155" tIns="57577" rIns="115155" bIns="57577"/>
          <a:lstStyle/>
          <a:p>
            <a:pPr defTabSz="1218565">
              <a:lnSpc>
                <a:spcPct val="120000"/>
              </a:lnSpc>
              <a:defRPr/>
            </a:pPr>
            <a:r>
              <a:rPr lang="zh-CN" altLang="en-US" sz="2000" dirty="0">
                <a:solidFill>
                  <a:schemeClr val="bg1">
                    <a:lumMod val="50000"/>
                  </a:schemeClr>
                </a:solidFill>
                <a:latin typeface="微软雅黑" panose="020B0503020204020204" pitchFamily="34" charset="-122"/>
                <a:ea typeface="微软雅黑" panose="020B0503020204020204" pitchFamily="34" charset="-122"/>
              </a:rPr>
              <a:t>单击添加段落文字单击添加段落文字单击添加段落文字</a:t>
            </a:r>
            <a:endParaRPr lang="zh-CN" altLang="en-US" sz="2000"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7" name="AutoShape 6"/>
          <p:cNvSpPr>
            <a:spLocks noChangeArrowheads="1"/>
          </p:cNvSpPr>
          <p:nvPr/>
        </p:nvSpPr>
        <p:spPr bwMode="auto">
          <a:xfrm>
            <a:off x="1221901" y="3388684"/>
            <a:ext cx="2135529" cy="1945317"/>
          </a:xfrm>
          <a:prstGeom prst="roundRect">
            <a:avLst>
              <a:gd name="adj" fmla="val 0"/>
            </a:avLst>
          </a:prstGeom>
          <a:noFill/>
          <a:ln w="3175" algn="ctr">
            <a:noFill/>
            <a:prstDash val="dash"/>
            <a:round/>
          </a:ln>
        </p:spPr>
        <p:txBody>
          <a:bodyPr lIns="115155" tIns="57577" rIns="115155" bIns="57577"/>
          <a:lstStyle/>
          <a:p>
            <a:pPr defTabSz="1218565">
              <a:lnSpc>
                <a:spcPct val="120000"/>
              </a:lnSpc>
              <a:defRPr/>
            </a:pPr>
            <a:r>
              <a:rPr lang="zh-CN" altLang="en-US" sz="2000" dirty="0">
                <a:solidFill>
                  <a:schemeClr val="bg1">
                    <a:lumMod val="50000"/>
                  </a:schemeClr>
                </a:solidFill>
                <a:latin typeface="微软雅黑" panose="020B0503020204020204" pitchFamily="34" charset="-122"/>
                <a:ea typeface="微软雅黑" panose="020B0503020204020204" pitchFamily="34" charset="-122"/>
              </a:rPr>
              <a:t>单击添加段落文字单击添加段落文字单击添加段落文字</a:t>
            </a:r>
            <a:endParaRPr lang="zh-CN" altLang="en-US" sz="2000"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8" name="AutoShape 9"/>
          <p:cNvSpPr>
            <a:spLocks noChangeArrowheads="1"/>
          </p:cNvSpPr>
          <p:nvPr/>
        </p:nvSpPr>
        <p:spPr bwMode="auto">
          <a:xfrm>
            <a:off x="3665917" y="1892907"/>
            <a:ext cx="2593284" cy="1511905"/>
          </a:xfrm>
          <a:prstGeom prst="chevron">
            <a:avLst>
              <a:gd name="adj" fmla="val 25746"/>
            </a:avLst>
          </a:prstGeom>
          <a:solidFill>
            <a:srgbClr val="FFBF3F"/>
          </a:solidFill>
          <a:ln>
            <a:noFill/>
          </a:ln>
        </p:spPr>
        <p:txBody>
          <a:bodyPr wrap="none" lIns="115155" tIns="57577" rIns="115155" bIns="57577" anchor="ctr"/>
          <a:lstStyle/>
          <a:p>
            <a:pPr algn="ctr"/>
            <a:r>
              <a:rPr lang="en-US" altLang="zh-CN" sz="3065">
                <a:solidFill>
                  <a:srgbClr val="F8F8F8"/>
                </a:solidFill>
                <a:latin typeface="微软雅黑" panose="020B0503020204020204" pitchFamily="34" charset="-122"/>
                <a:ea typeface="微软雅黑" panose="020B0503020204020204" pitchFamily="34" charset="-122"/>
              </a:rPr>
              <a:t>NO.2</a:t>
            </a:r>
            <a:endParaRPr lang="en-US" altLang="zh-CN" sz="3065">
              <a:solidFill>
                <a:srgbClr val="F8F8F8"/>
              </a:solidFill>
              <a:latin typeface="微软雅黑" panose="020B0503020204020204" pitchFamily="34" charset="-122"/>
              <a:ea typeface="微软雅黑" panose="020B0503020204020204" pitchFamily="34" charset="-122"/>
            </a:endParaRPr>
          </a:p>
        </p:txBody>
      </p:sp>
      <p:sp>
        <p:nvSpPr>
          <p:cNvPr id="9" name="AutoShape 10"/>
          <p:cNvSpPr>
            <a:spLocks noChangeArrowheads="1"/>
          </p:cNvSpPr>
          <p:nvPr/>
        </p:nvSpPr>
        <p:spPr bwMode="auto">
          <a:xfrm>
            <a:off x="1221899" y="1892907"/>
            <a:ext cx="2593284" cy="1511905"/>
          </a:xfrm>
          <a:prstGeom prst="homePlate">
            <a:avLst>
              <a:gd name="adj" fmla="val 30452"/>
            </a:avLst>
          </a:prstGeom>
          <a:solidFill>
            <a:srgbClr val="79B84B"/>
          </a:solidFill>
          <a:ln>
            <a:noFill/>
          </a:ln>
        </p:spPr>
        <p:txBody>
          <a:bodyPr wrap="none" lIns="115155" tIns="57577" rIns="115155" bIns="57577" anchor="ctr"/>
          <a:lstStyle/>
          <a:p>
            <a:pPr algn="ctr"/>
            <a:r>
              <a:rPr lang="en-US" altLang="zh-CN" sz="3065" dirty="0">
                <a:solidFill>
                  <a:srgbClr val="F8F8F8"/>
                </a:solidFill>
                <a:latin typeface="微软雅黑" panose="020B0503020204020204" pitchFamily="34" charset="-122"/>
                <a:ea typeface="微软雅黑" panose="020B0503020204020204" pitchFamily="34" charset="-122"/>
              </a:rPr>
              <a:t>NO.1</a:t>
            </a:r>
            <a:endParaRPr lang="en-US" altLang="zh-CN" sz="3065" dirty="0">
              <a:solidFill>
                <a:srgbClr val="F8F8F8"/>
              </a:solidFill>
              <a:latin typeface="微软雅黑" panose="020B0503020204020204" pitchFamily="34" charset="-122"/>
              <a:ea typeface="微软雅黑" panose="020B0503020204020204" pitchFamily="34" charset="-122"/>
            </a:endParaRPr>
          </a:p>
        </p:txBody>
      </p:sp>
      <p:sp>
        <p:nvSpPr>
          <p:cNvPr id="10" name="AutoShape 11"/>
          <p:cNvSpPr>
            <a:spLocks noChangeArrowheads="1"/>
          </p:cNvSpPr>
          <p:nvPr/>
        </p:nvSpPr>
        <p:spPr bwMode="auto">
          <a:xfrm>
            <a:off x="6109934" y="1892907"/>
            <a:ext cx="2593284" cy="1511905"/>
          </a:xfrm>
          <a:prstGeom prst="chevron">
            <a:avLst>
              <a:gd name="adj" fmla="val 25746"/>
            </a:avLst>
          </a:prstGeom>
          <a:solidFill>
            <a:srgbClr val="55BEBB"/>
          </a:solidFill>
          <a:ln>
            <a:noFill/>
          </a:ln>
        </p:spPr>
        <p:txBody>
          <a:bodyPr wrap="none" lIns="115155" tIns="57577" rIns="115155" bIns="57577" anchor="ctr"/>
          <a:lstStyle/>
          <a:p>
            <a:pPr algn="ctr"/>
            <a:r>
              <a:rPr lang="en-US" altLang="zh-CN" sz="3065">
                <a:solidFill>
                  <a:srgbClr val="F8F8F8"/>
                </a:solidFill>
                <a:latin typeface="微软雅黑" panose="020B0503020204020204" pitchFamily="34" charset="-122"/>
                <a:ea typeface="微软雅黑" panose="020B0503020204020204" pitchFamily="34" charset="-122"/>
              </a:rPr>
              <a:t>NO.3</a:t>
            </a:r>
            <a:endParaRPr lang="en-US" altLang="zh-CN" sz="3065">
              <a:solidFill>
                <a:srgbClr val="F8F8F8"/>
              </a:solidFill>
              <a:latin typeface="微软雅黑" panose="020B0503020204020204" pitchFamily="34" charset="-122"/>
              <a:ea typeface="微软雅黑" panose="020B0503020204020204" pitchFamily="34" charset="-122"/>
            </a:endParaRPr>
          </a:p>
        </p:txBody>
      </p:sp>
      <p:sp>
        <p:nvSpPr>
          <p:cNvPr id="11" name="AutoShape 12"/>
          <p:cNvSpPr>
            <a:spLocks noChangeArrowheads="1"/>
          </p:cNvSpPr>
          <p:nvPr/>
        </p:nvSpPr>
        <p:spPr bwMode="auto">
          <a:xfrm>
            <a:off x="8551958" y="1892907"/>
            <a:ext cx="2593285" cy="1511905"/>
          </a:xfrm>
          <a:prstGeom prst="chevron">
            <a:avLst>
              <a:gd name="adj" fmla="val 25780"/>
            </a:avLst>
          </a:prstGeom>
          <a:solidFill>
            <a:srgbClr val="FF7254"/>
          </a:solidFill>
          <a:ln>
            <a:noFill/>
          </a:ln>
        </p:spPr>
        <p:txBody>
          <a:bodyPr wrap="none" lIns="115155" tIns="57577" rIns="115155" bIns="57577" anchor="ctr"/>
          <a:lstStyle/>
          <a:p>
            <a:pPr algn="ctr" defTabSz="1218565">
              <a:defRPr/>
            </a:pPr>
            <a:r>
              <a:rPr lang="en-US" altLang="zh-CN" sz="3065">
                <a:solidFill>
                  <a:srgbClr val="F8F8F8"/>
                </a:solidFill>
                <a:latin typeface="微软雅黑" panose="020B0503020204020204" pitchFamily="34" charset="-122"/>
                <a:ea typeface="微软雅黑" panose="020B0503020204020204" pitchFamily="34" charset="-122"/>
              </a:rPr>
              <a:t>NO.4</a:t>
            </a:r>
            <a:endParaRPr lang="en-US" altLang="zh-CN" sz="3065">
              <a:solidFill>
                <a:srgbClr val="F8F8F8"/>
              </a:solidFill>
              <a:latin typeface="微软雅黑" panose="020B0503020204020204" pitchFamily="34" charset="-122"/>
              <a:ea typeface="微软雅黑" panose="020B0503020204020204" pitchFamily="34" charset="-122"/>
            </a:endParaRPr>
          </a:p>
        </p:txBody>
      </p:sp>
      <p:cxnSp>
        <p:nvCxnSpPr>
          <p:cNvPr id="13" name="直接连接符 12"/>
          <p:cNvCxnSpPr/>
          <p:nvPr/>
        </p:nvCxnSpPr>
        <p:spPr>
          <a:xfrm>
            <a:off x="145176" y="384520"/>
            <a:ext cx="4937449" cy="0"/>
          </a:xfrm>
          <a:prstGeom prst="line">
            <a:avLst/>
          </a:prstGeom>
          <a:ln>
            <a:solidFill>
              <a:schemeClr val="tx1">
                <a:lumMod val="25000"/>
                <a:lumOff val="75000"/>
              </a:schemeClr>
            </a:solidFill>
          </a:ln>
        </p:spPr>
        <p:style>
          <a:lnRef idx="1">
            <a:schemeClr val="accent1"/>
          </a:lnRef>
          <a:fillRef idx="0">
            <a:schemeClr val="accent1"/>
          </a:fillRef>
          <a:effectRef idx="0">
            <a:schemeClr val="accent1"/>
          </a:effectRef>
          <a:fontRef idx="minor">
            <a:schemeClr val="tx1"/>
          </a:fontRef>
        </p:style>
      </p:cxnSp>
      <p:cxnSp>
        <p:nvCxnSpPr>
          <p:cNvPr id="17" name="直接连接符 16"/>
          <p:cNvCxnSpPr/>
          <p:nvPr/>
        </p:nvCxnSpPr>
        <p:spPr>
          <a:xfrm>
            <a:off x="7013394" y="384520"/>
            <a:ext cx="4937449" cy="0"/>
          </a:xfrm>
          <a:prstGeom prst="line">
            <a:avLst/>
          </a:prstGeom>
          <a:ln>
            <a:solidFill>
              <a:schemeClr val="tx1">
                <a:lumMod val="25000"/>
                <a:lumOff val="75000"/>
              </a:schemeClr>
            </a:solidFill>
          </a:ln>
        </p:spPr>
        <p:style>
          <a:lnRef idx="1">
            <a:schemeClr val="accent1"/>
          </a:lnRef>
          <a:fillRef idx="0">
            <a:schemeClr val="accent1"/>
          </a:fillRef>
          <a:effectRef idx="0">
            <a:schemeClr val="accent1"/>
          </a:effectRef>
          <a:fontRef idx="minor">
            <a:schemeClr val="tx1"/>
          </a:fontRef>
        </p:style>
      </p:cxnSp>
      <p:sp>
        <p:nvSpPr>
          <p:cNvPr id="18" name="KSO_GT1.1.1"/>
          <p:cNvSpPr txBox="1"/>
          <p:nvPr/>
        </p:nvSpPr>
        <p:spPr>
          <a:xfrm>
            <a:off x="5276839" y="219471"/>
            <a:ext cx="1587010" cy="330098"/>
          </a:xfrm>
          <a:prstGeom prst="rect">
            <a:avLst/>
          </a:prstGeom>
          <a:solidFill>
            <a:schemeClr val="tx1">
              <a:lumMod val="75000"/>
              <a:lumOff val="25000"/>
            </a:schemeClr>
          </a:solidFill>
        </p:spPr>
        <p:txBody>
          <a:bodyPr lIns="0" tIns="0" rIns="0" bIns="0"/>
          <a:lstStyle>
            <a:lvl1pPr defTabSz="464820">
              <a:defRPr sz="1400">
                <a:solidFill>
                  <a:schemeClr val="tx1"/>
                </a:solidFill>
                <a:latin typeface="微软雅黑" panose="020B0503020204020204" pitchFamily="34" charset="-122"/>
                <a:ea typeface="微软雅黑" panose="020B0503020204020204" pitchFamily="34" charset="-122"/>
              </a:defRPr>
            </a:lvl1pPr>
            <a:lvl2pPr marL="755650" indent="-290830" defTabSz="464820">
              <a:defRPr sz="1400">
                <a:solidFill>
                  <a:schemeClr val="tx1"/>
                </a:solidFill>
                <a:latin typeface="微软雅黑" panose="020B0503020204020204" pitchFamily="34" charset="-122"/>
                <a:ea typeface="微软雅黑" panose="020B0503020204020204" pitchFamily="34" charset="-122"/>
              </a:defRPr>
            </a:lvl2pPr>
            <a:lvl3pPr marL="1160780" indent="-230505" defTabSz="464820">
              <a:defRPr sz="1400">
                <a:solidFill>
                  <a:schemeClr val="tx1"/>
                </a:solidFill>
                <a:latin typeface="微软雅黑" panose="020B0503020204020204" pitchFamily="34" charset="-122"/>
                <a:ea typeface="微软雅黑" panose="020B0503020204020204" pitchFamily="34" charset="-122"/>
              </a:defRPr>
            </a:lvl3pPr>
            <a:lvl4pPr marL="1625600" indent="-230505" defTabSz="464820">
              <a:defRPr sz="1400">
                <a:solidFill>
                  <a:schemeClr val="tx1"/>
                </a:solidFill>
                <a:latin typeface="微软雅黑" panose="020B0503020204020204" pitchFamily="34" charset="-122"/>
                <a:ea typeface="微软雅黑" panose="020B0503020204020204" pitchFamily="34" charset="-122"/>
              </a:defRPr>
            </a:lvl4pPr>
            <a:lvl5pPr marL="2091055" indent="-231775" defTabSz="464820">
              <a:defRPr sz="1400">
                <a:solidFill>
                  <a:schemeClr val="tx1"/>
                </a:solidFill>
                <a:latin typeface="微软雅黑" panose="020B0503020204020204" pitchFamily="34" charset="-122"/>
                <a:ea typeface="微软雅黑" panose="020B0503020204020204" pitchFamily="34" charset="-122"/>
              </a:defRPr>
            </a:lvl5pPr>
            <a:lvl6pPr marL="2548255" indent="-231775" algn="ctr" defTabSz="464820"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6pPr>
            <a:lvl7pPr marL="3005455" indent="-231775" algn="ctr" defTabSz="464820"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7pPr>
            <a:lvl8pPr marL="3462655" indent="-231775" algn="ctr" defTabSz="464820"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8pPr>
            <a:lvl9pPr marL="3919855" indent="-231775" algn="ctr" defTabSz="464820"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9pPr>
          </a:lstStyle>
          <a:p>
            <a:pPr algn="ctr" eaLnBrk="1" fontAlgn="base" hangingPunct="1">
              <a:lnSpc>
                <a:spcPct val="120000"/>
              </a:lnSpc>
              <a:buClrTx/>
              <a:buSzTx/>
              <a:buFontTx/>
              <a:buNone/>
            </a:pPr>
            <a:r>
              <a:rPr lang="zh-CN" altLang="en-US" sz="2000" dirty="0">
                <a:solidFill>
                  <a:schemeClr val="bg1"/>
                </a:solidFill>
              </a:rPr>
              <a:t>点击修改</a:t>
            </a:r>
            <a:endParaRPr lang="en-US" altLang="zh-CN" sz="2000" dirty="0">
              <a:solidFill>
                <a:schemeClr val="bg1"/>
              </a:solidFill>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Click="0" advTm="0">
        <p15:prstTrans prst="pageCurlDouble"/>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300" fill="hold"/>
                                        <p:tgtEl>
                                          <p:spTgt spid="9"/>
                                        </p:tgtEl>
                                        <p:attrNameLst>
                                          <p:attrName>ppt_x</p:attrName>
                                        </p:attrNameLst>
                                      </p:cBhvr>
                                      <p:tavLst>
                                        <p:tav tm="0">
                                          <p:val>
                                            <p:strVal val="0-#ppt_w/2"/>
                                          </p:val>
                                        </p:tav>
                                        <p:tav tm="100000">
                                          <p:val>
                                            <p:strVal val="#ppt_x"/>
                                          </p:val>
                                        </p:tav>
                                      </p:tavLst>
                                    </p:anim>
                                    <p:anim calcmode="lin" valueType="num">
                                      <p:cBhvr additive="base">
                                        <p:cTn id="8" dur="30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1"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up)">
                                      <p:cBhvr>
                                        <p:cTn id="12" dur="500"/>
                                        <p:tgtEl>
                                          <p:spTgt spid="7"/>
                                        </p:tgtEl>
                                      </p:cBhvr>
                                    </p:animEffect>
                                  </p:childTnLst>
                                </p:cTn>
                              </p:par>
                            </p:childTnLst>
                          </p:cTn>
                        </p:par>
                        <p:par>
                          <p:cTn id="13" fill="hold">
                            <p:stCondLst>
                              <p:cond delay="1000"/>
                            </p:stCondLst>
                            <p:childTnLst>
                              <p:par>
                                <p:cTn id="14" presetID="2" presetClass="entr" presetSubtype="8" fill="hold" grpId="0" nodeType="after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additive="base">
                                        <p:cTn id="16" dur="300" fill="hold"/>
                                        <p:tgtEl>
                                          <p:spTgt spid="8"/>
                                        </p:tgtEl>
                                        <p:attrNameLst>
                                          <p:attrName>ppt_x</p:attrName>
                                        </p:attrNameLst>
                                      </p:cBhvr>
                                      <p:tavLst>
                                        <p:tav tm="0">
                                          <p:val>
                                            <p:strVal val="0-#ppt_w/2"/>
                                          </p:val>
                                        </p:tav>
                                        <p:tav tm="100000">
                                          <p:val>
                                            <p:strVal val="#ppt_x"/>
                                          </p:val>
                                        </p:tav>
                                      </p:tavLst>
                                    </p:anim>
                                    <p:anim calcmode="lin" valueType="num">
                                      <p:cBhvr additive="base">
                                        <p:cTn id="17" dur="300" fill="hold"/>
                                        <p:tgtEl>
                                          <p:spTgt spid="8"/>
                                        </p:tgtEl>
                                        <p:attrNameLst>
                                          <p:attrName>ppt_y</p:attrName>
                                        </p:attrNameLst>
                                      </p:cBhvr>
                                      <p:tavLst>
                                        <p:tav tm="0">
                                          <p:val>
                                            <p:strVal val="#ppt_y"/>
                                          </p:val>
                                        </p:tav>
                                        <p:tav tm="100000">
                                          <p:val>
                                            <p:strVal val="#ppt_y"/>
                                          </p:val>
                                        </p:tav>
                                      </p:tavLst>
                                    </p:anim>
                                  </p:childTnLst>
                                </p:cTn>
                              </p:par>
                            </p:childTnLst>
                          </p:cTn>
                        </p:par>
                        <p:par>
                          <p:cTn id="18" fill="hold">
                            <p:stCondLst>
                              <p:cond delay="1500"/>
                            </p:stCondLst>
                            <p:childTnLst>
                              <p:par>
                                <p:cTn id="19" presetID="22" presetClass="entr" presetSubtype="1" fill="hold" grpId="0" nodeType="after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ipe(up)">
                                      <p:cBhvr>
                                        <p:cTn id="21" dur="500"/>
                                        <p:tgtEl>
                                          <p:spTgt spid="4"/>
                                        </p:tgtEl>
                                      </p:cBhvr>
                                    </p:animEffect>
                                  </p:childTnLst>
                                </p:cTn>
                              </p:par>
                            </p:childTnLst>
                          </p:cTn>
                        </p:par>
                        <p:par>
                          <p:cTn id="22" fill="hold">
                            <p:stCondLst>
                              <p:cond delay="2000"/>
                            </p:stCondLst>
                            <p:childTnLst>
                              <p:par>
                                <p:cTn id="23" presetID="2" presetClass="entr" presetSubtype="8" fill="hold" grpId="0" nodeType="after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300" fill="hold"/>
                                        <p:tgtEl>
                                          <p:spTgt spid="10"/>
                                        </p:tgtEl>
                                        <p:attrNameLst>
                                          <p:attrName>ppt_x</p:attrName>
                                        </p:attrNameLst>
                                      </p:cBhvr>
                                      <p:tavLst>
                                        <p:tav tm="0">
                                          <p:val>
                                            <p:strVal val="0-#ppt_w/2"/>
                                          </p:val>
                                        </p:tav>
                                        <p:tav tm="100000">
                                          <p:val>
                                            <p:strVal val="#ppt_x"/>
                                          </p:val>
                                        </p:tav>
                                      </p:tavLst>
                                    </p:anim>
                                    <p:anim calcmode="lin" valueType="num">
                                      <p:cBhvr additive="base">
                                        <p:cTn id="26" dur="300" fill="hold"/>
                                        <p:tgtEl>
                                          <p:spTgt spid="10"/>
                                        </p:tgtEl>
                                        <p:attrNameLst>
                                          <p:attrName>ppt_y</p:attrName>
                                        </p:attrNameLst>
                                      </p:cBhvr>
                                      <p:tavLst>
                                        <p:tav tm="0">
                                          <p:val>
                                            <p:strVal val="#ppt_y"/>
                                          </p:val>
                                        </p:tav>
                                        <p:tav tm="100000">
                                          <p:val>
                                            <p:strVal val="#ppt_y"/>
                                          </p:val>
                                        </p:tav>
                                      </p:tavLst>
                                    </p:anim>
                                  </p:childTnLst>
                                </p:cTn>
                              </p:par>
                            </p:childTnLst>
                          </p:cTn>
                        </p:par>
                        <p:par>
                          <p:cTn id="27" fill="hold">
                            <p:stCondLst>
                              <p:cond delay="2500"/>
                            </p:stCondLst>
                            <p:childTnLst>
                              <p:par>
                                <p:cTn id="28" presetID="22" presetClass="entr" presetSubtype="1" fill="hold" grpId="0" nodeType="after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wipe(up)">
                                      <p:cBhvr>
                                        <p:cTn id="30" dur="500"/>
                                        <p:tgtEl>
                                          <p:spTgt spid="5"/>
                                        </p:tgtEl>
                                      </p:cBhvr>
                                    </p:animEffect>
                                  </p:childTnLst>
                                </p:cTn>
                              </p:par>
                            </p:childTnLst>
                          </p:cTn>
                        </p:par>
                        <p:par>
                          <p:cTn id="31" fill="hold">
                            <p:stCondLst>
                              <p:cond delay="3000"/>
                            </p:stCondLst>
                            <p:childTnLst>
                              <p:par>
                                <p:cTn id="32" presetID="2" presetClass="entr" presetSubtype="8" fill="hold" grpId="0" nodeType="afterEffect">
                                  <p:stCondLst>
                                    <p:cond delay="0"/>
                                  </p:stCondLst>
                                  <p:childTnLst>
                                    <p:set>
                                      <p:cBhvr>
                                        <p:cTn id="33" dur="1" fill="hold">
                                          <p:stCondLst>
                                            <p:cond delay="0"/>
                                          </p:stCondLst>
                                        </p:cTn>
                                        <p:tgtEl>
                                          <p:spTgt spid="11"/>
                                        </p:tgtEl>
                                        <p:attrNameLst>
                                          <p:attrName>style.visibility</p:attrName>
                                        </p:attrNameLst>
                                      </p:cBhvr>
                                      <p:to>
                                        <p:strVal val="visible"/>
                                      </p:to>
                                    </p:set>
                                    <p:anim calcmode="lin" valueType="num">
                                      <p:cBhvr additive="base">
                                        <p:cTn id="34" dur="300" fill="hold"/>
                                        <p:tgtEl>
                                          <p:spTgt spid="11"/>
                                        </p:tgtEl>
                                        <p:attrNameLst>
                                          <p:attrName>ppt_x</p:attrName>
                                        </p:attrNameLst>
                                      </p:cBhvr>
                                      <p:tavLst>
                                        <p:tav tm="0">
                                          <p:val>
                                            <p:strVal val="0-#ppt_w/2"/>
                                          </p:val>
                                        </p:tav>
                                        <p:tav tm="100000">
                                          <p:val>
                                            <p:strVal val="#ppt_x"/>
                                          </p:val>
                                        </p:tav>
                                      </p:tavLst>
                                    </p:anim>
                                    <p:anim calcmode="lin" valueType="num">
                                      <p:cBhvr additive="base">
                                        <p:cTn id="35" dur="300" fill="hold"/>
                                        <p:tgtEl>
                                          <p:spTgt spid="11"/>
                                        </p:tgtEl>
                                        <p:attrNameLst>
                                          <p:attrName>ppt_y</p:attrName>
                                        </p:attrNameLst>
                                      </p:cBhvr>
                                      <p:tavLst>
                                        <p:tav tm="0">
                                          <p:val>
                                            <p:strVal val="#ppt_y"/>
                                          </p:val>
                                        </p:tav>
                                        <p:tav tm="100000">
                                          <p:val>
                                            <p:strVal val="#ppt_y"/>
                                          </p:val>
                                        </p:tav>
                                      </p:tavLst>
                                    </p:anim>
                                  </p:childTnLst>
                                </p:cTn>
                              </p:par>
                            </p:childTnLst>
                          </p:cTn>
                        </p:par>
                        <p:par>
                          <p:cTn id="36" fill="hold">
                            <p:stCondLst>
                              <p:cond delay="3500"/>
                            </p:stCondLst>
                            <p:childTnLst>
                              <p:par>
                                <p:cTn id="37" presetID="22" presetClass="entr" presetSubtype="1" fill="hold" grpId="0" nodeType="afterEffect">
                                  <p:stCondLst>
                                    <p:cond delay="0"/>
                                  </p:stCondLst>
                                  <p:childTnLst>
                                    <p:set>
                                      <p:cBhvr>
                                        <p:cTn id="38" dur="1" fill="hold">
                                          <p:stCondLst>
                                            <p:cond delay="0"/>
                                          </p:stCondLst>
                                        </p:cTn>
                                        <p:tgtEl>
                                          <p:spTgt spid="3"/>
                                        </p:tgtEl>
                                        <p:attrNameLst>
                                          <p:attrName>style.visibility</p:attrName>
                                        </p:attrNameLst>
                                      </p:cBhvr>
                                      <p:to>
                                        <p:strVal val="visible"/>
                                      </p:to>
                                    </p:set>
                                    <p:animEffect transition="in" filter="wipe(up)">
                                      <p:cBhvr>
                                        <p:cTn id="3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7" grpId="0"/>
      <p:bldP spid="8" grpId="0" animBg="1"/>
      <p:bldP spid="9" grpId="0" animBg="1"/>
      <p:bldP spid="10" grpId="0" animBg="1"/>
      <p:bldP spid="11"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1"/>
          <p:cNvGrpSpPr/>
          <p:nvPr/>
        </p:nvGrpSpPr>
        <p:grpSpPr>
          <a:xfrm>
            <a:off x="1738250" y="2395949"/>
            <a:ext cx="5757275" cy="1092613"/>
            <a:chOff x="1552575" y="2407000"/>
            <a:chExt cx="5442604" cy="1032418"/>
          </a:xfrm>
        </p:grpSpPr>
        <p:sp>
          <p:nvSpPr>
            <p:cNvPr id="9" name="Shape 1664"/>
            <p:cNvSpPr/>
            <p:nvPr/>
          </p:nvSpPr>
          <p:spPr>
            <a:xfrm rot="5400000">
              <a:off x="4087021" y="531261"/>
              <a:ext cx="1029733" cy="4786582"/>
            </a:xfrm>
            <a:custGeom>
              <a:avLst/>
              <a:gdLst/>
              <a:ahLst/>
              <a:cxnLst>
                <a:cxn ang="0">
                  <a:pos x="wd2" y="hd2"/>
                </a:cxn>
                <a:cxn ang="5400000">
                  <a:pos x="wd2" y="hd2"/>
                </a:cxn>
                <a:cxn ang="10800000">
                  <a:pos x="wd2" y="hd2"/>
                </a:cxn>
                <a:cxn ang="16200000">
                  <a:pos x="wd2" y="hd2"/>
                </a:cxn>
              </a:cxnLst>
              <a:rect l="0" t="0" r="r" b="b"/>
              <a:pathLst>
                <a:path w="21600" h="21600" extrusionOk="0">
                  <a:moveTo>
                    <a:pt x="21600" y="13078"/>
                  </a:moveTo>
                  <a:lnTo>
                    <a:pt x="21600" y="0"/>
                  </a:lnTo>
                  <a:lnTo>
                    <a:pt x="12326" y="1995"/>
                  </a:lnTo>
                  <a:lnTo>
                    <a:pt x="12342" y="13028"/>
                  </a:lnTo>
                  <a:lnTo>
                    <a:pt x="12326" y="13028"/>
                  </a:lnTo>
                  <a:lnTo>
                    <a:pt x="39" y="14799"/>
                  </a:lnTo>
                  <a:lnTo>
                    <a:pt x="0" y="14799"/>
                  </a:lnTo>
                  <a:lnTo>
                    <a:pt x="0" y="21600"/>
                  </a:lnTo>
                  <a:lnTo>
                    <a:pt x="15442" y="21600"/>
                  </a:lnTo>
                  <a:lnTo>
                    <a:pt x="15442" y="14804"/>
                  </a:lnTo>
                  <a:lnTo>
                    <a:pt x="21425" y="13078"/>
                  </a:lnTo>
                  <a:cubicBezTo>
                    <a:pt x="21425" y="13078"/>
                    <a:pt x="21600" y="13078"/>
                    <a:pt x="21600" y="13078"/>
                  </a:cubicBezTo>
                  <a:close/>
                </a:path>
              </a:pathLst>
            </a:custGeom>
            <a:solidFill>
              <a:srgbClr val="55BEBB"/>
            </a:solidFill>
            <a:ln w="12700" cap="flat">
              <a:noFill/>
              <a:miter lim="400000"/>
            </a:ln>
            <a:effectLst/>
          </p:spPr>
          <p:txBody>
            <a:bodyPr wrap="square" lIns="50784" tIns="50784" rIns="50784" bIns="50784" numCol="1" anchor="ctr">
              <a:noAutofit/>
            </a:bodyPr>
            <a:lstStyle/>
            <a:p>
              <a:pPr>
                <a:defRPr sz="3200">
                  <a:solidFill>
                    <a:srgbClr val="FFFFFF"/>
                  </a:solidFill>
                  <a:latin typeface="Helvetica Light"/>
                  <a:ea typeface="Helvetica Light"/>
                  <a:cs typeface="Helvetica Light"/>
                  <a:sym typeface="Helvetica Light"/>
                </a:defRPr>
              </a:pPr>
              <a:endParaRPr sz="3330" kern="0">
                <a:solidFill>
                  <a:srgbClr val="FFFFFF"/>
                </a:solidFill>
                <a:latin typeface="微软雅黑" panose="020B0503020204020204" pitchFamily="34" charset="-122"/>
                <a:ea typeface="Helvetica Light"/>
                <a:cs typeface="Helvetica Light"/>
                <a:sym typeface="Helvetica Light"/>
              </a:endParaRPr>
            </a:p>
          </p:txBody>
        </p:sp>
        <p:sp>
          <p:nvSpPr>
            <p:cNvPr id="10" name="Shape 1665"/>
            <p:cNvSpPr/>
            <p:nvPr/>
          </p:nvSpPr>
          <p:spPr>
            <a:xfrm>
              <a:off x="1552575" y="2407000"/>
              <a:ext cx="775215" cy="744446"/>
            </a:xfrm>
            <a:prstGeom prst="rect">
              <a:avLst/>
            </a:prstGeom>
            <a:solidFill>
              <a:srgbClr val="F1F1F1"/>
            </a:solidFill>
            <a:ln w="12700" cap="flat">
              <a:noFill/>
              <a:miter lim="400000"/>
            </a:ln>
            <a:effectLst/>
          </p:spPr>
          <p:txBody>
            <a:bodyPr wrap="square" lIns="67712" tIns="67712" rIns="67712" bIns="67712" numCol="1" anchor="ctr">
              <a:noAutofit/>
            </a:bodyPr>
            <a:lstStyle/>
            <a:p>
              <a:pPr>
                <a:defRPr sz="3200">
                  <a:solidFill>
                    <a:srgbClr val="FFFFFF"/>
                  </a:solidFill>
                  <a:latin typeface="Helvetica Light"/>
                  <a:ea typeface="Helvetica Light"/>
                  <a:cs typeface="Helvetica Light"/>
                  <a:sym typeface="Helvetica Light"/>
                </a:defRPr>
              </a:pPr>
              <a:endParaRPr sz="3330" kern="0">
                <a:solidFill>
                  <a:srgbClr val="FFFFFF"/>
                </a:solidFill>
                <a:latin typeface="微软雅黑" panose="020B0503020204020204" pitchFamily="34" charset="-122"/>
                <a:ea typeface="Helvetica Light"/>
                <a:cs typeface="Helvetica Light"/>
                <a:sym typeface="Helvetica Light"/>
              </a:endParaRPr>
            </a:p>
          </p:txBody>
        </p:sp>
      </p:grpSp>
      <p:grpSp>
        <p:nvGrpSpPr>
          <p:cNvPr id="11" name="Group 2"/>
          <p:cNvGrpSpPr/>
          <p:nvPr/>
        </p:nvGrpSpPr>
        <p:grpSpPr>
          <a:xfrm>
            <a:off x="1738250" y="3334554"/>
            <a:ext cx="6277160" cy="789272"/>
            <a:chOff x="1552575" y="3293894"/>
            <a:chExt cx="5934074" cy="745789"/>
          </a:xfrm>
        </p:grpSpPr>
        <p:sp>
          <p:nvSpPr>
            <p:cNvPr id="12" name="Shape 1669"/>
            <p:cNvSpPr/>
            <p:nvPr/>
          </p:nvSpPr>
          <p:spPr>
            <a:xfrm rot="5400000">
              <a:off x="4500311" y="1053344"/>
              <a:ext cx="744446" cy="5228231"/>
            </a:xfrm>
            <a:custGeom>
              <a:avLst/>
              <a:gdLst/>
              <a:ahLst/>
              <a:cxnLst>
                <a:cxn ang="0">
                  <a:pos x="wd2" y="hd2"/>
                </a:cxn>
                <a:cxn ang="5400000">
                  <a:pos x="wd2" y="hd2"/>
                </a:cxn>
                <a:cxn ang="10800000">
                  <a:pos x="wd2" y="hd2"/>
                </a:cxn>
                <a:cxn ang="16200000">
                  <a:pos x="wd2" y="hd2"/>
                </a:cxn>
              </a:cxnLst>
              <a:rect l="0" t="0" r="r" b="b"/>
              <a:pathLst>
                <a:path w="21600" h="21600" extrusionOk="0">
                  <a:moveTo>
                    <a:pt x="21599" y="15363"/>
                  </a:moveTo>
                  <a:lnTo>
                    <a:pt x="21490" y="13752"/>
                  </a:lnTo>
                  <a:lnTo>
                    <a:pt x="21490" y="0"/>
                  </a:lnTo>
                  <a:lnTo>
                    <a:pt x="8518" y="1825"/>
                  </a:lnTo>
                  <a:lnTo>
                    <a:pt x="8518" y="13752"/>
                  </a:lnTo>
                  <a:lnTo>
                    <a:pt x="8518" y="13752"/>
                  </a:lnTo>
                  <a:lnTo>
                    <a:pt x="81" y="15363"/>
                  </a:lnTo>
                  <a:lnTo>
                    <a:pt x="11" y="15363"/>
                  </a:lnTo>
                  <a:lnTo>
                    <a:pt x="11" y="15376"/>
                  </a:lnTo>
                  <a:lnTo>
                    <a:pt x="0" y="15378"/>
                  </a:lnTo>
                  <a:lnTo>
                    <a:pt x="11" y="15378"/>
                  </a:lnTo>
                  <a:lnTo>
                    <a:pt x="11" y="21600"/>
                  </a:lnTo>
                  <a:lnTo>
                    <a:pt x="21600" y="21600"/>
                  </a:lnTo>
                  <a:lnTo>
                    <a:pt x="21600" y="15363"/>
                  </a:lnTo>
                  <a:cubicBezTo>
                    <a:pt x="21600" y="15363"/>
                    <a:pt x="21599" y="15363"/>
                    <a:pt x="21599" y="15363"/>
                  </a:cubicBezTo>
                  <a:close/>
                </a:path>
              </a:pathLst>
            </a:custGeom>
            <a:solidFill>
              <a:srgbClr val="FF7254"/>
            </a:solidFill>
            <a:ln w="12700" cap="flat">
              <a:noFill/>
              <a:miter lim="400000"/>
            </a:ln>
            <a:effectLst/>
          </p:spPr>
          <p:txBody>
            <a:bodyPr wrap="square" lIns="50784" tIns="50784" rIns="50784" bIns="50784" numCol="1" anchor="ctr">
              <a:noAutofit/>
            </a:bodyPr>
            <a:lstStyle/>
            <a:p>
              <a:pPr>
                <a:defRPr sz="3200">
                  <a:solidFill>
                    <a:srgbClr val="FFFFFF"/>
                  </a:solidFill>
                  <a:latin typeface="Helvetica Light"/>
                  <a:ea typeface="Helvetica Light"/>
                  <a:cs typeface="Helvetica Light"/>
                  <a:sym typeface="Helvetica Light"/>
                </a:defRPr>
              </a:pPr>
              <a:endParaRPr sz="3330" kern="0">
                <a:solidFill>
                  <a:srgbClr val="FFFFFF"/>
                </a:solidFill>
                <a:latin typeface="微软雅黑" panose="020B0503020204020204" pitchFamily="34" charset="-122"/>
                <a:ea typeface="Helvetica Light"/>
                <a:cs typeface="Helvetica Light"/>
                <a:sym typeface="Helvetica Light"/>
              </a:endParaRPr>
            </a:p>
          </p:txBody>
        </p:sp>
        <p:sp>
          <p:nvSpPr>
            <p:cNvPr id="13" name="Shape 1670"/>
            <p:cNvSpPr/>
            <p:nvPr/>
          </p:nvSpPr>
          <p:spPr>
            <a:xfrm>
              <a:off x="1552575" y="3293894"/>
              <a:ext cx="775215" cy="744446"/>
            </a:xfrm>
            <a:prstGeom prst="rect">
              <a:avLst/>
            </a:prstGeom>
            <a:solidFill>
              <a:srgbClr val="F1F1F1"/>
            </a:solidFill>
            <a:ln w="12700" cap="flat">
              <a:noFill/>
              <a:miter lim="400000"/>
            </a:ln>
            <a:effectLst/>
          </p:spPr>
          <p:txBody>
            <a:bodyPr wrap="square" lIns="67712" tIns="67712" rIns="67712" bIns="67712" numCol="1" anchor="ctr">
              <a:noAutofit/>
            </a:bodyPr>
            <a:lstStyle/>
            <a:p>
              <a:pPr>
                <a:defRPr sz="3200">
                  <a:solidFill>
                    <a:srgbClr val="FFFFFF"/>
                  </a:solidFill>
                  <a:latin typeface="Helvetica Light"/>
                  <a:ea typeface="Helvetica Light"/>
                  <a:cs typeface="Helvetica Light"/>
                  <a:sym typeface="Helvetica Light"/>
                </a:defRPr>
              </a:pPr>
              <a:endParaRPr sz="3330" kern="0">
                <a:solidFill>
                  <a:srgbClr val="FFFFFF"/>
                </a:solidFill>
                <a:latin typeface="微软雅黑" panose="020B0503020204020204" pitchFamily="34" charset="-122"/>
                <a:ea typeface="Helvetica Light"/>
                <a:cs typeface="Helvetica Light"/>
                <a:sym typeface="Helvetica Light"/>
              </a:endParaRPr>
            </a:p>
          </p:txBody>
        </p:sp>
      </p:grpSp>
      <p:grpSp>
        <p:nvGrpSpPr>
          <p:cNvPr id="14" name="Group 3"/>
          <p:cNvGrpSpPr/>
          <p:nvPr/>
        </p:nvGrpSpPr>
        <p:grpSpPr>
          <a:xfrm>
            <a:off x="1738249" y="4268489"/>
            <a:ext cx="6277161" cy="787850"/>
            <a:chOff x="1552575" y="4176376"/>
            <a:chExt cx="5934075" cy="744446"/>
          </a:xfrm>
        </p:grpSpPr>
        <p:sp>
          <p:nvSpPr>
            <p:cNvPr id="15" name="Shape 1674"/>
            <p:cNvSpPr/>
            <p:nvPr/>
          </p:nvSpPr>
          <p:spPr>
            <a:xfrm rot="5400000">
              <a:off x="4504723" y="1934483"/>
              <a:ext cx="735623" cy="5228231"/>
            </a:xfrm>
            <a:custGeom>
              <a:avLst/>
              <a:gdLst/>
              <a:ahLst/>
              <a:cxnLst>
                <a:cxn ang="0">
                  <a:pos x="wd2" y="hd2"/>
                </a:cxn>
                <a:cxn ang="5400000">
                  <a:pos x="wd2" y="hd2"/>
                </a:cxn>
                <a:cxn ang="10800000">
                  <a:pos x="wd2" y="hd2"/>
                </a:cxn>
                <a:cxn ang="16200000">
                  <a:pos x="wd2" y="hd2"/>
                </a:cxn>
              </a:cxnLst>
              <a:rect l="0" t="0" r="r" b="b"/>
              <a:pathLst>
                <a:path w="21600" h="21600" extrusionOk="0">
                  <a:moveTo>
                    <a:pt x="21532" y="15373"/>
                  </a:moveTo>
                  <a:lnTo>
                    <a:pt x="12874" y="13752"/>
                  </a:lnTo>
                  <a:lnTo>
                    <a:pt x="12874" y="1814"/>
                  </a:lnTo>
                  <a:lnTo>
                    <a:pt x="0" y="0"/>
                  </a:lnTo>
                  <a:lnTo>
                    <a:pt x="0" y="13779"/>
                  </a:lnTo>
                  <a:lnTo>
                    <a:pt x="2" y="13779"/>
                  </a:lnTo>
                  <a:lnTo>
                    <a:pt x="111" y="15373"/>
                  </a:lnTo>
                  <a:lnTo>
                    <a:pt x="2" y="15373"/>
                  </a:lnTo>
                  <a:lnTo>
                    <a:pt x="2" y="21600"/>
                  </a:lnTo>
                  <a:lnTo>
                    <a:pt x="21600" y="21600"/>
                  </a:lnTo>
                  <a:lnTo>
                    <a:pt x="21600" y="15373"/>
                  </a:lnTo>
                  <a:cubicBezTo>
                    <a:pt x="21600" y="15373"/>
                    <a:pt x="21532" y="15373"/>
                    <a:pt x="21532" y="15373"/>
                  </a:cubicBezTo>
                  <a:close/>
                </a:path>
              </a:pathLst>
            </a:custGeom>
            <a:solidFill>
              <a:srgbClr val="FFBF3F"/>
            </a:solidFill>
            <a:ln w="12700" cap="flat">
              <a:noFill/>
              <a:miter lim="400000"/>
            </a:ln>
            <a:effectLst/>
          </p:spPr>
          <p:txBody>
            <a:bodyPr wrap="square" lIns="50784" tIns="50784" rIns="50784" bIns="50784" numCol="1" anchor="ctr">
              <a:noAutofit/>
            </a:bodyPr>
            <a:lstStyle/>
            <a:p>
              <a:pPr>
                <a:defRPr sz="3200">
                  <a:solidFill>
                    <a:srgbClr val="FFFFFF"/>
                  </a:solidFill>
                  <a:latin typeface="Helvetica Light"/>
                  <a:ea typeface="Helvetica Light"/>
                  <a:cs typeface="Helvetica Light"/>
                  <a:sym typeface="Helvetica Light"/>
                </a:defRPr>
              </a:pPr>
              <a:endParaRPr sz="3330" kern="0">
                <a:solidFill>
                  <a:srgbClr val="FFFFFF"/>
                </a:solidFill>
                <a:latin typeface="微软雅黑" panose="020B0503020204020204" pitchFamily="34" charset="-122"/>
                <a:ea typeface="Helvetica Light"/>
                <a:cs typeface="Helvetica Light"/>
                <a:sym typeface="Helvetica Light"/>
              </a:endParaRPr>
            </a:p>
          </p:txBody>
        </p:sp>
        <p:sp>
          <p:nvSpPr>
            <p:cNvPr id="16" name="Shape 1675"/>
            <p:cNvSpPr/>
            <p:nvPr/>
          </p:nvSpPr>
          <p:spPr>
            <a:xfrm>
              <a:off x="1552575" y="4176376"/>
              <a:ext cx="775215" cy="744446"/>
            </a:xfrm>
            <a:prstGeom prst="rect">
              <a:avLst/>
            </a:prstGeom>
            <a:solidFill>
              <a:srgbClr val="F1F1F1"/>
            </a:solidFill>
            <a:ln w="12700" cap="flat">
              <a:noFill/>
              <a:miter lim="400000"/>
            </a:ln>
            <a:effectLst/>
          </p:spPr>
          <p:txBody>
            <a:bodyPr wrap="square" lIns="67712" tIns="67712" rIns="67712" bIns="67712" numCol="1" anchor="ctr">
              <a:noAutofit/>
            </a:bodyPr>
            <a:lstStyle/>
            <a:p>
              <a:pPr>
                <a:defRPr sz="3200">
                  <a:solidFill>
                    <a:srgbClr val="FFFFFF"/>
                  </a:solidFill>
                  <a:latin typeface="Helvetica Light"/>
                  <a:ea typeface="Helvetica Light"/>
                  <a:cs typeface="Helvetica Light"/>
                  <a:sym typeface="Helvetica Light"/>
                </a:defRPr>
              </a:pPr>
              <a:endParaRPr sz="3330" kern="0">
                <a:solidFill>
                  <a:srgbClr val="FFFFFF"/>
                </a:solidFill>
                <a:latin typeface="微软雅黑" panose="020B0503020204020204" pitchFamily="34" charset="-122"/>
                <a:ea typeface="Helvetica Light"/>
                <a:cs typeface="Helvetica Light"/>
                <a:sym typeface="Helvetica Light"/>
              </a:endParaRPr>
            </a:p>
          </p:txBody>
        </p:sp>
      </p:grpSp>
      <p:grpSp>
        <p:nvGrpSpPr>
          <p:cNvPr id="17" name="Group 4"/>
          <p:cNvGrpSpPr/>
          <p:nvPr/>
        </p:nvGrpSpPr>
        <p:grpSpPr>
          <a:xfrm>
            <a:off x="1738250" y="4882304"/>
            <a:ext cx="5757275" cy="1103302"/>
            <a:chOff x="1552575" y="4756375"/>
            <a:chExt cx="5442604" cy="1042518"/>
          </a:xfrm>
        </p:grpSpPr>
        <p:sp>
          <p:nvSpPr>
            <p:cNvPr id="18" name="Shape 1679"/>
            <p:cNvSpPr/>
            <p:nvPr/>
          </p:nvSpPr>
          <p:spPr>
            <a:xfrm rot="5400000">
              <a:off x="4081932" y="2880436"/>
              <a:ext cx="1037307" cy="4789186"/>
            </a:xfrm>
            <a:custGeom>
              <a:avLst/>
              <a:gdLst/>
              <a:ahLst/>
              <a:cxnLst>
                <a:cxn ang="0">
                  <a:pos x="wd2" y="hd2"/>
                </a:cxn>
                <a:cxn ang="5400000">
                  <a:pos x="wd2" y="hd2"/>
                </a:cxn>
                <a:cxn ang="10800000">
                  <a:pos x="wd2" y="hd2"/>
                </a:cxn>
                <a:cxn ang="16200000">
                  <a:pos x="wd2" y="hd2"/>
                </a:cxn>
              </a:cxnLst>
              <a:rect l="0" t="0" r="r" b="b"/>
              <a:pathLst>
                <a:path w="21600" h="21600" extrusionOk="0">
                  <a:moveTo>
                    <a:pt x="21405" y="14802"/>
                  </a:moveTo>
                  <a:lnTo>
                    <a:pt x="9188" y="13032"/>
                  </a:lnTo>
                  <a:lnTo>
                    <a:pt x="9188" y="2006"/>
                  </a:lnTo>
                  <a:lnTo>
                    <a:pt x="22" y="0"/>
                  </a:lnTo>
                  <a:lnTo>
                    <a:pt x="22" y="13032"/>
                  </a:lnTo>
                  <a:lnTo>
                    <a:pt x="0" y="13032"/>
                  </a:lnTo>
                  <a:lnTo>
                    <a:pt x="22" y="13039"/>
                  </a:lnTo>
                  <a:lnTo>
                    <a:pt x="22" y="13062"/>
                  </a:lnTo>
                  <a:lnTo>
                    <a:pt x="104" y="13062"/>
                  </a:lnTo>
                  <a:lnTo>
                    <a:pt x="6144" y="14808"/>
                  </a:lnTo>
                  <a:lnTo>
                    <a:pt x="6271" y="14808"/>
                  </a:lnTo>
                  <a:lnTo>
                    <a:pt x="6271" y="21600"/>
                  </a:lnTo>
                  <a:lnTo>
                    <a:pt x="21600" y="21600"/>
                  </a:lnTo>
                  <a:lnTo>
                    <a:pt x="21600" y="14802"/>
                  </a:lnTo>
                  <a:cubicBezTo>
                    <a:pt x="21600" y="14802"/>
                    <a:pt x="21405" y="14802"/>
                    <a:pt x="21405" y="14802"/>
                  </a:cubicBezTo>
                  <a:close/>
                </a:path>
              </a:pathLst>
            </a:custGeom>
            <a:solidFill>
              <a:srgbClr val="79B84B"/>
            </a:solidFill>
            <a:ln w="12700" cap="flat">
              <a:noFill/>
              <a:miter lim="400000"/>
            </a:ln>
            <a:effectLst/>
          </p:spPr>
          <p:txBody>
            <a:bodyPr wrap="square" lIns="50784" tIns="50784" rIns="50784" bIns="50784" numCol="1" anchor="ctr">
              <a:noAutofit/>
            </a:bodyPr>
            <a:lstStyle/>
            <a:p>
              <a:pPr>
                <a:defRPr sz="3200">
                  <a:solidFill>
                    <a:srgbClr val="FFFFFF"/>
                  </a:solidFill>
                  <a:latin typeface="Helvetica Light"/>
                  <a:ea typeface="Helvetica Light"/>
                  <a:cs typeface="Helvetica Light"/>
                  <a:sym typeface="Helvetica Light"/>
                </a:defRPr>
              </a:pPr>
              <a:endParaRPr sz="3330" kern="0">
                <a:solidFill>
                  <a:srgbClr val="FFFFFF"/>
                </a:solidFill>
                <a:latin typeface="微软雅黑" panose="020B0503020204020204" pitchFamily="34" charset="-122"/>
                <a:ea typeface="Helvetica Light"/>
                <a:cs typeface="Helvetica Light"/>
                <a:sym typeface="Helvetica Light"/>
              </a:endParaRPr>
            </a:p>
          </p:txBody>
        </p:sp>
        <p:sp>
          <p:nvSpPr>
            <p:cNvPr id="19" name="Shape 1680"/>
            <p:cNvSpPr/>
            <p:nvPr/>
          </p:nvSpPr>
          <p:spPr>
            <a:xfrm>
              <a:off x="1552575" y="5054446"/>
              <a:ext cx="775215" cy="744447"/>
            </a:xfrm>
            <a:prstGeom prst="rect">
              <a:avLst/>
            </a:prstGeom>
            <a:solidFill>
              <a:srgbClr val="F1F1F1"/>
            </a:solidFill>
            <a:ln w="12700" cap="flat">
              <a:noFill/>
              <a:miter lim="400000"/>
            </a:ln>
            <a:effectLst/>
          </p:spPr>
          <p:txBody>
            <a:bodyPr wrap="square" lIns="67712" tIns="67712" rIns="67712" bIns="67712" numCol="1" anchor="ctr">
              <a:noAutofit/>
            </a:bodyPr>
            <a:lstStyle/>
            <a:p>
              <a:pPr>
                <a:defRPr sz="3200">
                  <a:solidFill>
                    <a:srgbClr val="FFFFFF"/>
                  </a:solidFill>
                  <a:latin typeface="Helvetica Light"/>
                  <a:ea typeface="Helvetica Light"/>
                  <a:cs typeface="Helvetica Light"/>
                  <a:sym typeface="Helvetica Light"/>
                </a:defRPr>
              </a:pPr>
              <a:endParaRPr sz="3330" kern="0">
                <a:solidFill>
                  <a:srgbClr val="FFFFFF"/>
                </a:solidFill>
                <a:latin typeface="微软雅黑" panose="020B0503020204020204" pitchFamily="34" charset="-122"/>
                <a:ea typeface="Helvetica Light"/>
                <a:cs typeface="Helvetica Light"/>
                <a:sym typeface="Helvetica Light"/>
              </a:endParaRPr>
            </a:p>
          </p:txBody>
        </p:sp>
      </p:grpSp>
      <p:sp>
        <p:nvSpPr>
          <p:cNvPr id="20" name="Shape 1684"/>
          <p:cNvSpPr/>
          <p:nvPr/>
        </p:nvSpPr>
        <p:spPr>
          <a:xfrm>
            <a:off x="3090446" y="2621626"/>
            <a:ext cx="382205" cy="336497"/>
          </a:xfrm>
          <a:custGeom>
            <a:avLst/>
            <a:gdLst/>
            <a:ahLst/>
            <a:cxnLst>
              <a:cxn ang="0">
                <a:pos x="wd2" y="hd2"/>
              </a:cxn>
              <a:cxn ang="5400000">
                <a:pos x="wd2" y="hd2"/>
              </a:cxn>
              <a:cxn ang="10800000">
                <a:pos x="wd2" y="hd2"/>
              </a:cxn>
              <a:cxn ang="16200000">
                <a:pos x="wd2" y="hd2"/>
              </a:cxn>
            </a:cxnLst>
            <a:rect l="0" t="0" r="r" b="b"/>
            <a:pathLst>
              <a:path w="21600" h="21600" extrusionOk="0">
                <a:moveTo>
                  <a:pt x="11041" y="15188"/>
                </a:moveTo>
                <a:cubicBezTo>
                  <a:pt x="8905" y="14174"/>
                  <a:pt x="8222" y="13317"/>
                  <a:pt x="8222" y="11485"/>
                </a:cubicBezTo>
                <a:cubicBezTo>
                  <a:pt x="8222" y="10385"/>
                  <a:pt x="8875" y="10744"/>
                  <a:pt x="9161" y="8730"/>
                </a:cubicBezTo>
                <a:cubicBezTo>
                  <a:pt x="9279" y="7894"/>
                  <a:pt x="9855" y="8716"/>
                  <a:pt x="9966" y="6808"/>
                </a:cubicBezTo>
                <a:cubicBezTo>
                  <a:pt x="9966" y="6047"/>
                  <a:pt x="9651" y="5858"/>
                  <a:pt x="9651" y="5858"/>
                </a:cubicBezTo>
                <a:cubicBezTo>
                  <a:pt x="9651" y="5858"/>
                  <a:pt x="9811" y="4733"/>
                  <a:pt x="9873" y="3867"/>
                </a:cubicBezTo>
                <a:cubicBezTo>
                  <a:pt x="9951" y="2788"/>
                  <a:pt x="9396" y="0"/>
                  <a:pt x="6431" y="0"/>
                </a:cubicBezTo>
                <a:cubicBezTo>
                  <a:pt x="3466" y="0"/>
                  <a:pt x="2909" y="2788"/>
                  <a:pt x="2987" y="3867"/>
                </a:cubicBezTo>
                <a:cubicBezTo>
                  <a:pt x="3050" y="4733"/>
                  <a:pt x="3210" y="5858"/>
                  <a:pt x="3210" y="5858"/>
                </a:cubicBezTo>
                <a:cubicBezTo>
                  <a:pt x="3210" y="5858"/>
                  <a:pt x="2895" y="6047"/>
                  <a:pt x="2895" y="6808"/>
                </a:cubicBezTo>
                <a:cubicBezTo>
                  <a:pt x="3005" y="8716"/>
                  <a:pt x="3582" y="7894"/>
                  <a:pt x="3700" y="8730"/>
                </a:cubicBezTo>
                <a:cubicBezTo>
                  <a:pt x="3987" y="10744"/>
                  <a:pt x="4639" y="10385"/>
                  <a:pt x="4639" y="11485"/>
                </a:cubicBezTo>
                <a:cubicBezTo>
                  <a:pt x="4639" y="13317"/>
                  <a:pt x="3956" y="14174"/>
                  <a:pt x="1819" y="15188"/>
                </a:cubicBezTo>
                <a:cubicBezTo>
                  <a:pt x="1169" y="15497"/>
                  <a:pt x="0" y="15976"/>
                  <a:pt x="0" y="17129"/>
                </a:cubicBezTo>
                <a:lnTo>
                  <a:pt x="0" y="21600"/>
                </a:lnTo>
                <a:lnTo>
                  <a:pt x="15005" y="21600"/>
                </a:lnTo>
                <a:cubicBezTo>
                  <a:pt x="15005" y="21600"/>
                  <a:pt x="15005" y="18955"/>
                  <a:pt x="15005" y="18248"/>
                </a:cubicBezTo>
                <a:cubicBezTo>
                  <a:pt x="15005" y="17196"/>
                  <a:pt x="13184" y="16207"/>
                  <a:pt x="11041" y="15188"/>
                </a:cubicBezTo>
                <a:close/>
                <a:moveTo>
                  <a:pt x="21600" y="21600"/>
                </a:moveTo>
                <a:cubicBezTo>
                  <a:pt x="21600" y="21600"/>
                  <a:pt x="21557" y="16953"/>
                  <a:pt x="21307" y="16471"/>
                </a:cubicBezTo>
                <a:cubicBezTo>
                  <a:pt x="20935" y="15754"/>
                  <a:pt x="20071" y="15261"/>
                  <a:pt x="18463" y="14498"/>
                </a:cubicBezTo>
                <a:cubicBezTo>
                  <a:pt x="16861" y="13736"/>
                  <a:pt x="16349" y="13094"/>
                  <a:pt x="16349" y="11720"/>
                </a:cubicBezTo>
                <a:cubicBezTo>
                  <a:pt x="16349" y="10894"/>
                  <a:pt x="16838" y="11164"/>
                  <a:pt x="17053" y="9653"/>
                </a:cubicBezTo>
                <a:cubicBezTo>
                  <a:pt x="17142" y="9026"/>
                  <a:pt x="17574" y="9643"/>
                  <a:pt x="17657" y="8212"/>
                </a:cubicBezTo>
                <a:cubicBezTo>
                  <a:pt x="17657" y="7642"/>
                  <a:pt x="17420" y="7499"/>
                  <a:pt x="17420" y="7499"/>
                </a:cubicBezTo>
                <a:cubicBezTo>
                  <a:pt x="17420" y="7499"/>
                  <a:pt x="17541" y="6656"/>
                  <a:pt x="17588" y="6006"/>
                </a:cubicBezTo>
                <a:cubicBezTo>
                  <a:pt x="17646" y="5197"/>
                  <a:pt x="17229" y="3106"/>
                  <a:pt x="15005" y="3106"/>
                </a:cubicBezTo>
                <a:cubicBezTo>
                  <a:pt x="12781" y="3106"/>
                  <a:pt x="12365" y="5197"/>
                  <a:pt x="12422" y="6006"/>
                </a:cubicBezTo>
                <a:cubicBezTo>
                  <a:pt x="12469" y="6656"/>
                  <a:pt x="12589" y="7499"/>
                  <a:pt x="12589" y="7499"/>
                </a:cubicBezTo>
                <a:cubicBezTo>
                  <a:pt x="12589" y="7499"/>
                  <a:pt x="12353" y="7642"/>
                  <a:pt x="12353" y="8212"/>
                </a:cubicBezTo>
                <a:cubicBezTo>
                  <a:pt x="12437" y="9643"/>
                  <a:pt x="12868" y="9026"/>
                  <a:pt x="12957" y="9653"/>
                </a:cubicBezTo>
                <a:cubicBezTo>
                  <a:pt x="13173" y="11164"/>
                  <a:pt x="13662" y="10894"/>
                  <a:pt x="13662" y="11720"/>
                </a:cubicBezTo>
                <a:cubicBezTo>
                  <a:pt x="13662" y="12655"/>
                  <a:pt x="13424" y="13250"/>
                  <a:pt x="12768" y="13776"/>
                </a:cubicBezTo>
                <a:cubicBezTo>
                  <a:pt x="16268" y="15766"/>
                  <a:pt x="16737" y="16172"/>
                  <a:pt x="16737" y="17952"/>
                </a:cubicBezTo>
                <a:lnTo>
                  <a:pt x="16737" y="21600"/>
                </a:lnTo>
                <a:cubicBezTo>
                  <a:pt x="16737" y="21600"/>
                  <a:pt x="21600" y="21600"/>
                  <a:pt x="21600" y="21600"/>
                </a:cubicBezTo>
                <a:close/>
              </a:path>
            </a:pathLst>
          </a:custGeom>
          <a:solidFill>
            <a:srgbClr val="FFFFFF"/>
          </a:solidFill>
          <a:ln w="12700" cap="flat">
            <a:noFill/>
            <a:miter lim="400000"/>
          </a:ln>
          <a:effectLst/>
        </p:spPr>
        <p:txBody>
          <a:bodyPr wrap="square" lIns="40308" tIns="40308" rIns="40308" bIns="40308" numCol="1" anchor="ctr">
            <a:noAutofit/>
          </a:bodyPr>
          <a:lstStyle/>
          <a:p>
            <a:pPr>
              <a:defRPr sz="3100" b="1">
                <a:latin typeface="Kontrapunkt Bob Bold"/>
                <a:ea typeface="Kontrapunkt Bob Bold"/>
                <a:cs typeface="Kontrapunkt Bob Bold"/>
                <a:sym typeface="Kontrapunkt Bob Bold"/>
              </a:defRPr>
            </a:pPr>
            <a:endParaRPr sz="3330" b="1">
              <a:solidFill>
                <a:prstClr val="black"/>
              </a:solidFill>
              <a:latin typeface="微软雅黑" panose="020B0503020204020204" pitchFamily="34" charset="-122"/>
              <a:ea typeface="Kontrapunkt Bob Bold"/>
              <a:cs typeface="Kontrapunkt Bob Bold"/>
              <a:sym typeface="Kontrapunkt Bob Bold"/>
            </a:endParaRPr>
          </a:p>
        </p:txBody>
      </p:sp>
      <p:sp>
        <p:nvSpPr>
          <p:cNvPr id="21" name="Shape 1687"/>
          <p:cNvSpPr/>
          <p:nvPr/>
        </p:nvSpPr>
        <p:spPr>
          <a:xfrm>
            <a:off x="3090446" y="3537273"/>
            <a:ext cx="382205" cy="382410"/>
          </a:xfrm>
          <a:custGeom>
            <a:avLst/>
            <a:gdLst/>
            <a:ahLst/>
            <a:cxnLst>
              <a:cxn ang="0">
                <a:pos x="wd2" y="hd2"/>
              </a:cxn>
              <a:cxn ang="5400000">
                <a:pos x="wd2" y="hd2"/>
              </a:cxn>
              <a:cxn ang="10800000">
                <a:pos x="wd2" y="hd2"/>
              </a:cxn>
              <a:cxn ang="16200000">
                <a:pos x="wd2" y="hd2"/>
              </a:cxn>
            </a:cxnLst>
            <a:rect l="0" t="0" r="r" b="b"/>
            <a:pathLst>
              <a:path w="21600" h="21600" extrusionOk="0">
                <a:moveTo>
                  <a:pt x="11679" y="19547"/>
                </a:moveTo>
                <a:lnTo>
                  <a:pt x="11679" y="14693"/>
                </a:lnTo>
                <a:lnTo>
                  <a:pt x="9921" y="14693"/>
                </a:lnTo>
                <a:lnTo>
                  <a:pt x="9921" y="19547"/>
                </a:lnTo>
                <a:cubicBezTo>
                  <a:pt x="5768" y="19134"/>
                  <a:pt x="2465" y="15832"/>
                  <a:pt x="2052" y="11679"/>
                </a:cubicBezTo>
                <a:lnTo>
                  <a:pt x="6907" y="11679"/>
                </a:lnTo>
                <a:lnTo>
                  <a:pt x="6907" y="9921"/>
                </a:lnTo>
                <a:lnTo>
                  <a:pt x="2052" y="9921"/>
                </a:lnTo>
                <a:cubicBezTo>
                  <a:pt x="2465" y="5768"/>
                  <a:pt x="5768" y="2466"/>
                  <a:pt x="9921" y="2054"/>
                </a:cubicBezTo>
                <a:lnTo>
                  <a:pt x="9921" y="6907"/>
                </a:lnTo>
                <a:lnTo>
                  <a:pt x="11679" y="6907"/>
                </a:lnTo>
                <a:lnTo>
                  <a:pt x="11679" y="2054"/>
                </a:lnTo>
                <a:cubicBezTo>
                  <a:pt x="15832" y="2466"/>
                  <a:pt x="19135" y="5768"/>
                  <a:pt x="19548" y="9921"/>
                </a:cubicBezTo>
                <a:lnTo>
                  <a:pt x="14693" y="9921"/>
                </a:lnTo>
                <a:lnTo>
                  <a:pt x="14693" y="11679"/>
                </a:lnTo>
                <a:lnTo>
                  <a:pt x="19548" y="11679"/>
                </a:lnTo>
                <a:cubicBezTo>
                  <a:pt x="19135" y="15832"/>
                  <a:pt x="15832" y="19134"/>
                  <a:pt x="11679" y="19547"/>
                </a:cubicBezTo>
                <a:close/>
                <a:moveTo>
                  <a:pt x="10799" y="0"/>
                </a:moveTo>
                <a:cubicBezTo>
                  <a:pt x="4835" y="0"/>
                  <a:pt x="0" y="4836"/>
                  <a:pt x="0" y="10800"/>
                </a:cubicBezTo>
                <a:cubicBezTo>
                  <a:pt x="0" y="16765"/>
                  <a:pt x="4835" y="21600"/>
                  <a:pt x="10799" y="21600"/>
                </a:cubicBezTo>
                <a:cubicBezTo>
                  <a:pt x="16765" y="21600"/>
                  <a:pt x="21600" y="16765"/>
                  <a:pt x="21600" y="10800"/>
                </a:cubicBezTo>
                <a:cubicBezTo>
                  <a:pt x="21600" y="4836"/>
                  <a:pt x="16765" y="0"/>
                  <a:pt x="10799" y="0"/>
                </a:cubicBezTo>
                <a:close/>
              </a:path>
            </a:pathLst>
          </a:custGeom>
          <a:solidFill>
            <a:srgbClr val="FFFFFF"/>
          </a:solidFill>
          <a:ln w="12700" cap="flat">
            <a:noFill/>
            <a:miter lim="400000"/>
          </a:ln>
          <a:effectLst/>
        </p:spPr>
        <p:txBody>
          <a:bodyPr wrap="square" lIns="40308" tIns="40308" rIns="40308" bIns="40308" numCol="1" anchor="ctr">
            <a:noAutofit/>
          </a:bodyPr>
          <a:lstStyle/>
          <a:p>
            <a:pPr>
              <a:defRPr sz="3100" b="1">
                <a:latin typeface="Kontrapunkt Bob Bold"/>
                <a:ea typeface="Kontrapunkt Bob Bold"/>
                <a:cs typeface="Kontrapunkt Bob Bold"/>
                <a:sym typeface="Kontrapunkt Bob Bold"/>
              </a:defRPr>
            </a:pPr>
            <a:endParaRPr sz="3330" b="1">
              <a:solidFill>
                <a:prstClr val="black"/>
              </a:solidFill>
              <a:latin typeface="微软雅黑" panose="020B0503020204020204" pitchFamily="34" charset="-122"/>
              <a:ea typeface="Kontrapunkt Bob Bold"/>
              <a:cs typeface="Kontrapunkt Bob Bold"/>
              <a:sym typeface="Kontrapunkt Bob Bold"/>
            </a:endParaRPr>
          </a:p>
        </p:txBody>
      </p:sp>
      <p:sp>
        <p:nvSpPr>
          <p:cNvPr id="22" name="Shape 1690"/>
          <p:cNvSpPr/>
          <p:nvPr/>
        </p:nvSpPr>
        <p:spPr>
          <a:xfrm>
            <a:off x="3098928" y="4469585"/>
            <a:ext cx="365242" cy="382410"/>
          </a:xfrm>
          <a:custGeom>
            <a:avLst/>
            <a:gdLst/>
            <a:ahLst/>
            <a:cxnLst>
              <a:cxn ang="0">
                <a:pos x="wd2" y="hd2"/>
              </a:cxn>
              <a:cxn ang="5400000">
                <a:pos x="wd2" y="hd2"/>
              </a:cxn>
              <a:cxn ang="10800000">
                <a:pos x="wd2" y="hd2"/>
              </a:cxn>
              <a:cxn ang="16200000">
                <a:pos x="wd2" y="hd2"/>
              </a:cxn>
            </a:cxnLst>
            <a:rect l="0" t="0" r="r" b="b"/>
            <a:pathLst>
              <a:path w="20781" h="20933" extrusionOk="0">
                <a:moveTo>
                  <a:pt x="18450" y="13962"/>
                </a:moveTo>
                <a:cubicBezTo>
                  <a:pt x="18104" y="14098"/>
                  <a:pt x="15778" y="12331"/>
                  <a:pt x="14291" y="9001"/>
                </a:cubicBezTo>
                <a:cubicBezTo>
                  <a:pt x="12804" y="5669"/>
                  <a:pt x="12992" y="2625"/>
                  <a:pt x="13337" y="2491"/>
                </a:cubicBezTo>
                <a:cubicBezTo>
                  <a:pt x="13683" y="2355"/>
                  <a:pt x="15952" y="4486"/>
                  <a:pt x="17438" y="7816"/>
                </a:cubicBezTo>
                <a:cubicBezTo>
                  <a:pt x="18925" y="11146"/>
                  <a:pt x="18797" y="13826"/>
                  <a:pt x="18450" y="13962"/>
                </a:cubicBezTo>
                <a:close/>
                <a:moveTo>
                  <a:pt x="19117" y="7012"/>
                </a:moveTo>
                <a:cubicBezTo>
                  <a:pt x="17204" y="2727"/>
                  <a:pt x="14125" y="-537"/>
                  <a:pt x="12567" y="74"/>
                </a:cubicBezTo>
                <a:cubicBezTo>
                  <a:pt x="9922" y="1108"/>
                  <a:pt x="14143" y="6078"/>
                  <a:pt x="1154" y="11160"/>
                </a:cubicBezTo>
                <a:cubicBezTo>
                  <a:pt x="32" y="11600"/>
                  <a:pt x="-253" y="13356"/>
                  <a:pt x="217" y="14406"/>
                </a:cubicBezTo>
                <a:cubicBezTo>
                  <a:pt x="685" y="15456"/>
                  <a:pt x="2220" y="16502"/>
                  <a:pt x="3342" y="16062"/>
                </a:cubicBezTo>
                <a:cubicBezTo>
                  <a:pt x="3537" y="15987"/>
                  <a:pt x="4250" y="15766"/>
                  <a:pt x="4250" y="15766"/>
                </a:cubicBezTo>
                <a:cubicBezTo>
                  <a:pt x="5051" y="16802"/>
                  <a:pt x="5889" y="16187"/>
                  <a:pt x="6186" y="16845"/>
                </a:cubicBezTo>
                <a:cubicBezTo>
                  <a:pt x="6544" y="17635"/>
                  <a:pt x="7322" y="19353"/>
                  <a:pt x="7586" y="19939"/>
                </a:cubicBezTo>
                <a:cubicBezTo>
                  <a:pt x="7850" y="20522"/>
                  <a:pt x="8450" y="21063"/>
                  <a:pt x="8885" y="20905"/>
                </a:cubicBezTo>
                <a:cubicBezTo>
                  <a:pt x="9318" y="20745"/>
                  <a:pt x="10797" y="20203"/>
                  <a:pt x="11362" y="19997"/>
                </a:cubicBezTo>
                <a:cubicBezTo>
                  <a:pt x="11927" y="19790"/>
                  <a:pt x="12062" y="19306"/>
                  <a:pt x="11889" y="18922"/>
                </a:cubicBezTo>
                <a:cubicBezTo>
                  <a:pt x="11703" y="18510"/>
                  <a:pt x="10939" y="18390"/>
                  <a:pt x="10721" y="17908"/>
                </a:cubicBezTo>
                <a:cubicBezTo>
                  <a:pt x="10503" y="17428"/>
                  <a:pt x="9791" y="15886"/>
                  <a:pt x="9586" y="15400"/>
                </a:cubicBezTo>
                <a:cubicBezTo>
                  <a:pt x="9308" y="14739"/>
                  <a:pt x="9899" y="14201"/>
                  <a:pt x="10759" y="14116"/>
                </a:cubicBezTo>
                <a:cubicBezTo>
                  <a:pt x="16671" y="13522"/>
                  <a:pt x="17775" y="17037"/>
                  <a:pt x="19789" y="16249"/>
                </a:cubicBezTo>
                <a:cubicBezTo>
                  <a:pt x="21347" y="15640"/>
                  <a:pt x="21030" y="11296"/>
                  <a:pt x="19117" y="7012"/>
                </a:cubicBezTo>
                <a:close/>
              </a:path>
            </a:pathLst>
          </a:custGeom>
          <a:solidFill>
            <a:srgbClr val="FFFFFF"/>
          </a:solidFill>
          <a:ln w="12700" cap="flat">
            <a:noFill/>
            <a:miter lim="400000"/>
          </a:ln>
          <a:effectLst/>
        </p:spPr>
        <p:txBody>
          <a:bodyPr wrap="square" lIns="40308" tIns="40308" rIns="40308" bIns="40308" numCol="1" anchor="ctr">
            <a:noAutofit/>
          </a:bodyPr>
          <a:lstStyle/>
          <a:p>
            <a:pPr>
              <a:defRPr sz="3100" b="1">
                <a:latin typeface="Kontrapunkt Bob Bold"/>
                <a:ea typeface="Kontrapunkt Bob Bold"/>
                <a:cs typeface="Kontrapunkt Bob Bold"/>
                <a:sym typeface="Kontrapunkt Bob Bold"/>
              </a:defRPr>
            </a:pPr>
            <a:endParaRPr sz="3330" b="1">
              <a:solidFill>
                <a:prstClr val="black"/>
              </a:solidFill>
              <a:latin typeface="微软雅黑" panose="020B0503020204020204" pitchFamily="34" charset="-122"/>
              <a:ea typeface="Kontrapunkt Bob Bold"/>
              <a:cs typeface="Kontrapunkt Bob Bold"/>
              <a:sym typeface="Kontrapunkt Bob Bold"/>
            </a:endParaRPr>
          </a:p>
        </p:txBody>
      </p:sp>
      <p:sp>
        <p:nvSpPr>
          <p:cNvPr id="23" name="Shape 1693"/>
          <p:cNvSpPr/>
          <p:nvPr/>
        </p:nvSpPr>
        <p:spPr>
          <a:xfrm>
            <a:off x="3091346" y="5400476"/>
            <a:ext cx="380405" cy="382409"/>
          </a:xfrm>
          <a:custGeom>
            <a:avLst/>
            <a:gdLst/>
            <a:ahLst/>
            <a:cxnLst>
              <a:cxn ang="0">
                <a:pos x="wd2" y="hd2"/>
              </a:cxn>
              <a:cxn ang="5400000">
                <a:pos x="wd2" y="hd2"/>
              </a:cxn>
              <a:cxn ang="10800000">
                <a:pos x="wd2" y="hd2"/>
              </a:cxn>
              <a:cxn ang="16200000">
                <a:pos x="wd2" y="hd2"/>
              </a:cxn>
            </a:cxnLst>
            <a:rect l="0" t="0" r="r" b="b"/>
            <a:pathLst>
              <a:path w="21600" h="21600" extrusionOk="0">
                <a:moveTo>
                  <a:pt x="1735" y="3821"/>
                </a:moveTo>
                <a:lnTo>
                  <a:pt x="4745" y="3821"/>
                </a:lnTo>
                <a:cubicBezTo>
                  <a:pt x="4832" y="6659"/>
                  <a:pt x="5371" y="8569"/>
                  <a:pt x="6052" y="9978"/>
                </a:cubicBezTo>
                <a:cubicBezTo>
                  <a:pt x="3968" y="8590"/>
                  <a:pt x="2022" y="6988"/>
                  <a:pt x="1735" y="3821"/>
                </a:cubicBezTo>
                <a:close/>
                <a:moveTo>
                  <a:pt x="10800" y="1439"/>
                </a:moveTo>
                <a:cubicBezTo>
                  <a:pt x="14079" y="1438"/>
                  <a:pt x="15359" y="2749"/>
                  <a:pt x="15358" y="3236"/>
                </a:cubicBezTo>
                <a:cubicBezTo>
                  <a:pt x="15358" y="3725"/>
                  <a:pt x="14080" y="5035"/>
                  <a:pt x="10800" y="5038"/>
                </a:cubicBezTo>
                <a:cubicBezTo>
                  <a:pt x="7521" y="5035"/>
                  <a:pt x="6242" y="3725"/>
                  <a:pt x="6242" y="3236"/>
                </a:cubicBezTo>
                <a:cubicBezTo>
                  <a:pt x="6241" y="2749"/>
                  <a:pt x="7521" y="1438"/>
                  <a:pt x="10800" y="1439"/>
                </a:cubicBezTo>
                <a:close/>
                <a:moveTo>
                  <a:pt x="15548" y="9978"/>
                </a:moveTo>
                <a:cubicBezTo>
                  <a:pt x="16230" y="8569"/>
                  <a:pt x="16768" y="6659"/>
                  <a:pt x="16855" y="3821"/>
                </a:cubicBezTo>
                <a:lnTo>
                  <a:pt x="19866" y="3821"/>
                </a:lnTo>
                <a:cubicBezTo>
                  <a:pt x="19580" y="6988"/>
                  <a:pt x="17632" y="8590"/>
                  <a:pt x="15548" y="9978"/>
                </a:cubicBezTo>
                <a:close/>
                <a:moveTo>
                  <a:pt x="12216" y="15911"/>
                </a:moveTo>
                <a:cubicBezTo>
                  <a:pt x="12216" y="14207"/>
                  <a:pt x="13537" y="13266"/>
                  <a:pt x="15690" y="11871"/>
                </a:cubicBezTo>
                <a:cubicBezTo>
                  <a:pt x="18323" y="10163"/>
                  <a:pt x="21600" y="8040"/>
                  <a:pt x="21600" y="2998"/>
                </a:cubicBezTo>
                <a:cubicBezTo>
                  <a:pt x="21600" y="2544"/>
                  <a:pt x="21220" y="2177"/>
                  <a:pt x="20750" y="2177"/>
                </a:cubicBezTo>
                <a:lnTo>
                  <a:pt x="16635" y="2177"/>
                </a:lnTo>
                <a:cubicBezTo>
                  <a:pt x="16053" y="1125"/>
                  <a:pt x="14320" y="0"/>
                  <a:pt x="10800" y="0"/>
                </a:cubicBezTo>
                <a:cubicBezTo>
                  <a:pt x="7281" y="0"/>
                  <a:pt x="5547" y="1125"/>
                  <a:pt x="4966" y="2177"/>
                </a:cubicBezTo>
                <a:lnTo>
                  <a:pt x="850" y="2177"/>
                </a:lnTo>
                <a:cubicBezTo>
                  <a:pt x="380" y="2177"/>
                  <a:pt x="0" y="2544"/>
                  <a:pt x="0" y="2998"/>
                </a:cubicBezTo>
                <a:cubicBezTo>
                  <a:pt x="0" y="8040"/>
                  <a:pt x="3277" y="10163"/>
                  <a:pt x="5912" y="11871"/>
                </a:cubicBezTo>
                <a:cubicBezTo>
                  <a:pt x="8065" y="13266"/>
                  <a:pt x="9384" y="14207"/>
                  <a:pt x="9384" y="15911"/>
                </a:cubicBezTo>
                <a:lnTo>
                  <a:pt x="9384" y="17450"/>
                </a:lnTo>
                <a:cubicBezTo>
                  <a:pt x="7122" y="17696"/>
                  <a:pt x="5461" y="18514"/>
                  <a:pt x="5461" y="19487"/>
                </a:cubicBezTo>
                <a:cubicBezTo>
                  <a:pt x="5461" y="20654"/>
                  <a:pt x="7851" y="21600"/>
                  <a:pt x="10800" y="21600"/>
                </a:cubicBezTo>
                <a:cubicBezTo>
                  <a:pt x="13749" y="21600"/>
                  <a:pt x="16139" y="20654"/>
                  <a:pt x="16139" y="19487"/>
                </a:cubicBezTo>
                <a:cubicBezTo>
                  <a:pt x="16139" y="18514"/>
                  <a:pt x="14478" y="17696"/>
                  <a:pt x="12216" y="17450"/>
                </a:cubicBezTo>
                <a:cubicBezTo>
                  <a:pt x="12216" y="17450"/>
                  <a:pt x="12216" y="15911"/>
                  <a:pt x="12216" y="15911"/>
                </a:cubicBezTo>
                <a:close/>
              </a:path>
            </a:pathLst>
          </a:custGeom>
          <a:solidFill>
            <a:srgbClr val="FFFFFF"/>
          </a:solidFill>
          <a:ln w="12700" cap="flat">
            <a:noFill/>
            <a:miter lim="400000"/>
          </a:ln>
          <a:effectLst/>
        </p:spPr>
        <p:txBody>
          <a:bodyPr wrap="square" lIns="40308" tIns="40308" rIns="40308" bIns="40308" numCol="1" anchor="ctr">
            <a:noAutofit/>
          </a:bodyPr>
          <a:lstStyle/>
          <a:p>
            <a:pPr>
              <a:defRPr sz="3100" b="1">
                <a:latin typeface="Kontrapunkt Bob Bold"/>
                <a:ea typeface="Kontrapunkt Bob Bold"/>
                <a:cs typeface="Kontrapunkt Bob Bold"/>
                <a:sym typeface="Kontrapunkt Bob Bold"/>
              </a:defRPr>
            </a:pPr>
            <a:endParaRPr sz="3330" b="1">
              <a:solidFill>
                <a:prstClr val="black"/>
              </a:solidFill>
              <a:latin typeface="微软雅黑" panose="020B0503020204020204" pitchFamily="34" charset="-122"/>
              <a:ea typeface="Kontrapunkt Bob Bold"/>
              <a:cs typeface="Kontrapunkt Bob Bold"/>
              <a:sym typeface="Kontrapunkt Bob Bold"/>
            </a:endParaRPr>
          </a:p>
        </p:txBody>
      </p:sp>
      <p:sp>
        <p:nvSpPr>
          <p:cNvPr id="24" name="TextBox 23"/>
          <p:cNvSpPr txBox="1"/>
          <p:nvPr/>
        </p:nvSpPr>
        <p:spPr>
          <a:xfrm>
            <a:off x="4791187" y="3124175"/>
            <a:ext cx="1947968" cy="225575"/>
          </a:xfrm>
          <a:prstGeom prst="rect">
            <a:avLst/>
          </a:prstGeom>
          <a:noFill/>
        </p:spPr>
        <p:txBody>
          <a:bodyPr wrap="square" lIns="0" tIns="0" rIns="0" bIns="0" rtlCol="0">
            <a:spAutoFit/>
          </a:bodyPr>
          <a:lstStyle/>
          <a:p>
            <a:pPr defTabSz="1244600">
              <a:defRPr/>
            </a:pPr>
            <a:r>
              <a:rPr lang="zh-CN" altLang="en-US" sz="1465" dirty="0">
                <a:solidFill>
                  <a:srgbClr val="FFFFFF"/>
                </a:solidFill>
                <a:latin typeface="微软雅黑" panose="020B0503020204020204" pitchFamily="34" charset="-122"/>
                <a:ea typeface="微软雅黑" panose="020B0503020204020204" pitchFamily="34" charset="-122"/>
              </a:rPr>
              <a:t>添加标题</a:t>
            </a:r>
            <a:endParaRPr lang="en-GB" altLang="zh-CN" sz="1465" dirty="0">
              <a:solidFill>
                <a:srgbClr val="FFFFFF"/>
              </a:solidFill>
              <a:latin typeface="微软雅黑" panose="020B0503020204020204" pitchFamily="34" charset="-122"/>
              <a:ea typeface="微软雅黑" panose="020B0503020204020204" pitchFamily="34" charset="-122"/>
            </a:endParaRPr>
          </a:p>
        </p:txBody>
      </p:sp>
      <p:sp>
        <p:nvSpPr>
          <p:cNvPr id="25" name="TextBox 24"/>
          <p:cNvSpPr txBox="1"/>
          <p:nvPr/>
        </p:nvSpPr>
        <p:spPr>
          <a:xfrm>
            <a:off x="4791187" y="3738669"/>
            <a:ext cx="1947968" cy="225575"/>
          </a:xfrm>
          <a:prstGeom prst="rect">
            <a:avLst/>
          </a:prstGeom>
          <a:noFill/>
        </p:spPr>
        <p:txBody>
          <a:bodyPr wrap="square" lIns="0" tIns="0" rIns="0" bIns="0" rtlCol="0">
            <a:spAutoFit/>
          </a:bodyPr>
          <a:lstStyle/>
          <a:p>
            <a:pPr defTabSz="1244600">
              <a:defRPr/>
            </a:pPr>
            <a:r>
              <a:rPr lang="zh-CN" altLang="en-US" sz="1465" dirty="0">
                <a:solidFill>
                  <a:srgbClr val="FFFFFF"/>
                </a:solidFill>
                <a:latin typeface="微软雅黑" panose="020B0503020204020204" pitchFamily="34" charset="-122"/>
                <a:ea typeface="微软雅黑" panose="020B0503020204020204" pitchFamily="34" charset="-122"/>
              </a:rPr>
              <a:t>添加标题</a:t>
            </a:r>
            <a:endParaRPr lang="en-GB" altLang="zh-CN" sz="1465" dirty="0">
              <a:solidFill>
                <a:srgbClr val="FFFFFF"/>
              </a:solidFill>
              <a:latin typeface="微软雅黑" panose="020B0503020204020204" pitchFamily="34" charset="-122"/>
              <a:ea typeface="微软雅黑" panose="020B0503020204020204" pitchFamily="34" charset="-122"/>
            </a:endParaRPr>
          </a:p>
        </p:txBody>
      </p:sp>
      <p:sp>
        <p:nvSpPr>
          <p:cNvPr id="26" name="TextBox 25"/>
          <p:cNvSpPr txBox="1"/>
          <p:nvPr/>
        </p:nvSpPr>
        <p:spPr>
          <a:xfrm>
            <a:off x="4791187" y="4376973"/>
            <a:ext cx="1947968" cy="225575"/>
          </a:xfrm>
          <a:prstGeom prst="rect">
            <a:avLst/>
          </a:prstGeom>
          <a:noFill/>
        </p:spPr>
        <p:txBody>
          <a:bodyPr wrap="square" lIns="0" tIns="0" rIns="0" bIns="0" rtlCol="0">
            <a:spAutoFit/>
          </a:bodyPr>
          <a:lstStyle/>
          <a:p>
            <a:pPr defTabSz="1244600">
              <a:defRPr/>
            </a:pPr>
            <a:r>
              <a:rPr lang="zh-CN" altLang="en-US" sz="1465" dirty="0">
                <a:solidFill>
                  <a:srgbClr val="FFFFFF"/>
                </a:solidFill>
                <a:latin typeface="微软雅黑" panose="020B0503020204020204" pitchFamily="34" charset="-122"/>
                <a:ea typeface="微软雅黑" panose="020B0503020204020204" pitchFamily="34" charset="-122"/>
              </a:rPr>
              <a:t>添加标题</a:t>
            </a:r>
            <a:endParaRPr lang="en-GB" altLang="zh-CN" sz="1465" dirty="0">
              <a:solidFill>
                <a:srgbClr val="FFFFFF"/>
              </a:solidFill>
              <a:latin typeface="微软雅黑" panose="020B0503020204020204" pitchFamily="34" charset="-122"/>
              <a:ea typeface="微软雅黑" panose="020B0503020204020204" pitchFamily="34" charset="-122"/>
            </a:endParaRPr>
          </a:p>
        </p:txBody>
      </p:sp>
      <p:sp>
        <p:nvSpPr>
          <p:cNvPr id="27" name="TextBox 26"/>
          <p:cNvSpPr txBox="1"/>
          <p:nvPr/>
        </p:nvSpPr>
        <p:spPr>
          <a:xfrm>
            <a:off x="4791187" y="4991469"/>
            <a:ext cx="1947968" cy="225575"/>
          </a:xfrm>
          <a:prstGeom prst="rect">
            <a:avLst/>
          </a:prstGeom>
          <a:noFill/>
        </p:spPr>
        <p:txBody>
          <a:bodyPr wrap="square" lIns="0" tIns="0" rIns="0" bIns="0" rtlCol="0">
            <a:spAutoFit/>
          </a:bodyPr>
          <a:lstStyle/>
          <a:p>
            <a:pPr defTabSz="1244600">
              <a:defRPr/>
            </a:pPr>
            <a:r>
              <a:rPr lang="zh-CN" altLang="en-US" sz="1465" dirty="0">
                <a:solidFill>
                  <a:srgbClr val="FFFFFF"/>
                </a:solidFill>
                <a:latin typeface="微软雅黑" panose="020B0503020204020204" pitchFamily="34" charset="-122"/>
                <a:ea typeface="微软雅黑" panose="020B0503020204020204" pitchFamily="34" charset="-122"/>
              </a:rPr>
              <a:t>添加标题</a:t>
            </a:r>
            <a:endParaRPr lang="en-GB" altLang="zh-CN" sz="1465" dirty="0">
              <a:solidFill>
                <a:srgbClr val="FFFFFF"/>
              </a:solidFill>
              <a:latin typeface="微软雅黑" panose="020B0503020204020204" pitchFamily="34" charset="-122"/>
              <a:ea typeface="微软雅黑" panose="020B0503020204020204" pitchFamily="34" charset="-122"/>
            </a:endParaRPr>
          </a:p>
        </p:txBody>
      </p:sp>
      <p:sp>
        <p:nvSpPr>
          <p:cNvPr id="28" name="TextBox 27"/>
          <p:cNvSpPr txBox="1"/>
          <p:nvPr/>
        </p:nvSpPr>
        <p:spPr>
          <a:xfrm>
            <a:off x="6539861" y="2206616"/>
            <a:ext cx="2951099" cy="553998"/>
          </a:xfrm>
          <a:prstGeom prst="rect">
            <a:avLst/>
          </a:prstGeom>
          <a:noFill/>
        </p:spPr>
        <p:txBody>
          <a:bodyPr wrap="square" lIns="0" tIns="0" rIns="0" bIns="0" rtlCol="0">
            <a:spAutoFit/>
          </a:bodyPr>
          <a:lstStyle/>
          <a:p>
            <a:r>
              <a:rPr lang="zh-CN" altLang="en-US" sz="1200" dirty="0">
                <a:solidFill>
                  <a:srgbClr val="474747"/>
                </a:solidFill>
                <a:latin typeface="微软雅黑" panose="020B0503020204020204" pitchFamily="34" charset="-122"/>
                <a:ea typeface="微软雅黑" panose="020B0503020204020204" pitchFamily="34" charset="-122"/>
              </a:rPr>
              <a:t>此处添加详细文本描述，建议与标题相关并符合整体语言风格，语言描述尽量简洁生动。尽量将每页幻灯片</a:t>
            </a:r>
            <a:endParaRPr lang="en-GB" sz="1200" dirty="0">
              <a:solidFill>
                <a:srgbClr val="474747"/>
              </a:solidFill>
              <a:latin typeface="微软雅黑" panose="020B0503020204020204" pitchFamily="34" charset="-122"/>
              <a:ea typeface="微软雅黑" panose="020B0503020204020204" pitchFamily="34" charset="-122"/>
            </a:endParaRPr>
          </a:p>
        </p:txBody>
      </p:sp>
      <p:sp>
        <p:nvSpPr>
          <p:cNvPr id="29" name="TextBox 28"/>
          <p:cNvSpPr txBox="1"/>
          <p:nvPr/>
        </p:nvSpPr>
        <p:spPr>
          <a:xfrm>
            <a:off x="8096032" y="3275911"/>
            <a:ext cx="2951099" cy="553998"/>
          </a:xfrm>
          <a:prstGeom prst="rect">
            <a:avLst/>
          </a:prstGeom>
          <a:noFill/>
        </p:spPr>
        <p:txBody>
          <a:bodyPr wrap="square" lIns="0" tIns="0" rIns="0" bIns="0" rtlCol="0">
            <a:spAutoFit/>
          </a:bodyPr>
          <a:lstStyle/>
          <a:p>
            <a:r>
              <a:rPr lang="zh-CN" altLang="en-US" sz="1200" dirty="0">
                <a:solidFill>
                  <a:srgbClr val="474747"/>
                </a:solidFill>
                <a:latin typeface="微软雅黑" panose="020B0503020204020204" pitchFamily="34" charset="-122"/>
                <a:ea typeface="微软雅黑" panose="020B0503020204020204" pitchFamily="34" charset="-122"/>
              </a:rPr>
              <a:t>此处添加详细文本描述，建议与标题相关并符合整体语言风格，语言描述尽量简洁生动。尽量将每页幻灯片</a:t>
            </a:r>
            <a:endParaRPr lang="en-GB" sz="1200" dirty="0">
              <a:solidFill>
                <a:srgbClr val="474747"/>
              </a:solidFill>
              <a:latin typeface="微软雅黑" panose="020B0503020204020204" pitchFamily="34" charset="-122"/>
              <a:ea typeface="微软雅黑" panose="020B0503020204020204" pitchFamily="34" charset="-122"/>
            </a:endParaRPr>
          </a:p>
        </p:txBody>
      </p:sp>
      <p:sp>
        <p:nvSpPr>
          <p:cNvPr id="30" name="TextBox 29"/>
          <p:cNvSpPr txBox="1"/>
          <p:nvPr/>
        </p:nvSpPr>
        <p:spPr>
          <a:xfrm>
            <a:off x="8092112" y="4580045"/>
            <a:ext cx="2951099" cy="553998"/>
          </a:xfrm>
          <a:prstGeom prst="rect">
            <a:avLst/>
          </a:prstGeom>
          <a:noFill/>
        </p:spPr>
        <p:txBody>
          <a:bodyPr wrap="square" lIns="0" tIns="0" rIns="0" bIns="0" rtlCol="0">
            <a:spAutoFit/>
          </a:bodyPr>
          <a:lstStyle/>
          <a:p>
            <a:r>
              <a:rPr lang="zh-CN" altLang="en-US" sz="1200" dirty="0">
                <a:solidFill>
                  <a:srgbClr val="474747"/>
                </a:solidFill>
                <a:latin typeface="微软雅黑" panose="020B0503020204020204" pitchFamily="34" charset="-122"/>
                <a:ea typeface="微软雅黑" panose="020B0503020204020204" pitchFamily="34" charset="-122"/>
              </a:rPr>
              <a:t>此处添加详细文本描述，建议与标题相关并符合整体语言风格，语言描述尽量简洁生动。尽量将每页幻灯片</a:t>
            </a:r>
            <a:endParaRPr lang="en-GB" sz="1200" dirty="0">
              <a:solidFill>
                <a:srgbClr val="474747"/>
              </a:solidFill>
              <a:latin typeface="微软雅黑" panose="020B0503020204020204" pitchFamily="34" charset="-122"/>
              <a:ea typeface="微软雅黑" panose="020B0503020204020204" pitchFamily="34" charset="-122"/>
            </a:endParaRPr>
          </a:p>
        </p:txBody>
      </p:sp>
      <p:sp>
        <p:nvSpPr>
          <p:cNvPr id="31" name="TextBox 30"/>
          <p:cNvSpPr txBox="1"/>
          <p:nvPr/>
        </p:nvSpPr>
        <p:spPr>
          <a:xfrm>
            <a:off x="6544360" y="5659420"/>
            <a:ext cx="2980273" cy="553998"/>
          </a:xfrm>
          <a:prstGeom prst="rect">
            <a:avLst/>
          </a:prstGeom>
          <a:noFill/>
        </p:spPr>
        <p:txBody>
          <a:bodyPr wrap="square" lIns="0" tIns="0" rIns="0" bIns="0" rtlCol="0">
            <a:spAutoFit/>
          </a:bodyPr>
          <a:lstStyle/>
          <a:p>
            <a:r>
              <a:rPr lang="zh-CN" altLang="en-US" sz="1200" dirty="0">
                <a:solidFill>
                  <a:srgbClr val="474747"/>
                </a:solidFill>
                <a:latin typeface="微软雅黑" panose="020B0503020204020204" pitchFamily="34" charset="-122"/>
                <a:ea typeface="微软雅黑" panose="020B0503020204020204" pitchFamily="34" charset="-122"/>
              </a:rPr>
              <a:t>此处添加详细文本描述，建议与标题相关并符合整体语言风格，语言描述尽量简洁生动。尽量将每页幻灯片</a:t>
            </a:r>
            <a:endParaRPr lang="en-GB" sz="1200" dirty="0">
              <a:solidFill>
                <a:srgbClr val="474747"/>
              </a:solidFill>
              <a:latin typeface="微软雅黑" panose="020B0503020204020204" pitchFamily="34" charset="-122"/>
              <a:ea typeface="微软雅黑" panose="020B0503020204020204" pitchFamily="34" charset="-122"/>
            </a:endParaRPr>
          </a:p>
        </p:txBody>
      </p:sp>
      <p:sp>
        <p:nvSpPr>
          <p:cNvPr id="32" name="Text Placeholder 2"/>
          <p:cNvSpPr txBox="1"/>
          <p:nvPr/>
        </p:nvSpPr>
        <p:spPr>
          <a:xfrm>
            <a:off x="1738250" y="2406132"/>
            <a:ext cx="820035" cy="777669"/>
          </a:xfrm>
          <a:prstGeom prst="rect">
            <a:avLst/>
          </a:prstGeom>
          <a:noFill/>
        </p:spPr>
        <p:txBody>
          <a:bodyPr vert="horz" lIns="0" tIns="48369" rIns="0" bIns="48369" rtlCol="0" anchor="ctr">
            <a:normAutofit/>
          </a:bodyPr>
          <a:lstStyle>
            <a:lvl1pPr marL="0" indent="0" algn="l" defTabSz="914400" rtl="0" eaLnBrk="1" latinLnBrk="0" hangingPunct="1">
              <a:lnSpc>
                <a:spcPct val="90000"/>
              </a:lnSpc>
              <a:spcBef>
                <a:spcPts val="1000"/>
              </a:spcBef>
              <a:buFont typeface="Arial" panose="020B0604020202020204" pitchFamily="34" charset="0"/>
              <a:buNone/>
              <a:defRPr sz="1600" b="0" kern="1200" baseline="0">
                <a:solidFill>
                  <a:schemeClr val="accent1"/>
                </a:solidFill>
                <a:latin typeface="+mn-ea"/>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defRPr/>
            </a:pPr>
            <a:r>
              <a:rPr lang="en-US" sz="2535" dirty="0">
                <a:solidFill>
                  <a:schemeClr val="tx1">
                    <a:lumMod val="75000"/>
                    <a:lumOff val="25000"/>
                  </a:schemeClr>
                </a:solidFill>
                <a:latin typeface="微软雅黑" panose="020B0503020204020204" pitchFamily="34" charset="-122"/>
                <a:ea typeface="微软雅黑" panose="020B0503020204020204" pitchFamily="34" charset="-122"/>
              </a:rPr>
              <a:t>1</a:t>
            </a:r>
            <a:endParaRPr lang="en-GB" sz="2535"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33" name="Text Placeholder 2"/>
          <p:cNvSpPr txBox="1"/>
          <p:nvPr/>
        </p:nvSpPr>
        <p:spPr>
          <a:xfrm>
            <a:off x="1738249" y="3333736"/>
            <a:ext cx="820035" cy="777669"/>
          </a:xfrm>
          <a:prstGeom prst="rect">
            <a:avLst/>
          </a:prstGeom>
          <a:noFill/>
        </p:spPr>
        <p:txBody>
          <a:bodyPr vert="horz" lIns="0" tIns="48369" rIns="0" bIns="48369" rtlCol="0" anchor="ctr">
            <a:normAutofit/>
          </a:bodyPr>
          <a:lstStyle>
            <a:lvl1pPr marL="0" indent="0" algn="l" defTabSz="914400" rtl="0" eaLnBrk="1" latinLnBrk="0" hangingPunct="1">
              <a:lnSpc>
                <a:spcPct val="90000"/>
              </a:lnSpc>
              <a:spcBef>
                <a:spcPts val="1000"/>
              </a:spcBef>
              <a:buFont typeface="Arial" panose="020B0604020202020204" pitchFamily="34" charset="0"/>
              <a:buNone/>
              <a:defRPr sz="1600" b="0" kern="1200" baseline="0">
                <a:solidFill>
                  <a:schemeClr val="accent1"/>
                </a:solidFill>
                <a:latin typeface="+mn-ea"/>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defRPr/>
            </a:pPr>
            <a:r>
              <a:rPr lang="en-US" sz="2535">
                <a:solidFill>
                  <a:schemeClr val="tx1">
                    <a:lumMod val="75000"/>
                    <a:lumOff val="25000"/>
                  </a:schemeClr>
                </a:solidFill>
                <a:latin typeface="微软雅黑" panose="020B0503020204020204" pitchFamily="34" charset="-122"/>
                <a:ea typeface="微软雅黑" panose="020B0503020204020204" pitchFamily="34" charset="-122"/>
              </a:rPr>
              <a:t>2</a:t>
            </a:r>
            <a:endParaRPr lang="en-GB" sz="2535"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34" name="Text Placeholder 2"/>
          <p:cNvSpPr txBox="1"/>
          <p:nvPr/>
        </p:nvSpPr>
        <p:spPr>
          <a:xfrm>
            <a:off x="1736272" y="4273630"/>
            <a:ext cx="820035" cy="777669"/>
          </a:xfrm>
          <a:prstGeom prst="rect">
            <a:avLst/>
          </a:prstGeom>
          <a:noFill/>
        </p:spPr>
        <p:txBody>
          <a:bodyPr vert="horz" lIns="0" tIns="48369" rIns="0" bIns="48369" rtlCol="0" anchor="ctr">
            <a:normAutofit/>
          </a:bodyPr>
          <a:lstStyle>
            <a:lvl1pPr marL="0" indent="0" algn="l" defTabSz="914400" rtl="0" eaLnBrk="1" latinLnBrk="0" hangingPunct="1">
              <a:lnSpc>
                <a:spcPct val="90000"/>
              </a:lnSpc>
              <a:spcBef>
                <a:spcPts val="1000"/>
              </a:spcBef>
              <a:buFont typeface="Arial" panose="020B0604020202020204" pitchFamily="34" charset="0"/>
              <a:buNone/>
              <a:defRPr sz="1600" b="0" kern="1200" baseline="0">
                <a:solidFill>
                  <a:schemeClr val="accent1"/>
                </a:solidFill>
                <a:latin typeface="+mn-ea"/>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defRPr/>
            </a:pPr>
            <a:r>
              <a:rPr lang="en-US" sz="2535">
                <a:solidFill>
                  <a:schemeClr val="tx1">
                    <a:lumMod val="75000"/>
                    <a:lumOff val="25000"/>
                  </a:schemeClr>
                </a:solidFill>
                <a:latin typeface="微软雅黑" panose="020B0503020204020204" pitchFamily="34" charset="-122"/>
                <a:ea typeface="微软雅黑" panose="020B0503020204020204" pitchFamily="34" charset="-122"/>
              </a:rPr>
              <a:t>3</a:t>
            </a:r>
            <a:endParaRPr lang="en-GB" sz="2535"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35" name="Text Placeholder 2"/>
          <p:cNvSpPr txBox="1"/>
          <p:nvPr/>
        </p:nvSpPr>
        <p:spPr>
          <a:xfrm>
            <a:off x="1736272" y="5201235"/>
            <a:ext cx="820035" cy="777669"/>
          </a:xfrm>
          <a:prstGeom prst="rect">
            <a:avLst/>
          </a:prstGeom>
          <a:noFill/>
        </p:spPr>
        <p:txBody>
          <a:bodyPr vert="horz" lIns="0" tIns="48369" rIns="0" bIns="48369" rtlCol="0" anchor="ctr">
            <a:normAutofit/>
          </a:bodyPr>
          <a:lstStyle>
            <a:lvl1pPr marL="0" indent="0" algn="l" defTabSz="914400" rtl="0" eaLnBrk="1" latinLnBrk="0" hangingPunct="1">
              <a:lnSpc>
                <a:spcPct val="90000"/>
              </a:lnSpc>
              <a:spcBef>
                <a:spcPts val="1000"/>
              </a:spcBef>
              <a:buFont typeface="Arial" panose="020B0604020202020204" pitchFamily="34" charset="0"/>
              <a:buNone/>
              <a:defRPr sz="1600" b="0" kern="1200" baseline="0">
                <a:solidFill>
                  <a:schemeClr val="accent1"/>
                </a:solidFill>
                <a:latin typeface="+mn-ea"/>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defRPr/>
            </a:pPr>
            <a:r>
              <a:rPr lang="en-US" sz="2535">
                <a:solidFill>
                  <a:schemeClr val="tx1">
                    <a:lumMod val="75000"/>
                    <a:lumOff val="25000"/>
                  </a:schemeClr>
                </a:solidFill>
                <a:latin typeface="微软雅黑" panose="020B0503020204020204" pitchFamily="34" charset="-122"/>
                <a:ea typeface="微软雅黑" panose="020B0503020204020204" pitchFamily="34" charset="-122"/>
              </a:rPr>
              <a:t>4</a:t>
            </a:r>
            <a:endParaRPr lang="en-GB" sz="2535" dirty="0">
              <a:solidFill>
                <a:schemeClr val="tx1">
                  <a:lumMod val="75000"/>
                  <a:lumOff val="25000"/>
                </a:schemeClr>
              </a:solidFill>
              <a:latin typeface="微软雅黑" panose="020B0503020204020204" pitchFamily="34" charset="-122"/>
              <a:ea typeface="微软雅黑" panose="020B0503020204020204" pitchFamily="34" charset="-122"/>
            </a:endParaRPr>
          </a:p>
        </p:txBody>
      </p:sp>
      <p:cxnSp>
        <p:nvCxnSpPr>
          <p:cNvPr id="36" name="直接连接符 35"/>
          <p:cNvCxnSpPr/>
          <p:nvPr/>
        </p:nvCxnSpPr>
        <p:spPr>
          <a:xfrm>
            <a:off x="145176" y="384520"/>
            <a:ext cx="4937449" cy="0"/>
          </a:xfrm>
          <a:prstGeom prst="line">
            <a:avLst/>
          </a:prstGeom>
          <a:ln>
            <a:solidFill>
              <a:schemeClr val="tx1">
                <a:lumMod val="25000"/>
                <a:lumOff val="75000"/>
              </a:schemeClr>
            </a:solidFill>
          </a:ln>
        </p:spPr>
        <p:style>
          <a:lnRef idx="1">
            <a:schemeClr val="accent1"/>
          </a:lnRef>
          <a:fillRef idx="0">
            <a:schemeClr val="accent1"/>
          </a:fillRef>
          <a:effectRef idx="0">
            <a:schemeClr val="accent1"/>
          </a:effectRef>
          <a:fontRef idx="minor">
            <a:schemeClr val="tx1"/>
          </a:fontRef>
        </p:style>
      </p:cxnSp>
      <p:cxnSp>
        <p:nvCxnSpPr>
          <p:cNvPr id="37" name="直接连接符 36"/>
          <p:cNvCxnSpPr/>
          <p:nvPr/>
        </p:nvCxnSpPr>
        <p:spPr>
          <a:xfrm>
            <a:off x="7013394" y="384520"/>
            <a:ext cx="4937449" cy="0"/>
          </a:xfrm>
          <a:prstGeom prst="line">
            <a:avLst/>
          </a:prstGeom>
          <a:ln>
            <a:solidFill>
              <a:schemeClr val="tx1">
                <a:lumMod val="25000"/>
                <a:lumOff val="75000"/>
              </a:schemeClr>
            </a:solidFill>
          </a:ln>
        </p:spPr>
        <p:style>
          <a:lnRef idx="1">
            <a:schemeClr val="accent1"/>
          </a:lnRef>
          <a:fillRef idx="0">
            <a:schemeClr val="accent1"/>
          </a:fillRef>
          <a:effectRef idx="0">
            <a:schemeClr val="accent1"/>
          </a:effectRef>
          <a:fontRef idx="minor">
            <a:schemeClr val="tx1"/>
          </a:fontRef>
        </p:style>
      </p:cxnSp>
      <p:sp>
        <p:nvSpPr>
          <p:cNvPr id="41" name="KSO_GT1.1.1"/>
          <p:cNvSpPr txBox="1"/>
          <p:nvPr/>
        </p:nvSpPr>
        <p:spPr>
          <a:xfrm>
            <a:off x="5276839" y="219471"/>
            <a:ext cx="1587010" cy="330098"/>
          </a:xfrm>
          <a:prstGeom prst="rect">
            <a:avLst/>
          </a:prstGeom>
          <a:solidFill>
            <a:schemeClr val="tx1">
              <a:lumMod val="75000"/>
              <a:lumOff val="25000"/>
            </a:schemeClr>
          </a:solidFill>
        </p:spPr>
        <p:txBody>
          <a:bodyPr lIns="0" tIns="0" rIns="0" bIns="0"/>
          <a:lstStyle>
            <a:lvl1pPr defTabSz="464820">
              <a:defRPr sz="1400">
                <a:solidFill>
                  <a:schemeClr val="tx1"/>
                </a:solidFill>
                <a:latin typeface="微软雅黑" panose="020B0503020204020204" pitchFamily="34" charset="-122"/>
                <a:ea typeface="微软雅黑" panose="020B0503020204020204" pitchFamily="34" charset="-122"/>
              </a:defRPr>
            </a:lvl1pPr>
            <a:lvl2pPr marL="755650" indent="-290830" defTabSz="464820">
              <a:defRPr sz="1400">
                <a:solidFill>
                  <a:schemeClr val="tx1"/>
                </a:solidFill>
                <a:latin typeface="微软雅黑" panose="020B0503020204020204" pitchFamily="34" charset="-122"/>
                <a:ea typeface="微软雅黑" panose="020B0503020204020204" pitchFamily="34" charset="-122"/>
              </a:defRPr>
            </a:lvl2pPr>
            <a:lvl3pPr marL="1160780" indent="-230505" defTabSz="464820">
              <a:defRPr sz="1400">
                <a:solidFill>
                  <a:schemeClr val="tx1"/>
                </a:solidFill>
                <a:latin typeface="微软雅黑" panose="020B0503020204020204" pitchFamily="34" charset="-122"/>
                <a:ea typeface="微软雅黑" panose="020B0503020204020204" pitchFamily="34" charset="-122"/>
              </a:defRPr>
            </a:lvl3pPr>
            <a:lvl4pPr marL="1625600" indent="-230505" defTabSz="464820">
              <a:defRPr sz="1400">
                <a:solidFill>
                  <a:schemeClr val="tx1"/>
                </a:solidFill>
                <a:latin typeface="微软雅黑" panose="020B0503020204020204" pitchFamily="34" charset="-122"/>
                <a:ea typeface="微软雅黑" panose="020B0503020204020204" pitchFamily="34" charset="-122"/>
              </a:defRPr>
            </a:lvl4pPr>
            <a:lvl5pPr marL="2091055" indent="-231775" defTabSz="464820">
              <a:defRPr sz="1400">
                <a:solidFill>
                  <a:schemeClr val="tx1"/>
                </a:solidFill>
                <a:latin typeface="微软雅黑" panose="020B0503020204020204" pitchFamily="34" charset="-122"/>
                <a:ea typeface="微软雅黑" panose="020B0503020204020204" pitchFamily="34" charset="-122"/>
              </a:defRPr>
            </a:lvl5pPr>
            <a:lvl6pPr marL="2548255" indent="-231775" algn="ctr" defTabSz="464820"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6pPr>
            <a:lvl7pPr marL="3005455" indent="-231775" algn="ctr" defTabSz="464820"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7pPr>
            <a:lvl8pPr marL="3462655" indent="-231775" algn="ctr" defTabSz="464820"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8pPr>
            <a:lvl9pPr marL="3919855" indent="-231775" algn="ctr" defTabSz="464820"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9pPr>
          </a:lstStyle>
          <a:p>
            <a:pPr algn="ctr" eaLnBrk="1" fontAlgn="base" hangingPunct="1">
              <a:lnSpc>
                <a:spcPct val="120000"/>
              </a:lnSpc>
              <a:buClrTx/>
              <a:buSzTx/>
              <a:buFontTx/>
              <a:buNone/>
            </a:pPr>
            <a:r>
              <a:rPr lang="zh-CN" altLang="en-US" sz="2000" dirty="0">
                <a:solidFill>
                  <a:schemeClr val="bg1"/>
                </a:solidFill>
              </a:rPr>
              <a:t>点击修改</a:t>
            </a:r>
            <a:endParaRPr lang="en-US" altLang="zh-CN" sz="2000" dirty="0">
              <a:solidFill>
                <a:schemeClr val="bg1"/>
              </a:solidFill>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Click="0" advTm="0">
        <p15:prstTrans prst="pageCurlDouble"/>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2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2">
                                            <p:txEl>
                                              <p:pRg st="0" end="0"/>
                                            </p:txEl>
                                          </p:spTgt>
                                        </p:tgtEl>
                                        <p:attrNameLst>
                                          <p:attrName>style.visibility</p:attrName>
                                        </p:attrNameLst>
                                      </p:cBhvr>
                                      <p:to>
                                        <p:strVal val="visible"/>
                                      </p:to>
                                    </p:set>
                                    <p:animEffect transition="in" filter="fade">
                                      <p:cBhvr>
                                        <p:cTn id="10" dur="200"/>
                                        <p:tgtEl>
                                          <p:spTgt spid="32">
                                            <p:txEl>
                                              <p:pRg st="0" end="0"/>
                                            </p:txEl>
                                          </p:spTgt>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200"/>
                                        <p:tgtEl>
                                          <p:spTgt spid="20"/>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fade">
                                      <p:cBhvr>
                                        <p:cTn id="17" dur="200"/>
                                        <p:tgtEl>
                                          <p:spTgt spid="24"/>
                                        </p:tgtEl>
                                      </p:cBhvr>
                                    </p:animEffect>
                                  </p:childTnLst>
                                </p:cTn>
                              </p:par>
                            </p:childTnLst>
                          </p:cTn>
                        </p:par>
                        <p:par>
                          <p:cTn id="18" fill="hold">
                            <p:stCondLst>
                              <p:cond delay="1000"/>
                            </p:stCondLst>
                            <p:childTnLst>
                              <p:par>
                                <p:cTn id="19" presetID="10" presetClass="entr" presetSubtype="0" fill="hold" grpId="0" nodeType="afterEffect">
                                  <p:stCondLst>
                                    <p:cond delay="0"/>
                                  </p:stCondLst>
                                  <p:childTnLst>
                                    <p:set>
                                      <p:cBhvr>
                                        <p:cTn id="20" dur="1" fill="hold">
                                          <p:stCondLst>
                                            <p:cond delay="0"/>
                                          </p:stCondLst>
                                        </p:cTn>
                                        <p:tgtEl>
                                          <p:spTgt spid="28"/>
                                        </p:tgtEl>
                                        <p:attrNameLst>
                                          <p:attrName>style.visibility</p:attrName>
                                        </p:attrNameLst>
                                      </p:cBhvr>
                                      <p:to>
                                        <p:strVal val="visible"/>
                                      </p:to>
                                    </p:set>
                                    <p:animEffect transition="in" filter="fade">
                                      <p:cBhvr>
                                        <p:cTn id="21" dur="200"/>
                                        <p:tgtEl>
                                          <p:spTgt spid="28"/>
                                        </p:tgtEl>
                                      </p:cBhvr>
                                    </p:animEffect>
                                  </p:childTnLst>
                                </p:cTn>
                              </p:par>
                            </p:childTnLst>
                          </p:cTn>
                        </p:par>
                        <p:par>
                          <p:cTn id="22" fill="hold">
                            <p:stCondLst>
                              <p:cond delay="1500"/>
                            </p:stCondLst>
                            <p:childTnLst>
                              <p:par>
                                <p:cTn id="23" presetID="22" presetClass="entr" presetSubtype="8" fill="hold" nodeType="after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wipe(left)">
                                      <p:cBhvr>
                                        <p:cTn id="25" dur="200"/>
                                        <p:tgtEl>
                                          <p:spTgt spid="11"/>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3">
                                            <p:txEl>
                                              <p:pRg st="0" end="0"/>
                                            </p:txEl>
                                          </p:spTgt>
                                        </p:tgtEl>
                                        <p:attrNameLst>
                                          <p:attrName>style.visibility</p:attrName>
                                        </p:attrNameLst>
                                      </p:cBhvr>
                                      <p:to>
                                        <p:strVal val="visible"/>
                                      </p:to>
                                    </p:set>
                                    <p:animEffect transition="in" filter="fade">
                                      <p:cBhvr>
                                        <p:cTn id="28" dur="200"/>
                                        <p:tgtEl>
                                          <p:spTgt spid="33">
                                            <p:txEl>
                                              <p:pRg st="0" end="0"/>
                                            </p:txEl>
                                          </p:spTgt>
                                        </p:tgtEl>
                                      </p:cBhvr>
                                    </p:animEffect>
                                  </p:childTnLst>
                                </p:cTn>
                              </p:par>
                            </p:childTnLst>
                          </p:cTn>
                        </p:par>
                        <p:par>
                          <p:cTn id="29" fill="hold">
                            <p:stCondLst>
                              <p:cond delay="2000"/>
                            </p:stCondLst>
                            <p:childTnLst>
                              <p:par>
                                <p:cTn id="30" presetID="10" presetClass="entr" presetSubtype="0" fill="hold" grpId="0" nodeType="after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fade">
                                      <p:cBhvr>
                                        <p:cTn id="32" dur="200"/>
                                        <p:tgtEl>
                                          <p:spTgt spid="21"/>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25"/>
                                        </p:tgtEl>
                                        <p:attrNameLst>
                                          <p:attrName>style.visibility</p:attrName>
                                        </p:attrNameLst>
                                      </p:cBhvr>
                                      <p:to>
                                        <p:strVal val="visible"/>
                                      </p:to>
                                    </p:set>
                                    <p:animEffect transition="in" filter="fade">
                                      <p:cBhvr>
                                        <p:cTn id="35" dur="200"/>
                                        <p:tgtEl>
                                          <p:spTgt spid="25"/>
                                        </p:tgtEl>
                                      </p:cBhvr>
                                    </p:animEffect>
                                  </p:childTnLst>
                                </p:cTn>
                              </p:par>
                            </p:childTnLst>
                          </p:cTn>
                        </p:par>
                        <p:par>
                          <p:cTn id="36" fill="hold">
                            <p:stCondLst>
                              <p:cond delay="2500"/>
                            </p:stCondLst>
                            <p:childTnLst>
                              <p:par>
                                <p:cTn id="37" presetID="10" presetClass="entr" presetSubtype="0" fill="hold" grpId="0" nodeType="afterEffect">
                                  <p:stCondLst>
                                    <p:cond delay="0"/>
                                  </p:stCondLst>
                                  <p:childTnLst>
                                    <p:set>
                                      <p:cBhvr>
                                        <p:cTn id="38" dur="1" fill="hold">
                                          <p:stCondLst>
                                            <p:cond delay="0"/>
                                          </p:stCondLst>
                                        </p:cTn>
                                        <p:tgtEl>
                                          <p:spTgt spid="29"/>
                                        </p:tgtEl>
                                        <p:attrNameLst>
                                          <p:attrName>style.visibility</p:attrName>
                                        </p:attrNameLst>
                                      </p:cBhvr>
                                      <p:to>
                                        <p:strVal val="visible"/>
                                      </p:to>
                                    </p:set>
                                    <p:animEffect transition="in" filter="fade">
                                      <p:cBhvr>
                                        <p:cTn id="39" dur="200"/>
                                        <p:tgtEl>
                                          <p:spTgt spid="29"/>
                                        </p:tgtEl>
                                      </p:cBhvr>
                                    </p:animEffect>
                                  </p:childTnLst>
                                </p:cTn>
                              </p:par>
                            </p:childTnLst>
                          </p:cTn>
                        </p:par>
                        <p:par>
                          <p:cTn id="40" fill="hold">
                            <p:stCondLst>
                              <p:cond delay="3000"/>
                            </p:stCondLst>
                            <p:childTnLst>
                              <p:par>
                                <p:cTn id="41" presetID="22" presetClass="entr" presetSubtype="8" fill="hold" nodeType="after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wipe(left)">
                                      <p:cBhvr>
                                        <p:cTn id="43" dur="200"/>
                                        <p:tgtEl>
                                          <p:spTgt spid="14"/>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34">
                                            <p:txEl>
                                              <p:pRg st="0" end="0"/>
                                            </p:txEl>
                                          </p:spTgt>
                                        </p:tgtEl>
                                        <p:attrNameLst>
                                          <p:attrName>style.visibility</p:attrName>
                                        </p:attrNameLst>
                                      </p:cBhvr>
                                      <p:to>
                                        <p:strVal val="visible"/>
                                      </p:to>
                                    </p:set>
                                    <p:animEffect transition="in" filter="fade">
                                      <p:cBhvr>
                                        <p:cTn id="46" dur="200"/>
                                        <p:tgtEl>
                                          <p:spTgt spid="34">
                                            <p:txEl>
                                              <p:pRg st="0" end="0"/>
                                            </p:txEl>
                                          </p:spTgt>
                                        </p:tgtEl>
                                      </p:cBhvr>
                                    </p:animEffect>
                                  </p:childTnLst>
                                </p:cTn>
                              </p:par>
                            </p:childTnLst>
                          </p:cTn>
                        </p:par>
                        <p:par>
                          <p:cTn id="47" fill="hold">
                            <p:stCondLst>
                              <p:cond delay="3500"/>
                            </p:stCondLst>
                            <p:childTnLst>
                              <p:par>
                                <p:cTn id="48" presetID="10" presetClass="entr" presetSubtype="0" fill="hold" grpId="0" nodeType="afterEffect">
                                  <p:stCondLst>
                                    <p:cond delay="0"/>
                                  </p:stCondLst>
                                  <p:childTnLst>
                                    <p:set>
                                      <p:cBhvr>
                                        <p:cTn id="49" dur="1" fill="hold">
                                          <p:stCondLst>
                                            <p:cond delay="0"/>
                                          </p:stCondLst>
                                        </p:cTn>
                                        <p:tgtEl>
                                          <p:spTgt spid="22"/>
                                        </p:tgtEl>
                                        <p:attrNameLst>
                                          <p:attrName>style.visibility</p:attrName>
                                        </p:attrNameLst>
                                      </p:cBhvr>
                                      <p:to>
                                        <p:strVal val="visible"/>
                                      </p:to>
                                    </p:set>
                                    <p:animEffect transition="in" filter="fade">
                                      <p:cBhvr>
                                        <p:cTn id="50" dur="200"/>
                                        <p:tgtEl>
                                          <p:spTgt spid="22"/>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26"/>
                                        </p:tgtEl>
                                        <p:attrNameLst>
                                          <p:attrName>style.visibility</p:attrName>
                                        </p:attrNameLst>
                                      </p:cBhvr>
                                      <p:to>
                                        <p:strVal val="visible"/>
                                      </p:to>
                                    </p:set>
                                    <p:animEffect transition="in" filter="fade">
                                      <p:cBhvr>
                                        <p:cTn id="53" dur="200"/>
                                        <p:tgtEl>
                                          <p:spTgt spid="26"/>
                                        </p:tgtEl>
                                      </p:cBhvr>
                                    </p:animEffect>
                                  </p:childTnLst>
                                </p:cTn>
                              </p:par>
                            </p:childTnLst>
                          </p:cTn>
                        </p:par>
                        <p:par>
                          <p:cTn id="54" fill="hold">
                            <p:stCondLst>
                              <p:cond delay="4000"/>
                            </p:stCondLst>
                            <p:childTnLst>
                              <p:par>
                                <p:cTn id="55" presetID="10" presetClass="entr" presetSubtype="0" fill="hold" grpId="0" nodeType="afterEffect">
                                  <p:stCondLst>
                                    <p:cond delay="0"/>
                                  </p:stCondLst>
                                  <p:childTnLst>
                                    <p:set>
                                      <p:cBhvr>
                                        <p:cTn id="56" dur="1" fill="hold">
                                          <p:stCondLst>
                                            <p:cond delay="0"/>
                                          </p:stCondLst>
                                        </p:cTn>
                                        <p:tgtEl>
                                          <p:spTgt spid="30"/>
                                        </p:tgtEl>
                                        <p:attrNameLst>
                                          <p:attrName>style.visibility</p:attrName>
                                        </p:attrNameLst>
                                      </p:cBhvr>
                                      <p:to>
                                        <p:strVal val="visible"/>
                                      </p:to>
                                    </p:set>
                                    <p:animEffect transition="in" filter="fade">
                                      <p:cBhvr>
                                        <p:cTn id="57" dur="200"/>
                                        <p:tgtEl>
                                          <p:spTgt spid="30"/>
                                        </p:tgtEl>
                                      </p:cBhvr>
                                    </p:animEffect>
                                  </p:childTnLst>
                                </p:cTn>
                              </p:par>
                            </p:childTnLst>
                          </p:cTn>
                        </p:par>
                        <p:par>
                          <p:cTn id="58" fill="hold">
                            <p:stCondLst>
                              <p:cond delay="4500"/>
                            </p:stCondLst>
                            <p:childTnLst>
                              <p:par>
                                <p:cTn id="59" presetID="22" presetClass="entr" presetSubtype="8" fill="hold" nodeType="afterEffect">
                                  <p:stCondLst>
                                    <p:cond delay="0"/>
                                  </p:stCondLst>
                                  <p:childTnLst>
                                    <p:set>
                                      <p:cBhvr>
                                        <p:cTn id="60" dur="1" fill="hold">
                                          <p:stCondLst>
                                            <p:cond delay="0"/>
                                          </p:stCondLst>
                                        </p:cTn>
                                        <p:tgtEl>
                                          <p:spTgt spid="17"/>
                                        </p:tgtEl>
                                        <p:attrNameLst>
                                          <p:attrName>style.visibility</p:attrName>
                                        </p:attrNameLst>
                                      </p:cBhvr>
                                      <p:to>
                                        <p:strVal val="visible"/>
                                      </p:to>
                                    </p:set>
                                    <p:animEffect transition="in" filter="wipe(left)">
                                      <p:cBhvr>
                                        <p:cTn id="61" dur="200"/>
                                        <p:tgtEl>
                                          <p:spTgt spid="17"/>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35">
                                            <p:txEl>
                                              <p:pRg st="0" end="0"/>
                                            </p:txEl>
                                          </p:spTgt>
                                        </p:tgtEl>
                                        <p:attrNameLst>
                                          <p:attrName>style.visibility</p:attrName>
                                        </p:attrNameLst>
                                      </p:cBhvr>
                                      <p:to>
                                        <p:strVal val="visible"/>
                                      </p:to>
                                    </p:set>
                                    <p:animEffect transition="in" filter="fade">
                                      <p:cBhvr>
                                        <p:cTn id="64" dur="200"/>
                                        <p:tgtEl>
                                          <p:spTgt spid="35">
                                            <p:txEl>
                                              <p:pRg st="0" end="0"/>
                                            </p:txEl>
                                          </p:spTgt>
                                        </p:tgtEl>
                                      </p:cBhvr>
                                    </p:animEffect>
                                  </p:childTnLst>
                                </p:cTn>
                              </p:par>
                            </p:childTnLst>
                          </p:cTn>
                        </p:par>
                        <p:par>
                          <p:cTn id="65" fill="hold">
                            <p:stCondLst>
                              <p:cond delay="5000"/>
                            </p:stCondLst>
                            <p:childTnLst>
                              <p:par>
                                <p:cTn id="66" presetID="10" presetClass="entr" presetSubtype="0" fill="hold" grpId="0" nodeType="afterEffect">
                                  <p:stCondLst>
                                    <p:cond delay="0"/>
                                  </p:stCondLst>
                                  <p:childTnLst>
                                    <p:set>
                                      <p:cBhvr>
                                        <p:cTn id="67" dur="1" fill="hold">
                                          <p:stCondLst>
                                            <p:cond delay="0"/>
                                          </p:stCondLst>
                                        </p:cTn>
                                        <p:tgtEl>
                                          <p:spTgt spid="23"/>
                                        </p:tgtEl>
                                        <p:attrNameLst>
                                          <p:attrName>style.visibility</p:attrName>
                                        </p:attrNameLst>
                                      </p:cBhvr>
                                      <p:to>
                                        <p:strVal val="visible"/>
                                      </p:to>
                                    </p:set>
                                    <p:animEffect transition="in" filter="fade">
                                      <p:cBhvr>
                                        <p:cTn id="68" dur="200"/>
                                        <p:tgtEl>
                                          <p:spTgt spid="23"/>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27"/>
                                        </p:tgtEl>
                                        <p:attrNameLst>
                                          <p:attrName>style.visibility</p:attrName>
                                        </p:attrNameLst>
                                      </p:cBhvr>
                                      <p:to>
                                        <p:strVal val="visible"/>
                                      </p:to>
                                    </p:set>
                                    <p:animEffect transition="in" filter="fade">
                                      <p:cBhvr>
                                        <p:cTn id="71" dur="200"/>
                                        <p:tgtEl>
                                          <p:spTgt spid="27"/>
                                        </p:tgtEl>
                                      </p:cBhvr>
                                    </p:animEffect>
                                  </p:childTnLst>
                                </p:cTn>
                              </p:par>
                            </p:childTnLst>
                          </p:cTn>
                        </p:par>
                        <p:par>
                          <p:cTn id="72" fill="hold">
                            <p:stCondLst>
                              <p:cond delay="5500"/>
                            </p:stCondLst>
                            <p:childTnLst>
                              <p:par>
                                <p:cTn id="73" presetID="10" presetClass="entr" presetSubtype="0" fill="hold" grpId="0" nodeType="afterEffect">
                                  <p:stCondLst>
                                    <p:cond delay="0"/>
                                  </p:stCondLst>
                                  <p:childTnLst>
                                    <p:set>
                                      <p:cBhvr>
                                        <p:cTn id="74" dur="1" fill="hold">
                                          <p:stCondLst>
                                            <p:cond delay="0"/>
                                          </p:stCondLst>
                                        </p:cTn>
                                        <p:tgtEl>
                                          <p:spTgt spid="31"/>
                                        </p:tgtEl>
                                        <p:attrNameLst>
                                          <p:attrName>style.visibility</p:attrName>
                                        </p:attrNameLst>
                                      </p:cBhvr>
                                      <p:to>
                                        <p:strVal val="visible"/>
                                      </p:to>
                                    </p:set>
                                    <p:animEffect transition="in" filter="fade">
                                      <p:cBhvr>
                                        <p:cTn id="75" dur="2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2" grpId="0" animBg="1"/>
      <p:bldP spid="23" grpId="0" animBg="1"/>
      <p:bldP spid="24" grpId="0"/>
      <p:bldP spid="25" grpId="0"/>
      <p:bldP spid="26" grpId="0"/>
      <p:bldP spid="27" grpId="0"/>
      <p:bldP spid="28" grpId="0"/>
      <p:bldP spid="29" grpId="0"/>
      <p:bldP spid="30" grpId="0"/>
      <p:bldP spid="31" grpId="0"/>
      <p:bldP spid="32" grpId="0" build="p"/>
      <p:bldP spid="33" grpId="0" build="p"/>
      <p:bldP spid="34" grpId="0" build="p"/>
      <p:bldP spid="35"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1071526" y="2001838"/>
            <a:ext cx="1906000" cy="1906588"/>
            <a:chOff x="802481" y="1501842"/>
            <a:chExt cx="1429941" cy="1430382"/>
          </a:xfrm>
        </p:grpSpPr>
        <p:sp>
          <p:nvSpPr>
            <p:cNvPr id="13" name="空心弧 12"/>
            <p:cNvSpPr/>
            <p:nvPr/>
          </p:nvSpPr>
          <p:spPr>
            <a:xfrm flipV="1">
              <a:off x="802481" y="1501842"/>
              <a:ext cx="1429941" cy="1430382"/>
            </a:xfrm>
            <a:prstGeom prst="blockArc">
              <a:avLst>
                <a:gd name="adj1" fmla="val 6741711"/>
                <a:gd name="adj2" fmla="val 0"/>
                <a:gd name="adj3" fmla="val 19570"/>
              </a:avLst>
            </a:prstGeom>
            <a:solidFill>
              <a:srgbClr val="79B84B"/>
            </a:solidFill>
            <a:ln>
              <a:noFill/>
            </a:ln>
          </p:spPr>
          <p:style>
            <a:lnRef idx="2">
              <a:schemeClr val="accent1">
                <a:shade val="50000"/>
              </a:schemeClr>
            </a:lnRef>
            <a:fillRef idx="1">
              <a:schemeClr val="accent1"/>
            </a:fillRef>
            <a:effectRef idx="0">
              <a:schemeClr val="accent1"/>
            </a:effectRef>
            <a:fontRef idx="minor">
              <a:schemeClr val="lt1"/>
            </a:fontRef>
          </p:style>
          <p:txBody>
            <a:bodyPr lIns="91412" tIns="45706" rIns="91412" bIns="45706" anchor="ctr"/>
            <a:lstStyle/>
            <a:p>
              <a:pPr algn="ctr">
                <a:defRPr/>
              </a:pPr>
              <a:endParaRPr lang="zh-CN" altLang="en-US" sz="2400"/>
            </a:p>
          </p:txBody>
        </p:sp>
        <p:sp>
          <p:nvSpPr>
            <p:cNvPr id="34822" name="矩形 16"/>
            <p:cNvSpPr>
              <a:spLocks noChangeArrowheads="1"/>
            </p:cNvSpPr>
            <p:nvPr/>
          </p:nvSpPr>
          <p:spPr bwMode="auto">
            <a:xfrm>
              <a:off x="1329929" y="2053271"/>
              <a:ext cx="448776" cy="3000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12" tIns="45706" rIns="91412" bIns="45706">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en-US" altLang="zh-CN" sz="2000" dirty="0">
                  <a:solidFill>
                    <a:schemeClr val="accent1"/>
                  </a:solidFill>
                  <a:latin typeface="Impact" panose="020B0806030902050204" pitchFamily="34" charset="0"/>
                  <a:ea typeface="Malgun Gothic" panose="020B0503020000020004" pitchFamily="34" charset="-127"/>
                  <a:cs typeface="Adobe Naskh Medium" panose="01010101010101010101" pitchFamily="50" charset="-78"/>
                </a:rPr>
                <a:t>01%</a:t>
              </a:r>
              <a:endParaRPr lang="zh-CN" altLang="en-US" sz="2000" dirty="0">
                <a:solidFill>
                  <a:schemeClr val="accent1"/>
                </a:solidFill>
                <a:latin typeface="Impact" panose="020B0806030902050204" pitchFamily="34" charset="0"/>
                <a:ea typeface="Malgun Gothic" panose="020B0503020000020004" pitchFamily="34" charset="-127"/>
                <a:cs typeface="Adobe Naskh Medium" panose="01010101010101010101" pitchFamily="50" charset="-78"/>
              </a:endParaRPr>
            </a:p>
          </p:txBody>
        </p:sp>
      </p:grpSp>
      <p:grpSp>
        <p:nvGrpSpPr>
          <p:cNvPr id="3" name="组合 2"/>
          <p:cNvGrpSpPr/>
          <p:nvPr/>
        </p:nvGrpSpPr>
        <p:grpSpPr>
          <a:xfrm>
            <a:off x="3748814" y="2001838"/>
            <a:ext cx="1905998" cy="1906588"/>
            <a:chOff x="2811067" y="1501842"/>
            <a:chExt cx="1429940" cy="1430382"/>
          </a:xfrm>
        </p:grpSpPr>
        <p:sp>
          <p:nvSpPr>
            <p:cNvPr id="14" name="空心弧 13"/>
            <p:cNvSpPr/>
            <p:nvPr/>
          </p:nvSpPr>
          <p:spPr>
            <a:xfrm flipV="1">
              <a:off x="2811067" y="1501842"/>
              <a:ext cx="1429940" cy="1430382"/>
            </a:xfrm>
            <a:prstGeom prst="blockArc">
              <a:avLst>
                <a:gd name="adj1" fmla="val 5607005"/>
                <a:gd name="adj2" fmla="val 0"/>
                <a:gd name="adj3" fmla="val 19570"/>
              </a:avLst>
            </a:prstGeom>
            <a:solidFill>
              <a:srgbClr val="FF7254"/>
            </a:solidFill>
            <a:ln>
              <a:noFill/>
            </a:ln>
          </p:spPr>
          <p:style>
            <a:lnRef idx="2">
              <a:schemeClr val="accent1">
                <a:shade val="50000"/>
              </a:schemeClr>
            </a:lnRef>
            <a:fillRef idx="1">
              <a:schemeClr val="accent1"/>
            </a:fillRef>
            <a:effectRef idx="0">
              <a:schemeClr val="accent1"/>
            </a:effectRef>
            <a:fontRef idx="minor">
              <a:schemeClr val="lt1"/>
            </a:fontRef>
          </p:style>
          <p:txBody>
            <a:bodyPr lIns="91412" tIns="45706" rIns="91412" bIns="45706" anchor="ctr"/>
            <a:lstStyle/>
            <a:p>
              <a:pPr algn="ctr">
                <a:defRPr/>
              </a:pPr>
              <a:endParaRPr lang="zh-CN" altLang="en-US" sz="2400"/>
            </a:p>
          </p:txBody>
        </p:sp>
        <p:sp>
          <p:nvSpPr>
            <p:cNvPr id="34823" name="矩形 17"/>
            <p:cNvSpPr>
              <a:spLocks noChangeArrowheads="1"/>
            </p:cNvSpPr>
            <p:nvPr/>
          </p:nvSpPr>
          <p:spPr bwMode="auto">
            <a:xfrm>
              <a:off x="3246835" y="2061609"/>
              <a:ext cx="471627" cy="3000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12" tIns="45706" rIns="91412" bIns="45706">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en-US" altLang="zh-CN" sz="2000" dirty="0">
                  <a:solidFill>
                    <a:schemeClr val="accent2"/>
                  </a:solidFill>
                  <a:latin typeface="Impact" panose="020B0806030902050204" pitchFamily="34" charset="0"/>
                  <a:ea typeface="Malgun Gothic" panose="020B0503020000020004" pitchFamily="34" charset="-127"/>
                  <a:cs typeface="Adobe Naskh Medium" panose="01010101010101010101" pitchFamily="50" charset="-78"/>
                </a:rPr>
                <a:t>02%</a:t>
              </a:r>
              <a:endParaRPr lang="zh-CN" altLang="en-US" sz="2000" dirty="0">
                <a:solidFill>
                  <a:schemeClr val="accent2"/>
                </a:solidFill>
                <a:latin typeface="Impact" panose="020B0806030902050204" pitchFamily="34" charset="0"/>
                <a:ea typeface="Malgun Gothic" panose="020B0503020000020004" pitchFamily="34" charset="-127"/>
                <a:cs typeface="Adobe Naskh Medium" panose="01010101010101010101" pitchFamily="50" charset="-78"/>
              </a:endParaRPr>
            </a:p>
          </p:txBody>
        </p:sp>
      </p:grpSp>
      <p:grpSp>
        <p:nvGrpSpPr>
          <p:cNvPr id="4" name="组合 3"/>
          <p:cNvGrpSpPr/>
          <p:nvPr/>
        </p:nvGrpSpPr>
        <p:grpSpPr>
          <a:xfrm>
            <a:off x="6407055" y="2001838"/>
            <a:ext cx="1906000" cy="1906588"/>
            <a:chOff x="4805363" y="1501842"/>
            <a:chExt cx="1429941" cy="1430382"/>
          </a:xfrm>
        </p:grpSpPr>
        <p:sp>
          <p:nvSpPr>
            <p:cNvPr id="15" name="空心弧 14"/>
            <p:cNvSpPr/>
            <p:nvPr/>
          </p:nvSpPr>
          <p:spPr>
            <a:xfrm flipV="1">
              <a:off x="4805363" y="1501842"/>
              <a:ext cx="1429941" cy="1430382"/>
            </a:xfrm>
            <a:prstGeom prst="blockArc">
              <a:avLst>
                <a:gd name="adj1" fmla="val 4958870"/>
                <a:gd name="adj2" fmla="val 0"/>
                <a:gd name="adj3" fmla="val 19570"/>
              </a:avLst>
            </a:prstGeom>
            <a:solidFill>
              <a:srgbClr val="FFBF3F"/>
            </a:solidFill>
            <a:ln>
              <a:noFill/>
            </a:ln>
          </p:spPr>
          <p:style>
            <a:lnRef idx="2">
              <a:schemeClr val="accent1">
                <a:shade val="50000"/>
              </a:schemeClr>
            </a:lnRef>
            <a:fillRef idx="1">
              <a:schemeClr val="accent1"/>
            </a:fillRef>
            <a:effectRef idx="0">
              <a:schemeClr val="accent1"/>
            </a:effectRef>
            <a:fontRef idx="minor">
              <a:schemeClr val="lt1"/>
            </a:fontRef>
          </p:style>
          <p:txBody>
            <a:bodyPr lIns="91412" tIns="45706" rIns="91412" bIns="45706" anchor="ctr"/>
            <a:lstStyle/>
            <a:p>
              <a:pPr algn="ctr">
                <a:defRPr/>
              </a:pPr>
              <a:endParaRPr lang="zh-CN" altLang="en-US" sz="2400"/>
            </a:p>
          </p:txBody>
        </p:sp>
        <p:sp>
          <p:nvSpPr>
            <p:cNvPr id="34824" name="矩形 18"/>
            <p:cNvSpPr>
              <a:spLocks noChangeArrowheads="1"/>
            </p:cNvSpPr>
            <p:nvPr/>
          </p:nvSpPr>
          <p:spPr bwMode="auto">
            <a:xfrm>
              <a:off x="5232798" y="2053271"/>
              <a:ext cx="477639" cy="3000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12" tIns="45706" rIns="91412" bIns="45706">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en-US" altLang="zh-CN" sz="2000" dirty="0">
                  <a:solidFill>
                    <a:schemeClr val="accent3"/>
                  </a:solidFill>
                  <a:latin typeface="Impact" panose="020B0806030902050204" pitchFamily="34" charset="0"/>
                  <a:ea typeface="Malgun Gothic" panose="020B0503020000020004" pitchFamily="34" charset="-127"/>
                  <a:cs typeface="Adobe Naskh Medium" panose="01010101010101010101" pitchFamily="50" charset="-78"/>
                </a:rPr>
                <a:t>03%</a:t>
              </a:r>
              <a:endParaRPr lang="zh-CN" altLang="en-US" sz="2000" dirty="0">
                <a:solidFill>
                  <a:schemeClr val="accent3"/>
                </a:solidFill>
                <a:latin typeface="Impact" panose="020B0806030902050204" pitchFamily="34" charset="0"/>
                <a:ea typeface="Malgun Gothic" panose="020B0503020000020004" pitchFamily="34" charset="-127"/>
                <a:cs typeface="Adobe Naskh Medium" panose="01010101010101010101" pitchFamily="50" charset="-78"/>
              </a:endParaRPr>
            </a:p>
          </p:txBody>
        </p:sp>
      </p:grpSp>
      <p:grpSp>
        <p:nvGrpSpPr>
          <p:cNvPr id="5" name="组合 4"/>
          <p:cNvGrpSpPr/>
          <p:nvPr/>
        </p:nvGrpSpPr>
        <p:grpSpPr>
          <a:xfrm>
            <a:off x="9085928" y="2001838"/>
            <a:ext cx="1906000" cy="1906588"/>
            <a:chOff x="6815138" y="1501842"/>
            <a:chExt cx="1429941" cy="1430382"/>
          </a:xfrm>
        </p:grpSpPr>
        <p:sp>
          <p:nvSpPr>
            <p:cNvPr id="16" name="空心弧 15"/>
            <p:cNvSpPr/>
            <p:nvPr/>
          </p:nvSpPr>
          <p:spPr>
            <a:xfrm flipV="1">
              <a:off x="6815138" y="1501842"/>
              <a:ext cx="1429941" cy="1430382"/>
            </a:xfrm>
            <a:prstGeom prst="blockArc">
              <a:avLst>
                <a:gd name="adj1" fmla="val 3332729"/>
                <a:gd name="adj2" fmla="val 0"/>
                <a:gd name="adj3" fmla="val 19570"/>
              </a:avLst>
            </a:prstGeom>
            <a:solidFill>
              <a:srgbClr val="55BEBB"/>
            </a:solidFill>
            <a:ln>
              <a:noFill/>
            </a:ln>
          </p:spPr>
          <p:style>
            <a:lnRef idx="2">
              <a:schemeClr val="accent1">
                <a:shade val="50000"/>
              </a:schemeClr>
            </a:lnRef>
            <a:fillRef idx="1">
              <a:schemeClr val="accent1"/>
            </a:fillRef>
            <a:effectRef idx="0">
              <a:schemeClr val="accent1"/>
            </a:effectRef>
            <a:fontRef idx="minor">
              <a:schemeClr val="lt1"/>
            </a:fontRef>
          </p:style>
          <p:txBody>
            <a:bodyPr lIns="91412" tIns="45706" rIns="91412" bIns="45706" anchor="ctr"/>
            <a:lstStyle/>
            <a:p>
              <a:pPr algn="ctr">
                <a:defRPr/>
              </a:pPr>
              <a:endParaRPr lang="zh-CN" altLang="en-US" sz="2400"/>
            </a:p>
          </p:txBody>
        </p:sp>
        <p:sp>
          <p:nvSpPr>
            <p:cNvPr id="34825" name="矩形 19"/>
            <p:cNvSpPr>
              <a:spLocks noChangeArrowheads="1"/>
            </p:cNvSpPr>
            <p:nvPr/>
          </p:nvSpPr>
          <p:spPr bwMode="auto">
            <a:xfrm>
              <a:off x="7260431" y="2061609"/>
              <a:ext cx="471627" cy="3000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12" tIns="45706" rIns="91412" bIns="45706">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en-US" altLang="zh-CN" sz="2000" dirty="0">
                  <a:solidFill>
                    <a:schemeClr val="accent4"/>
                  </a:solidFill>
                  <a:latin typeface="Impact" panose="020B0806030902050204" pitchFamily="34" charset="0"/>
                  <a:ea typeface="Malgun Gothic" panose="020B0503020000020004" pitchFamily="34" charset="-127"/>
                  <a:cs typeface="Adobe Naskh Medium" panose="01010101010101010101" pitchFamily="50" charset="-78"/>
                </a:rPr>
                <a:t>04%</a:t>
              </a:r>
              <a:endParaRPr lang="zh-CN" altLang="en-US" sz="2000" dirty="0">
                <a:solidFill>
                  <a:schemeClr val="accent4"/>
                </a:solidFill>
                <a:latin typeface="Impact" panose="020B0806030902050204" pitchFamily="34" charset="0"/>
                <a:ea typeface="Malgun Gothic" panose="020B0503020000020004" pitchFamily="34" charset="-127"/>
                <a:cs typeface="Adobe Naskh Medium" panose="01010101010101010101" pitchFamily="50" charset="-78"/>
              </a:endParaRPr>
            </a:p>
          </p:txBody>
        </p:sp>
      </p:grpSp>
      <p:sp>
        <p:nvSpPr>
          <p:cNvPr id="21" name="TextBox 57"/>
          <p:cNvSpPr txBox="1"/>
          <p:nvPr/>
        </p:nvSpPr>
        <p:spPr bwMode="auto">
          <a:xfrm>
            <a:off x="738254" y="4222752"/>
            <a:ext cx="2672526" cy="838791"/>
          </a:xfrm>
          <a:prstGeom prst="rect">
            <a:avLst/>
          </a:prstGeom>
          <a:noFill/>
        </p:spPr>
        <p:txBody>
          <a:bodyPr lIns="91412" tIns="45706" rIns="91412" bIns="45706">
            <a:spAutoFit/>
          </a:bodyPr>
          <a:lstStyle/>
          <a:p>
            <a:pPr algn="ctr">
              <a:lnSpc>
                <a:spcPct val="130000"/>
              </a:lnSpc>
              <a:defRPr/>
            </a:pPr>
            <a:r>
              <a:rPr lang="zh-CN" altLang="en-US" sz="1865" kern="0" dirty="0">
                <a:solidFill>
                  <a:schemeClr val="tx1">
                    <a:lumMod val="50000"/>
                    <a:lumOff val="50000"/>
                  </a:schemeClr>
                </a:solidFill>
                <a:latin typeface="微软雅黑" panose="020B0503020204020204" pitchFamily="34" charset="-122"/>
                <a:ea typeface="微软雅黑" panose="020B0503020204020204" pitchFamily="34" charset="-122"/>
                <a:cs typeface="Arial" panose="020B0604020202020204" pitchFamily="34" charset="0"/>
              </a:rPr>
              <a:t>请在此处输入您的文本</a:t>
            </a:r>
            <a:endParaRPr lang="en-US" altLang="zh-CN" sz="1865" kern="0" dirty="0">
              <a:solidFill>
                <a:schemeClr val="tx1">
                  <a:lumMod val="50000"/>
                  <a:lumOff val="50000"/>
                </a:schemeClr>
              </a:solidFill>
              <a:latin typeface="微软雅黑" panose="020B0503020204020204" pitchFamily="34" charset="-122"/>
              <a:ea typeface="微软雅黑" panose="020B0503020204020204" pitchFamily="34" charset="-122"/>
              <a:cs typeface="Arial" panose="020B0604020202020204" pitchFamily="34" charset="0"/>
            </a:endParaRPr>
          </a:p>
          <a:p>
            <a:pPr algn="ctr">
              <a:lnSpc>
                <a:spcPct val="130000"/>
              </a:lnSpc>
              <a:defRPr/>
            </a:pPr>
            <a:r>
              <a:rPr lang="zh-CN" altLang="en-US" sz="1865" kern="0" dirty="0">
                <a:solidFill>
                  <a:schemeClr val="tx1">
                    <a:lumMod val="50000"/>
                    <a:lumOff val="50000"/>
                  </a:schemeClr>
                </a:solidFill>
                <a:latin typeface="微软雅黑" panose="020B0503020204020204" pitchFamily="34" charset="-122"/>
                <a:ea typeface="微软雅黑" panose="020B0503020204020204" pitchFamily="34" charset="-122"/>
                <a:cs typeface="Arial" panose="020B0604020202020204" pitchFamily="34" charset="0"/>
              </a:rPr>
              <a:t>请在此处输入您的文本</a:t>
            </a:r>
            <a:endParaRPr lang="en-US" altLang="zh-CN" sz="1865" kern="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28" name="TextBox 57"/>
          <p:cNvSpPr txBox="1"/>
          <p:nvPr/>
        </p:nvSpPr>
        <p:spPr bwMode="auto">
          <a:xfrm>
            <a:off x="3366343" y="4222752"/>
            <a:ext cx="2672526" cy="838791"/>
          </a:xfrm>
          <a:prstGeom prst="rect">
            <a:avLst/>
          </a:prstGeom>
          <a:noFill/>
        </p:spPr>
        <p:txBody>
          <a:bodyPr lIns="91412" tIns="45706" rIns="91412" bIns="45706">
            <a:spAutoFit/>
          </a:bodyPr>
          <a:lstStyle/>
          <a:p>
            <a:pPr algn="ctr">
              <a:lnSpc>
                <a:spcPct val="130000"/>
              </a:lnSpc>
              <a:defRPr/>
            </a:pPr>
            <a:r>
              <a:rPr lang="zh-CN" altLang="en-US" sz="1865" kern="0" dirty="0">
                <a:solidFill>
                  <a:schemeClr val="tx1">
                    <a:lumMod val="50000"/>
                    <a:lumOff val="50000"/>
                  </a:schemeClr>
                </a:solidFill>
                <a:latin typeface="微软雅黑" panose="020B0503020204020204" pitchFamily="34" charset="-122"/>
                <a:ea typeface="微软雅黑" panose="020B0503020204020204" pitchFamily="34" charset="-122"/>
                <a:cs typeface="Arial" panose="020B0604020202020204" pitchFamily="34" charset="0"/>
              </a:rPr>
              <a:t>请在此处输入您的文本</a:t>
            </a:r>
            <a:endParaRPr lang="en-US" altLang="zh-CN" sz="1865" kern="0" dirty="0">
              <a:solidFill>
                <a:schemeClr val="tx1">
                  <a:lumMod val="50000"/>
                  <a:lumOff val="50000"/>
                </a:schemeClr>
              </a:solidFill>
              <a:latin typeface="微软雅黑" panose="020B0503020204020204" pitchFamily="34" charset="-122"/>
              <a:ea typeface="微软雅黑" panose="020B0503020204020204" pitchFamily="34" charset="-122"/>
              <a:cs typeface="Arial" panose="020B0604020202020204" pitchFamily="34" charset="0"/>
            </a:endParaRPr>
          </a:p>
          <a:p>
            <a:pPr algn="ctr">
              <a:lnSpc>
                <a:spcPct val="130000"/>
              </a:lnSpc>
              <a:defRPr/>
            </a:pPr>
            <a:r>
              <a:rPr lang="zh-CN" altLang="en-US" sz="1865" kern="0" dirty="0">
                <a:solidFill>
                  <a:schemeClr val="tx1">
                    <a:lumMod val="50000"/>
                    <a:lumOff val="50000"/>
                  </a:schemeClr>
                </a:solidFill>
                <a:latin typeface="微软雅黑" panose="020B0503020204020204" pitchFamily="34" charset="-122"/>
                <a:ea typeface="微软雅黑" panose="020B0503020204020204" pitchFamily="34" charset="-122"/>
                <a:cs typeface="Arial" panose="020B0604020202020204" pitchFamily="34" charset="0"/>
              </a:rPr>
              <a:t>请在此处输入您的文本</a:t>
            </a:r>
            <a:endParaRPr lang="en-US" altLang="zh-CN" sz="1865" kern="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29" name="TextBox 57"/>
          <p:cNvSpPr txBox="1"/>
          <p:nvPr/>
        </p:nvSpPr>
        <p:spPr bwMode="auto">
          <a:xfrm>
            <a:off x="5959517" y="4222752"/>
            <a:ext cx="2672526" cy="838791"/>
          </a:xfrm>
          <a:prstGeom prst="rect">
            <a:avLst/>
          </a:prstGeom>
          <a:noFill/>
        </p:spPr>
        <p:txBody>
          <a:bodyPr lIns="91412" tIns="45706" rIns="91412" bIns="45706">
            <a:spAutoFit/>
          </a:bodyPr>
          <a:lstStyle/>
          <a:p>
            <a:pPr algn="ctr">
              <a:lnSpc>
                <a:spcPct val="130000"/>
              </a:lnSpc>
              <a:defRPr/>
            </a:pPr>
            <a:r>
              <a:rPr lang="zh-CN" altLang="en-US" sz="1865" kern="0" dirty="0">
                <a:solidFill>
                  <a:schemeClr val="tx1">
                    <a:lumMod val="50000"/>
                    <a:lumOff val="50000"/>
                  </a:schemeClr>
                </a:solidFill>
                <a:latin typeface="微软雅黑" panose="020B0503020204020204" pitchFamily="34" charset="-122"/>
                <a:ea typeface="微软雅黑" panose="020B0503020204020204" pitchFamily="34" charset="-122"/>
                <a:cs typeface="Arial" panose="020B0604020202020204" pitchFamily="34" charset="0"/>
              </a:rPr>
              <a:t>请在此处输入您的文本</a:t>
            </a:r>
            <a:endParaRPr lang="en-US" altLang="zh-CN" sz="1865" kern="0" dirty="0">
              <a:solidFill>
                <a:schemeClr val="tx1">
                  <a:lumMod val="50000"/>
                  <a:lumOff val="50000"/>
                </a:schemeClr>
              </a:solidFill>
              <a:latin typeface="微软雅黑" panose="020B0503020204020204" pitchFamily="34" charset="-122"/>
              <a:ea typeface="微软雅黑" panose="020B0503020204020204" pitchFamily="34" charset="-122"/>
              <a:cs typeface="Arial" panose="020B0604020202020204" pitchFamily="34" charset="0"/>
            </a:endParaRPr>
          </a:p>
          <a:p>
            <a:pPr algn="ctr">
              <a:lnSpc>
                <a:spcPct val="130000"/>
              </a:lnSpc>
              <a:defRPr/>
            </a:pPr>
            <a:r>
              <a:rPr lang="zh-CN" altLang="en-US" sz="1865" kern="0" dirty="0">
                <a:solidFill>
                  <a:schemeClr val="tx1">
                    <a:lumMod val="50000"/>
                    <a:lumOff val="50000"/>
                  </a:schemeClr>
                </a:solidFill>
                <a:latin typeface="微软雅黑" panose="020B0503020204020204" pitchFamily="34" charset="-122"/>
                <a:ea typeface="微软雅黑" panose="020B0503020204020204" pitchFamily="34" charset="-122"/>
                <a:cs typeface="Arial" panose="020B0604020202020204" pitchFamily="34" charset="0"/>
              </a:rPr>
              <a:t>请在此处输入您的文本</a:t>
            </a:r>
            <a:endParaRPr lang="en-US" altLang="zh-CN" sz="1865" kern="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30" name="TextBox 57"/>
          <p:cNvSpPr txBox="1"/>
          <p:nvPr/>
        </p:nvSpPr>
        <p:spPr bwMode="auto">
          <a:xfrm>
            <a:off x="8701871" y="4222752"/>
            <a:ext cx="2672526" cy="838791"/>
          </a:xfrm>
          <a:prstGeom prst="rect">
            <a:avLst/>
          </a:prstGeom>
          <a:noFill/>
        </p:spPr>
        <p:txBody>
          <a:bodyPr lIns="91412" tIns="45706" rIns="91412" bIns="45706">
            <a:spAutoFit/>
          </a:bodyPr>
          <a:lstStyle/>
          <a:p>
            <a:pPr algn="ctr">
              <a:lnSpc>
                <a:spcPct val="130000"/>
              </a:lnSpc>
              <a:defRPr/>
            </a:pPr>
            <a:r>
              <a:rPr lang="zh-CN" altLang="en-US" sz="1865" kern="0" dirty="0">
                <a:solidFill>
                  <a:schemeClr val="tx1">
                    <a:lumMod val="50000"/>
                    <a:lumOff val="50000"/>
                  </a:schemeClr>
                </a:solidFill>
                <a:latin typeface="微软雅黑" panose="020B0503020204020204" pitchFamily="34" charset="-122"/>
                <a:ea typeface="微软雅黑" panose="020B0503020204020204" pitchFamily="34" charset="-122"/>
                <a:cs typeface="Arial" panose="020B0604020202020204" pitchFamily="34" charset="0"/>
              </a:rPr>
              <a:t>请在此处输入您的文本</a:t>
            </a:r>
            <a:endParaRPr lang="en-US" altLang="zh-CN" sz="1865" kern="0" dirty="0">
              <a:solidFill>
                <a:schemeClr val="tx1">
                  <a:lumMod val="50000"/>
                  <a:lumOff val="50000"/>
                </a:schemeClr>
              </a:solidFill>
              <a:latin typeface="微软雅黑" panose="020B0503020204020204" pitchFamily="34" charset="-122"/>
              <a:ea typeface="微软雅黑" panose="020B0503020204020204" pitchFamily="34" charset="-122"/>
              <a:cs typeface="Arial" panose="020B0604020202020204" pitchFamily="34" charset="0"/>
            </a:endParaRPr>
          </a:p>
          <a:p>
            <a:pPr algn="ctr">
              <a:lnSpc>
                <a:spcPct val="130000"/>
              </a:lnSpc>
              <a:defRPr/>
            </a:pPr>
            <a:r>
              <a:rPr lang="zh-CN" altLang="en-US" sz="1865" kern="0" dirty="0">
                <a:solidFill>
                  <a:schemeClr val="tx1">
                    <a:lumMod val="50000"/>
                    <a:lumOff val="50000"/>
                  </a:schemeClr>
                </a:solidFill>
                <a:latin typeface="微软雅黑" panose="020B0503020204020204" pitchFamily="34" charset="-122"/>
                <a:ea typeface="微软雅黑" panose="020B0503020204020204" pitchFamily="34" charset="-122"/>
                <a:cs typeface="Arial" panose="020B0604020202020204" pitchFamily="34" charset="0"/>
              </a:rPr>
              <a:t>请在此处输入您的文本</a:t>
            </a:r>
            <a:endParaRPr lang="en-US" altLang="zh-CN" sz="1865" kern="0" dirty="0">
              <a:solidFill>
                <a:schemeClr val="tx1">
                  <a:lumMod val="50000"/>
                  <a:lumOff val="50000"/>
                </a:schemeClr>
              </a:solidFill>
              <a:latin typeface="微软雅黑" panose="020B0503020204020204" pitchFamily="34" charset="-122"/>
              <a:ea typeface="微软雅黑" panose="020B0503020204020204" pitchFamily="34" charset="-122"/>
            </a:endParaRPr>
          </a:p>
        </p:txBody>
      </p:sp>
      <p:cxnSp>
        <p:nvCxnSpPr>
          <p:cNvPr id="22" name="直接连接符 21"/>
          <p:cNvCxnSpPr/>
          <p:nvPr/>
        </p:nvCxnSpPr>
        <p:spPr>
          <a:xfrm>
            <a:off x="145176" y="384520"/>
            <a:ext cx="4937449" cy="0"/>
          </a:xfrm>
          <a:prstGeom prst="line">
            <a:avLst/>
          </a:prstGeom>
          <a:ln>
            <a:solidFill>
              <a:schemeClr val="tx1">
                <a:lumMod val="25000"/>
                <a:lumOff val="75000"/>
              </a:schemeClr>
            </a:solidFill>
          </a:ln>
        </p:spPr>
        <p:style>
          <a:lnRef idx="1">
            <a:schemeClr val="accent1"/>
          </a:lnRef>
          <a:fillRef idx="0">
            <a:schemeClr val="accent1"/>
          </a:fillRef>
          <a:effectRef idx="0">
            <a:schemeClr val="accent1"/>
          </a:effectRef>
          <a:fontRef idx="minor">
            <a:schemeClr val="tx1"/>
          </a:fontRef>
        </p:style>
      </p:cxnSp>
      <p:cxnSp>
        <p:nvCxnSpPr>
          <p:cNvPr id="23" name="直接连接符 22"/>
          <p:cNvCxnSpPr/>
          <p:nvPr/>
        </p:nvCxnSpPr>
        <p:spPr>
          <a:xfrm>
            <a:off x="7013394" y="384520"/>
            <a:ext cx="4937449" cy="0"/>
          </a:xfrm>
          <a:prstGeom prst="line">
            <a:avLst/>
          </a:prstGeom>
          <a:ln>
            <a:solidFill>
              <a:schemeClr val="tx1">
                <a:lumMod val="25000"/>
                <a:lumOff val="75000"/>
              </a:schemeClr>
            </a:solidFill>
          </a:ln>
        </p:spPr>
        <p:style>
          <a:lnRef idx="1">
            <a:schemeClr val="accent1"/>
          </a:lnRef>
          <a:fillRef idx="0">
            <a:schemeClr val="accent1"/>
          </a:fillRef>
          <a:effectRef idx="0">
            <a:schemeClr val="accent1"/>
          </a:effectRef>
          <a:fontRef idx="minor">
            <a:schemeClr val="tx1"/>
          </a:fontRef>
        </p:style>
      </p:cxnSp>
      <p:sp>
        <p:nvSpPr>
          <p:cNvPr id="26" name="KSO_GT1.1.1"/>
          <p:cNvSpPr txBox="1"/>
          <p:nvPr/>
        </p:nvSpPr>
        <p:spPr>
          <a:xfrm>
            <a:off x="5276839" y="219471"/>
            <a:ext cx="1587010" cy="330098"/>
          </a:xfrm>
          <a:prstGeom prst="rect">
            <a:avLst/>
          </a:prstGeom>
          <a:solidFill>
            <a:schemeClr val="tx1">
              <a:lumMod val="75000"/>
              <a:lumOff val="25000"/>
            </a:schemeClr>
          </a:solidFill>
        </p:spPr>
        <p:txBody>
          <a:bodyPr lIns="0" tIns="0" rIns="0" bIns="0"/>
          <a:lstStyle>
            <a:lvl1pPr defTabSz="464820">
              <a:defRPr sz="1400">
                <a:solidFill>
                  <a:schemeClr val="tx1"/>
                </a:solidFill>
                <a:latin typeface="微软雅黑" panose="020B0503020204020204" pitchFamily="34" charset="-122"/>
                <a:ea typeface="微软雅黑" panose="020B0503020204020204" pitchFamily="34" charset="-122"/>
              </a:defRPr>
            </a:lvl1pPr>
            <a:lvl2pPr marL="755650" indent="-290830" defTabSz="464820">
              <a:defRPr sz="1400">
                <a:solidFill>
                  <a:schemeClr val="tx1"/>
                </a:solidFill>
                <a:latin typeface="微软雅黑" panose="020B0503020204020204" pitchFamily="34" charset="-122"/>
                <a:ea typeface="微软雅黑" panose="020B0503020204020204" pitchFamily="34" charset="-122"/>
              </a:defRPr>
            </a:lvl2pPr>
            <a:lvl3pPr marL="1160780" indent="-230505" defTabSz="464820">
              <a:defRPr sz="1400">
                <a:solidFill>
                  <a:schemeClr val="tx1"/>
                </a:solidFill>
                <a:latin typeface="微软雅黑" panose="020B0503020204020204" pitchFamily="34" charset="-122"/>
                <a:ea typeface="微软雅黑" panose="020B0503020204020204" pitchFamily="34" charset="-122"/>
              </a:defRPr>
            </a:lvl3pPr>
            <a:lvl4pPr marL="1625600" indent="-230505" defTabSz="464820">
              <a:defRPr sz="1400">
                <a:solidFill>
                  <a:schemeClr val="tx1"/>
                </a:solidFill>
                <a:latin typeface="微软雅黑" panose="020B0503020204020204" pitchFamily="34" charset="-122"/>
                <a:ea typeface="微软雅黑" panose="020B0503020204020204" pitchFamily="34" charset="-122"/>
              </a:defRPr>
            </a:lvl4pPr>
            <a:lvl5pPr marL="2091055" indent="-231775" defTabSz="464820">
              <a:defRPr sz="1400">
                <a:solidFill>
                  <a:schemeClr val="tx1"/>
                </a:solidFill>
                <a:latin typeface="微软雅黑" panose="020B0503020204020204" pitchFamily="34" charset="-122"/>
                <a:ea typeface="微软雅黑" panose="020B0503020204020204" pitchFamily="34" charset="-122"/>
              </a:defRPr>
            </a:lvl5pPr>
            <a:lvl6pPr marL="2548255" indent="-231775" algn="ctr" defTabSz="464820"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6pPr>
            <a:lvl7pPr marL="3005455" indent="-231775" algn="ctr" defTabSz="464820"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7pPr>
            <a:lvl8pPr marL="3462655" indent="-231775" algn="ctr" defTabSz="464820"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8pPr>
            <a:lvl9pPr marL="3919855" indent="-231775" algn="ctr" defTabSz="464820"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9pPr>
          </a:lstStyle>
          <a:p>
            <a:pPr algn="ctr" eaLnBrk="1" fontAlgn="base" hangingPunct="1">
              <a:lnSpc>
                <a:spcPct val="120000"/>
              </a:lnSpc>
              <a:buClrTx/>
              <a:buSzTx/>
              <a:buFontTx/>
              <a:buNone/>
            </a:pPr>
            <a:r>
              <a:rPr lang="zh-CN" altLang="en-US" sz="2000" dirty="0">
                <a:solidFill>
                  <a:schemeClr val="bg1"/>
                </a:solidFill>
              </a:rPr>
              <a:t>点击修改</a:t>
            </a:r>
            <a:endParaRPr lang="en-US" altLang="zh-CN" sz="2000" dirty="0">
              <a:solidFill>
                <a:schemeClr val="bg1"/>
              </a:solidFill>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Click="0" advTm="0">
        <p15:prstTrans prst="pageCurlDouble"/>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wipe(left)">
                                      <p:cBhvr>
                                        <p:cTn id="12" dur="500"/>
                                        <p:tgtEl>
                                          <p:spTgt spid="21"/>
                                        </p:tgtEl>
                                      </p:cBhvr>
                                    </p:animEffect>
                                  </p:childTnLst>
                                </p:cTn>
                              </p:par>
                            </p:childTnLst>
                          </p:cTn>
                        </p:par>
                        <p:par>
                          <p:cTn id="13" fill="hold">
                            <p:stCondLst>
                              <p:cond delay="1000"/>
                            </p:stCondLst>
                            <p:childTnLst>
                              <p:par>
                                <p:cTn id="14" presetID="23" presetClass="entr" presetSubtype="16" fill="hold" nodeType="after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p:cTn id="16" dur="500" fill="hold"/>
                                        <p:tgtEl>
                                          <p:spTgt spid="3"/>
                                        </p:tgtEl>
                                        <p:attrNameLst>
                                          <p:attrName>ppt_w</p:attrName>
                                        </p:attrNameLst>
                                      </p:cBhvr>
                                      <p:tavLst>
                                        <p:tav tm="0">
                                          <p:val>
                                            <p:fltVal val="0"/>
                                          </p:val>
                                        </p:tav>
                                        <p:tav tm="100000">
                                          <p:val>
                                            <p:strVal val="#ppt_w"/>
                                          </p:val>
                                        </p:tav>
                                      </p:tavLst>
                                    </p:anim>
                                    <p:anim calcmode="lin" valueType="num">
                                      <p:cBhvr>
                                        <p:cTn id="17" dur="500" fill="hold"/>
                                        <p:tgtEl>
                                          <p:spTgt spid="3"/>
                                        </p:tgtEl>
                                        <p:attrNameLst>
                                          <p:attrName>ppt_h</p:attrName>
                                        </p:attrNameLst>
                                      </p:cBhvr>
                                      <p:tavLst>
                                        <p:tav tm="0">
                                          <p:val>
                                            <p:fltVal val="0"/>
                                          </p:val>
                                        </p:tav>
                                        <p:tav tm="100000">
                                          <p:val>
                                            <p:strVal val="#ppt_h"/>
                                          </p:val>
                                        </p:tav>
                                      </p:tavLst>
                                    </p:anim>
                                  </p:childTnLst>
                                </p:cTn>
                              </p:par>
                            </p:childTnLst>
                          </p:cTn>
                        </p:par>
                        <p:par>
                          <p:cTn id="18" fill="hold">
                            <p:stCondLst>
                              <p:cond delay="1500"/>
                            </p:stCondLst>
                            <p:childTnLst>
                              <p:par>
                                <p:cTn id="19" presetID="22" presetClass="entr" presetSubtype="8" fill="hold" grpId="0" nodeType="afterEffect">
                                  <p:stCondLst>
                                    <p:cond delay="0"/>
                                  </p:stCondLst>
                                  <p:childTnLst>
                                    <p:set>
                                      <p:cBhvr>
                                        <p:cTn id="20" dur="1" fill="hold">
                                          <p:stCondLst>
                                            <p:cond delay="0"/>
                                          </p:stCondLst>
                                        </p:cTn>
                                        <p:tgtEl>
                                          <p:spTgt spid="28"/>
                                        </p:tgtEl>
                                        <p:attrNameLst>
                                          <p:attrName>style.visibility</p:attrName>
                                        </p:attrNameLst>
                                      </p:cBhvr>
                                      <p:to>
                                        <p:strVal val="visible"/>
                                      </p:to>
                                    </p:set>
                                    <p:animEffect transition="in" filter="wipe(left)">
                                      <p:cBhvr>
                                        <p:cTn id="21" dur="500"/>
                                        <p:tgtEl>
                                          <p:spTgt spid="28"/>
                                        </p:tgtEl>
                                      </p:cBhvr>
                                    </p:animEffect>
                                  </p:childTnLst>
                                </p:cTn>
                              </p:par>
                            </p:childTnLst>
                          </p:cTn>
                        </p:par>
                        <p:par>
                          <p:cTn id="22" fill="hold">
                            <p:stCondLst>
                              <p:cond delay="2000"/>
                            </p:stCondLst>
                            <p:childTnLst>
                              <p:par>
                                <p:cTn id="23" presetID="23" presetClass="entr" presetSubtype="16" fill="hold" nodeType="after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p:cTn id="25" dur="500" fill="hold"/>
                                        <p:tgtEl>
                                          <p:spTgt spid="4"/>
                                        </p:tgtEl>
                                        <p:attrNameLst>
                                          <p:attrName>ppt_w</p:attrName>
                                        </p:attrNameLst>
                                      </p:cBhvr>
                                      <p:tavLst>
                                        <p:tav tm="0">
                                          <p:val>
                                            <p:fltVal val="0"/>
                                          </p:val>
                                        </p:tav>
                                        <p:tav tm="100000">
                                          <p:val>
                                            <p:strVal val="#ppt_w"/>
                                          </p:val>
                                        </p:tav>
                                      </p:tavLst>
                                    </p:anim>
                                    <p:anim calcmode="lin" valueType="num">
                                      <p:cBhvr>
                                        <p:cTn id="26" dur="500" fill="hold"/>
                                        <p:tgtEl>
                                          <p:spTgt spid="4"/>
                                        </p:tgtEl>
                                        <p:attrNameLst>
                                          <p:attrName>ppt_h</p:attrName>
                                        </p:attrNameLst>
                                      </p:cBhvr>
                                      <p:tavLst>
                                        <p:tav tm="0">
                                          <p:val>
                                            <p:fltVal val="0"/>
                                          </p:val>
                                        </p:tav>
                                        <p:tav tm="100000">
                                          <p:val>
                                            <p:strVal val="#ppt_h"/>
                                          </p:val>
                                        </p:tav>
                                      </p:tavLst>
                                    </p:anim>
                                  </p:childTnLst>
                                </p:cTn>
                              </p:par>
                            </p:childTnLst>
                          </p:cTn>
                        </p:par>
                        <p:par>
                          <p:cTn id="27" fill="hold">
                            <p:stCondLst>
                              <p:cond delay="2500"/>
                            </p:stCondLst>
                            <p:childTnLst>
                              <p:par>
                                <p:cTn id="28" presetID="22" presetClass="entr" presetSubtype="8" fill="hold" grpId="0" nodeType="afterEffect">
                                  <p:stCondLst>
                                    <p:cond delay="0"/>
                                  </p:stCondLst>
                                  <p:childTnLst>
                                    <p:set>
                                      <p:cBhvr>
                                        <p:cTn id="29" dur="1" fill="hold">
                                          <p:stCondLst>
                                            <p:cond delay="0"/>
                                          </p:stCondLst>
                                        </p:cTn>
                                        <p:tgtEl>
                                          <p:spTgt spid="29"/>
                                        </p:tgtEl>
                                        <p:attrNameLst>
                                          <p:attrName>style.visibility</p:attrName>
                                        </p:attrNameLst>
                                      </p:cBhvr>
                                      <p:to>
                                        <p:strVal val="visible"/>
                                      </p:to>
                                    </p:set>
                                    <p:animEffect transition="in" filter="wipe(left)">
                                      <p:cBhvr>
                                        <p:cTn id="30" dur="500"/>
                                        <p:tgtEl>
                                          <p:spTgt spid="29"/>
                                        </p:tgtEl>
                                      </p:cBhvr>
                                    </p:animEffect>
                                  </p:childTnLst>
                                </p:cTn>
                              </p:par>
                            </p:childTnLst>
                          </p:cTn>
                        </p:par>
                        <p:par>
                          <p:cTn id="31" fill="hold">
                            <p:stCondLst>
                              <p:cond delay="3000"/>
                            </p:stCondLst>
                            <p:childTnLst>
                              <p:par>
                                <p:cTn id="32" presetID="23" presetClass="entr" presetSubtype="16" fill="hold" nodeType="afterEffect">
                                  <p:stCondLst>
                                    <p:cond delay="0"/>
                                  </p:stCondLst>
                                  <p:childTnLst>
                                    <p:set>
                                      <p:cBhvr>
                                        <p:cTn id="33" dur="1" fill="hold">
                                          <p:stCondLst>
                                            <p:cond delay="0"/>
                                          </p:stCondLst>
                                        </p:cTn>
                                        <p:tgtEl>
                                          <p:spTgt spid="5"/>
                                        </p:tgtEl>
                                        <p:attrNameLst>
                                          <p:attrName>style.visibility</p:attrName>
                                        </p:attrNameLst>
                                      </p:cBhvr>
                                      <p:to>
                                        <p:strVal val="visible"/>
                                      </p:to>
                                    </p:set>
                                    <p:anim calcmode="lin" valueType="num">
                                      <p:cBhvr>
                                        <p:cTn id="34" dur="500" fill="hold"/>
                                        <p:tgtEl>
                                          <p:spTgt spid="5"/>
                                        </p:tgtEl>
                                        <p:attrNameLst>
                                          <p:attrName>ppt_w</p:attrName>
                                        </p:attrNameLst>
                                      </p:cBhvr>
                                      <p:tavLst>
                                        <p:tav tm="0">
                                          <p:val>
                                            <p:fltVal val="0"/>
                                          </p:val>
                                        </p:tav>
                                        <p:tav tm="100000">
                                          <p:val>
                                            <p:strVal val="#ppt_w"/>
                                          </p:val>
                                        </p:tav>
                                      </p:tavLst>
                                    </p:anim>
                                    <p:anim calcmode="lin" valueType="num">
                                      <p:cBhvr>
                                        <p:cTn id="35" dur="500" fill="hold"/>
                                        <p:tgtEl>
                                          <p:spTgt spid="5"/>
                                        </p:tgtEl>
                                        <p:attrNameLst>
                                          <p:attrName>ppt_h</p:attrName>
                                        </p:attrNameLst>
                                      </p:cBhvr>
                                      <p:tavLst>
                                        <p:tav tm="0">
                                          <p:val>
                                            <p:fltVal val="0"/>
                                          </p:val>
                                        </p:tav>
                                        <p:tav tm="100000">
                                          <p:val>
                                            <p:strVal val="#ppt_h"/>
                                          </p:val>
                                        </p:tav>
                                      </p:tavLst>
                                    </p:anim>
                                  </p:childTnLst>
                                </p:cTn>
                              </p:par>
                            </p:childTnLst>
                          </p:cTn>
                        </p:par>
                        <p:par>
                          <p:cTn id="36" fill="hold">
                            <p:stCondLst>
                              <p:cond delay="3500"/>
                            </p:stCondLst>
                            <p:childTnLst>
                              <p:par>
                                <p:cTn id="37" presetID="22" presetClass="entr" presetSubtype="8" fill="hold" grpId="0" nodeType="afterEffect">
                                  <p:stCondLst>
                                    <p:cond delay="0"/>
                                  </p:stCondLst>
                                  <p:childTnLst>
                                    <p:set>
                                      <p:cBhvr>
                                        <p:cTn id="38" dur="1" fill="hold">
                                          <p:stCondLst>
                                            <p:cond delay="0"/>
                                          </p:stCondLst>
                                        </p:cTn>
                                        <p:tgtEl>
                                          <p:spTgt spid="30"/>
                                        </p:tgtEl>
                                        <p:attrNameLst>
                                          <p:attrName>style.visibility</p:attrName>
                                        </p:attrNameLst>
                                      </p:cBhvr>
                                      <p:to>
                                        <p:strVal val="visible"/>
                                      </p:to>
                                    </p:set>
                                    <p:animEffect transition="in" filter="wipe(left)">
                                      <p:cBhvr>
                                        <p:cTn id="39"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8" grpId="0"/>
      <p:bldP spid="29" grpId="0"/>
      <p:bldP spid="30"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4" name="组合 73"/>
          <p:cNvGrpSpPr/>
          <p:nvPr/>
        </p:nvGrpSpPr>
        <p:grpSpPr>
          <a:xfrm>
            <a:off x="6060606" y="1833936"/>
            <a:ext cx="3018494" cy="3021013"/>
            <a:chOff x="3661577" y="1738684"/>
            <a:chExt cx="3019425" cy="3021013"/>
          </a:xfrm>
          <a:solidFill>
            <a:schemeClr val="accent1"/>
          </a:solidFill>
        </p:grpSpPr>
        <p:sp>
          <p:nvSpPr>
            <p:cNvPr id="75" name="Freeform 5"/>
            <p:cNvSpPr/>
            <p:nvPr/>
          </p:nvSpPr>
          <p:spPr bwMode="auto">
            <a:xfrm>
              <a:off x="3661577" y="1738684"/>
              <a:ext cx="3019425" cy="3021013"/>
            </a:xfrm>
            <a:custGeom>
              <a:avLst/>
              <a:gdLst>
                <a:gd name="T0" fmla="*/ 1902 w 1902"/>
                <a:gd name="T1" fmla="*/ 951 h 1903"/>
                <a:gd name="T2" fmla="*/ 951 w 1902"/>
                <a:gd name="T3" fmla="*/ 1903 h 1903"/>
                <a:gd name="T4" fmla="*/ 0 w 1902"/>
                <a:gd name="T5" fmla="*/ 951 h 1903"/>
                <a:gd name="T6" fmla="*/ 951 w 1902"/>
                <a:gd name="T7" fmla="*/ 0 h 1903"/>
                <a:gd name="T8" fmla="*/ 1902 w 1902"/>
                <a:gd name="T9" fmla="*/ 951 h 1903"/>
              </a:gdLst>
              <a:ahLst/>
              <a:cxnLst>
                <a:cxn ang="0">
                  <a:pos x="T0" y="T1"/>
                </a:cxn>
                <a:cxn ang="0">
                  <a:pos x="T2" y="T3"/>
                </a:cxn>
                <a:cxn ang="0">
                  <a:pos x="T4" y="T5"/>
                </a:cxn>
                <a:cxn ang="0">
                  <a:pos x="T6" y="T7"/>
                </a:cxn>
                <a:cxn ang="0">
                  <a:pos x="T8" y="T9"/>
                </a:cxn>
              </a:cxnLst>
              <a:rect l="0" t="0" r="r" b="b"/>
              <a:pathLst>
                <a:path w="1902" h="1903">
                  <a:moveTo>
                    <a:pt x="1902" y="951"/>
                  </a:moveTo>
                  <a:lnTo>
                    <a:pt x="951" y="1903"/>
                  </a:lnTo>
                  <a:lnTo>
                    <a:pt x="0" y="951"/>
                  </a:lnTo>
                  <a:lnTo>
                    <a:pt x="951" y="0"/>
                  </a:lnTo>
                  <a:lnTo>
                    <a:pt x="1902" y="951"/>
                  </a:lnTo>
                  <a:close/>
                </a:path>
              </a:pathLst>
            </a:custGeom>
            <a:solidFill>
              <a:srgbClr val="55BEBB"/>
            </a:solidFill>
            <a:ln>
              <a:noFill/>
            </a:ln>
          </p:spPr>
          <p:txBody>
            <a:bodyPr/>
            <a:lstStyle/>
            <a:p>
              <a:pPr>
                <a:defRPr/>
              </a:pPr>
              <a:endParaRPr lang="zh-CN" altLang="en-US" sz="1465">
                <a:latin typeface="Impact" panose="020B0806030902050204" pitchFamily="34" charset="0"/>
              </a:endParaRPr>
            </a:p>
          </p:txBody>
        </p:sp>
        <p:sp>
          <p:nvSpPr>
            <p:cNvPr id="76" name="矩形 75"/>
            <p:cNvSpPr/>
            <p:nvPr/>
          </p:nvSpPr>
          <p:spPr>
            <a:xfrm>
              <a:off x="4666384" y="2813115"/>
              <a:ext cx="1021748" cy="769313"/>
            </a:xfrm>
            <a:prstGeom prst="rect">
              <a:avLst/>
            </a:prstGeom>
            <a:noFill/>
          </p:spPr>
          <p:txBody>
            <a:bodyPr wrap="none">
              <a:spAutoFit/>
            </a:bodyPr>
            <a:lstStyle/>
            <a:p>
              <a:pPr>
                <a:defRPr/>
              </a:pPr>
              <a:r>
                <a:rPr lang="en-US" altLang="zh-CN" sz="4400" dirty="0">
                  <a:solidFill>
                    <a:schemeClr val="bg1"/>
                  </a:solidFill>
                  <a:latin typeface="Impact" panose="020B0806030902050204" pitchFamily="34" charset="0"/>
                  <a:ea typeface="Malgun Gothic" panose="020B0503020000020004" pitchFamily="34" charset="-127"/>
                  <a:cs typeface="Adobe Naskh Medium" panose="01010101010101010101" pitchFamily="50" charset="-78"/>
                </a:rPr>
                <a:t>01</a:t>
              </a:r>
              <a:r>
                <a:rPr lang="en-US" altLang="zh-CN" sz="3600" dirty="0">
                  <a:solidFill>
                    <a:schemeClr val="bg1"/>
                  </a:solidFill>
                  <a:latin typeface="Impact" panose="020B0806030902050204" pitchFamily="34" charset="0"/>
                  <a:ea typeface="Malgun Gothic" panose="020B0503020000020004" pitchFamily="34" charset="-127"/>
                  <a:cs typeface="Adobe Naskh Medium" panose="01010101010101010101" pitchFamily="50" charset="-78"/>
                </a:rPr>
                <a:t>%</a:t>
              </a:r>
              <a:endParaRPr lang="zh-CN" altLang="en-US" sz="4400" dirty="0">
                <a:solidFill>
                  <a:schemeClr val="bg1"/>
                </a:solidFill>
                <a:latin typeface="Impact" panose="020B0806030902050204" pitchFamily="34" charset="0"/>
              </a:endParaRPr>
            </a:p>
          </p:txBody>
        </p:sp>
      </p:grpSp>
      <p:grpSp>
        <p:nvGrpSpPr>
          <p:cNvPr id="77" name="组合 76"/>
          <p:cNvGrpSpPr/>
          <p:nvPr/>
        </p:nvGrpSpPr>
        <p:grpSpPr>
          <a:xfrm>
            <a:off x="8138004" y="1405311"/>
            <a:ext cx="1926631" cy="1927225"/>
            <a:chOff x="5739615" y="1310059"/>
            <a:chExt cx="1927225" cy="1927225"/>
          </a:xfrm>
          <a:solidFill>
            <a:schemeClr val="accent3"/>
          </a:solidFill>
        </p:grpSpPr>
        <p:sp>
          <p:nvSpPr>
            <p:cNvPr id="82" name="Freeform 8"/>
            <p:cNvSpPr/>
            <p:nvPr/>
          </p:nvSpPr>
          <p:spPr bwMode="auto">
            <a:xfrm>
              <a:off x="5739615" y="1310059"/>
              <a:ext cx="1927225" cy="1927225"/>
            </a:xfrm>
            <a:custGeom>
              <a:avLst/>
              <a:gdLst>
                <a:gd name="T0" fmla="*/ 1214 w 1214"/>
                <a:gd name="T1" fmla="*/ 606 h 1214"/>
                <a:gd name="T2" fmla="*/ 608 w 1214"/>
                <a:gd name="T3" fmla="*/ 1214 h 1214"/>
                <a:gd name="T4" fmla="*/ 0 w 1214"/>
                <a:gd name="T5" fmla="*/ 606 h 1214"/>
                <a:gd name="T6" fmla="*/ 608 w 1214"/>
                <a:gd name="T7" fmla="*/ 0 h 1214"/>
                <a:gd name="T8" fmla="*/ 1214 w 1214"/>
                <a:gd name="T9" fmla="*/ 606 h 1214"/>
              </a:gdLst>
              <a:ahLst/>
              <a:cxnLst>
                <a:cxn ang="0">
                  <a:pos x="T0" y="T1"/>
                </a:cxn>
                <a:cxn ang="0">
                  <a:pos x="T2" y="T3"/>
                </a:cxn>
                <a:cxn ang="0">
                  <a:pos x="T4" y="T5"/>
                </a:cxn>
                <a:cxn ang="0">
                  <a:pos x="T6" y="T7"/>
                </a:cxn>
                <a:cxn ang="0">
                  <a:pos x="T8" y="T9"/>
                </a:cxn>
              </a:cxnLst>
              <a:rect l="0" t="0" r="r" b="b"/>
              <a:pathLst>
                <a:path w="1214" h="1214">
                  <a:moveTo>
                    <a:pt x="1214" y="606"/>
                  </a:moveTo>
                  <a:lnTo>
                    <a:pt x="608" y="1214"/>
                  </a:lnTo>
                  <a:lnTo>
                    <a:pt x="0" y="606"/>
                  </a:lnTo>
                  <a:lnTo>
                    <a:pt x="608" y="0"/>
                  </a:lnTo>
                  <a:lnTo>
                    <a:pt x="1214" y="606"/>
                  </a:lnTo>
                  <a:close/>
                </a:path>
              </a:pathLst>
            </a:custGeom>
            <a:solidFill>
              <a:srgbClr val="FFBF3F"/>
            </a:solidFill>
            <a:ln>
              <a:noFill/>
            </a:ln>
          </p:spPr>
          <p:txBody>
            <a:bodyPr/>
            <a:lstStyle/>
            <a:p>
              <a:pPr>
                <a:defRPr/>
              </a:pPr>
              <a:endParaRPr lang="zh-CN" altLang="en-US" sz="1465">
                <a:latin typeface="Impact" panose="020B0806030902050204" pitchFamily="34" charset="0"/>
              </a:endParaRPr>
            </a:p>
          </p:txBody>
        </p:sp>
        <p:sp>
          <p:nvSpPr>
            <p:cNvPr id="83" name="矩形 82"/>
            <p:cNvSpPr/>
            <p:nvPr/>
          </p:nvSpPr>
          <p:spPr>
            <a:xfrm>
              <a:off x="6244023" y="1976181"/>
              <a:ext cx="770000" cy="523092"/>
            </a:xfrm>
            <a:prstGeom prst="rect">
              <a:avLst/>
            </a:prstGeom>
            <a:noFill/>
          </p:spPr>
          <p:txBody>
            <a:bodyPr wrap="none">
              <a:spAutoFit/>
            </a:bodyPr>
            <a:lstStyle/>
            <a:p>
              <a:pPr>
                <a:defRPr/>
              </a:pPr>
              <a:r>
                <a:rPr lang="en-US" altLang="zh-CN" sz="2800" dirty="0">
                  <a:solidFill>
                    <a:schemeClr val="bg1"/>
                  </a:solidFill>
                  <a:latin typeface="Impact" panose="020B0806030902050204" pitchFamily="34" charset="0"/>
                  <a:ea typeface="Malgun Gothic" panose="020B0503020000020004" pitchFamily="34" charset="-127"/>
                  <a:cs typeface="Adobe Naskh Medium" panose="01010101010101010101" pitchFamily="50" charset="-78"/>
                </a:rPr>
                <a:t>02</a:t>
              </a:r>
              <a:r>
                <a:rPr lang="en-US" altLang="zh-CN" sz="2400" dirty="0">
                  <a:solidFill>
                    <a:schemeClr val="bg1"/>
                  </a:solidFill>
                  <a:latin typeface="Impact" panose="020B0806030902050204" pitchFamily="34" charset="0"/>
                  <a:ea typeface="Malgun Gothic" panose="020B0503020000020004" pitchFamily="34" charset="-127"/>
                  <a:cs typeface="Adobe Naskh Medium" panose="01010101010101010101" pitchFamily="50" charset="-78"/>
                </a:rPr>
                <a:t>%</a:t>
              </a:r>
              <a:endParaRPr lang="zh-CN" altLang="en-US" sz="2400" dirty="0">
                <a:solidFill>
                  <a:schemeClr val="bg1"/>
                </a:solidFill>
                <a:latin typeface="Impact" panose="020B0806030902050204" pitchFamily="34" charset="0"/>
              </a:endParaRPr>
            </a:p>
          </p:txBody>
        </p:sp>
      </p:grpSp>
      <p:grpSp>
        <p:nvGrpSpPr>
          <p:cNvPr id="84" name="组合 83"/>
          <p:cNvGrpSpPr/>
          <p:nvPr/>
        </p:nvGrpSpPr>
        <p:grpSpPr>
          <a:xfrm>
            <a:off x="9114013" y="2595935"/>
            <a:ext cx="1525117" cy="1524000"/>
            <a:chOff x="6715927" y="2500684"/>
            <a:chExt cx="1525588" cy="1524000"/>
          </a:xfrm>
          <a:solidFill>
            <a:schemeClr val="accent4"/>
          </a:solidFill>
        </p:grpSpPr>
        <p:sp>
          <p:nvSpPr>
            <p:cNvPr id="85" name="Freeform 7"/>
            <p:cNvSpPr/>
            <p:nvPr/>
          </p:nvSpPr>
          <p:spPr bwMode="auto">
            <a:xfrm>
              <a:off x="6715927" y="2500684"/>
              <a:ext cx="1525588" cy="1524000"/>
            </a:xfrm>
            <a:custGeom>
              <a:avLst/>
              <a:gdLst>
                <a:gd name="T0" fmla="*/ 961 w 961"/>
                <a:gd name="T1" fmla="*/ 480 h 960"/>
                <a:gd name="T2" fmla="*/ 480 w 961"/>
                <a:gd name="T3" fmla="*/ 960 h 960"/>
                <a:gd name="T4" fmla="*/ 0 w 961"/>
                <a:gd name="T5" fmla="*/ 480 h 960"/>
                <a:gd name="T6" fmla="*/ 480 w 961"/>
                <a:gd name="T7" fmla="*/ 0 h 960"/>
                <a:gd name="T8" fmla="*/ 961 w 961"/>
                <a:gd name="T9" fmla="*/ 480 h 960"/>
              </a:gdLst>
              <a:ahLst/>
              <a:cxnLst>
                <a:cxn ang="0">
                  <a:pos x="T0" y="T1"/>
                </a:cxn>
                <a:cxn ang="0">
                  <a:pos x="T2" y="T3"/>
                </a:cxn>
                <a:cxn ang="0">
                  <a:pos x="T4" y="T5"/>
                </a:cxn>
                <a:cxn ang="0">
                  <a:pos x="T6" y="T7"/>
                </a:cxn>
                <a:cxn ang="0">
                  <a:pos x="T8" y="T9"/>
                </a:cxn>
              </a:cxnLst>
              <a:rect l="0" t="0" r="r" b="b"/>
              <a:pathLst>
                <a:path w="961" h="960">
                  <a:moveTo>
                    <a:pt x="961" y="480"/>
                  </a:moveTo>
                  <a:lnTo>
                    <a:pt x="480" y="960"/>
                  </a:lnTo>
                  <a:lnTo>
                    <a:pt x="0" y="480"/>
                  </a:lnTo>
                  <a:lnTo>
                    <a:pt x="480" y="0"/>
                  </a:lnTo>
                  <a:lnTo>
                    <a:pt x="961" y="480"/>
                  </a:lnTo>
                  <a:close/>
                </a:path>
              </a:pathLst>
            </a:custGeom>
            <a:solidFill>
              <a:srgbClr val="FF7254"/>
            </a:solidFill>
            <a:ln>
              <a:noFill/>
            </a:ln>
          </p:spPr>
          <p:txBody>
            <a:bodyPr/>
            <a:lstStyle/>
            <a:p>
              <a:pPr>
                <a:defRPr/>
              </a:pPr>
              <a:endParaRPr lang="zh-CN" altLang="en-US" sz="1465">
                <a:latin typeface="Impact" panose="020B0806030902050204" pitchFamily="34" charset="0"/>
              </a:endParaRPr>
            </a:p>
          </p:txBody>
        </p:sp>
        <p:sp>
          <p:nvSpPr>
            <p:cNvPr id="86" name="矩形 85"/>
            <p:cNvSpPr/>
            <p:nvPr/>
          </p:nvSpPr>
          <p:spPr>
            <a:xfrm>
              <a:off x="7046728" y="2939518"/>
              <a:ext cx="745947" cy="523092"/>
            </a:xfrm>
            <a:prstGeom prst="rect">
              <a:avLst/>
            </a:prstGeom>
            <a:noFill/>
          </p:spPr>
          <p:txBody>
            <a:bodyPr wrap="none">
              <a:spAutoFit/>
            </a:bodyPr>
            <a:lstStyle/>
            <a:p>
              <a:pPr>
                <a:defRPr/>
              </a:pPr>
              <a:r>
                <a:rPr lang="en-US" altLang="zh-CN" sz="2800" dirty="0">
                  <a:solidFill>
                    <a:schemeClr val="bg1"/>
                  </a:solidFill>
                  <a:latin typeface="Impact" panose="020B0806030902050204" pitchFamily="34" charset="0"/>
                  <a:ea typeface="Malgun Gothic" panose="020B0503020000020004" pitchFamily="34" charset="-127"/>
                  <a:cs typeface="Adobe Naskh Medium" panose="01010101010101010101" pitchFamily="50" charset="-78"/>
                </a:rPr>
                <a:t>03</a:t>
              </a:r>
              <a:r>
                <a:rPr lang="en-US" altLang="zh-CN" sz="2000" dirty="0">
                  <a:solidFill>
                    <a:schemeClr val="bg1"/>
                  </a:solidFill>
                  <a:latin typeface="Impact" panose="020B0806030902050204" pitchFamily="34" charset="0"/>
                  <a:ea typeface="Malgun Gothic" panose="020B0503020000020004" pitchFamily="34" charset="-127"/>
                  <a:cs typeface="Adobe Naskh Medium" panose="01010101010101010101" pitchFamily="50" charset="-78"/>
                </a:rPr>
                <a:t>%</a:t>
              </a:r>
              <a:endParaRPr lang="zh-CN" altLang="en-US" sz="2000" dirty="0">
                <a:solidFill>
                  <a:schemeClr val="bg1"/>
                </a:solidFill>
                <a:latin typeface="Impact" panose="020B0806030902050204" pitchFamily="34" charset="0"/>
              </a:endParaRPr>
            </a:p>
          </p:txBody>
        </p:sp>
      </p:grpSp>
      <p:grpSp>
        <p:nvGrpSpPr>
          <p:cNvPr id="87" name="组合 86"/>
          <p:cNvGrpSpPr/>
          <p:nvPr/>
        </p:nvGrpSpPr>
        <p:grpSpPr>
          <a:xfrm>
            <a:off x="7855515" y="3376984"/>
            <a:ext cx="2478910" cy="2478088"/>
            <a:chOff x="5457040" y="3281734"/>
            <a:chExt cx="2479675" cy="2478088"/>
          </a:xfrm>
          <a:solidFill>
            <a:schemeClr val="accent2"/>
          </a:solidFill>
        </p:grpSpPr>
        <p:sp>
          <p:nvSpPr>
            <p:cNvPr id="88" name="Freeform 6"/>
            <p:cNvSpPr/>
            <p:nvPr/>
          </p:nvSpPr>
          <p:spPr bwMode="auto">
            <a:xfrm>
              <a:off x="5457040" y="3281734"/>
              <a:ext cx="2479675" cy="2478088"/>
            </a:xfrm>
            <a:custGeom>
              <a:avLst/>
              <a:gdLst>
                <a:gd name="T0" fmla="*/ 1562 w 1562"/>
                <a:gd name="T1" fmla="*/ 781 h 1561"/>
                <a:gd name="T2" fmla="*/ 781 w 1562"/>
                <a:gd name="T3" fmla="*/ 1561 h 1561"/>
                <a:gd name="T4" fmla="*/ 0 w 1562"/>
                <a:gd name="T5" fmla="*/ 781 h 1561"/>
                <a:gd name="T6" fmla="*/ 781 w 1562"/>
                <a:gd name="T7" fmla="*/ 0 h 1561"/>
                <a:gd name="T8" fmla="*/ 1562 w 1562"/>
                <a:gd name="T9" fmla="*/ 781 h 1561"/>
              </a:gdLst>
              <a:ahLst/>
              <a:cxnLst>
                <a:cxn ang="0">
                  <a:pos x="T0" y="T1"/>
                </a:cxn>
                <a:cxn ang="0">
                  <a:pos x="T2" y="T3"/>
                </a:cxn>
                <a:cxn ang="0">
                  <a:pos x="T4" y="T5"/>
                </a:cxn>
                <a:cxn ang="0">
                  <a:pos x="T6" y="T7"/>
                </a:cxn>
                <a:cxn ang="0">
                  <a:pos x="T8" y="T9"/>
                </a:cxn>
              </a:cxnLst>
              <a:rect l="0" t="0" r="r" b="b"/>
              <a:pathLst>
                <a:path w="1562" h="1561">
                  <a:moveTo>
                    <a:pt x="1562" y="781"/>
                  </a:moveTo>
                  <a:lnTo>
                    <a:pt x="781" y="1561"/>
                  </a:lnTo>
                  <a:lnTo>
                    <a:pt x="0" y="781"/>
                  </a:lnTo>
                  <a:lnTo>
                    <a:pt x="781" y="0"/>
                  </a:lnTo>
                  <a:lnTo>
                    <a:pt x="1562" y="781"/>
                  </a:lnTo>
                  <a:close/>
                </a:path>
              </a:pathLst>
            </a:custGeom>
            <a:solidFill>
              <a:srgbClr val="79B84B"/>
            </a:solidFill>
            <a:ln>
              <a:noFill/>
            </a:ln>
          </p:spPr>
          <p:txBody>
            <a:bodyPr/>
            <a:lstStyle/>
            <a:p>
              <a:pPr>
                <a:defRPr/>
              </a:pPr>
              <a:endParaRPr lang="zh-CN" altLang="en-US" sz="1465">
                <a:latin typeface="Impact" panose="020B0806030902050204" pitchFamily="34" charset="0"/>
              </a:endParaRPr>
            </a:p>
          </p:txBody>
        </p:sp>
        <p:sp>
          <p:nvSpPr>
            <p:cNvPr id="89" name="矩形 88"/>
            <p:cNvSpPr/>
            <p:nvPr/>
          </p:nvSpPr>
          <p:spPr>
            <a:xfrm>
              <a:off x="6267851" y="4128592"/>
              <a:ext cx="822915" cy="584647"/>
            </a:xfrm>
            <a:prstGeom prst="rect">
              <a:avLst/>
            </a:prstGeom>
            <a:noFill/>
          </p:spPr>
          <p:txBody>
            <a:bodyPr wrap="none">
              <a:spAutoFit/>
            </a:bodyPr>
            <a:lstStyle/>
            <a:p>
              <a:pPr>
                <a:defRPr/>
              </a:pPr>
              <a:r>
                <a:rPr lang="en-US" altLang="zh-CN" sz="3200" dirty="0">
                  <a:solidFill>
                    <a:schemeClr val="bg1"/>
                  </a:solidFill>
                  <a:latin typeface="Impact" panose="020B0806030902050204" pitchFamily="34" charset="0"/>
                  <a:ea typeface="Malgun Gothic" panose="020B0503020000020004" pitchFamily="34" charset="-127"/>
                  <a:cs typeface="Adobe Naskh Medium" panose="01010101010101010101" pitchFamily="50" charset="-78"/>
                </a:rPr>
                <a:t>04</a:t>
              </a:r>
              <a:r>
                <a:rPr lang="en-US" altLang="zh-CN" sz="2400" dirty="0">
                  <a:solidFill>
                    <a:schemeClr val="bg1"/>
                  </a:solidFill>
                  <a:latin typeface="Impact" panose="020B0806030902050204" pitchFamily="34" charset="0"/>
                  <a:ea typeface="Malgun Gothic" panose="020B0503020000020004" pitchFamily="34" charset="-127"/>
                  <a:cs typeface="Adobe Naskh Medium" panose="01010101010101010101" pitchFamily="50" charset="-78"/>
                </a:rPr>
                <a:t>%</a:t>
              </a:r>
              <a:endParaRPr lang="zh-CN" altLang="en-US" sz="2400" dirty="0">
                <a:solidFill>
                  <a:schemeClr val="bg1"/>
                </a:solidFill>
                <a:latin typeface="Impact" panose="020B0806030902050204" pitchFamily="34" charset="0"/>
              </a:endParaRPr>
            </a:p>
          </p:txBody>
        </p:sp>
      </p:grpSp>
      <p:sp>
        <p:nvSpPr>
          <p:cNvPr id="21" name="KSO_Shape"/>
          <p:cNvSpPr/>
          <p:nvPr/>
        </p:nvSpPr>
        <p:spPr>
          <a:xfrm>
            <a:off x="927785" y="5321592"/>
            <a:ext cx="551652" cy="551822"/>
          </a:xfrm>
          <a:custGeom>
            <a:avLst/>
            <a:gdLst>
              <a:gd name="connsiteX0" fmla="*/ 424729 w 742418"/>
              <a:gd name="connsiteY0" fmla="*/ 206218 h 742418"/>
              <a:gd name="connsiteX1" fmla="*/ 450641 w 742418"/>
              <a:gd name="connsiteY1" fmla="*/ 216951 h 742418"/>
              <a:gd name="connsiteX2" fmla="*/ 574959 w 742418"/>
              <a:gd name="connsiteY2" fmla="*/ 341269 h 742418"/>
              <a:gd name="connsiteX3" fmla="*/ 579768 w 742418"/>
              <a:gd name="connsiteY3" fmla="*/ 347074 h 742418"/>
              <a:gd name="connsiteX4" fmla="*/ 580353 w 742418"/>
              <a:gd name="connsiteY4" fmla="*/ 348130 h 742418"/>
              <a:gd name="connsiteX5" fmla="*/ 582691 w 742418"/>
              <a:gd name="connsiteY5" fmla="*/ 352485 h 742418"/>
              <a:gd name="connsiteX6" fmla="*/ 586400 w 742418"/>
              <a:gd name="connsiteY6" fmla="*/ 371153 h 742418"/>
              <a:gd name="connsiteX7" fmla="*/ 582691 w 742418"/>
              <a:gd name="connsiteY7" fmla="*/ 389821 h 742418"/>
              <a:gd name="connsiteX8" fmla="*/ 581273 w 742418"/>
              <a:gd name="connsiteY8" fmla="*/ 393115 h 742418"/>
              <a:gd name="connsiteX9" fmla="*/ 579386 w 742418"/>
              <a:gd name="connsiteY9" fmla="*/ 395514 h 742418"/>
              <a:gd name="connsiteX10" fmla="*/ 573943 w 742418"/>
              <a:gd name="connsiteY10" fmla="*/ 401149 h 742418"/>
              <a:gd name="connsiteX11" fmla="*/ 449625 w 742418"/>
              <a:gd name="connsiteY11" fmla="*/ 525467 h 742418"/>
              <a:gd name="connsiteX12" fmla="*/ 397801 w 742418"/>
              <a:gd name="connsiteY12" fmla="*/ 525467 h 742418"/>
              <a:gd name="connsiteX13" fmla="*/ 397801 w 742418"/>
              <a:gd name="connsiteY13" fmla="*/ 473643 h 742418"/>
              <a:gd name="connsiteX14" fmla="*/ 462843 w 742418"/>
              <a:gd name="connsiteY14" fmla="*/ 408602 h 742418"/>
              <a:gd name="connsiteX15" fmla="*/ 192664 w 742418"/>
              <a:gd name="connsiteY15" fmla="*/ 408602 h 742418"/>
              <a:gd name="connsiteX16" fmla="*/ 156019 w 742418"/>
              <a:gd name="connsiteY16" fmla="*/ 371957 h 742418"/>
              <a:gd name="connsiteX17" fmla="*/ 192664 w 742418"/>
              <a:gd name="connsiteY17" fmla="*/ 335311 h 742418"/>
              <a:gd name="connsiteX18" fmla="*/ 465353 w 742418"/>
              <a:gd name="connsiteY18" fmla="*/ 335311 h 742418"/>
              <a:gd name="connsiteX19" fmla="*/ 398817 w 742418"/>
              <a:gd name="connsiteY19" fmla="*/ 268775 h 742418"/>
              <a:gd name="connsiteX20" fmla="*/ 398817 w 742418"/>
              <a:gd name="connsiteY20" fmla="*/ 216951 h 742418"/>
              <a:gd name="connsiteX21" fmla="*/ 424729 w 742418"/>
              <a:gd name="connsiteY21" fmla="*/ 206218 h 742418"/>
              <a:gd name="connsiteX22" fmla="*/ 371209 w 742418"/>
              <a:gd name="connsiteY22" fmla="*/ 67983 h 742418"/>
              <a:gd name="connsiteX23" fmla="*/ 67983 w 742418"/>
              <a:gd name="connsiteY23" fmla="*/ 371209 h 742418"/>
              <a:gd name="connsiteX24" fmla="*/ 371209 w 742418"/>
              <a:gd name="connsiteY24" fmla="*/ 674435 h 742418"/>
              <a:gd name="connsiteX25" fmla="*/ 674435 w 742418"/>
              <a:gd name="connsiteY25" fmla="*/ 371209 h 742418"/>
              <a:gd name="connsiteX26" fmla="*/ 371209 w 742418"/>
              <a:gd name="connsiteY26" fmla="*/ 67983 h 742418"/>
              <a:gd name="connsiteX27" fmla="*/ 371209 w 742418"/>
              <a:gd name="connsiteY27" fmla="*/ 0 h 742418"/>
              <a:gd name="connsiteX28" fmla="*/ 742418 w 742418"/>
              <a:gd name="connsiteY28" fmla="*/ 371209 h 742418"/>
              <a:gd name="connsiteX29" fmla="*/ 371209 w 742418"/>
              <a:gd name="connsiteY29" fmla="*/ 742418 h 742418"/>
              <a:gd name="connsiteX30" fmla="*/ 0 w 742418"/>
              <a:gd name="connsiteY30" fmla="*/ 371209 h 742418"/>
              <a:gd name="connsiteX31" fmla="*/ 371209 w 742418"/>
              <a:gd name="connsiteY31" fmla="*/ 0 h 74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42418" h="742418">
                <a:moveTo>
                  <a:pt x="424729" y="206218"/>
                </a:moveTo>
                <a:cubicBezTo>
                  <a:pt x="434107" y="206218"/>
                  <a:pt x="443486" y="209796"/>
                  <a:pt x="450641" y="216951"/>
                </a:cubicBezTo>
                <a:lnTo>
                  <a:pt x="574959" y="341269"/>
                </a:lnTo>
                <a:cubicBezTo>
                  <a:pt x="576748" y="343058"/>
                  <a:pt x="578358" y="345008"/>
                  <a:pt x="579768" y="347074"/>
                </a:cubicBezTo>
                <a:lnTo>
                  <a:pt x="580353" y="348130"/>
                </a:lnTo>
                <a:lnTo>
                  <a:pt x="582691" y="352485"/>
                </a:lnTo>
                <a:cubicBezTo>
                  <a:pt x="585033" y="357814"/>
                  <a:pt x="586400" y="364238"/>
                  <a:pt x="586400" y="371153"/>
                </a:cubicBezTo>
                <a:cubicBezTo>
                  <a:pt x="586400" y="378068"/>
                  <a:pt x="585033" y="384492"/>
                  <a:pt x="582691" y="389821"/>
                </a:cubicBezTo>
                <a:lnTo>
                  <a:pt x="581273" y="393115"/>
                </a:lnTo>
                <a:lnTo>
                  <a:pt x="579386" y="395514"/>
                </a:lnTo>
                <a:cubicBezTo>
                  <a:pt x="577705" y="397433"/>
                  <a:pt x="575732" y="399361"/>
                  <a:pt x="573943" y="401149"/>
                </a:cubicBezTo>
                <a:lnTo>
                  <a:pt x="449625" y="525467"/>
                </a:lnTo>
                <a:cubicBezTo>
                  <a:pt x="435314" y="539778"/>
                  <a:pt x="412112" y="539778"/>
                  <a:pt x="397801" y="525467"/>
                </a:cubicBezTo>
                <a:cubicBezTo>
                  <a:pt x="383490" y="511156"/>
                  <a:pt x="383490" y="487954"/>
                  <a:pt x="397801" y="473643"/>
                </a:cubicBezTo>
                <a:lnTo>
                  <a:pt x="462843" y="408602"/>
                </a:lnTo>
                <a:lnTo>
                  <a:pt x="192664" y="408602"/>
                </a:lnTo>
                <a:cubicBezTo>
                  <a:pt x="172426" y="408602"/>
                  <a:pt x="156019" y="392195"/>
                  <a:pt x="156019" y="371957"/>
                </a:cubicBezTo>
                <a:cubicBezTo>
                  <a:pt x="156019" y="351718"/>
                  <a:pt x="172426" y="335311"/>
                  <a:pt x="192664" y="335311"/>
                </a:cubicBezTo>
                <a:lnTo>
                  <a:pt x="465353" y="335311"/>
                </a:lnTo>
                <a:lnTo>
                  <a:pt x="398817" y="268775"/>
                </a:lnTo>
                <a:cubicBezTo>
                  <a:pt x="384506" y="254464"/>
                  <a:pt x="384506" y="231262"/>
                  <a:pt x="398817" y="216951"/>
                </a:cubicBezTo>
                <a:cubicBezTo>
                  <a:pt x="405972" y="209796"/>
                  <a:pt x="415351" y="206218"/>
                  <a:pt x="424729" y="206218"/>
                </a:cubicBezTo>
                <a:close/>
                <a:moveTo>
                  <a:pt x="371209" y="67983"/>
                </a:moveTo>
                <a:cubicBezTo>
                  <a:pt x="203742" y="67983"/>
                  <a:pt x="67983" y="203742"/>
                  <a:pt x="67983" y="371209"/>
                </a:cubicBezTo>
                <a:cubicBezTo>
                  <a:pt x="67983" y="538676"/>
                  <a:pt x="203742" y="674435"/>
                  <a:pt x="371209" y="674435"/>
                </a:cubicBezTo>
                <a:cubicBezTo>
                  <a:pt x="538676" y="674435"/>
                  <a:pt x="674435" y="538676"/>
                  <a:pt x="674435" y="371209"/>
                </a:cubicBezTo>
                <a:cubicBezTo>
                  <a:pt x="674435" y="203742"/>
                  <a:pt x="538676" y="67983"/>
                  <a:pt x="371209" y="67983"/>
                </a:cubicBezTo>
                <a:close/>
                <a:moveTo>
                  <a:pt x="371209" y="0"/>
                </a:moveTo>
                <a:cubicBezTo>
                  <a:pt x="576222" y="0"/>
                  <a:pt x="742418" y="166196"/>
                  <a:pt x="742418" y="371209"/>
                </a:cubicBezTo>
                <a:cubicBezTo>
                  <a:pt x="742418" y="576222"/>
                  <a:pt x="576222" y="742418"/>
                  <a:pt x="371209" y="742418"/>
                </a:cubicBezTo>
                <a:cubicBezTo>
                  <a:pt x="166196" y="742418"/>
                  <a:pt x="0" y="576222"/>
                  <a:pt x="0" y="371209"/>
                </a:cubicBezTo>
                <a:cubicBezTo>
                  <a:pt x="0" y="166196"/>
                  <a:pt x="166196" y="0"/>
                  <a:pt x="371209" y="0"/>
                </a:cubicBezTo>
                <a:close/>
              </a:path>
            </a:pathLst>
          </a:custGeom>
          <a:solidFill>
            <a:srgbClr val="2F4054"/>
          </a:solidFill>
          <a:ln>
            <a:noFill/>
          </a:ln>
        </p:spPr>
        <p:style>
          <a:lnRef idx="2">
            <a:schemeClr val="accent1">
              <a:shade val="50000"/>
            </a:schemeClr>
          </a:lnRef>
          <a:fillRef idx="1">
            <a:schemeClr val="accent1"/>
          </a:fillRef>
          <a:effectRef idx="0">
            <a:schemeClr val="accent1"/>
          </a:effectRef>
          <a:fontRef idx="minor">
            <a:schemeClr val="lt1"/>
          </a:fontRef>
        </p:style>
        <p:txBody>
          <a:bodyPr lIns="91412" tIns="45706" rIns="91412" bIns="45706" anchor="ctr"/>
          <a:lstStyle/>
          <a:p>
            <a:pPr algn="ctr">
              <a:defRPr/>
            </a:pPr>
            <a:endParaRPr lang="zh-CN" altLang="en-US" sz="2400">
              <a:solidFill>
                <a:schemeClr val="tx1"/>
              </a:solidFill>
            </a:endParaRPr>
          </a:p>
        </p:txBody>
      </p:sp>
      <p:sp>
        <p:nvSpPr>
          <p:cNvPr id="22" name="TextBox 15"/>
          <p:cNvSpPr txBox="1"/>
          <p:nvPr/>
        </p:nvSpPr>
        <p:spPr>
          <a:xfrm>
            <a:off x="1535664" y="5156660"/>
            <a:ext cx="3984450" cy="1635125"/>
          </a:xfrm>
          <a:prstGeom prst="rect">
            <a:avLst/>
          </a:prstGeom>
          <a:noFill/>
        </p:spPr>
        <p:txBody>
          <a:bodyPr wrap="square" lIns="91412" tIns="45706" rIns="91412" bIns="45706" rtlCol="0">
            <a:spAutoFit/>
          </a:bodyPr>
          <a:lstStyle/>
          <a:p>
            <a:pPr>
              <a:lnSpc>
                <a:spcPct val="150000"/>
              </a:lnSpc>
            </a:pPr>
            <a:r>
              <a:rPr lang="zh-CN" altLang="en-US" sz="1335" dirty="0">
                <a:latin typeface="微软雅黑" panose="020B0503020204020204" pitchFamily="34" charset="-122"/>
                <a:ea typeface="微软雅黑" panose="020B0503020204020204" pitchFamily="34" charset="-122"/>
              </a:rPr>
              <a:t>这里输入简单的文字概述这里输入简单字概述这里输入简单简单的文字概述这里输入简单的文字概述简单的文字概述这里输入简单的文字概述更多模板亮亮图文旗舰店：https://liangliangtuwen.tmall.com</a:t>
            </a:r>
            <a:endParaRPr lang="zh-CN" altLang="en-US" sz="1335" dirty="0">
              <a:latin typeface="微软雅黑" panose="020B0503020204020204" pitchFamily="34" charset="-122"/>
              <a:ea typeface="微软雅黑" panose="020B0503020204020204" pitchFamily="34" charset="-122"/>
            </a:endParaRPr>
          </a:p>
        </p:txBody>
      </p:sp>
      <p:sp>
        <p:nvSpPr>
          <p:cNvPr id="29" name="KSO_Shape"/>
          <p:cNvSpPr/>
          <p:nvPr/>
        </p:nvSpPr>
        <p:spPr>
          <a:xfrm>
            <a:off x="927785" y="4188781"/>
            <a:ext cx="551652" cy="551822"/>
          </a:xfrm>
          <a:custGeom>
            <a:avLst/>
            <a:gdLst>
              <a:gd name="connsiteX0" fmla="*/ 424729 w 742418"/>
              <a:gd name="connsiteY0" fmla="*/ 206218 h 742418"/>
              <a:gd name="connsiteX1" fmla="*/ 450641 w 742418"/>
              <a:gd name="connsiteY1" fmla="*/ 216951 h 742418"/>
              <a:gd name="connsiteX2" fmla="*/ 574959 w 742418"/>
              <a:gd name="connsiteY2" fmla="*/ 341269 h 742418"/>
              <a:gd name="connsiteX3" fmla="*/ 579768 w 742418"/>
              <a:gd name="connsiteY3" fmla="*/ 347074 h 742418"/>
              <a:gd name="connsiteX4" fmla="*/ 580353 w 742418"/>
              <a:gd name="connsiteY4" fmla="*/ 348130 h 742418"/>
              <a:gd name="connsiteX5" fmla="*/ 582691 w 742418"/>
              <a:gd name="connsiteY5" fmla="*/ 352485 h 742418"/>
              <a:gd name="connsiteX6" fmla="*/ 586400 w 742418"/>
              <a:gd name="connsiteY6" fmla="*/ 371153 h 742418"/>
              <a:gd name="connsiteX7" fmla="*/ 582691 w 742418"/>
              <a:gd name="connsiteY7" fmla="*/ 389821 h 742418"/>
              <a:gd name="connsiteX8" fmla="*/ 581273 w 742418"/>
              <a:gd name="connsiteY8" fmla="*/ 393115 h 742418"/>
              <a:gd name="connsiteX9" fmla="*/ 579386 w 742418"/>
              <a:gd name="connsiteY9" fmla="*/ 395514 h 742418"/>
              <a:gd name="connsiteX10" fmla="*/ 573943 w 742418"/>
              <a:gd name="connsiteY10" fmla="*/ 401149 h 742418"/>
              <a:gd name="connsiteX11" fmla="*/ 449625 w 742418"/>
              <a:gd name="connsiteY11" fmla="*/ 525467 h 742418"/>
              <a:gd name="connsiteX12" fmla="*/ 397801 w 742418"/>
              <a:gd name="connsiteY12" fmla="*/ 525467 h 742418"/>
              <a:gd name="connsiteX13" fmla="*/ 397801 w 742418"/>
              <a:gd name="connsiteY13" fmla="*/ 473643 h 742418"/>
              <a:gd name="connsiteX14" fmla="*/ 462843 w 742418"/>
              <a:gd name="connsiteY14" fmla="*/ 408602 h 742418"/>
              <a:gd name="connsiteX15" fmla="*/ 192664 w 742418"/>
              <a:gd name="connsiteY15" fmla="*/ 408602 h 742418"/>
              <a:gd name="connsiteX16" fmla="*/ 156019 w 742418"/>
              <a:gd name="connsiteY16" fmla="*/ 371957 h 742418"/>
              <a:gd name="connsiteX17" fmla="*/ 192664 w 742418"/>
              <a:gd name="connsiteY17" fmla="*/ 335311 h 742418"/>
              <a:gd name="connsiteX18" fmla="*/ 465353 w 742418"/>
              <a:gd name="connsiteY18" fmla="*/ 335311 h 742418"/>
              <a:gd name="connsiteX19" fmla="*/ 398817 w 742418"/>
              <a:gd name="connsiteY19" fmla="*/ 268775 h 742418"/>
              <a:gd name="connsiteX20" fmla="*/ 398817 w 742418"/>
              <a:gd name="connsiteY20" fmla="*/ 216951 h 742418"/>
              <a:gd name="connsiteX21" fmla="*/ 424729 w 742418"/>
              <a:gd name="connsiteY21" fmla="*/ 206218 h 742418"/>
              <a:gd name="connsiteX22" fmla="*/ 371209 w 742418"/>
              <a:gd name="connsiteY22" fmla="*/ 67983 h 742418"/>
              <a:gd name="connsiteX23" fmla="*/ 67983 w 742418"/>
              <a:gd name="connsiteY23" fmla="*/ 371209 h 742418"/>
              <a:gd name="connsiteX24" fmla="*/ 371209 w 742418"/>
              <a:gd name="connsiteY24" fmla="*/ 674435 h 742418"/>
              <a:gd name="connsiteX25" fmla="*/ 674435 w 742418"/>
              <a:gd name="connsiteY25" fmla="*/ 371209 h 742418"/>
              <a:gd name="connsiteX26" fmla="*/ 371209 w 742418"/>
              <a:gd name="connsiteY26" fmla="*/ 67983 h 742418"/>
              <a:gd name="connsiteX27" fmla="*/ 371209 w 742418"/>
              <a:gd name="connsiteY27" fmla="*/ 0 h 742418"/>
              <a:gd name="connsiteX28" fmla="*/ 742418 w 742418"/>
              <a:gd name="connsiteY28" fmla="*/ 371209 h 742418"/>
              <a:gd name="connsiteX29" fmla="*/ 371209 w 742418"/>
              <a:gd name="connsiteY29" fmla="*/ 742418 h 742418"/>
              <a:gd name="connsiteX30" fmla="*/ 0 w 742418"/>
              <a:gd name="connsiteY30" fmla="*/ 371209 h 742418"/>
              <a:gd name="connsiteX31" fmla="*/ 371209 w 742418"/>
              <a:gd name="connsiteY31" fmla="*/ 0 h 74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42418" h="742418">
                <a:moveTo>
                  <a:pt x="424729" y="206218"/>
                </a:moveTo>
                <a:cubicBezTo>
                  <a:pt x="434107" y="206218"/>
                  <a:pt x="443486" y="209796"/>
                  <a:pt x="450641" y="216951"/>
                </a:cubicBezTo>
                <a:lnTo>
                  <a:pt x="574959" y="341269"/>
                </a:lnTo>
                <a:cubicBezTo>
                  <a:pt x="576748" y="343058"/>
                  <a:pt x="578358" y="345008"/>
                  <a:pt x="579768" y="347074"/>
                </a:cubicBezTo>
                <a:lnTo>
                  <a:pt x="580353" y="348130"/>
                </a:lnTo>
                <a:lnTo>
                  <a:pt x="582691" y="352485"/>
                </a:lnTo>
                <a:cubicBezTo>
                  <a:pt x="585033" y="357814"/>
                  <a:pt x="586400" y="364238"/>
                  <a:pt x="586400" y="371153"/>
                </a:cubicBezTo>
                <a:cubicBezTo>
                  <a:pt x="586400" y="378068"/>
                  <a:pt x="585033" y="384492"/>
                  <a:pt x="582691" y="389821"/>
                </a:cubicBezTo>
                <a:lnTo>
                  <a:pt x="581273" y="393115"/>
                </a:lnTo>
                <a:lnTo>
                  <a:pt x="579386" y="395514"/>
                </a:lnTo>
                <a:cubicBezTo>
                  <a:pt x="577705" y="397433"/>
                  <a:pt x="575732" y="399361"/>
                  <a:pt x="573943" y="401149"/>
                </a:cubicBezTo>
                <a:lnTo>
                  <a:pt x="449625" y="525467"/>
                </a:lnTo>
                <a:cubicBezTo>
                  <a:pt x="435314" y="539778"/>
                  <a:pt x="412112" y="539778"/>
                  <a:pt x="397801" y="525467"/>
                </a:cubicBezTo>
                <a:cubicBezTo>
                  <a:pt x="383490" y="511156"/>
                  <a:pt x="383490" y="487954"/>
                  <a:pt x="397801" y="473643"/>
                </a:cubicBezTo>
                <a:lnTo>
                  <a:pt x="462843" y="408602"/>
                </a:lnTo>
                <a:lnTo>
                  <a:pt x="192664" y="408602"/>
                </a:lnTo>
                <a:cubicBezTo>
                  <a:pt x="172426" y="408602"/>
                  <a:pt x="156019" y="392195"/>
                  <a:pt x="156019" y="371957"/>
                </a:cubicBezTo>
                <a:cubicBezTo>
                  <a:pt x="156019" y="351718"/>
                  <a:pt x="172426" y="335311"/>
                  <a:pt x="192664" y="335311"/>
                </a:cubicBezTo>
                <a:lnTo>
                  <a:pt x="465353" y="335311"/>
                </a:lnTo>
                <a:lnTo>
                  <a:pt x="398817" y="268775"/>
                </a:lnTo>
                <a:cubicBezTo>
                  <a:pt x="384506" y="254464"/>
                  <a:pt x="384506" y="231262"/>
                  <a:pt x="398817" y="216951"/>
                </a:cubicBezTo>
                <a:cubicBezTo>
                  <a:pt x="405972" y="209796"/>
                  <a:pt x="415351" y="206218"/>
                  <a:pt x="424729" y="206218"/>
                </a:cubicBezTo>
                <a:close/>
                <a:moveTo>
                  <a:pt x="371209" y="67983"/>
                </a:moveTo>
                <a:cubicBezTo>
                  <a:pt x="203742" y="67983"/>
                  <a:pt x="67983" y="203742"/>
                  <a:pt x="67983" y="371209"/>
                </a:cubicBezTo>
                <a:cubicBezTo>
                  <a:pt x="67983" y="538676"/>
                  <a:pt x="203742" y="674435"/>
                  <a:pt x="371209" y="674435"/>
                </a:cubicBezTo>
                <a:cubicBezTo>
                  <a:pt x="538676" y="674435"/>
                  <a:pt x="674435" y="538676"/>
                  <a:pt x="674435" y="371209"/>
                </a:cubicBezTo>
                <a:cubicBezTo>
                  <a:pt x="674435" y="203742"/>
                  <a:pt x="538676" y="67983"/>
                  <a:pt x="371209" y="67983"/>
                </a:cubicBezTo>
                <a:close/>
                <a:moveTo>
                  <a:pt x="371209" y="0"/>
                </a:moveTo>
                <a:cubicBezTo>
                  <a:pt x="576222" y="0"/>
                  <a:pt x="742418" y="166196"/>
                  <a:pt x="742418" y="371209"/>
                </a:cubicBezTo>
                <a:cubicBezTo>
                  <a:pt x="742418" y="576222"/>
                  <a:pt x="576222" y="742418"/>
                  <a:pt x="371209" y="742418"/>
                </a:cubicBezTo>
                <a:cubicBezTo>
                  <a:pt x="166196" y="742418"/>
                  <a:pt x="0" y="576222"/>
                  <a:pt x="0" y="371209"/>
                </a:cubicBezTo>
                <a:cubicBezTo>
                  <a:pt x="0" y="166196"/>
                  <a:pt x="166196" y="0"/>
                  <a:pt x="371209" y="0"/>
                </a:cubicBezTo>
                <a:close/>
              </a:path>
            </a:pathLst>
          </a:custGeom>
          <a:solidFill>
            <a:srgbClr val="2F4054"/>
          </a:solidFill>
          <a:ln>
            <a:noFill/>
          </a:ln>
        </p:spPr>
        <p:style>
          <a:lnRef idx="2">
            <a:schemeClr val="accent1">
              <a:shade val="50000"/>
            </a:schemeClr>
          </a:lnRef>
          <a:fillRef idx="1">
            <a:schemeClr val="accent1"/>
          </a:fillRef>
          <a:effectRef idx="0">
            <a:schemeClr val="accent1"/>
          </a:effectRef>
          <a:fontRef idx="minor">
            <a:schemeClr val="lt1"/>
          </a:fontRef>
        </p:style>
        <p:txBody>
          <a:bodyPr lIns="91412" tIns="45706" rIns="91412" bIns="45706" anchor="ctr"/>
          <a:lstStyle/>
          <a:p>
            <a:pPr algn="ctr">
              <a:defRPr/>
            </a:pPr>
            <a:endParaRPr lang="zh-CN" altLang="en-US" sz="2400">
              <a:solidFill>
                <a:schemeClr val="tx1"/>
              </a:solidFill>
            </a:endParaRPr>
          </a:p>
        </p:txBody>
      </p:sp>
      <p:sp>
        <p:nvSpPr>
          <p:cNvPr id="30" name="TextBox 15"/>
          <p:cNvSpPr txBox="1"/>
          <p:nvPr/>
        </p:nvSpPr>
        <p:spPr>
          <a:xfrm>
            <a:off x="1535664" y="4023849"/>
            <a:ext cx="3984450" cy="1015443"/>
          </a:xfrm>
          <a:prstGeom prst="rect">
            <a:avLst/>
          </a:prstGeom>
          <a:noFill/>
        </p:spPr>
        <p:txBody>
          <a:bodyPr wrap="square" lIns="91412" tIns="45706" rIns="91412" bIns="45706" rtlCol="0">
            <a:spAutoFit/>
          </a:bodyPr>
          <a:lstStyle/>
          <a:p>
            <a:pPr>
              <a:lnSpc>
                <a:spcPct val="150000"/>
              </a:lnSpc>
            </a:pPr>
            <a:r>
              <a:rPr lang="zh-CN" altLang="en-US" sz="1335" dirty="0">
                <a:latin typeface="微软雅黑" panose="020B0503020204020204" pitchFamily="34" charset="-122"/>
                <a:ea typeface="微软雅黑" panose="020B0503020204020204" pitchFamily="34" charset="-122"/>
              </a:rPr>
              <a:t>这里输入简单的文字概述这里输入简单字概述这里输入简单简单的文字概述这里输入简单的文字概述简单的文字概述这里输入简单的文字概述</a:t>
            </a:r>
            <a:endParaRPr lang="zh-CN" altLang="en-US" sz="1335" dirty="0">
              <a:latin typeface="微软雅黑" panose="020B0503020204020204" pitchFamily="34" charset="-122"/>
              <a:ea typeface="微软雅黑" panose="020B0503020204020204" pitchFamily="34" charset="-122"/>
            </a:endParaRPr>
          </a:p>
        </p:txBody>
      </p:sp>
      <p:sp>
        <p:nvSpPr>
          <p:cNvPr id="31" name="KSO_Shape"/>
          <p:cNvSpPr/>
          <p:nvPr/>
        </p:nvSpPr>
        <p:spPr>
          <a:xfrm>
            <a:off x="927785" y="2965610"/>
            <a:ext cx="551652" cy="551822"/>
          </a:xfrm>
          <a:custGeom>
            <a:avLst/>
            <a:gdLst>
              <a:gd name="connsiteX0" fmla="*/ 424729 w 742418"/>
              <a:gd name="connsiteY0" fmla="*/ 206218 h 742418"/>
              <a:gd name="connsiteX1" fmla="*/ 450641 w 742418"/>
              <a:gd name="connsiteY1" fmla="*/ 216951 h 742418"/>
              <a:gd name="connsiteX2" fmla="*/ 574959 w 742418"/>
              <a:gd name="connsiteY2" fmla="*/ 341269 h 742418"/>
              <a:gd name="connsiteX3" fmla="*/ 579768 w 742418"/>
              <a:gd name="connsiteY3" fmla="*/ 347074 h 742418"/>
              <a:gd name="connsiteX4" fmla="*/ 580353 w 742418"/>
              <a:gd name="connsiteY4" fmla="*/ 348130 h 742418"/>
              <a:gd name="connsiteX5" fmla="*/ 582691 w 742418"/>
              <a:gd name="connsiteY5" fmla="*/ 352485 h 742418"/>
              <a:gd name="connsiteX6" fmla="*/ 586400 w 742418"/>
              <a:gd name="connsiteY6" fmla="*/ 371153 h 742418"/>
              <a:gd name="connsiteX7" fmla="*/ 582691 w 742418"/>
              <a:gd name="connsiteY7" fmla="*/ 389821 h 742418"/>
              <a:gd name="connsiteX8" fmla="*/ 581273 w 742418"/>
              <a:gd name="connsiteY8" fmla="*/ 393115 h 742418"/>
              <a:gd name="connsiteX9" fmla="*/ 579386 w 742418"/>
              <a:gd name="connsiteY9" fmla="*/ 395514 h 742418"/>
              <a:gd name="connsiteX10" fmla="*/ 573943 w 742418"/>
              <a:gd name="connsiteY10" fmla="*/ 401149 h 742418"/>
              <a:gd name="connsiteX11" fmla="*/ 449625 w 742418"/>
              <a:gd name="connsiteY11" fmla="*/ 525467 h 742418"/>
              <a:gd name="connsiteX12" fmla="*/ 397801 w 742418"/>
              <a:gd name="connsiteY12" fmla="*/ 525467 h 742418"/>
              <a:gd name="connsiteX13" fmla="*/ 397801 w 742418"/>
              <a:gd name="connsiteY13" fmla="*/ 473643 h 742418"/>
              <a:gd name="connsiteX14" fmla="*/ 462843 w 742418"/>
              <a:gd name="connsiteY14" fmla="*/ 408602 h 742418"/>
              <a:gd name="connsiteX15" fmla="*/ 192664 w 742418"/>
              <a:gd name="connsiteY15" fmla="*/ 408602 h 742418"/>
              <a:gd name="connsiteX16" fmla="*/ 156019 w 742418"/>
              <a:gd name="connsiteY16" fmla="*/ 371957 h 742418"/>
              <a:gd name="connsiteX17" fmla="*/ 192664 w 742418"/>
              <a:gd name="connsiteY17" fmla="*/ 335311 h 742418"/>
              <a:gd name="connsiteX18" fmla="*/ 465353 w 742418"/>
              <a:gd name="connsiteY18" fmla="*/ 335311 h 742418"/>
              <a:gd name="connsiteX19" fmla="*/ 398817 w 742418"/>
              <a:gd name="connsiteY19" fmla="*/ 268775 h 742418"/>
              <a:gd name="connsiteX20" fmla="*/ 398817 w 742418"/>
              <a:gd name="connsiteY20" fmla="*/ 216951 h 742418"/>
              <a:gd name="connsiteX21" fmla="*/ 424729 w 742418"/>
              <a:gd name="connsiteY21" fmla="*/ 206218 h 742418"/>
              <a:gd name="connsiteX22" fmla="*/ 371209 w 742418"/>
              <a:gd name="connsiteY22" fmla="*/ 67983 h 742418"/>
              <a:gd name="connsiteX23" fmla="*/ 67983 w 742418"/>
              <a:gd name="connsiteY23" fmla="*/ 371209 h 742418"/>
              <a:gd name="connsiteX24" fmla="*/ 371209 w 742418"/>
              <a:gd name="connsiteY24" fmla="*/ 674435 h 742418"/>
              <a:gd name="connsiteX25" fmla="*/ 674435 w 742418"/>
              <a:gd name="connsiteY25" fmla="*/ 371209 h 742418"/>
              <a:gd name="connsiteX26" fmla="*/ 371209 w 742418"/>
              <a:gd name="connsiteY26" fmla="*/ 67983 h 742418"/>
              <a:gd name="connsiteX27" fmla="*/ 371209 w 742418"/>
              <a:gd name="connsiteY27" fmla="*/ 0 h 742418"/>
              <a:gd name="connsiteX28" fmla="*/ 742418 w 742418"/>
              <a:gd name="connsiteY28" fmla="*/ 371209 h 742418"/>
              <a:gd name="connsiteX29" fmla="*/ 371209 w 742418"/>
              <a:gd name="connsiteY29" fmla="*/ 742418 h 742418"/>
              <a:gd name="connsiteX30" fmla="*/ 0 w 742418"/>
              <a:gd name="connsiteY30" fmla="*/ 371209 h 742418"/>
              <a:gd name="connsiteX31" fmla="*/ 371209 w 742418"/>
              <a:gd name="connsiteY31" fmla="*/ 0 h 74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42418" h="742418">
                <a:moveTo>
                  <a:pt x="424729" y="206218"/>
                </a:moveTo>
                <a:cubicBezTo>
                  <a:pt x="434107" y="206218"/>
                  <a:pt x="443486" y="209796"/>
                  <a:pt x="450641" y="216951"/>
                </a:cubicBezTo>
                <a:lnTo>
                  <a:pt x="574959" y="341269"/>
                </a:lnTo>
                <a:cubicBezTo>
                  <a:pt x="576748" y="343058"/>
                  <a:pt x="578358" y="345008"/>
                  <a:pt x="579768" y="347074"/>
                </a:cubicBezTo>
                <a:lnTo>
                  <a:pt x="580353" y="348130"/>
                </a:lnTo>
                <a:lnTo>
                  <a:pt x="582691" y="352485"/>
                </a:lnTo>
                <a:cubicBezTo>
                  <a:pt x="585033" y="357814"/>
                  <a:pt x="586400" y="364238"/>
                  <a:pt x="586400" y="371153"/>
                </a:cubicBezTo>
                <a:cubicBezTo>
                  <a:pt x="586400" y="378068"/>
                  <a:pt x="585033" y="384492"/>
                  <a:pt x="582691" y="389821"/>
                </a:cubicBezTo>
                <a:lnTo>
                  <a:pt x="581273" y="393115"/>
                </a:lnTo>
                <a:lnTo>
                  <a:pt x="579386" y="395514"/>
                </a:lnTo>
                <a:cubicBezTo>
                  <a:pt x="577705" y="397433"/>
                  <a:pt x="575732" y="399361"/>
                  <a:pt x="573943" y="401149"/>
                </a:cubicBezTo>
                <a:lnTo>
                  <a:pt x="449625" y="525467"/>
                </a:lnTo>
                <a:cubicBezTo>
                  <a:pt x="435314" y="539778"/>
                  <a:pt x="412112" y="539778"/>
                  <a:pt x="397801" y="525467"/>
                </a:cubicBezTo>
                <a:cubicBezTo>
                  <a:pt x="383490" y="511156"/>
                  <a:pt x="383490" y="487954"/>
                  <a:pt x="397801" y="473643"/>
                </a:cubicBezTo>
                <a:lnTo>
                  <a:pt x="462843" y="408602"/>
                </a:lnTo>
                <a:lnTo>
                  <a:pt x="192664" y="408602"/>
                </a:lnTo>
                <a:cubicBezTo>
                  <a:pt x="172426" y="408602"/>
                  <a:pt x="156019" y="392195"/>
                  <a:pt x="156019" y="371957"/>
                </a:cubicBezTo>
                <a:cubicBezTo>
                  <a:pt x="156019" y="351718"/>
                  <a:pt x="172426" y="335311"/>
                  <a:pt x="192664" y="335311"/>
                </a:cubicBezTo>
                <a:lnTo>
                  <a:pt x="465353" y="335311"/>
                </a:lnTo>
                <a:lnTo>
                  <a:pt x="398817" y="268775"/>
                </a:lnTo>
                <a:cubicBezTo>
                  <a:pt x="384506" y="254464"/>
                  <a:pt x="384506" y="231262"/>
                  <a:pt x="398817" y="216951"/>
                </a:cubicBezTo>
                <a:cubicBezTo>
                  <a:pt x="405972" y="209796"/>
                  <a:pt x="415351" y="206218"/>
                  <a:pt x="424729" y="206218"/>
                </a:cubicBezTo>
                <a:close/>
                <a:moveTo>
                  <a:pt x="371209" y="67983"/>
                </a:moveTo>
                <a:cubicBezTo>
                  <a:pt x="203742" y="67983"/>
                  <a:pt x="67983" y="203742"/>
                  <a:pt x="67983" y="371209"/>
                </a:cubicBezTo>
                <a:cubicBezTo>
                  <a:pt x="67983" y="538676"/>
                  <a:pt x="203742" y="674435"/>
                  <a:pt x="371209" y="674435"/>
                </a:cubicBezTo>
                <a:cubicBezTo>
                  <a:pt x="538676" y="674435"/>
                  <a:pt x="674435" y="538676"/>
                  <a:pt x="674435" y="371209"/>
                </a:cubicBezTo>
                <a:cubicBezTo>
                  <a:pt x="674435" y="203742"/>
                  <a:pt x="538676" y="67983"/>
                  <a:pt x="371209" y="67983"/>
                </a:cubicBezTo>
                <a:close/>
                <a:moveTo>
                  <a:pt x="371209" y="0"/>
                </a:moveTo>
                <a:cubicBezTo>
                  <a:pt x="576222" y="0"/>
                  <a:pt x="742418" y="166196"/>
                  <a:pt x="742418" y="371209"/>
                </a:cubicBezTo>
                <a:cubicBezTo>
                  <a:pt x="742418" y="576222"/>
                  <a:pt x="576222" y="742418"/>
                  <a:pt x="371209" y="742418"/>
                </a:cubicBezTo>
                <a:cubicBezTo>
                  <a:pt x="166196" y="742418"/>
                  <a:pt x="0" y="576222"/>
                  <a:pt x="0" y="371209"/>
                </a:cubicBezTo>
                <a:cubicBezTo>
                  <a:pt x="0" y="166196"/>
                  <a:pt x="166196" y="0"/>
                  <a:pt x="371209" y="0"/>
                </a:cubicBezTo>
                <a:close/>
              </a:path>
            </a:pathLst>
          </a:custGeom>
          <a:solidFill>
            <a:srgbClr val="2F4054"/>
          </a:solidFill>
          <a:ln>
            <a:noFill/>
          </a:ln>
        </p:spPr>
        <p:style>
          <a:lnRef idx="2">
            <a:schemeClr val="accent1">
              <a:shade val="50000"/>
            </a:schemeClr>
          </a:lnRef>
          <a:fillRef idx="1">
            <a:schemeClr val="accent1"/>
          </a:fillRef>
          <a:effectRef idx="0">
            <a:schemeClr val="accent1"/>
          </a:effectRef>
          <a:fontRef idx="minor">
            <a:schemeClr val="lt1"/>
          </a:fontRef>
        </p:style>
        <p:txBody>
          <a:bodyPr lIns="91412" tIns="45706" rIns="91412" bIns="45706" anchor="ctr"/>
          <a:lstStyle/>
          <a:p>
            <a:pPr algn="ctr">
              <a:defRPr/>
            </a:pPr>
            <a:endParaRPr lang="zh-CN" altLang="en-US" sz="2400">
              <a:solidFill>
                <a:schemeClr val="tx1"/>
              </a:solidFill>
            </a:endParaRPr>
          </a:p>
        </p:txBody>
      </p:sp>
      <p:sp>
        <p:nvSpPr>
          <p:cNvPr id="32" name="TextBox 15"/>
          <p:cNvSpPr txBox="1"/>
          <p:nvPr/>
        </p:nvSpPr>
        <p:spPr>
          <a:xfrm>
            <a:off x="1535664" y="2800677"/>
            <a:ext cx="3984450" cy="1015443"/>
          </a:xfrm>
          <a:prstGeom prst="rect">
            <a:avLst/>
          </a:prstGeom>
          <a:noFill/>
        </p:spPr>
        <p:txBody>
          <a:bodyPr wrap="square" lIns="91412" tIns="45706" rIns="91412" bIns="45706" rtlCol="0">
            <a:spAutoFit/>
          </a:bodyPr>
          <a:lstStyle/>
          <a:p>
            <a:pPr>
              <a:lnSpc>
                <a:spcPct val="150000"/>
              </a:lnSpc>
            </a:pPr>
            <a:r>
              <a:rPr lang="zh-CN" altLang="en-US" sz="1335" dirty="0">
                <a:latin typeface="微软雅黑" panose="020B0503020204020204" pitchFamily="34" charset="-122"/>
                <a:ea typeface="微软雅黑" panose="020B0503020204020204" pitchFamily="34" charset="-122"/>
              </a:rPr>
              <a:t>这里输入简单的文字概述这里输入简单字概述这里输入简单简单的文字概述这里输入简单的文字概述简单的文字概述这里输入简单的文字概述</a:t>
            </a:r>
            <a:endParaRPr lang="zh-CN" altLang="en-US" sz="1335" dirty="0">
              <a:latin typeface="微软雅黑" panose="020B0503020204020204" pitchFamily="34" charset="-122"/>
              <a:ea typeface="微软雅黑" panose="020B0503020204020204" pitchFamily="34" charset="-122"/>
            </a:endParaRPr>
          </a:p>
        </p:txBody>
      </p:sp>
      <p:sp>
        <p:nvSpPr>
          <p:cNvPr id="33" name="KSO_Shape"/>
          <p:cNvSpPr/>
          <p:nvPr/>
        </p:nvSpPr>
        <p:spPr>
          <a:xfrm>
            <a:off x="927785" y="1728690"/>
            <a:ext cx="551652" cy="551822"/>
          </a:xfrm>
          <a:custGeom>
            <a:avLst/>
            <a:gdLst>
              <a:gd name="connsiteX0" fmla="*/ 424729 w 742418"/>
              <a:gd name="connsiteY0" fmla="*/ 206218 h 742418"/>
              <a:gd name="connsiteX1" fmla="*/ 450641 w 742418"/>
              <a:gd name="connsiteY1" fmla="*/ 216951 h 742418"/>
              <a:gd name="connsiteX2" fmla="*/ 574959 w 742418"/>
              <a:gd name="connsiteY2" fmla="*/ 341269 h 742418"/>
              <a:gd name="connsiteX3" fmla="*/ 579768 w 742418"/>
              <a:gd name="connsiteY3" fmla="*/ 347074 h 742418"/>
              <a:gd name="connsiteX4" fmla="*/ 580353 w 742418"/>
              <a:gd name="connsiteY4" fmla="*/ 348130 h 742418"/>
              <a:gd name="connsiteX5" fmla="*/ 582691 w 742418"/>
              <a:gd name="connsiteY5" fmla="*/ 352485 h 742418"/>
              <a:gd name="connsiteX6" fmla="*/ 586400 w 742418"/>
              <a:gd name="connsiteY6" fmla="*/ 371153 h 742418"/>
              <a:gd name="connsiteX7" fmla="*/ 582691 w 742418"/>
              <a:gd name="connsiteY7" fmla="*/ 389821 h 742418"/>
              <a:gd name="connsiteX8" fmla="*/ 581273 w 742418"/>
              <a:gd name="connsiteY8" fmla="*/ 393115 h 742418"/>
              <a:gd name="connsiteX9" fmla="*/ 579386 w 742418"/>
              <a:gd name="connsiteY9" fmla="*/ 395514 h 742418"/>
              <a:gd name="connsiteX10" fmla="*/ 573943 w 742418"/>
              <a:gd name="connsiteY10" fmla="*/ 401149 h 742418"/>
              <a:gd name="connsiteX11" fmla="*/ 449625 w 742418"/>
              <a:gd name="connsiteY11" fmla="*/ 525467 h 742418"/>
              <a:gd name="connsiteX12" fmla="*/ 397801 w 742418"/>
              <a:gd name="connsiteY12" fmla="*/ 525467 h 742418"/>
              <a:gd name="connsiteX13" fmla="*/ 397801 w 742418"/>
              <a:gd name="connsiteY13" fmla="*/ 473643 h 742418"/>
              <a:gd name="connsiteX14" fmla="*/ 462843 w 742418"/>
              <a:gd name="connsiteY14" fmla="*/ 408602 h 742418"/>
              <a:gd name="connsiteX15" fmla="*/ 192664 w 742418"/>
              <a:gd name="connsiteY15" fmla="*/ 408602 h 742418"/>
              <a:gd name="connsiteX16" fmla="*/ 156019 w 742418"/>
              <a:gd name="connsiteY16" fmla="*/ 371957 h 742418"/>
              <a:gd name="connsiteX17" fmla="*/ 192664 w 742418"/>
              <a:gd name="connsiteY17" fmla="*/ 335311 h 742418"/>
              <a:gd name="connsiteX18" fmla="*/ 465353 w 742418"/>
              <a:gd name="connsiteY18" fmla="*/ 335311 h 742418"/>
              <a:gd name="connsiteX19" fmla="*/ 398817 w 742418"/>
              <a:gd name="connsiteY19" fmla="*/ 268775 h 742418"/>
              <a:gd name="connsiteX20" fmla="*/ 398817 w 742418"/>
              <a:gd name="connsiteY20" fmla="*/ 216951 h 742418"/>
              <a:gd name="connsiteX21" fmla="*/ 424729 w 742418"/>
              <a:gd name="connsiteY21" fmla="*/ 206218 h 742418"/>
              <a:gd name="connsiteX22" fmla="*/ 371209 w 742418"/>
              <a:gd name="connsiteY22" fmla="*/ 67983 h 742418"/>
              <a:gd name="connsiteX23" fmla="*/ 67983 w 742418"/>
              <a:gd name="connsiteY23" fmla="*/ 371209 h 742418"/>
              <a:gd name="connsiteX24" fmla="*/ 371209 w 742418"/>
              <a:gd name="connsiteY24" fmla="*/ 674435 h 742418"/>
              <a:gd name="connsiteX25" fmla="*/ 674435 w 742418"/>
              <a:gd name="connsiteY25" fmla="*/ 371209 h 742418"/>
              <a:gd name="connsiteX26" fmla="*/ 371209 w 742418"/>
              <a:gd name="connsiteY26" fmla="*/ 67983 h 742418"/>
              <a:gd name="connsiteX27" fmla="*/ 371209 w 742418"/>
              <a:gd name="connsiteY27" fmla="*/ 0 h 742418"/>
              <a:gd name="connsiteX28" fmla="*/ 742418 w 742418"/>
              <a:gd name="connsiteY28" fmla="*/ 371209 h 742418"/>
              <a:gd name="connsiteX29" fmla="*/ 371209 w 742418"/>
              <a:gd name="connsiteY29" fmla="*/ 742418 h 742418"/>
              <a:gd name="connsiteX30" fmla="*/ 0 w 742418"/>
              <a:gd name="connsiteY30" fmla="*/ 371209 h 742418"/>
              <a:gd name="connsiteX31" fmla="*/ 371209 w 742418"/>
              <a:gd name="connsiteY31" fmla="*/ 0 h 74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42418" h="742418">
                <a:moveTo>
                  <a:pt x="424729" y="206218"/>
                </a:moveTo>
                <a:cubicBezTo>
                  <a:pt x="434107" y="206218"/>
                  <a:pt x="443486" y="209796"/>
                  <a:pt x="450641" y="216951"/>
                </a:cubicBezTo>
                <a:lnTo>
                  <a:pt x="574959" y="341269"/>
                </a:lnTo>
                <a:cubicBezTo>
                  <a:pt x="576748" y="343058"/>
                  <a:pt x="578358" y="345008"/>
                  <a:pt x="579768" y="347074"/>
                </a:cubicBezTo>
                <a:lnTo>
                  <a:pt x="580353" y="348130"/>
                </a:lnTo>
                <a:lnTo>
                  <a:pt x="582691" y="352485"/>
                </a:lnTo>
                <a:cubicBezTo>
                  <a:pt x="585033" y="357814"/>
                  <a:pt x="586400" y="364238"/>
                  <a:pt x="586400" y="371153"/>
                </a:cubicBezTo>
                <a:cubicBezTo>
                  <a:pt x="586400" y="378068"/>
                  <a:pt x="585033" y="384492"/>
                  <a:pt x="582691" y="389821"/>
                </a:cubicBezTo>
                <a:lnTo>
                  <a:pt x="581273" y="393115"/>
                </a:lnTo>
                <a:lnTo>
                  <a:pt x="579386" y="395514"/>
                </a:lnTo>
                <a:cubicBezTo>
                  <a:pt x="577705" y="397433"/>
                  <a:pt x="575732" y="399361"/>
                  <a:pt x="573943" y="401149"/>
                </a:cubicBezTo>
                <a:lnTo>
                  <a:pt x="449625" y="525467"/>
                </a:lnTo>
                <a:cubicBezTo>
                  <a:pt x="435314" y="539778"/>
                  <a:pt x="412112" y="539778"/>
                  <a:pt x="397801" y="525467"/>
                </a:cubicBezTo>
                <a:cubicBezTo>
                  <a:pt x="383490" y="511156"/>
                  <a:pt x="383490" y="487954"/>
                  <a:pt x="397801" y="473643"/>
                </a:cubicBezTo>
                <a:lnTo>
                  <a:pt x="462843" y="408602"/>
                </a:lnTo>
                <a:lnTo>
                  <a:pt x="192664" y="408602"/>
                </a:lnTo>
                <a:cubicBezTo>
                  <a:pt x="172426" y="408602"/>
                  <a:pt x="156019" y="392195"/>
                  <a:pt x="156019" y="371957"/>
                </a:cubicBezTo>
                <a:cubicBezTo>
                  <a:pt x="156019" y="351718"/>
                  <a:pt x="172426" y="335311"/>
                  <a:pt x="192664" y="335311"/>
                </a:cubicBezTo>
                <a:lnTo>
                  <a:pt x="465353" y="335311"/>
                </a:lnTo>
                <a:lnTo>
                  <a:pt x="398817" y="268775"/>
                </a:lnTo>
                <a:cubicBezTo>
                  <a:pt x="384506" y="254464"/>
                  <a:pt x="384506" y="231262"/>
                  <a:pt x="398817" y="216951"/>
                </a:cubicBezTo>
                <a:cubicBezTo>
                  <a:pt x="405972" y="209796"/>
                  <a:pt x="415351" y="206218"/>
                  <a:pt x="424729" y="206218"/>
                </a:cubicBezTo>
                <a:close/>
                <a:moveTo>
                  <a:pt x="371209" y="67983"/>
                </a:moveTo>
                <a:cubicBezTo>
                  <a:pt x="203742" y="67983"/>
                  <a:pt x="67983" y="203742"/>
                  <a:pt x="67983" y="371209"/>
                </a:cubicBezTo>
                <a:cubicBezTo>
                  <a:pt x="67983" y="538676"/>
                  <a:pt x="203742" y="674435"/>
                  <a:pt x="371209" y="674435"/>
                </a:cubicBezTo>
                <a:cubicBezTo>
                  <a:pt x="538676" y="674435"/>
                  <a:pt x="674435" y="538676"/>
                  <a:pt x="674435" y="371209"/>
                </a:cubicBezTo>
                <a:cubicBezTo>
                  <a:pt x="674435" y="203742"/>
                  <a:pt x="538676" y="67983"/>
                  <a:pt x="371209" y="67983"/>
                </a:cubicBezTo>
                <a:close/>
                <a:moveTo>
                  <a:pt x="371209" y="0"/>
                </a:moveTo>
                <a:cubicBezTo>
                  <a:pt x="576222" y="0"/>
                  <a:pt x="742418" y="166196"/>
                  <a:pt x="742418" y="371209"/>
                </a:cubicBezTo>
                <a:cubicBezTo>
                  <a:pt x="742418" y="576222"/>
                  <a:pt x="576222" y="742418"/>
                  <a:pt x="371209" y="742418"/>
                </a:cubicBezTo>
                <a:cubicBezTo>
                  <a:pt x="166196" y="742418"/>
                  <a:pt x="0" y="576222"/>
                  <a:pt x="0" y="371209"/>
                </a:cubicBezTo>
                <a:cubicBezTo>
                  <a:pt x="0" y="166196"/>
                  <a:pt x="166196" y="0"/>
                  <a:pt x="371209" y="0"/>
                </a:cubicBezTo>
                <a:close/>
              </a:path>
            </a:pathLst>
          </a:custGeom>
          <a:solidFill>
            <a:srgbClr val="2F4054"/>
          </a:solidFill>
          <a:ln>
            <a:noFill/>
          </a:ln>
        </p:spPr>
        <p:style>
          <a:lnRef idx="2">
            <a:schemeClr val="accent1">
              <a:shade val="50000"/>
            </a:schemeClr>
          </a:lnRef>
          <a:fillRef idx="1">
            <a:schemeClr val="accent1"/>
          </a:fillRef>
          <a:effectRef idx="0">
            <a:schemeClr val="accent1"/>
          </a:effectRef>
          <a:fontRef idx="minor">
            <a:schemeClr val="lt1"/>
          </a:fontRef>
        </p:style>
        <p:txBody>
          <a:bodyPr lIns="91412" tIns="45706" rIns="91412" bIns="45706" anchor="ctr"/>
          <a:lstStyle/>
          <a:p>
            <a:pPr algn="ctr">
              <a:defRPr/>
            </a:pPr>
            <a:endParaRPr lang="zh-CN" altLang="en-US" sz="2400">
              <a:solidFill>
                <a:schemeClr val="tx1"/>
              </a:solidFill>
            </a:endParaRPr>
          </a:p>
        </p:txBody>
      </p:sp>
      <p:sp>
        <p:nvSpPr>
          <p:cNvPr id="34" name="TextBox 15"/>
          <p:cNvSpPr txBox="1"/>
          <p:nvPr/>
        </p:nvSpPr>
        <p:spPr>
          <a:xfrm>
            <a:off x="1535664" y="1563758"/>
            <a:ext cx="3984450" cy="1015443"/>
          </a:xfrm>
          <a:prstGeom prst="rect">
            <a:avLst/>
          </a:prstGeom>
          <a:noFill/>
        </p:spPr>
        <p:txBody>
          <a:bodyPr wrap="square" lIns="91412" tIns="45706" rIns="91412" bIns="45706" rtlCol="0">
            <a:spAutoFit/>
          </a:bodyPr>
          <a:lstStyle/>
          <a:p>
            <a:pPr>
              <a:lnSpc>
                <a:spcPct val="150000"/>
              </a:lnSpc>
            </a:pPr>
            <a:r>
              <a:rPr lang="zh-CN" altLang="en-US" sz="1335" dirty="0">
                <a:latin typeface="微软雅黑" panose="020B0503020204020204" pitchFamily="34" charset="-122"/>
                <a:ea typeface="微软雅黑" panose="020B0503020204020204" pitchFamily="34" charset="-122"/>
              </a:rPr>
              <a:t>这里输入简单的文字概述这里输入简单字概述这里输入简单简单的文字概述这里输入简单的文字概述简单的文字概述这里输入简单的文字概述</a:t>
            </a:r>
            <a:endParaRPr lang="zh-CN" altLang="en-US" sz="1335" dirty="0">
              <a:latin typeface="微软雅黑" panose="020B0503020204020204" pitchFamily="34" charset="-122"/>
              <a:ea typeface="微软雅黑" panose="020B0503020204020204" pitchFamily="34" charset="-122"/>
            </a:endParaRPr>
          </a:p>
        </p:txBody>
      </p:sp>
      <p:cxnSp>
        <p:nvCxnSpPr>
          <p:cNvPr id="25" name="直接连接符 24"/>
          <p:cNvCxnSpPr/>
          <p:nvPr/>
        </p:nvCxnSpPr>
        <p:spPr>
          <a:xfrm>
            <a:off x="145176" y="384520"/>
            <a:ext cx="4937449" cy="0"/>
          </a:xfrm>
          <a:prstGeom prst="line">
            <a:avLst/>
          </a:prstGeom>
          <a:ln>
            <a:solidFill>
              <a:schemeClr val="tx1">
                <a:lumMod val="25000"/>
                <a:lumOff val="75000"/>
              </a:schemeClr>
            </a:solidFill>
          </a:ln>
        </p:spPr>
        <p:style>
          <a:lnRef idx="1">
            <a:schemeClr val="accent1"/>
          </a:lnRef>
          <a:fillRef idx="0">
            <a:schemeClr val="accent1"/>
          </a:fillRef>
          <a:effectRef idx="0">
            <a:schemeClr val="accent1"/>
          </a:effectRef>
          <a:fontRef idx="minor">
            <a:schemeClr val="tx1"/>
          </a:fontRef>
        </p:style>
      </p:cxnSp>
      <p:cxnSp>
        <p:nvCxnSpPr>
          <p:cNvPr id="26" name="直接连接符 25"/>
          <p:cNvCxnSpPr/>
          <p:nvPr/>
        </p:nvCxnSpPr>
        <p:spPr>
          <a:xfrm>
            <a:off x="7013394" y="384520"/>
            <a:ext cx="4937449" cy="0"/>
          </a:xfrm>
          <a:prstGeom prst="line">
            <a:avLst/>
          </a:prstGeom>
          <a:ln>
            <a:solidFill>
              <a:schemeClr val="tx1">
                <a:lumMod val="25000"/>
                <a:lumOff val="75000"/>
              </a:schemeClr>
            </a:solidFill>
          </a:ln>
        </p:spPr>
        <p:style>
          <a:lnRef idx="1">
            <a:schemeClr val="accent1"/>
          </a:lnRef>
          <a:fillRef idx="0">
            <a:schemeClr val="accent1"/>
          </a:fillRef>
          <a:effectRef idx="0">
            <a:schemeClr val="accent1"/>
          </a:effectRef>
          <a:fontRef idx="minor">
            <a:schemeClr val="tx1"/>
          </a:fontRef>
        </p:style>
      </p:cxnSp>
      <p:sp>
        <p:nvSpPr>
          <p:cNvPr id="35" name="KSO_GT1.1.1"/>
          <p:cNvSpPr txBox="1"/>
          <p:nvPr/>
        </p:nvSpPr>
        <p:spPr>
          <a:xfrm>
            <a:off x="5276839" y="219471"/>
            <a:ext cx="1587010" cy="330098"/>
          </a:xfrm>
          <a:prstGeom prst="rect">
            <a:avLst/>
          </a:prstGeom>
          <a:solidFill>
            <a:schemeClr val="tx1">
              <a:lumMod val="75000"/>
              <a:lumOff val="25000"/>
            </a:schemeClr>
          </a:solidFill>
        </p:spPr>
        <p:txBody>
          <a:bodyPr lIns="0" tIns="0" rIns="0" bIns="0"/>
          <a:lstStyle>
            <a:lvl1pPr defTabSz="464820">
              <a:defRPr sz="1400">
                <a:solidFill>
                  <a:schemeClr val="tx1"/>
                </a:solidFill>
                <a:latin typeface="微软雅黑" panose="020B0503020204020204" pitchFamily="34" charset="-122"/>
                <a:ea typeface="微软雅黑" panose="020B0503020204020204" pitchFamily="34" charset="-122"/>
              </a:defRPr>
            </a:lvl1pPr>
            <a:lvl2pPr marL="755650" indent="-290830" defTabSz="464820">
              <a:defRPr sz="1400">
                <a:solidFill>
                  <a:schemeClr val="tx1"/>
                </a:solidFill>
                <a:latin typeface="微软雅黑" panose="020B0503020204020204" pitchFamily="34" charset="-122"/>
                <a:ea typeface="微软雅黑" panose="020B0503020204020204" pitchFamily="34" charset="-122"/>
              </a:defRPr>
            </a:lvl2pPr>
            <a:lvl3pPr marL="1160780" indent="-230505" defTabSz="464820">
              <a:defRPr sz="1400">
                <a:solidFill>
                  <a:schemeClr val="tx1"/>
                </a:solidFill>
                <a:latin typeface="微软雅黑" panose="020B0503020204020204" pitchFamily="34" charset="-122"/>
                <a:ea typeface="微软雅黑" panose="020B0503020204020204" pitchFamily="34" charset="-122"/>
              </a:defRPr>
            </a:lvl3pPr>
            <a:lvl4pPr marL="1625600" indent="-230505" defTabSz="464820">
              <a:defRPr sz="1400">
                <a:solidFill>
                  <a:schemeClr val="tx1"/>
                </a:solidFill>
                <a:latin typeface="微软雅黑" panose="020B0503020204020204" pitchFamily="34" charset="-122"/>
                <a:ea typeface="微软雅黑" panose="020B0503020204020204" pitchFamily="34" charset="-122"/>
              </a:defRPr>
            </a:lvl4pPr>
            <a:lvl5pPr marL="2091055" indent="-231775" defTabSz="464820">
              <a:defRPr sz="1400">
                <a:solidFill>
                  <a:schemeClr val="tx1"/>
                </a:solidFill>
                <a:latin typeface="微软雅黑" panose="020B0503020204020204" pitchFamily="34" charset="-122"/>
                <a:ea typeface="微软雅黑" panose="020B0503020204020204" pitchFamily="34" charset="-122"/>
              </a:defRPr>
            </a:lvl5pPr>
            <a:lvl6pPr marL="2548255" indent="-231775" algn="ctr" defTabSz="464820"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6pPr>
            <a:lvl7pPr marL="3005455" indent="-231775" algn="ctr" defTabSz="464820"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7pPr>
            <a:lvl8pPr marL="3462655" indent="-231775" algn="ctr" defTabSz="464820"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8pPr>
            <a:lvl9pPr marL="3919855" indent="-231775" algn="ctr" defTabSz="464820"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9pPr>
          </a:lstStyle>
          <a:p>
            <a:pPr algn="ctr" eaLnBrk="1" fontAlgn="base" hangingPunct="1">
              <a:lnSpc>
                <a:spcPct val="120000"/>
              </a:lnSpc>
              <a:buClrTx/>
              <a:buSzTx/>
              <a:buFontTx/>
              <a:buNone/>
            </a:pPr>
            <a:r>
              <a:rPr lang="zh-CN" altLang="en-US" sz="2000" dirty="0">
                <a:solidFill>
                  <a:schemeClr val="bg1"/>
                </a:solidFill>
              </a:rPr>
              <a:t>点击修改</a:t>
            </a:r>
            <a:endParaRPr lang="en-US" altLang="zh-CN" sz="2000" dirty="0">
              <a:solidFill>
                <a:schemeClr val="bg1"/>
              </a:solidFill>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Click="0" advTm="0">
        <p15:prstTrans prst="pageCurlDouble"/>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74"/>
                                        </p:tgtEl>
                                        <p:attrNameLst>
                                          <p:attrName>style.visibility</p:attrName>
                                        </p:attrNameLst>
                                      </p:cBhvr>
                                      <p:to>
                                        <p:strVal val="visible"/>
                                      </p:to>
                                    </p:set>
                                    <p:anim calcmode="lin" valueType="num">
                                      <p:cBhvr>
                                        <p:cTn id="7" dur="500" fill="hold"/>
                                        <p:tgtEl>
                                          <p:spTgt spid="74"/>
                                        </p:tgtEl>
                                        <p:attrNameLst>
                                          <p:attrName>ppt_w</p:attrName>
                                        </p:attrNameLst>
                                      </p:cBhvr>
                                      <p:tavLst>
                                        <p:tav tm="0">
                                          <p:val>
                                            <p:fltVal val="0"/>
                                          </p:val>
                                        </p:tav>
                                        <p:tav tm="100000">
                                          <p:val>
                                            <p:strVal val="#ppt_w"/>
                                          </p:val>
                                        </p:tav>
                                      </p:tavLst>
                                    </p:anim>
                                    <p:anim calcmode="lin" valueType="num">
                                      <p:cBhvr>
                                        <p:cTn id="8" dur="500" fill="hold"/>
                                        <p:tgtEl>
                                          <p:spTgt spid="74"/>
                                        </p:tgtEl>
                                        <p:attrNameLst>
                                          <p:attrName>ppt_h</p:attrName>
                                        </p:attrNameLst>
                                      </p:cBhvr>
                                      <p:tavLst>
                                        <p:tav tm="0">
                                          <p:val>
                                            <p:fltVal val="0"/>
                                          </p:val>
                                        </p:tav>
                                        <p:tav tm="100000">
                                          <p:val>
                                            <p:strVal val="#ppt_h"/>
                                          </p:val>
                                        </p:tav>
                                      </p:tavLst>
                                    </p:anim>
                                    <p:anim calcmode="lin" valueType="num">
                                      <p:cBhvr>
                                        <p:cTn id="9" dur="500" fill="hold"/>
                                        <p:tgtEl>
                                          <p:spTgt spid="74"/>
                                        </p:tgtEl>
                                        <p:attrNameLst>
                                          <p:attrName>style.rotation</p:attrName>
                                        </p:attrNameLst>
                                      </p:cBhvr>
                                      <p:tavLst>
                                        <p:tav tm="0">
                                          <p:val>
                                            <p:fltVal val="90"/>
                                          </p:val>
                                        </p:tav>
                                        <p:tav tm="100000">
                                          <p:val>
                                            <p:fltVal val="0"/>
                                          </p:val>
                                        </p:tav>
                                      </p:tavLst>
                                    </p:anim>
                                    <p:animEffect transition="in" filter="fade">
                                      <p:cBhvr>
                                        <p:cTn id="10" dur="500"/>
                                        <p:tgtEl>
                                          <p:spTgt spid="74"/>
                                        </p:tgtEl>
                                      </p:cBhvr>
                                    </p:animEffect>
                                  </p:childTnLst>
                                </p:cTn>
                              </p:par>
                            </p:childTnLst>
                          </p:cTn>
                        </p:par>
                        <p:par>
                          <p:cTn id="11" fill="hold">
                            <p:stCondLst>
                              <p:cond delay="500"/>
                            </p:stCondLst>
                            <p:childTnLst>
                              <p:par>
                                <p:cTn id="12" presetID="31" presetClass="entr" presetSubtype="0" fill="hold" nodeType="afterEffect">
                                  <p:stCondLst>
                                    <p:cond delay="0"/>
                                  </p:stCondLst>
                                  <p:childTnLst>
                                    <p:set>
                                      <p:cBhvr>
                                        <p:cTn id="13" dur="1" fill="hold">
                                          <p:stCondLst>
                                            <p:cond delay="0"/>
                                          </p:stCondLst>
                                        </p:cTn>
                                        <p:tgtEl>
                                          <p:spTgt spid="77"/>
                                        </p:tgtEl>
                                        <p:attrNameLst>
                                          <p:attrName>style.visibility</p:attrName>
                                        </p:attrNameLst>
                                      </p:cBhvr>
                                      <p:to>
                                        <p:strVal val="visible"/>
                                      </p:to>
                                    </p:set>
                                    <p:anim calcmode="lin" valueType="num">
                                      <p:cBhvr>
                                        <p:cTn id="14" dur="500" fill="hold"/>
                                        <p:tgtEl>
                                          <p:spTgt spid="77"/>
                                        </p:tgtEl>
                                        <p:attrNameLst>
                                          <p:attrName>ppt_w</p:attrName>
                                        </p:attrNameLst>
                                      </p:cBhvr>
                                      <p:tavLst>
                                        <p:tav tm="0">
                                          <p:val>
                                            <p:fltVal val="0"/>
                                          </p:val>
                                        </p:tav>
                                        <p:tav tm="100000">
                                          <p:val>
                                            <p:strVal val="#ppt_w"/>
                                          </p:val>
                                        </p:tav>
                                      </p:tavLst>
                                    </p:anim>
                                    <p:anim calcmode="lin" valueType="num">
                                      <p:cBhvr>
                                        <p:cTn id="15" dur="500" fill="hold"/>
                                        <p:tgtEl>
                                          <p:spTgt spid="77"/>
                                        </p:tgtEl>
                                        <p:attrNameLst>
                                          <p:attrName>ppt_h</p:attrName>
                                        </p:attrNameLst>
                                      </p:cBhvr>
                                      <p:tavLst>
                                        <p:tav tm="0">
                                          <p:val>
                                            <p:fltVal val="0"/>
                                          </p:val>
                                        </p:tav>
                                        <p:tav tm="100000">
                                          <p:val>
                                            <p:strVal val="#ppt_h"/>
                                          </p:val>
                                        </p:tav>
                                      </p:tavLst>
                                    </p:anim>
                                    <p:anim calcmode="lin" valueType="num">
                                      <p:cBhvr>
                                        <p:cTn id="16" dur="500" fill="hold"/>
                                        <p:tgtEl>
                                          <p:spTgt spid="77"/>
                                        </p:tgtEl>
                                        <p:attrNameLst>
                                          <p:attrName>style.rotation</p:attrName>
                                        </p:attrNameLst>
                                      </p:cBhvr>
                                      <p:tavLst>
                                        <p:tav tm="0">
                                          <p:val>
                                            <p:fltVal val="90"/>
                                          </p:val>
                                        </p:tav>
                                        <p:tav tm="100000">
                                          <p:val>
                                            <p:fltVal val="0"/>
                                          </p:val>
                                        </p:tav>
                                      </p:tavLst>
                                    </p:anim>
                                    <p:animEffect transition="in" filter="fade">
                                      <p:cBhvr>
                                        <p:cTn id="17" dur="500"/>
                                        <p:tgtEl>
                                          <p:spTgt spid="77"/>
                                        </p:tgtEl>
                                      </p:cBhvr>
                                    </p:animEffect>
                                  </p:childTnLst>
                                </p:cTn>
                              </p:par>
                            </p:childTnLst>
                          </p:cTn>
                        </p:par>
                        <p:par>
                          <p:cTn id="18" fill="hold">
                            <p:stCondLst>
                              <p:cond delay="1000"/>
                            </p:stCondLst>
                            <p:childTnLst>
                              <p:par>
                                <p:cTn id="19" presetID="31" presetClass="entr" presetSubtype="0" fill="hold" nodeType="afterEffect">
                                  <p:stCondLst>
                                    <p:cond delay="0"/>
                                  </p:stCondLst>
                                  <p:childTnLst>
                                    <p:set>
                                      <p:cBhvr>
                                        <p:cTn id="20" dur="1" fill="hold">
                                          <p:stCondLst>
                                            <p:cond delay="0"/>
                                          </p:stCondLst>
                                        </p:cTn>
                                        <p:tgtEl>
                                          <p:spTgt spid="84"/>
                                        </p:tgtEl>
                                        <p:attrNameLst>
                                          <p:attrName>style.visibility</p:attrName>
                                        </p:attrNameLst>
                                      </p:cBhvr>
                                      <p:to>
                                        <p:strVal val="visible"/>
                                      </p:to>
                                    </p:set>
                                    <p:anim calcmode="lin" valueType="num">
                                      <p:cBhvr>
                                        <p:cTn id="21" dur="500" fill="hold"/>
                                        <p:tgtEl>
                                          <p:spTgt spid="84"/>
                                        </p:tgtEl>
                                        <p:attrNameLst>
                                          <p:attrName>ppt_w</p:attrName>
                                        </p:attrNameLst>
                                      </p:cBhvr>
                                      <p:tavLst>
                                        <p:tav tm="0">
                                          <p:val>
                                            <p:fltVal val="0"/>
                                          </p:val>
                                        </p:tav>
                                        <p:tav tm="100000">
                                          <p:val>
                                            <p:strVal val="#ppt_w"/>
                                          </p:val>
                                        </p:tav>
                                      </p:tavLst>
                                    </p:anim>
                                    <p:anim calcmode="lin" valueType="num">
                                      <p:cBhvr>
                                        <p:cTn id="22" dur="500" fill="hold"/>
                                        <p:tgtEl>
                                          <p:spTgt spid="84"/>
                                        </p:tgtEl>
                                        <p:attrNameLst>
                                          <p:attrName>ppt_h</p:attrName>
                                        </p:attrNameLst>
                                      </p:cBhvr>
                                      <p:tavLst>
                                        <p:tav tm="0">
                                          <p:val>
                                            <p:fltVal val="0"/>
                                          </p:val>
                                        </p:tav>
                                        <p:tav tm="100000">
                                          <p:val>
                                            <p:strVal val="#ppt_h"/>
                                          </p:val>
                                        </p:tav>
                                      </p:tavLst>
                                    </p:anim>
                                    <p:anim calcmode="lin" valueType="num">
                                      <p:cBhvr>
                                        <p:cTn id="23" dur="500" fill="hold"/>
                                        <p:tgtEl>
                                          <p:spTgt spid="84"/>
                                        </p:tgtEl>
                                        <p:attrNameLst>
                                          <p:attrName>style.rotation</p:attrName>
                                        </p:attrNameLst>
                                      </p:cBhvr>
                                      <p:tavLst>
                                        <p:tav tm="0">
                                          <p:val>
                                            <p:fltVal val="90"/>
                                          </p:val>
                                        </p:tav>
                                        <p:tav tm="100000">
                                          <p:val>
                                            <p:fltVal val="0"/>
                                          </p:val>
                                        </p:tav>
                                      </p:tavLst>
                                    </p:anim>
                                    <p:animEffect transition="in" filter="fade">
                                      <p:cBhvr>
                                        <p:cTn id="24" dur="500"/>
                                        <p:tgtEl>
                                          <p:spTgt spid="84"/>
                                        </p:tgtEl>
                                      </p:cBhvr>
                                    </p:animEffect>
                                  </p:childTnLst>
                                </p:cTn>
                              </p:par>
                            </p:childTnLst>
                          </p:cTn>
                        </p:par>
                        <p:par>
                          <p:cTn id="25" fill="hold">
                            <p:stCondLst>
                              <p:cond delay="1500"/>
                            </p:stCondLst>
                            <p:childTnLst>
                              <p:par>
                                <p:cTn id="26" presetID="31" presetClass="entr" presetSubtype="0" fill="hold" nodeType="afterEffect">
                                  <p:stCondLst>
                                    <p:cond delay="0"/>
                                  </p:stCondLst>
                                  <p:childTnLst>
                                    <p:set>
                                      <p:cBhvr>
                                        <p:cTn id="27" dur="1" fill="hold">
                                          <p:stCondLst>
                                            <p:cond delay="0"/>
                                          </p:stCondLst>
                                        </p:cTn>
                                        <p:tgtEl>
                                          <p:spTgt spid="87"/>
                                        </p:tgtEl>
                                        <p:attrNameLst>
                                          <p:attrName>style.visibility</p:attrName>
                                        </p:attrNameLst>
                                      </p:cBhvr>
                                      <p:to>
                                        <p:strVal val="visible"/>
                                      </p:to>
                                    </p:set>
                                    <p:anim calcmode="lin" valueType="num">
                                      <p:cBhvr>
                                        <p:cTn id="28" dur="500" fill="hold"/>
                                        <p:tgtEl>
                                          <p:spTgt spid="87"/>
                                        </p:tgtEl>
                                        <p:attrNameLst>
                                          <p:attrName>ppt_w</p:attrName>
                                        </p:attrNameLst>
                                      </p:cBhvr>
                                      <p:tavLst>
                                        <p:tav tm="0">
                                          <p:val>
                                            <p:fltVal val="0"/>
                                          </p:val>
                                        </p:tav>
                                        <p:tav tm="100000">
                                          <p:val>
                                            <p:strVal val="#ppt_w"/>
                                          </p:val>
                                        </p:tav>
                                      </p:tavLst>
                                    </p:anim>
                                    <p:anim calcmode="lin" valueType="num">
                                      <p:cBhvr>
                                        <p:cTn id="29" dur="500" fill="hold"/>
                                        <p:tgtEl>
                                          <p:spTgt spid="87"/>
                                        </p:tgtEl>
                                        <p:attrNameLst>
                                          <p:attrName>ppt_h</p:attrName>
                                        </p:attrNameLst>
                                      </p:cBhvr>
                                      <p:tavLst>
                                        <p:tav tm="0">
                                          <p:val>
                                            <p:fltVal val="0"/>
                                          </p:val>
                                        </p:tav>
                                        <p:tav tm="100000">
                                          <p:val>
                                            <p:strVal val="#ppt_h"/>
                                          </p:val>
                                        </p:tav>
                                      </p:tavLst>
                                    </p:anim>
                                    <p:anim calcmode="lin" valueType="num">
                                      <p:cBhvr>
                                        <p:cTn id="30" dur="500" fill="hold"/>
                                        <p:tgtEl>
                                          <p:spTgt spid="87"/>
                                        </p:tgtEl>
                                        <p:attrNameLst>
                                          <p:attrName>style.rotation</p:attrName>
                                        </p:attrNameLst>
                                      </p:cBhvr>
                                      <p:tavLst>
                                        <p:tav tm="0">
                                          <p:val>
                                            <p:fltVal val="90"/>
                                          </p:val>
                                        </p:tav>
                                        <p:tav tm="100000">
                                          <p:val>
                                            <p:fltVal val="0"/>
                                          </p:val>
                                        </p:tav>
                                      </p:tavLst>
                                    </p:anim>
                                    <p:animEffect transition="in" filter="fade">
                                      <p:cBhvr>
                                        <p:cTn id="31" dur="500"/>
                                        <p:tgtEl>
                                          <p:spTgt spid="87"/>
                                        </p:tgtEl>
                                      </p:cBhvr>
                                    </p:animEffect>
                                  </p:childTnLst>
                                </p:cTn>
                              </p:par>
                            </p:childTnLst>
                          </p:cTn>
                        </p:par>
                        <p:par>
                          <p:cTn id="32" fill="hold">
                            <p:stCondLst>
                              <p:cond delay="2000"/>
                            </p:stCondLst>
                            <p:childTnLst>
                              <p:par>
                                <p:cTn id="33" presetID="2" presetClass="entr" presetSubtype="8" fill="hold" grpId="0" nodeType="afterEffect">
                                  <p:stCondLst>
                                    <p:cond delay="0"/>
                                  </p:stCondLst>
                                  <p:childTnLst>
                                    <p:set>
                                      <p:cBhvr>
                                        <p:cTn id="34" dur="1" fill="hold">
                                          <p:stCondLst>
                                            <p:cond delay="0"/>
                                          </p:stCondLst>
                                        </p:cTn>
                                        <p:tgtEl>
                                          <p:spTgt spid="21"/>
                                        </p:tgtEl>
                                        <p:attrNameLst>
                                          <p:attrName>style.visibility</p:attrName>
                                        </p:attrNameLst>
                                      </p:cBhvr>
                                      <p:to>
                                        <p:strVal val="visible"/>
                                      </p:to>
                                    </p:set>
                                    <p:anim calcmode="lin" valueType="num">
                                      <p:cBhvr additive="base">
                                        <p:cTn id="35" dur="500" fill="hold"/>
                                        <p:tgtEl>
                                          <p:spTgt spid="21"/>
                                        </p:tgtEl>
                                        <p:attrNameLst>
                                          <p:attrName>ppt_x</p:attrName>
                                        </p:attrNameLst>
                                      </p:cBhvr>
                                      <p:tavLst>
                                        <p:tav tm="0">
                                          <p:val>
                                            <p:strVal val="0-#ppt_w/2"/>
                                          </p:val>
                                        </p:tav>
                                        <p:tav tm="100000">
                                          <p:val>
                                            <p:strVal val="#ppt_x"/>
                                          </p:val>
                                        </p:tav>
                                      </p:tavLst>
                                    </p:anim>
                                    <p:anim calcmode="lin" valueType="num">
                                      <p:cBhvr additive="base">
                                        <p:cTn id="36" dur="500" fill="hold"/>
                                        <p:tgtEl>
                                          <p:spTgt spid="21"/>
                                        </p:tgtEl>
                                        <p:attrNameLst>
                                          <p:attrName>ppt_y</p:attrName>
                                        </p:attrNameLst>
                                      </p:cBhvr>
                                      <p:tavLst>
                                        <p:tav tm="0">
                                          <p:val>
                                            <p:strVal val="#ppt_y"/>
                                          </p:val>
                                        </p:tav>
                                        <p:tav tm="100000">
                                          <p:val>
                                            <p:strVal val="#ppt_y"/>
                                          </p:val>
                                        </p:tav>
                                      </p:tavLst>
                                    </p:anim>
                                  </p:childTnLst>
                                </p:cTn>
                              </p:par>
                            </p:childTnLst>
                          </p:cTn>
                        </p:par>
                        <p:par>
                          <p:cTn id="37" fill="hold">
                            <p:stCondLst>
                              <p:cond delay="2500"/>
                            </p:stCondLst>
                            <p:childTnLst>
                              <p:par>
                                <p:cTn id="38" presetID="22" presetClass="entr" presetSubtype="8" fill="hold" grpId="0" nodeType="afterEffect">
                                  <p:stCondLst>
                                    <p:cond delay="0"/>
                                  </p:stCondLst>
                                  <p:childTnLst>
                                    <p:set>
                                      <p:cBhvr>
                                        <p:cTn id="39" dur="1" fill="hold">
                                          <p:stCondLst>
                                            <p:cond delay="0"/>
                                          </p:stCondLst>
                                        </p:cTn>
                                        <p:tgtEl>
                                          <p:spTgt spid="22"/>
                                        </p:tgtEl>
                                        <p:attrNameLst>
                                          <p:attrName>style.visibility</p:attrName>
                                        </p:attrNameLst>
                                      </p:cBhvr>
                                      <p:to>
                                        <p:strVal val="visible"/>
                                      </p:to>
                                    </p:set>
                                    <p:animEffect transition="in" filter="wipe(left)">
                                      <p:cBhvr>
                                        <p:cTn id="40" dur="500"/>
                                        <p:tgtEl>
                                          <p:spTgt spid="22"/>
                                        </p:tgtEl>
                                      </p:cBhvr>
                                    </p:animEffect>
                                  </p:childTnLst>
                                </p:cTn>
                              </p:par>
                            </p:childTnLst>
                          </p:cTn>
                        </p:par>
                        <p:par>
                          <p:cTn id="41" fill="hold">
                            <p:stCondLst>
                              <p:cond delay="3000"/>
                            </p:stCondLst>
                            <p:childTnLst>
                              <p:par>
                                <p:cTn id="42" presetID="2" presetClass="entr" presetSubtype="8" fill="hold" grpId="0" nodeType="afterEffect">
                                  <p:stCondLst>
                                    <p:cond delay="0"/>
                                  </p:stCondLst>
                                  <p:childTnLst>
                                    <p:set>
                                      <p:cBhvr>
                                        <p:cTn id="43" dur="1" fill="hold">
                                          <p:stCondLst>
                                            <p:cond delay="0"/>
                                          </p:stCondLst>
                                        </p:cTn>
                                        <p:tgtEl>
                                          <p:spTgt spid="29"/>
                                        </p:tgtEl>
                                        <p:attrNameLst>
                                          <p:attrName>style.visibility</p:attrName>
                                        </p:attrNameLst>
                                      </p:cBhvr>
                                      <p:to>
                                        <p:strVal val="visible"/>
                                      </p:to>
                                    </p:set>
                                    <p:anim calcmode="lin" valueType="num">
                                      <p:cBhvr additive="base">
                                        <p:cTn id="44" dur="500" fill="hold"/>
                                        <p:tgtEl>
                                          <p:spTgt spid="29"/>
                                        </p:tgtEl>
                                        <p:attrNameLst>
                                          <p:attrName>ppt_x</p:attrName>
                                        </p:attrNameLst>
                                      </p:cBhvr>
                                      <p:tavLst>
                                        <p:tav tm="0">
                                          <p:val>
                                            <p:strVal val="0-#ppt_w/2"/>
                                          </p:val>
                                        </p:tav>
                                        <p:tav tm="100000">
                                          <p:val>
                                            <p:strVal val="#ppt_x"/>
                                          </p:val>
                                        </p:tav>
                                      </p:tavLst>
                                    </p:anim>
                                    <p:anim calcmode="lin" valueType="num">
                                      <p:cBhvr additive="base">
                                        <p:cTn id="45" dur="500" fill="hold"/>
                                        <p:tgtEl>
                                          <p:spTgt spid="29"/>
                                        </p:tgtEl>
                                        <p:attrNameLst>
                                          <p:attrName>ppt_y</p:attrName>
                                        </p:attrNameLst>
                                      </p:cBhvr>
                                      <p:tavLst>
                                        <p:tav tm="0">
                                          <p:val>
                                            <p:strVal val="#ppt_y"/>
                                          </p:val>
                                        </p:tav>
                                        <p:tav tm="100000">
                                          <p:val>
                                            <p:strVal val="#ppt_y"/>
                                          </p:val>
                                        </p:tav>
                                      </p:tavLst>
                                    </p:anim>
                                  </p:childTnLst>
                                </p:cTn>
                              </p:par>
                            </p:childTnLst>
                          </p:cTn>
                        </p:par>
                        <p:par>
                          <p:cTn id="46" fill="hold">
                            <p:stCondLst>
                              <p:cond delay="3500"/>
                            </p:stCondLst>
                            <p:childTnLst>
                              <p:par>
                                <p:cTn id="47" presetID="22" presetClass="entr" presetSubtype="8" fill="hold" grpId="0" nodeType="afterEffect">
                                  <p:stCondLst>
                                    <p:cond delay="0"/>
                                  </p:stCondLst>
                                  <p:childTnLst>
                                    <p:set>
                                      <p:cBhvr>
                                        <p:cTn id="48" dur="1" fill="hold">
                                          <p:stCondLst>
                                            <p:cond delay="0"/>
                                          </p:stCondLst>
                                        </p:cTn>
                                        <p:tgtEl>
                                          <p:spTgt spid="30"/>
                                        </p:tgtEl>
                                        <p:attrNameLst>
                                          <p:attrName>style.visibility</p:attrName>
                                        </p:attrNameLst>
                                      </p:cBhvr>
                                      <p:to>
                                        <p:strVal val="visible"/>
                                      </p:to>
                                    </p:set>
                                    <p:animEffect transition="in" filter="wipe(left)">
                                      <p:cBhvr>
                                        <p:cTn id="49" dur="500"/>
                                        <p:tgtEl>
                                          <p:spTgt spid="30"/>
                                        </p:tgtEl>
                                      </p:cBhvr>
                                    </p:animEffect>
                                  </p:childTnLst>
                                </p:cTn>
                              </p:par>
                            </p:childTnLst>
                          </p:cTn>
                        </p:par>
                        <p:par>
                          <p:cTn id="50" fill="hold">
                            <p:stCondLst>
                              <p:cond delay="4000"/>
                            </p:stCondLst>
                            <p:childTnLst>
                              <p:par>
                                <p:cTn id="51" presetID="2" presetClass="entr" presetSubtype="8" fill="hold" grpId="0" nodeType="afterEffect">
                                  <p:stCondLst>
                                    <p:cond delay="0"/>
                                  </p:stCondLst>
                                  <p:childTnLst>
                                    <p:set>
                                      <p:cBhvr>
                                        <p:cTn id="52" dur="1" fill="hold">
                                          <p:stCondLst>
                                            <p:cond delay="0"/>
                                          </p:stCondLst>
                                        </p:cTn>
                                        <p:tgtEl>
                                          <p:spTgt spid="31"/>
                                        </p:tgtEl>
                                        <p:attrNameLst>
                                          <p:attrName>style.visibility</p:attrName>
                                        </p:attrNameLst>
                                      </p:cBhvr>
                                      <p:to>
                                        <p:strVal val="visible"/>
                                      </p:to>
                                    </p:set>
                                    <p:anim calcmode="lin" valueType="num">
                                      <p:cBhvr additive="base">
                                        <p:cTn id="53" dur="500" fill="hold"/>
                                        <p:tgtEl>
                                          <p:spTgt spid="31"/>
                                        </p:tgtEl>
                                        <p:attrNameLst>
                                          <p:attrName>ppt_x</p:attrName>
                                        </p:attrNameLst>
                                      </p:cBhvr>
                                      <p:tavLst>
                                        <p:tav tm="0">
                                          <p:val>
                                            <p:strVal val="0-#ppt_w/2"/>
                                          </p:val>
                                        </p:tav>
                                        <p:tav tm="100000">
                                          <p:val>
                                            <p:strVal val="#ppt_x"/>
                                          </p:val>
                                        </p:tav>
                                      </p:tavLst>
                                    </p:anim>
                                    <p:anim calcmode="lin" valueType="num">
                                      <p:cBhvr additive="base">
                                        <p:cTn id="54" dur="500" fill="hold"/>
                                        <p:tgtEl>
                                          <p:spTgt spid="31"/>
                                        </p:tgtEl>
                                        <p:attrNameLst>
                                          <p:attrName>ppt_y</p:attrName>
                                        </p:attrNameLst>
                                      </p:cBhvr>
                                      <p:tavLst>
                                        <p:tav tm="0">
                                          <p:val>
                                            <p:strVal val="#ppt_y"/>
                                          </p:val>
                                        </p:tav>
                                        <p:tav tm="100000">
                                          <p:val>
                                            <p:strVal val="#ppt_y"/>
                                          </p:val>
                                        </p:tav>
                                      </p:tavLst>
                                    </p:anim>
                                  </p:childTnLst>
                                </p:cTn>
                              </p:par>
                            </p:childTnLst>
                          </p:cTn>
                        </p:par>
                        <p:par>
                          <p:cTn id="55" fill="hold">
                            <p:stCondLst>
                              <p:cond delay="4500"/>
                            </p:stCondLst>
                            <p:childTnLst>
                              <p:par>
                                <p:cTn id="56" presetID="22" presetClass="entr" presetSubtype="8" fill="hold" grpId="0" nodeType="afterEffect">
                                  <p:stCondLst>
                                    <p:cond delay="0"/>
                                  </p:stCondLst>
                                  <p:childTnLst>
                                    <p:set>
                                      <p:cBhvr>
                                        <p:cTn id="57" dur="1" fill="hold">
                                          <p:stCondLst>
                                            <p:cond delay="0"/>
                                          </p:stCondLst>
                                        </p:cTn>
                                        <p:tgtEl>
                                          <p:spTgt spid="32"/>
                                        </p:tgtEl>
                                        <p:attrNameLst>
                                          <p:attrName>style.visibility</p:attrName>
                                        </p:attrNameLst>
                                      </p:cBhvr>
                                      <p:to>
                                        <p:strVal val="visible"/>
                                      </p:to>
                                    </p:set>
                                    <p:animEffect transition="in" filter="wipe(left)">
                                      <p:cBhvr>
                                        <p:cTn id="58" dur="500"/>
                                        <p:tgtEl>
                                          <p:spTgt spid="32"/>
                                        </p:tgtEl>
                                      </p:cBhvr>
                                    </p:animEffect>
                                  </p:childTnLst>
                                </p:cTn>
                              </p:par>
                            </p:childTnLst>
                          </p:cTn>
                        </p:par>
                        <p:par>
                          <p:cTn id="59" fill="hold">
                            <p:stCondLst>
                              <p:cond delay="5000"/>
                            </p:stCondLst>
                            <p:childTnLst>
                              <p:par>
                                <p:cTn id="60" presetID="2" presetClass="entr" presetSubtype="8" fill="hold" grpId="0" nodeType="afterEffect">
                                  <p:stCondLst>
                                    <p:cond delay="0"/>
                                  </p:stCondLst>
                                  <p:childTnLst>
                                    <p:set>
                                      <p:cBhvr>
                                        <p:cTn id="61" dur="1" fill="hold">
                                          <p:stCondLst>
                                            <p:cond delay="0"/>
                                          </p:stCondLst>
                                        </p:cTn>
                                        <p:tgtEl>
                                          <p:spTgt spid="33"/>
                                        </p:tgtEl>
                                        <p:attrNameLst>
                                          <p:attrName>style.visibility</p:attrName>
                                        </p:attrNameLst>
                                      </p:cBhvr>
                                      <p:to>
                                        <p:strVal val="visible"/>
                                      </p:to>
                                    </p:set>
                                    <p:anim calcmode="lin" valueType="num">
                                      <p:cBhvr additive="base">
                                        <p:cTn id="62" dur="500" fill="hold"/>
                                        <p:tgtEl>
                                          <p:spTgt spid="33"/>
                                        </p:tgtEl>
                                        <p:attrNameLst>
                                          <p:attrName>ppt_x</p:attrName>
                                        </p:attrNameLst>
                                      </p:cBhvr>
                                      <p:tavLst>
                                        <p:tav tm="0">
                                          <p:val>
                                            <p:strVal val="0-#ppt_w/2"/>
                                          </p:val>
                                        </p:tav>
                                        <p:tav tm="100000">
                                          <p:val>
                                            <p:strVal val="#ppt_x"/>
                                          </p:val>
                                        </p:tav>
                                      </p:tavLst>
                                    </p:anim>
                                    <p:anim calcmode="lin" valueType="num">
                                      <p:cBhvr additive="base">
                                        <p:cTn id="63" dur="500" fill="hold"/>
                                        <p:tgtEl>
                                          <p:spTgt spid="33"/>
                                        </p:tgtEl>
                                        <p:attrNameLst>
                                          <p:attrName>ppt_y</p:attrName>
                                        </p:attrNameLst>
                                      </p:cBhvr>
                                      <p:tavLst>
                                        <p:tav tm="0">
                                          <p:val>
                                            <p:strVal val="#ppt_y"/>
                                          </p:val>
                                        </p:tav>
                                        <p:tav tm="100000">
                                          <p:val>
                                            <p:strVal val="#ppt_y"/>
                                          </p:val>
                                        </p:tav>
                                      </p:tavLst>
                                    </p:anim>
                                  </p:childTnLst>
                                </p:cTn>
                              </p:par>
                            </p:childTnLst>
                          </p:cTn>
                        </p:par>
                        <p:par>
                          <p:cTn id="64" fill="hold">
                            <p:stCondLst>
                              <p:cond delay="5500"/>
                            </p:stCondLst>
                            <p:childTnLst>
                              <p:par>
                                <p:cTn id="65" presetID="22" presetClass="entr" presetSubtype="8" fill="hold" grpId="0" nodeType="afterEffect">
                                  <p:stCondLst>
                                    <p:cond delay="0"/>
                                  </p:stCondLst>
                                  <p:childTnLst>
                                    <p:set>
                                      <p:cBhvr>
                                        <p:cTn id="66" dur="1" fill="hold">
                                          <p:stCondLst>
                                            <p:cond delay="0"/>
                                          </p:stCondLst>
                                        </p:cTn>
                                        <p:tgtEl>
                                          <p:spTgt spid="34"/>
                                        </p:tgtEl>
                                        <p:attrNameLst>
                                          <p:attrName>style.visibility</p:attrName>
                                        </p:attrNameLst>
                                      </p:cBhvr>
                                      <p:to>
                                        <p:strVal val="visible"/>
                                      </p:to>
                                    </p:set>
                                    <p:animEffect transition="in" filter="wipe(left)">
                                      <p:cBhvr>
                                        <p:cTn id="67"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p:bldP spid="29" grpId="0" animBg="1"/>
      <p:bldP spid="30" grpId="0"/>
      <p:bldP spid="31" grpId="0" animBg="1"/>
      <p:bldP spid="32" grpId="0"/>
      <p:bldP spid="33" grpId="0" animBg="1"/>
      <p:bldP spid="3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3"/>
          <p:cNvSpPr txBox="1"/>
          <p:nvPr/>
        </p:nvSpPr>
        <p:spPr>
          <a:xfrm>
            <a:off x="5600557" y="1899358"/>
            <a:ext cx="2181623" cy="1569660"/>
          </a:xfrm>
          <a:prstGeom prst="rect">
            <a:avLst/>
          </a:prstGeom>
          <a:noFill/>
        </p:spPr>
        <p:txBody>
          <a:bodyPr wrap="none" rtlCol="0">
            <a:spAutoFit/>
          </a:bodyPr>
          <a:lstStyle/>
          <a:p>
            <a:r>
              <a:rPr lang="en-US" altLang="zh-CN" sz="9600" b="1" dirty="0">
                <a:solidFill>
                  <a:schemeClr val="bg1"/>
                </a:solidFill>
                <a:latin typeface="微软雅黑" panose="020B0503020204020204" pitchFamily="34" charset="-122"/>
                <a:ea typeface="微软雅黑" panose="020B0503020204020204" pitchFamily="34" charset="-122"/>
              </a:rPr>
              <a:t>P</a:t>
            </a:r>
            <a:r>
              <a:rPr lang="en-US" altLang="zh-CN" sz="6400" b="1" dirty="0">
                <a:solidFill>
                  <a:schemeClr val="bg1"/>
                </a:solidFill>
                <a:latin typeface="微软雅黑" panose="020B0503020204020204" pitchFamily="34" charset="-122"/>
                <a:ea typeface="微软雅黑" panose="020B0503020204020204" pitchFamily="34" charset="-122"/>
              </a:rPr>
              <a:t>art</a:t>
            </a:r>
            <a:endParaRPr lang="zh-CN" altLang="en-US" sz="6400" b="1" dirty="0">
              <a:solidFill>
                <a:schemeClr val="bg1"/>
              </a:solidFill>
              <a:latin typeface="微软雅黑" panose="020B0503020204020204" pitchFamily="34" charset="-122"/>
              <a:ea typeface="微软雅黑" panose="020B0503020204020204" pitchFamily="34" charset="-122"/>
            </a:endParaRPr>
          </a:p>
        </p:txBody>
      </p:sp>
      <p:sp>
        <p:nvSpPr>
          <p:cNvPr id="3" name="TextBox 22"/>
          <p:cNvSpPr txBox="1"/>
          <p:nvPr/>
        </p:nvSpPr>
        <p:spPr>
          <a:xfrm>
            <a:off x="7860889" y="1904287"/>
            <a:ext cx="1704313" cy="1569660"/>
          </a:xfrm>
          <a:prstGeom prst="rect">
            <a:avLst/>
          </a:prstGeom>
          <a:noFill/>
        </p:spPr>
        <p:txBody>
          <a:bodyPr wrap="none" rtlCol="0">
            <a:spAutoFit/>
          </a:bodyPr>
          <a:lstStyle/>
          <a:p>
            <a:r>
              <a:rPr lang="en-US" altLang="zh-CN" sz="9600" b="1" dirty="0">
                <a:solidFill>
                  <a:schemeClr val="bg1"/>
                </a:solidFill>
                <a:latin typeface="微软雅黑" panose="020B0503020204020204" pitchFamily="34" charset="-122"/>
                <a:ea typeface="微软雅黑" panose="020B0503020204020204" pitchFamily="34" charset="-122"/>
              </a:rPr>
              <a:t>01</a:t>
            </a:r>
            <a:endParaRPr lang="zh-CN" altLang="en-US" sz="9600" b="1" dirty="0">
              <a:solidFill>
                <a:schemeClr val="bg1"/>
              </a:solidFill>
              <a:latin typeface="微软雅黑" panose="020B0503020204020204" pitchFamily="34" charset="-122"/>
              <a:ea typeface="微软雅黑" panose="020B0503020204020204" pitchFamily="34" charset="-122"/>
            </a:endParaRPr>
          </a:p>
        </p:txBody>
      </p:sp>
      <p:cxnSp>
        <p:nvCxnSpPr>
          <p:cNvPr id="4" name="直接连接符 3"/>
          <p:cNvCxnSpPr/>
          <p:nvPr/>
        </p:nvCxnSpPr>
        <p:spPr>
          <a:xfrm>
            <a:off x="5839723" y="3312703"/>
            <a:ext cx="3697269" cy="0"/>
          </a:xfrm>
          <a:prstGeom prst="line">
            <a:avLst/>
          </a:prstGeom>
          <a:ln>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5" name="直接连接符 4"/>
          <p:cNvCxnSpPr/>
          <p:nvPr/>
        </p:nvCxnSpPr>
        <p:spPr>
          <a:xfrm>
            <a:off x="5839723" y="4080789"/>
            <a:ext cx="3697269" cy="0"/>
          </a:xfrm>
          <a:prstGeom prst="line">
            <a:avLst/>
          </a:prstGeom>
          <a:ln>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6" name="TextBox 25"/>
          <p:cNvSpPr txBox="1"/>
          <p:nvPr/>
        </p:nvSpPr>
        <p:spPr>
          <a:xfrm>
            <a:off x="5859590" y="3425651"/>
            <a:ext cx="3765029" cy="488595"/>
          </a:xfrm>
          <a:prstGeom prst="rect">
            <a:avLst/>
          </a:prstGeom>
          <a:noFill/>
        </p:spPr>
        <p:txBody>
          <a:bodyPr wrap="square" rtlCol="0">
            <a:spAutoFit/>
          </a:bodyPr>
          <a:lstStyle/>
          <a:p>
            <a:pPr algn="just">
              <a:lnSpc>
                <a:spcPct val="125000"/>
              </a:lnSpc>
            </a:pPr>
            <a:r>
              <a:rPr lang="zh-CN" altLang="en-US" sz="2265" b="1" dirty="0">
                <a:solidFill>
                  <a:schemeClr val="bg1"/>
                </a:solidFill>
                <a:latin typeface="微软雅黑" panose="020B0503020204020204" pitchFamily="34" charset="-122"/>
                <a:ea typeface="微软雅黑" panose="020B0503020204020204" pitchFamily="34" charset="-122"/>
              </a:rPr>
              <a:t>点此此处输入相关文字标题</a:t>
            </a:r>
            <a:endParaRPr lang="zh-CN" altLang="en-US" sz="2265" b="1" dirty="0">
              <a:solidFill>
                <a:schemeClr val="bg1"/>
              </a:solidFill>
              <a:latin typeface="微软雅黑" panose="020B0503020204020204" pitchFamily="34" charset="-122"/>
              <a:ea typeface="微软雅黑" panose="020B0503020204020204" pitchFamily="34" charset="-122"/>
            </a:endParaRPr>
          </a:p>
        </p:txBody>
      </p:sp>
      <p:grpSp>
        <p:nvGrpSpPr>
          <p:cNvPr id="7" name="组合 6"/>
          <p:cNvGrpSpPr/>
          <p:nvPr/>
        </p:nvGrpSpPr>
        <p:grpSpPr>
          <a:xfrm>
            <a:off x="2758886" y="1872544"/>
            <a:ext cx="2745660" cy="2496277"/>
            <a:chOff x="1979712" y="2065412"/>
            <a:chExt cx="2059245" cy="1872208"/>
          </a:xfrm>
        </p:grpSpPr>
        <p:sp>
          <p:nvSpPr>
            <p:cNvPr id="8" name="圆角矩形 7"/>
            <p:cNvSpPr/>
            <p:nvPr/>
          </p:nvSpPr>
          <p:spPr>
            <a:xfrm>
              <a:off x="1979712" y="2065412"/>
              <a:ext cx="2059245" cy="1872208"/>
            </a:xfrm>
            <a:prstGeom prst="roundRect">
              <a:avLst/>
            </a:prstGeom>
            <a:solidFill>
              <a:srgbClr val="FF72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bg1"/>
                </a:solidFill>
              </a:endParaRPr>
            </a:p>
          </p:txBody>
        </p:sp>
        <p:pic>
          <p:nvPicPr>
            <p:cNvPr id="9" name="图片 8"/>
            <p:cNvPicPr>
              <a:picLocks noChangeAspect="1"/>
            </p:cNvPicPr>
            <p:nvPr/>
          </p:nvPicPr>
          <p:blipFill>
            <a:blip r:embed="rId1">
              <a:biLevel thresh="25000"/>
              <a:extLst>
                <a:ext uri="{28A0092B-C50C-407E-A947-70E740481C1C}">
                  <a14:useLocalDpi xmlns:a14="http://schemas.microsoft.com/office/drawing/2010/main" val="0"/>
                </a:ext>
              </a:extLst>
            </a:blip>
            <a:stretch>
              <a:fillRect/>
            </a:stretch>
          </p:blipFill>
          <p:spPr>
            <a:xfrm>
              <a:off x="2415914" y="2353444"/>
              <a:ext cx="1264590" cy="1319389"/>
            </a:xfrm>
            <a:prstGeom prst="rect">
              <a:avLst/>
            </a:prstGeom>
          </p:spPr>
        </p:pic>
      </p:gr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Click="0" advTm="0">
        <p15:prstTrans prst="pageCurlDouble"/>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edge">
                                      <p:cBhvr>
                                        <p:cTn id="7" dur="2000"/>
                                        <p:tgtEl>
                                          <p:spTgt spid="7"/>
                                        </p:tgtEl>
                                      </p:cBhvr>
                                    </p:animEffect>
                                  </p:childTnLst>
                                </p:cTn>
                              </p:par>
                            </p:childTnLst>
                          </p:cTn>
                        </p:par>
                        <p:par>
                          <p:cTn id="8" fill="hold">
                            <p:stCondLst>
                              <p:cond delay="2000"/>
                            </p:stCondLst>
                            <p:childTnLst>
                              <p:par>
                                <p:cTn id="9" presetID="2" presetClass="entr" presetSubtype="8"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0-#ppt_w/2"/>
                                          </p:val>
                                        </p:tav>
                                        <p:tav tm="100000">
                                          <p:val>
                                            <p:strVal val="#ppt_x"/>
                                          </p:val>
                                        </p:tav>
                                      </p:tavLst>
                                    </p:anim>
                                    <p:anim calcmode="lin" valueType="num">
                                      <p:cBhvr additive="base">
                                        <p:cTn id="12" dur="500" fill="hold"/>
                                        <p:tgtEl>
                                          <p:spTgt spid="2"/>
                                        </p:tgtEl>
                                        <p:attrNameLst>
                                          <p:attrName>ppt_y</p:attrName>
                                        </p:attrNameLst>
                                      </p:cBhvr>
                                      <p:tavLst>
                                        <p:tav tm="0">
                                          <p:val>
                                            <p:strVal val="#ppt_y"/>
                                          </p:val>
                                        </p:tav>
                                        <p:tav tm="100000">
                                          <p:val>
                                            <p:strVal val="#ppt_y"/>
                                          </p:val>
                                        </p:tav>
                                      </p:tavLst>
                                    </p:anim>
                                  </p:childTnLst>
                                </p:cTn>
                              </p:par>
                            </p:childTnLst>
                          </p:cTn>
                        </p:par>
                        <p:par>
                          <p:cTn id="13" fill="hold">
                            <p:stCondLst>
                              <p:cond delay="2500"/>
                            </p:stCondLst>
                            <p:childTnLst>
                              <p:par>
                                <p:cTn id="14" presetID="26" presetClass="entr" presetSubtype="0" fill="hold" grpId="0" nodeType="after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down)">
                                      <p:cBhvr>
                                        <p:cTn id="16" dur="580">
                                          <p:stCondLst>
                                            <p:cond delay="0"/>
                                          </p:stCondLst>
                                        </p:cTn>
                                        <p:tgtEl>
                                          <p:spTgt spid="3"/>
                                        </p:tgtEl>
                                      </p:cBhvr>
                                    </p:animEffect>
                                    <p:anim calcmode="lin" valueType="num">
                                      <p:cBhvr>
                                        <p:cTn id="17"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18"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9"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20"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21"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22" dur="26">
                                          <p:stCondLst>
                                            <p:cond delay="650"/>
                                          </p:stCondLst>
                                        </p:cTn>
                                        <p:tgtEl>
                                          <p:spTgt spid="3"/>
                                        </p:tgtEl>
                                      </p:cBhvr>
                                      <p:to x="100000" y="60000"/>
                                    </p:animScale>
                                    <p:animScale>
                                      <p:cBhvr>
                                        <p:cTn id="23" dur="166" decel="50000">
                                          <p:stCondLst>
                                            <p:cond delay="676"/>
                                          </p:stCondLst>
                                        </p:cTn>
                                        <p:tgtEl>
                                          <p:spTgt spid="3"/>
                                        </p:tgtEl>
                                      </p:cBhvr>
                                      <p:to x="100000" y="100000"/>
                                    </p:animScale>
                                    <p:animScale>
                                      <p:cBhvr>
                                        <p:cTn id="24" dur="26">
                                          <p:stCondLst>
                                            <p:cond delay="1312"/>
                                          </p:stCondLst>
                                        </p:cTn>
                                        <p:tgtEl>
                                          <p:spTgt spid="3"/>
                                        </p:tgtEl>
                                      </p:cBhvr>
                                      <p:to x="100000" y="80000"/>
                                    </p:animScale>
                                    <p:animScale>
                                      <p:cBhvr>
                                        <p:cTn id="25" dur="166" decel="50000">
                                          <p:stCondLst>
                                            <p:cond delay="1338"/>
                                          </p:stCondLst>
                                        </p:cTn>
                                        <p:tgtEl>
                                          <p:spTgt spid="3"/>
                                        </p:tgtEl>
                                      </p:cBhvr>
                                      <p:to x="100000" y="100000"/>
                                    </p:animScale>
                                    <p:animScale>
                                      <p:cBhvr>
                                        <p:cTn id="26" dur="26">
                                          <p:stCondLst>
                                            <p:cond delay="1642"/>
                                          </p:stCondLst>
                                        </p:cTn>
                                        <p:tgtEl>
                                          <p:spTgt spid="3"/>
                                        </p:tgtEl>
                                      </p:cBhvr>
                                      <p:to x="100000" y="90000"/>
                                    </p:animScale>
                                    <p:animScale>
                                      <p:cBhvr>
                                        <p:cTn id="27" dur="166" decel="50000">
                                          <p:stCondLst>
                                            <p:cond delay="1668"/>
                                          </p:stCondLst>
                                        </p:cTn>
                                        <p:tgtEl>
                                          <p:spTgt spid="3"/>
                                        </p:tgtEl>
                                      </p:cBhvr>
                                      <p:to x="100000" y="100000"/>
                                    </p:animScale>
                                    <p:animScale>
                                      <p:cBhvr>
                                        <p:cTn id="28" dur="26">
                                          <p:stCondLst>
                                            <p:cond delay="1808"/>
                                          </p:stCondLst>
                                        </p:cTn>
                                        <p:tgtEl>
                                          <p:spTgt spid="3"/>
                                        </p:tgtEl>
                                      </p:cBhvr>
                                      <p:to x="100000" y="95000"/>
                                    </p:animScale>
                                    <p:animScale>
                                      <p:cBhvr>
                                        <p:cTn id="29" dur="166" decel="50000">
                                          <p:stCondLst>
                                            <p:cond delay="1834"/>
                                          </p:stCondLst>
                                        </p:cTn>
                                        <p:tgtEl>
                                          <p:spTgt spid="3"/>
                                        </p:tgtEl>
                                      </p:cBhvr>
                                      <p:to x="100000" y="100000"/>
                                    </p:animScale>
                                  </p:childTnLst>
                                </p:cTn>
                              </p:par>
                            </p:childTnLst>
                          </p:cTn>
                        </p:par>
                        <p:par>
                          <p:cTn id="30" fill="hold">
                            <p:stCondLst>
                              <p:cond delay="4500"/>
                            </p:stCondLst>
                            <p:childTnLst>
                              <p:par>
                                <p:cTn id="31" presetID="2" presetClass="entr" presetSubtype="2" fill="hold" nodeType="afterEffect">
                                  <p:stCondLst>
                                    <p:cond delay="0"/>
                                  </p:stCondLst>
                                  <p:childTnLst>
                                    <p:set>
                                      <p:cBhvr>
                                        <p:cTn id="32" dur="1" fill="hold">
                                          <p:stCondLst>
                                            <p:cond delay="0"/>
                                          </p:stCondLst>
                                        </p:cTn>
                                        <p:tgtEl>
                                          <p:spTgt spid="4"/>
                                        </p:tgtEl>
                                        <p:attrNameLst>
                                          <p:attrName>style.visibility</p:attrName>
                                        </p:attrNameLst>
                                      </p:cBhvr>
                                      <p:to>
                                        <p:strVal val="visible"/>
                                      </p:to>
                                    </p:set>
                                    <p:anim calcmode="lin" valueType="num">
                                      <p:cBhvr additive="base">
                                        <p:cTn id="33" dur="500" fill="hold"/>
                                        <p:tgtEl>
                                          <p:spTgt spid="4"/>
                                        </p:tgtEl>
                                        <p:attrNameLst>
                                          <p:attrName>ppt_x</p:attrName>
                                        </p:attrNameLst>
                                      </p:cBhvr>
                                      <p:tavLst>
                                        <p:tav tm="0">
                                          <p:val>
                                            <p:strVal val="1+#ppt_w/2"/>
                                          </p:val>
                                        </p:tav>
                                        <p:tav tm="100000">
                                          <p:val>
                                            <p:strVal val="#ppt_x"/>
                                          </p:val>
                                        </p:tav>
                                      </p:tavLst>
                                    </p:anim>
                                    <p:anim calcmode="lin" valueType="num">
                                      <p:cBhvr additive="base">
                                        <p:cTn id="34" dur="500" fill="hold"/>
                                        <p:tgtEl>
                                          <p:spTgt spid="4"/>
                                        </p:tgtEl>
                                        <p:attrNameLst>
                                          <p:attrName>ppt_y</p:attrName>
                                        </p:attrNameLst>
                                      </p:cBhvr>
                                      <p:tavLst>
                                        <p:tav tm="0">
                                          <p:val>
                                            <p:strVal val="#ppt_y"/>
                                          </p:val>
                                        </p:tav>
                                        <p:tav tm="100000">
                                          <p:val>
                                            <p:strVal val="#ppt_y"/>
                                          </p:val>
                                        </p:tav>
                                      </p:tavLst>
                                    </p:anim>
                                  </p:childTnLst>
                                </p:cTn>
                              </p:par>
                              <p:par>
                                <p:cTn id="35" presetID="2" presetClass="entr" presetSubtype="8" fill="hold" nodeType="withEffect">
                                  <p:stCondLst>
                                    <p:cond delay="0"/>
                                  </p:stCondLst>
                                  <p:childTnLst>
                                    <p:set>
                                      <p:cBhvr>
                                        <p:cTn id="36" dur="1" fill="hold">
                                          <p:stCondLst>
                                            <p:cond delay="0"/>
                                          </p:stCondLst>
                                        </p:cTn>
                                        <p:tgtEl>
                                          <p:spTgt spid="5"/>
                                        </p:tgtEl>
                                        <p:attrNameLst>
                                          <p:attrName>style.visibility</p:attrName>
                                        </p:attrNameLst>
                                      </p:cBhvr>
                                      <p:to>
                                        <p:strVal val="visible"/>
                                      </p:to>
                                    </p:set>
                                    <p:anim calcmode="lin" valueType="num">
                                      <p:cBhvr additive="base">
                                        <p:cTn id="37" dur="500" fill="hold"/>
                                        <p:tgtEl>
                                          <p:spTgt spid="5"/>
                                        </p:tgtEl>
                                        <p:attrNameLst>
                                          <p:attrName>ppt_x</p:attrName>
                                        </p:attrNameLst>
                                      </p:cBhvr>
                                      <p:tavLst>
                                        <p:tav tm="0">
                                          <p:val>
                                            <p:strVal val="0-#ppt_w/2"/>
                                          </p:val>
                                        </p:tav>
                                        <p:tav tm="100000">
                                          <p:val>
                                            <p:strVal val="#ppt_x"/>
                                          </p:val>
                                        </p:tav>
                                      </p:tavLst>
                                    </p:anim>
                                    <p:anim calcmode="lin" valueType="num">
                                      <p:cBhvr additive="base">
                                        <p:cTn id="38" dur="500" fill="hold"/>
                                        <p:tgtEl>
                                          <p:spTgt spid="5"/>
                                        </p:tgtEl>
                                        <p:attrNameLst>
                                          <p:attrName>ppt_y</p:attrName>
                                        </p:attrNameLst>
                                      </p:cBhvr>
                                      <p:tavLst>
                                        <p:tav tm="0">
                                          <p:val>
                                            <p:strVal val="#ppt_y"/>
                                          </p:val>
                                        </p:tav>
                                        <p:tav tm="100000">
                                          <p:val>
                                            <p:strVal val="#ppt_y"/>
                                          </p:val>
                                        </p:tav>
                                      </p:tavLst>
                                    </p:anim>
                                  </p:childTnLst>
                                </p:cTn>
                              </p:par>
                            </p:childTnLst>
                          </p:cTn>
                        </p:par>
                        <p:par>
                          <p:cTn id="39" fill="hold">
                            <p:stCondLst>
                              <p:cond delay="5000"/>
                            </p:stCondLst>
                            <p:childTnLst>
                              <p:par>
                                <p:cTn id="40" presetID="53" presetClass="entr" presetSubtype="16" fill="hold" grpId="0" nodeType="afterEffect">
                                  <p:stCondLst>
                                    <p:cond delay="0"/>
                                  </p:stCondLst>
                                  <p:childTnLst>
                                    <p:set>
                                      <p:cBhvr>
                                        <p:cTn id="41" dur="1" fill="hold">
                                          <p:stCondLst>
                                            <p:cond delay="0"/>
                                          </p:stCondLst>
                                        </p:cTn>
                                        <p:tgtEl>
                                          <p:spTgt spid="6"/>
                                        </p:tgtEl>
                                        <p:attrNameLst>
                                          <p:attrName>style.visibility</p:attrName>
                                        </p:attrNameLst>
                                      </p:cBhvr>
                                      <p:to>
                                        <p:strVal val="visible"/>
                                      </p:to>
                                    </p:set>
                                    <p:anim calcmode="lin" valueType="num">
                                      <p:cBhvr>
                                        <p:cTn id="42" dur="500" fill="hold"/>
                                        <p:tgtEl>
                                          <p:spTgt spid="6"/>
                                        </p:tgtEl>
                                        <p:attrNameLst>
                                          <p:attrName>ppt_w</p:attrName>
                                        </p:attrNameLst>
                                      </p:cBhvr>
                                      <p:tavLst>
                                        <p:tav tm="0">
                                          <p:val>
                                            <p:fltVal val="0"/>
                                          </p:val>
                                        </p:tav>
                                        <p:tav tm="100000">
                                          <p:val>
                                            <p:strVal val="#ppt_w"/>
                                          </p:val>
                                        </p:tav>
                                      </p:tavLst>
                                    </p:anim>
                                    <p:anim calcmode="lin" valueType="num">
                                      <p:cBhvr>
                                        <p:cTn id="43" dur="500" fill="hold"/>
                                        <p:tgtEl>
                                          <p:spTgt spid="6"/>
                                        </p:tgtEl>
                                        <p:attrNameLst>
                                          <p:attrName>ppt_h</p:attrName>
                                        </p:attrNameLst>
                                      </p:cBhvr>
                                      <p:tavLst>
                                        <p:tav tm="0">
                                          <p:val>
                                            <p:fltVal val="0"/>
                                          </p:val>
                                        </p:tav>
                                        <p:tav tm="100000">
                                          <p:val>
                                            <p:strVal val="#ppt_h"/>
                                          </p:val>
                                        </p:tav>
                                      </p:tavLst>
                                    </p:anim>
                                    <p:animEffect transition="in" filter="fade">
                                      <p:cBhvr>
                                        <p:cTn id="4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3"/>
          <p:cNvSpPr txBox="1"/>
          <p:nvPr/>
        </p:nvSpPr>
        <p:spPr>
          <a:xfrm>
            <a:off x="5600557" y="1899358"/>
            <a:ext cx="2181623" cy="1569660"/>
          </a:xfrm>
          <a:prstGeom prst="rect">
            <a:avLst/>
          </a:prstGeom>
          <a:noFill/>
        </p:spPr>
        <p:txBody>
          <a:bodyPr wrap="none" rtlCol="0">
            <a:spAutoFit/>
          </a:bodyPr>
          <a:lstStyle/>
          <a:p>
            <a:r>
              <a:rPr lang="en-US" altLang="zh-CN" sz="9600" b="1" dirty="0">
                <a:solidFill>
                  <a:schemeClr val="bg1"/>
                </a:solidFill>
                <a:latin typeface="微软雅黑" panose="020B0503020204020204" pitchFamily="34" charset="-122"/>
                <a:ea typeface="微软雅黑" panose="020B0503020204020204" pitchFamily="34" charset="-122"/>
              </a:rPr>
              <a:t>P</a:t>
            </a:r>
            <a:r>
              <a:rPr lang="en-US" altLang="zh-CN" sz="6400" b="1" dirty="0">
                <a:solidFill>
                  <a:schemeClr val="bg1"/>
                </a:solidFill>
                <a:latin typeface="微软雅黑" panose="020B0503020204020204" pitchFamily="34" charset="-122"/>
                <a:ea typeface="微软雅黑" panose="020B0503020204020204" pitchFamily="34" charset="-122"/>
              </a:rPr>
              <a:t>art</a:t>
            </a:r>
            <a:endParaRPr lang="zh-CN" altLang="en-US" sz="6400" b="1" dirty="0">
              <a:solidFill>
                <a:schemeClr val="bg1"/>
              </a:solidFill>
              <a:latin typeface="微软雅黑" panose="020B0503020204020204" pitchFamily="34" charset="-122"/>
              <a:ea typeface="微软雅黑" panose="020B0503020204020204" pitchFamily="34" charset="-122"/>
            </a:endParaRPr>
          </a:p>
        </p:txBody>
      </p:sp>
      <p:sp>
        <p:nvSpPr>
          <p:cNvPr id="3" name="TextBox 22"/>
          <p:cNvSpPr txBox="1"/>
          <p:nvPr/>
        </p:nvSpPr>
        <p:spPr>
          <a:xfrm>
            <a:off x="7860889" y="1904287"/>
            <a:ext cx="1704313" cy="1569660"/>
          </a:xfrm>
          <a:prstGeom prst="rect">
            <a:avLst/>
          </a:prstGeom>
          <a:noFill/>
        </p:spPr>
        <p:txBody>
          <a:bodyPr wrap="none" rtlCol="0">
            <a:spAutoFit/>
          </a:bodyPr>
          <a:lstStyle/>
          <a:p>
            <a:r>
              <a:rPr lang="en-US" altLang="zh-CN" sz="9600" b="1" dirty="0" smtClean="0">
                <a:solidFill>
                  <a:schemeClr val="bg1"/>
                </a:solidFill>
                <a:latin typeface="微软雅黑" panose="020B0503020204020204" pitchFamily="34" charset="-122"/>
                <a:ea typeface="微软雅黑" panose="020B0503020204020204" pitchFamily="34" charset="-122"/>
              </a:rPr>
              <a:t>04</a:t>
            </a:r>
            <a:endParaRPr lang="zh-CN" altLang="en-US" sz="9600" b="1" dirty="0">
              <a:solidFill>
                <a:schemeClr val="bg1"/>
              </a:solidFill>
              <a:latin typeface="微软雅黑" panose="020B0503020204020204" pitchFamily="34" charset="-122"/>
              <a:ea typeface="微软雅黑" panose="020B0503020204020204" pitchFamily="34" charset="-122"/>
            </a:endParaRPr>
          </a:p>
        </p:txBody>
      </p:sp>
      <p:cxnSp>
        <p:nvCxnSpPr>
          <p:cNvPr id="4" name="直接连接符 3"/>
          <p:cNvCxnSpPr/>
          <p:nvPr/>
        </p:nvCxnSpPr>
        <p:spPr>
          <a:xfrm>
            <a:off x="5839723" y="3312703"/>
            <a:ext cx="3697269" cy="0"/>
          </a:xfrm>
          <a:prstGeom prst="line">
            <a:avLst/>
          </a:prstGeom>
          <a:ln>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5" name="直接连接符 4"/>
          <p:cNvCxnSpPr/>
          <p:nvPr/>
        </p:nvCxnSpPr>
        <p:spPr>
          <a:xfrm>
            <a:off x="5839723" y="4080789"/>
            <a:ext cx="3697269" cy="0"/>
          </a:xfrm>
          <a:prstGeom prst="line">
            <a:avLst/>
          </a:prstGeom>
          <a:ln>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6" name="TextBox 25"/>
          <p:cNvSpPr txBox="1"/>
          <p:nvPr/>
        </p:nvSpPr>
        <p:spPr>
          <a:xfrm>
            <a:off x="5859590" y="3425651"/>
            <a:ext cx="3765029" cy="488595"/>
          </a:xfrm>
          <a:prstGeom prst="rect">
            <a:avLst/>
          </a:prstGeom>
          <a:noFill/>
        </p:spPr>
        <p:txBody>
          <a:bodyPr wrap="square" rtlCol="0">
            <a:spAutoFit/>
          </a:bodyPr>
          <a:lstStyle/>
          <a:p>
            <a:pPr algn="just">
              <a:lnSpc>
                <a:spcPct val="125000"/>
              </a:lnSpc>
            </a:pPr>
            <a:r>
              <a:rPr lang="zh-CN" altLang="en-US" sz="2265" b="1" dirty="0">
                <a:solidFill>
                  <a:schemeClr val="bg1"/>
                </a:solidFill>
                <a:latin typeface="微软雅黑" panose="020B0503020204020204" pitchFamily="34" charset="-122"/>
                <a:ea typeface="微软雅黑" panose="020B0503020204020204" pitchFamily="34" charset="-122"/>
              </a:rPr>
              <a:t>点此此处输入相关文字标题</a:t>
            </a:r>
            <a:endParaRPr lang="zh-CN" altLang="en-US" sz="2265" b="1" dirty="0">
              <a:solidFill>
                <a:schemeClr val="bg1"/>
              </a:solidFill>
              <a:latin typeface="微软雅黑" panose="020B0503020204020204" pitchFamily="34" charset="-122"/>
              <a:ea typeface="微软雅黑" panose="020B0503020204020204" pitchFamily="34" charset="-122"/>
            </a:endParaRPr>
          </a:p>
        </p:txBody>
      </p:sp>
      <p:grpSp>
        <p:nvGrpSpPr>
          <p:cNvPr id="7" name="组合 6"/>
          <p:cNvGrpSpPr/>
          <p:nvPr/>
        </p:nvGrpSpPr>
        <p:grpSpPr>
          <a:xfrm>
            <a:off x="2758886" y="1872544"/>
            <a:ext cx="2745660" cy="2496277"/>
            <a:chOff x="1979712" y="2065412"/>
            <a:chExt cx="2059245" cy="1872208"/>
          </a:xfrm>
        </p:grpSpPr>
        <p:sp>
          <p:nvSpPr>
            <p:cNvPr id="8" name="圆角矩形 7"/>
            <p:cNvSpPr/>
            <p:nvPr/>
          </p:nvSpPr>
          <p:spPr>
            <a:xfrm>
              <a:off x="1979712" y="2065412"/>
              <a:ext cx="2059245" cy="1872208"/>
            </a:xfrm>
            <a:prstGeom prst="roundRect">
              <a:avLst/>
            </a:prstGeom>
            <a:solidFill>
              <a:srgbClr val="E6B2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bg1"/>
                </a:solidFill>
              </a:endParaRPr>
            </a:p>
          </p:txBody>
        </p:sp>
        <p:pic>
          <p:nvPicPr>
            <p:cNvPr id="9" name="图片 8"/>
            <p:cNvPicPr>
              <a:picLocks noChangeAspect="1"/>
            </p:cNvPicPr>
            <p:nvPr/>
          </p:nvPicPr>
          <p:blipFill>
            <a:blip r:embed="rId1">
              <a:biLevel thresh="25000"/>
              <a:extLst>
                <a:ext uri="{28A0092B-C50C-407E-A947-70E740481C1C}">
                  <a14:useLocalDpi xmlns:a14="http://schemas.microsoft.com/office/drawing/2010/main" val="0"/>
                </a:ext>
              </a:extLst>
            </a:blip>
            <a:stretch>
              <a:fillRect/>
            </a:stretch>
          </p:blipFill>
          <p:spPr>
            <a:xfrm>
              <a:off x="2415914" y="2353444"/>
              <a:ext cx="1264590" cy="1319389"/>
            </a:xfrm>
            <a:prstGeom prst="rect">
              <a:avLst/>
            </a:prstGeom>
          </p:spPr>
        </p:pic>
      </p:gr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Click="0" advTm="0">
        <p15:prstTrans prst="pageCurlDouble"/>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edge">
                                      <p:cBhvr>
                                        <p:cTn id="7" dur="2000"/>
                                        <p:tgtEl>
                                          <p:spTgt spid="7"/>
                                        </p:tgtEl>
                                      </p:cBhvr>
                                    </p:animEffect>
                                  </p:childTnLst>
                                </p:cTn>
                              </p:par>
                            </p:childTnLst>
                          </p:cTn>
                        </p:par>
                        <p:par>
                          <p:cTn id="8" fill="hold">
                            <p:stCondLst>
                              <p:cond delay="2000"/>
                            </p:stCondLst>
                            <p:childTnLst>
                              <p:par>
                                <p:cTn id="9" presetID="2" presetClass="entr" presetSubtype="8"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0-#ppt_w/2"/>
                                          </p:val>
                                        </p:tav>
                                        <p:tav tm="100000">
                                          <p:val>
                                            <p:strVal val="#ppt_x"/>
                                          </p:val>
                                        </p:tav>
                                      </p:tavLst>
                                    </p:anim>
                                    <p:anim calcmode="lin" valueType="num">
                                      <p:cBhvr additive="base">
                                        <p:cTn id="12" dur="500" fill="hold"/>
                                        <p:tgtEl>
                                          <p:spTgt spid="2"/>
                                        </p:tgtEl>
                                        <p:attrNameLst>
                                          <p:attrName>ppt_y</p:attrName>
                                        </p:attrNameLst>
                                      </p:cBhvr>
                                      <p:tavLst>
                                        <p:tav tm="0">
                                          <p:val>
                                            <p:strVal val="#ppt_y"/>
                                          </p:val>
                                        </p:tav>
                                        <p:tav tm="100000">
                                          <p:val>
                                            <p:strVal val="#ppt_y"/>
                                          </p:val>
                                        </p:tav>
                                      </p:tavLst>
                                    </p:anim>
                                  </p:childTnLst>
                                </p:cTn>
                              </p:par>
                            </p:childTnLst>
                          </p:cTn>
                        </p:par>
                        <p:par>
                          <p:cTn id="13" fill="hold">
                            <p:stCondLst>
                              <p:cond delay="2500"/>
                            </p:stCondLst>
                            <p:childTnLst>
                              <p:par>
                                <p:cTn id="14" presetID="26" presetClass="entr" presetSubtype="0" fill="hold" grpId="0" nodeType="after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down)">
                                      <p:cBhvr>
                                        <p:cTn id="16" dur="580">
                                          <p:stCondLst>
                                            <p:cond delay="0"/>
                                          </p:stCondLst>
                                        </p:cTn>
                                        <p:tgtEl>
                                          <p:spTgt spid="3"/>
                                        </p:tgtEl>
                                      </p:cBhvr>
                                    </p:animEffect>
                                    <p:anim calcmode="lin" valueType="num">
                                      <p:cBhvr>
                                        <p:cTn id="17"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18"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9"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20"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21"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22" dur="26">
                                          <p:stCondLst>
                                            <p:cond delay="650"/>
                                          </p:stCondLst>
                                        </p:cTn>
                                        <p:tgtEl>
                                          <p:spTgt spid="3"/>
                                        </p:tgtEl>
                                      </p:cBhvr>
                                      <p:to x="100000" y="60000"/>
                                    </p:animScale>
                                    <p:animScale>
                                      <p:cBhvr>
                                        <p:cTn id="23" dur="166" decel="50000">
                                          <p:stCondLst>
                                            <p:cond delay="676"/>
                                          </p:stCondLst>
                                        </p:cTn>
                                        <p:tgtEl>
                                          <p:spTgt spid="3"/>
                                        </p:tgtEl>
                                      </p:cBhvr>
                                      <p:to x="100000" y="100000"/>
                                    </p:animScale>
                                    <p:animScale>
                                      <p:cBhvr>
                                        <p:cTn id="24" dur="26">
                                          <p:stCondLst>
                                            <p:cond delay="1312"/>
                                          </p:stCondLst>
                                        </p:cTn>
                                        <p:tgtEl>
                                          <p:spTgt spid="3"/>
                                        </p:tgtEl>
                                      </p:cBhvr>
                                      <p:to x="100000" y="80000"/>
                                    </p:animScale>
                                    <p:animScale>
                                      <p:cBhvr>
                                        <p:cTn id="25" dur="166" decel="50000">
                                          <p:stCondLst>
                                            <p:cond delay="1338"/>
                                          </p:stCondLst>
                                        </p:cTn>
                                        <p:tgtEl>
                                          <p:spTgt spid="3"/>
                                        </p:tgtEl>
                                      </p:cBhvr>
                                      <p:to x="100000" y="100000"/>
                                    </p:animScale>
                                    <p:animScale>
                                      <p:cBhvr>
                                        <p:cTn id="26" dur="26">
                                          <p:stCondLst>
                                            <p:cond delay="1642"/>
                                          </p:stCondLst>
                                        </p:cTn>
                                        <p:tgtEl>
                                          <p:spTgt spid="3"/>
                                        </p:tgtEl>
                                      </p:cBhvr>
                                      <p:to x="100000" y="90000"/>
                                    </p:animScale>
                                    <p:animScale>
                                      <p:cBhvr>
                                        <p:cTn id="27" dur="166" decel="50000">
                                          <p:stCondLst>
                                            <p:cond delay="1668"/>
                                          </p:stCondLst>
                                        </p:cTn>
                                        <p:tgtEl>
                                          <p:spTgt spid="3"/>
                                        </p:tgtEl>
                                      </p:cBhvr>
                                      <p:to x="100000" y="100000"/>
                                    </p:animScale>
                                    <p:animScale>
                                      <p:cBhvr>
                                        <p:cTn id="28" dur="26">
                                          <p:stCondLst>
                                            <p:cond delay="1808"/>
                                          </p:stCondLst>
                                        </p:cTn>
                                        <p:tgtEl>
                                          <p:spTgt spid="3"/>
                                        </p:tgtEl>
                                      </p:cBhvr>
                                      <p:to x="100000" y="95000"/>
                                    </p:animScale>
                                    <p:animScale>
                                      <p:cBhvr>
                                        <p:cTn id="29" dur="166" decel="50000">
                                          <p:stCondLst>
                                            <p:cond delay="1834"/>
                                          </p:stCondLst>
                                        </p:cTn>
                                        <p:tgtEl>
                                          <p:spTgt spid="3"/>
                                        </p:tgtEl>
                                      </p:cBhvr>
                                      <p:to x="100000" y="100000"/>
                                    </p:animScale>
                                  </p:childTnLst>
                                </p:cTn>
                              </p:par>
                            </p:childTnLst>
                          </p:cTn>
                        </p:par>
                        <p:par>
                          <p:cTn id="30" fill="hold">
                            <p:stCondLst>
                              <p:cond delay="4500"/>
                            </p:stCondLst>
                            <p:childTnLst>
                              <p:par>
                                <p:cTn id="31" presetID="2" presetClass="entr" presetSubtype="2" fill="hold" nodeType="afterEffect">
                                  <p:stCondLst>
                                    <p:cond delay="0"/>
                                  </p:stCondLst>
                                  <p:childTnLst>
                                    <p:set>
                                      <p:cBhvr>
                                        <p:cTn id="32" dur="1" fill="hold">
                                          <p:stCondLst>
                                            <p:cond delay="0"/>
                                          </p:stCondLst>
                                        </p:cTn>
                                        <p:tgtEl>
                                          <p:spTgt spid="4"/>
                                        </p:tgtEl>
                                        <p:attrNameLst>
                                          <p:attrName>style.visibility</p:attrName>
                                        </p:attrNameLst>
                                      </p:cBhvr>
                                      <p:to>
                                        <p:strVal val="visible"/>
                                      </p:to>
                                    </p:set>
                                    <p:anim calcmode="lin" valueType="num">
                                      <p:cBhvr additive="base">
                                        <p:cTn id="33" dur="500" fill="hold"/>
                                        <p:tgtEl>
                                          <p:spTgt spid="4"/>
                                        </p:tgtEl>
                                        <p:attrNameLst>
                                          <p:attrName>ppt_x</p:attrName>
                                        </p:attrNameLst>
                                      </p:cBhvr>
                                      <p:tavLst>
                                        <p:tav tm="0">
                                          <p:val>
                                            <p:strVal val="1+#ppt_w/2"/>
                                          </p:val>
                                        </p:tav>
                                        <p:tav tm="100000">
                                          <p:val>
                                            <p:strVal val="#ppt_x"/>
                                          </p:val>
                                        </p:tav>
                                      </p:tavLst>
                                    </p:anim>
                                    <p:anim calcmode="lin" valueType="num">
                                      <p:cBhvr additive="base">
                                        <p:cTn id="34" dur="500" fill="hold"/>
                                        <p:tgtEl>
                                          <p:spTgt spid="4"/>
                                        </p:tgtEl>
                                        <p:attrNameLst>
                                          <p:attrName>ppt_y</p:attrName>
                                        </p:attrNameLst>
                                      </p:cBhvr>
                                      <p:tavLst>
                                        <p:tav tm="0">
                                          <p:val>
                                            <p:strVal val="#ppt_y"/>
                                          </p:val>
                                        </p:tav>
                                        <p:tav tm="100000">
                                          <p:val>
                                            <p:strVal val="#ppt_y"/>
                                          </p:val>
                                        </p:tav>
                                      </p:tavLst>
                                    </p:anim>
                                  </p:childTnLst>
                                </p:cTn>
                              </p:par>
                              <p:par>
                                <p:cTn id="35" presetID="2" presetClass="entr" presetSubtype="8" fill="hold" nodeType="withEffect">
                                  <p:stCondLst>
                                    <p:cond delay="0"/>
                                  </p:stCondLst>
                                  <p:childTnLst>
                                    <p:set>
                                      <p:cBhvr>
                                        <p:cTn id="36" dur="1" fill="hold">
                                          <p:stCondLst>
                                            <p:cond delay="0"/>
                                          </p:stCondLst>
                                        </p:cTn>
                                        <p:tgtEl>
                                          <p:spTgt spid="5"/>
                                        </p:tgtEl>
                                        <p:attrNameLst>
                                          <p:attrName>style.visibility</p:attrName>
                                        </p:attrNameLst>
                                      </p:cBhvr>
                                      <p:to>
                                        <p:strVal val="visible"/>
                                      </p:to>
                                    </p:set>
                                    <p:anim calcmode="lin" valueType="num">
                                      <p:cBhvr additive="base">
                                        <p:cTn id="37" dur="500" fill="hold"/>
                                        <p:tgtEl>
                                          <p:spTgt spid="5"/>
                                        </p:tgtEl>
                                        <p:attrNameLst>
                                          <p:attrName>ppt_x</p:attrName>
                                        </p:attrNameLst>
                                      </p:cBhvr>
                                      <p:tavLst>
                                        <p:tav tm="0">
                                          <p:val>
                                            <p:strVal val="0-#ppt_w/2"/>
                                          </p:val>
                                        </p:tav>
                                        <p:tav tm="100000">
                                          <p:val>
                                            <p:strVal val="#ppt_x"/>
                                          </p:val>
                                        </p:tav>
                                      </p:tavLst>
                                    </p:anim>
                                    <p:anim calcmode="lin" valueType="num">
                                      <p:cBhvr additive="base">
                                        <p:cTn id="38" dur="500" fill="hold"/>
                                        <p:tgtEl>
                                          <p:spTgt spid="5"/>
                                        </p:tgtEl>
                                        <p:attrNameLst>
                                          <p:attrName>ppt_y</p:attrName>
                                        </p:attrNameLst>
                                      </p:cBhvr>
                                      <p:tavLst>
                                        <p:tav tm="0">
                                          <p:val>
                                            <p:strVal val="#ppt_y"/>
                                          </p:val>
                                        </p:tav>
                                        <p:tav tm="100000">
                                          <p:val>
                                            <p:strVal val="#ppt_y"/>
                                          </p:val>
                                        </p:tav>
                                      </p:tavLst>
                                    </p:anim>
                                  </p:childTnLst>
                                </p:cTn>
                              </p:par>
                            </p:childTnLst>
                          </p:cTn>
                        </p:par>
                        <p:par>
                          <p:cTn id="39" fill="hold">
                            <p:stCondLst>
                              <p:cond delay="5000"/>
                            </p:stCondLst>
                            <p:childTnLst>
                              <p:par>
                                <p:cTn id="40" presetID="53" presetClass="entr" presetSubtype="16" fill="hold" grpId="0" nodeType="afterEffect">
                                  <p:stCondLst>
                                    <p:cond delay="0"/>
                                  </p:stCondLst>
                                  <p:childTnLst>
                                    <p:set>
                                      <p:cBhvr>
                                        <p:cTn id="41" dur="1" fill="hold">
                                          <p:stCondLst>
                                            <p:cond delay="0"/>
                                          </p:stCondLst>
                                        </p:cTn>
                                        <p:tgtEl>
                                          <p:spTgt spid="6"/>
                                        </p:tgtEl>
                                        <p:attrNameLst>
                                          <p:attrName>style.visibility</p:attrName>
                                        </p:attrNameLst>
                                      </p:cBhvr>
                                      <p:to>
                                        <p:strVal val="visible"/>
                                      </p:to>
                                    </p:set>
                                    <p:anim calcmode="lin" valueType="num">
                                      <p:cBhvr>
                                        <p:cTn id="42" dur="500" fill="hold"/>
                                        <p:tgtEl>
                                          <p:spTgt spid="6"/>
                                        </p:tgtEl>
                                        <p:attrNameLst>
                                          <p:attrName>ppt_w</p:attrName>
                                        </p:attrNameLst>
                                      </p:cBhvr>
                                      <p:tavLst>
                                        <p:tav tm="0">
                                          <p:val>
                                            <p:fltVal val="0"/>
                                          </p:val>
                                        </p:tav>
                                        <p:tav tm="100000">
                                          <p:val>
                                            <p:strVal val="#ppt_w"/>
                                          </p:val>
                                        </p:tav>
                                      </p:tavLst>
                                    </p:anim>
                                    <p:anim calcmode="lin" valueType="num">
                                      <p:cBhvr>
                                        <p:cTn id="43" dur="500" fill="hold"/>
                                        <p:tgtEl>
                                          <p:spTgt spid="6"/>
                                        </p:tgtEl>
                                        <p:attrNameLst>
                                          <p:attrName>ppt_h</p:attrName>
                                        </p:attrNameLst>
                                      </p:cBhvr>
                                      <p:tavLst>
                                        <p:tav tm="0">
                                          <p:val>
                                            <p:fltVal val="0"/>
                                          </p:val>
                                        </p:tav>
                                        <p:tav tm="100000">
                                          <p:val>
                                            <p:strVal val="#ppt_h"/>
                                          </p:val>
                                        </p:tav>
                                      </p:tavLst>
                                    </p:anim>
                                    <p:animEffect transition="in" filter="fade">
                                      <p:cBhvr>
                                        <p:cTn id="4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6"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4"/>
          <p:cNvSpPr>
            <a:spLocks noChangeArrowheads="1"/>
          </p:cNvSpPr>
          <p:nvPr/>
        </p:nvSpPr>
        <p:spPr bwMode="auto">
          <a:xfrm>
            <a:off x="1418934" y="1108730"/>
            <a:ext cx="10002953" cy="4582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15155" tIns="57577" rIns="115155" bIns="57577" anchor="ctr"/>
          <a:lstStyle/>
          <a:p>
            <a:pPr algn="ctr"/>
            <a:endParaRPr lang="zh-CN" altLang="zh-CN" sz="2400">
              <a:solidFill>
                <a:schemeClr val="bg1">
                  <a:lumMod val="50000"/>
                </a:schemeClr>
              </a:solidFill>
              <a:ea typeface="微软雅黑" panose="020B0503020204020204" pitchFamily="34" charset="-122"/>
            </a:endParaRPr>
          </a:p>
        </p:txBody>
      </p:sp>
      <p:sp>
        <p:nvSpPr>
          <p:cNvPr id="4" name="Arc 8"/>
          <p:cNvSpPr/>
          <p:nvPr/>
        </p:nvSpPr>
        <p:spPr bwMode="auto">
          <a:xfrm>
            <a:off x="4135615" y="1830412"/>
            <a:ext cx="1992230" cy="3862413"/>
          </a:xfrm>
          <a:custGeom>
            <a:avLst/>
            <a:gdLst>
              <a:gd name="T0" fmla="*/ 0 w 22625"/>
              <a:gd name="T1" fmla="*/ 141 h 43200"/>
              <a:gd name="T2" fmla="*/ 1219927 w 22625"/>
              <a:gd name="T3" fmla="*/ 586855 h 43200"/>
              <a:gd name="T4" fmla="*/ 22616 w 22625"/>
              <a:gd name="T5" fmla="*/ 1520825 h 43200"/>
              <a:gd name="T6" fmla="*/ 0 60000 65536"/>
              <a:gd name="T7" fmla="*/ 0 60000 65536"/>
              <a:gd name="T8" fmla="*/ 0 60000 65536"/>
              <a:gd name="T9" fmla="*/ 0 w 22625"/>
              <a:gd name="T10" fmla="*/ 0 h 43200"/>
              <a:gd name="T11" fmla="*/ 22625 w 22625"/>
              <a:gd name="T12" fmla="*/ 43200 h 43200"/>
            </a:gdLst>
            <a:ahLst/>
            <a:cxnLst>
              <a:cxn ang="T6">
                <a:pos x="T0" y="T1"/>
              </a:cxn>
              <a:cxn ang="T7">
                <a:pos x="T2" y="T3"/>
              </a:cxn>
              <a:cxn ang="T8">
                <a:pos x="T4" y="T5"/>
              </a:cxn>
            </a:cxnLst>
            <a:rect l="T9" t="T10" r="T11" b="T12"/>
            <a:pathLst>
              <a:path w="22625" h="43200" fill="none" extrusionOk="0">
                <a:moveTo>
                  <a:pt x="22625" y="43175"/>
                </a:moveTo>
                <a:cubicBezTo>
                  <a:pt x="22283" y="43191"/>
                  <a:pt x="21941" y="43199"/>
                  <a:pt x="21600" y="43200"/>
                </a:cubicBezTo>
                <a:cubicBezTo>
                  <a:pt x="9670" y="43200"/>
                  <a:pt x="0" y="33529"/>
                  <a:pt x="0" y="21600"/>
                </a:cubicBezTo>
                <a:cubicBezTo>
                  <a:pt x="-1" y="9737"/>
                  <a:pt x="9566" y="95"/>
                  <a:pt x="21428" y="0"/>
                </a:cubicBezTo>
              </a:path>
              <a:path w="22625" h="43200" stroke="0" extrusionOk="0">
                <a:moveTo>
                  <a:pt x="22625" y="43175"/>
                </a:moveTo>
                <a:cubicBezTo>
                  <a:pt x="22283" y="43191"/>
                  <a:pt x="21941" y="43199"/>
                  <a:pt x="21600" y="43200"/>
                </a:cubicBezTo>
                <a:cubicBezTo>
                  <a:pt x="9670" y="43200"/>
                  <a:pt x="0" y="33529"/>
                  <a:pt x="0" y="21600"/>
                </a:cubicBezTo>
                <a:cubicBezTo>
                  <a:pt x="-1" y="9737"/>
                  <a:pt x="9566" y="95"/>
                  <a:pt x="21428" y="0"/>
                </a:cubicBezTo>
                <a:lnTo>
                  <a:pt x="21600" y="21600"/>
                </a:lnTo>
                <a:close/>
              </a:path>
            </a:pathLst>
          </a:custGeom>
          <a:solidFill>
            <a:srgbClr val="FF7254"/>
          </a:solidFill>
          <a:ln>
            <a:noFill/>
          </a:ln>
        </p:spPr>
        <p:txBody>
          <a:bodyPr lIns="115155" tIns="57577" rIns="115155" bIns="57577" anchor="ctr"/>
          <a:lstStyle/>
          <a:p>
            <a:endParaRPr lang="zh-CN" altLang="en-US" sz="2400"/>
          </a:p>
        </p:txBody>
      </p:sp>
      <p:sp>
        <p:nvSpPr>
          <p:cNvPr id="5" name="Arc 9"/>
          <p:cNvSpPr/>
          <p:nvPr/>
        </p:nvSpPr>
        <p:spPr bwMode="auto">
          <a:xfrm>
            <a:off x="6010421" y="1830413"/>
            <a:ext cx="1530496" cy="1931207"/>
          </a:xfrm>
          <a:custGeom>
            <a:avLst/>
            <a:gdLst>
              <a:gd name="G0" fmla="+- 322 0 0"/>
              <a:gd name="G1" fmla="+- 21600 0 0"/>
              <a:gd name="G2" fmla="+- 21600 0 0"/>
              <a:gd name="T0" fmla="*/ 0 w 17369"/>
              <a:gd name="T1" fmla="*/ 2 h 21600"/>
              <a:gd name="T2" fmla="*/ 17369 w 17369"/>
              <a:gd name="T3" fmla="*/ 8335 h 21600"/>
              <a:gd name="T4" fmla="*/ 322 w 17369"/>
              <a:gd name="T5" fmla="*/ 21600 h 21600"/>
            </a:gdLst>
            <a:ahLst/>
            <a:cxnLst>
              <a:cxn ang="0">
                <a:pos x="T0" y="T1"/>
              </a:cxn>
              <a:cxn ang="0">
                <a:pos x="T2" y="T3"/>
              </a:cxn>
              <a:cxn ang="0">
                <a:pos x="T4" y="T5"/>
              </a:cxn>
            </a:cxnLst>
            <a:rect l="0" t="0" r="r" b="b"/>
            <a:pathLst>
              <a:path w="17369" h="21600" fill="none" extrusionOk="0">
                <a:moveTo>
                  <a:pt x="0" y="2"/>
                </a:moveTo>
                <a:cubicBezTo>
                  <a:pt x="107" y="0"/>
                  <a:pt x="214" y="-1"/>
                  <a:pt x="322" y="0"/>
                </a:cubicBezTo>
                <a:cubicBezTo>
                  <a:pt x="6985" y="0"/>
                  <a:pt x="13276" y="3075"/>
                  <a:pt x="17368" y="8335"/>
                </a:cubicBezTo>
              </a:path>
              <a:path w="17369" h="21600" stroke="0" extrusionOk="0">
                <a:moveTo>
                  <a:pt x="0" y="2"/>
                </a:moveTo>
                <a:cubicBezTo>
                  <a:pt x="107" y="0"/>
                  <a:pt x="214" y="-1"/>
                  <a:pt x="322" y="0"/>
                </a:cubicBezTo>
                <a:cubicBezTo>
                  <a:pt x="6985" y="0"/>
                  <a:pt x="13276" y="3075"/>
                  <a:pt x="17368" y="8335"/>
                </a:cubicBezTo>
                <a:lnTo>
                  <a:pt x="322" y="21600"/>
                </a:lnTo>
                <a:close/>
              </a:path>
            </a:pathLst>
          </a:custGeom>
          <a:solidFill>
            <a:srgbClr val="FFBF3F"/>
          </a:solidFill>
          <a:ln w="3175" cap="flat" cmpd="sng">
            <a:noFill/>
            <a:bevel/>
          </a:ln>
        </p:spPr>
        <p:txBody>
          <a:bodyPr lIns="115155" tIns="57577" rIns="115155" bIns="57577" anchor="ctr"/>
          <a:lstStyle/>
          <a:p>
            <a:pPr defTabSz="1218565">
              <a:defRPr/>
            </a:pPr>
            <a:endParaRPr lang="zh-CN" altLang="en-US" sz="2400">
              <a:solidFill>
                <a:srgbClr val="F8F8F8"/>
              </a:solidFill>
            </a:endParaRPr>
          </a:p>
        </p:txBody>
      </p:sp>
      <p:sp>
        <p:nvSpPr>
          <p:cNvPr id="6" name="Arc 10"/>
          <p:cNvSpPr/>
          <p:nvPr/>
        </p:nvSpPr>
        <p:spPr bwMode="auto">
          <a:xfrm rot="5400000">
            <a:off x="5592453" y="3003821"/>
            <a:ext cx="2820206" cy="1904660"/>
          </a:xfrm>
          <a:custGeom>
            <a:avLst/>
            <a:gdLst>
              <a:gd name="T0" fmla="*/ 0 w 31543"/>
              <a:gd name="T1" fmla="*/ 335358 h 21600"/>
              <a:gd name="T2" fmla="*/ 2220913 w 31543"/>
              <a:gd name="T3" fmla="*/ 680140 h 21600"/>
              <a:gd name="T4" fmla="*/ 953127 w 31543"/>
              <a:gd name="T5" fmla="*/ 1519237 h 21600"/>
              <a:gd name="T6" fmla="*/ 0 60000 65536"/>
              <a:gd name="T7" fmla="*/ 0 60000 65536"/>
              <a:gd name="T8" fmla="*/ 0 60000 65536"/>
              <a:gd name="T9" fmla="*/ 0 w 31543"/>
              <a:gd name="T10" fmla="*/ 0 h 21600"/>
              <a:gd name="T11" fmla="*/ 31543 w 31543"/>
              <a:gd name="T12" fmla="*/ 21600 h 21600"/>
            </a:gdLst>
            <a:ahLst/>
            <a:cxnLst>
              <a:cxn ang="T6">
                <a:pos x="T0" y="T1"/>
              </a:cxn>
              <a:cxn ang="T7">
                <a:pos x="T2" y="T3"/>
              </a:cxn>
              <a:cxn ang="T8">
                <a:pos x="T4" y="T5"/>
              </a:cxn>
            </a:cxnLst>
            <a:rect l="T9" t="T10" r="T11" b="T12"/>
            <a:pathLst>
              <a:path w="31543" h="21600" fill="none" extrusionOk="0">
                <a:moveTo>
                  <a:pt x="0" y="4768"/>
                </a:moveTo>
                <a:cubicBezTo>
                  <a:pt x="3837" y="1682"/>
                  <a:pt x="8613" y="-1"/>
                  <a:pt x="13537" y="0"/>
                </a:cubicBezTo>
                <a:cubicBezTo>
                  <a:pt x="20780" y="0"/>
                  <a:pt x="27542" y="3631"/>
                  <a:pt x="31543" y="9669"/>
                </a:cubicBezTo>
              </a:path>
              <a:path w="31543" h="21600" stroke="0" extrusionOk="0">
                <a:moveTo>
                  <a:pt x="0" y="4768"/>
                </a:moveTo>
                <a:cubicBezTo>
                  <a:pt x="3837" y="1682"/>
                  <a:pt x="8613" y="-1"/>
                  <a:pt x="13537" y="0"/>
                </a:cubicBezTo>
                <a:cubicBezTo>
                  <a:pt x="20780" y="0"/>
                  <a:pt x="27542" y="3631"/>
                  <a:pt x="31543" y="9669"/>
                </a:cubicBezTo>
                <a:lnTo>
                  <a:pt x="13537" y="21600"/>
                </a:lnTo>
                <a:close/>
              </a:path>
            </a:pathLst>
          </a:custGeom>
          <a:solidFill>
            <a:srgbClr val="79B84B"/>
          </a:solidFill>
          <a:ln>
            <a:noFill/>
          </a:ln>
        </p:spPr>
        <p:txBody>
          <a:bodyPr lIns="115155" tIns="57577" rIns="115155" bIns="57577" anchor="ctr"/>
          <a:lstStyle/>
          <a:p>
            <a:endParaRPr lang="zh-CN" altLang="en-US" sz="2400"/>
          </a:p>
        </p:txBody>
      </p:sp>
      <p:sp>
        <p:nvSpPr>
          <p:cNvPr id="7" name="Arc 11"/>
          <p:cNvSpPr/>
          <p:nvPr/>
        </p:nvSpPr>
        <p:spPr bwMode="auto">
          <a:xfrm rot="9670427">
            <a:off x="5817367" y="3713238"/>
            <a:ext cx="1028956" cy="1929191"/>
          </a:xfrm>
          <a:custGeom>
            <a:avLst/>
            <a:gdLst>
              <a:gd name="G0" fmla="+- 5560 0 0"/>
              <a:gd name="G1" fmla="+- 21600 0 0"/>
              <a:gd name="G2" fmla="+- 21600 0 0"/>
              <a:gd name="T0" fmla="*/ 0 w 11660"/>
              <a:gd name="T1" fmla="*/ 728 h 21600"/>
              <a:gd name="T2" fmla="*/ 11660 w 11660"/>
              <a:gd name="T3" fmla="*/ 879 h 21600"/>
              <a:gd name="T4" fmla="*/ 5560 w 11660"/>
              <a:gd name="T5" fmla="*/ 21600 h 21600"/>
            </a:gdLst>
            <a:ahLst/>
            <a:cxnLst>
              <a:cxn ang="0">
                <a:pos x="T0" y="T1"/>
              </a:cxn>
              <a:cxn ang="0">
                <a:pos x="T2" y="T3"/>
              </a:cxn>
              <a:cxn ang="0">
                <a:pos x="T4" y="T5"/>
              </a:cxn>
            </a:cxnLst>
            <a:rect l="0" t="0" r="r" b="b"/>
            <a:pathLst>
              <a:path w="11660" h="21600" fill="none" extrusionOk="0">
                <a:moveTo>
                  <a:pt x="-1" y="727"/>
                </a:moveTo>
                <a:cubicBezTo>
                  <a:pt x="1813" y="244"/>
                  <a:pt x="3682" y="-1"/>
                  <a:pt x="5560" y="0"/>
                </a:cubicBezTo>
                <a:cubicBezTo>
                  <a:pt x="7624" y="0"/>
                  <a:pt x="9679" y="296"/>
                  <a:pt x="11659" y="879"/>
                </a:cubicBezTo>
              </a:path>
              <a:path w="11660" h="21600" stroke="0" extrusionOk="0">
                <a:moveTo>
                  <a:pt x="-1" y="727"/>
                </a:moveTo>
                <a:cubicBezTo>
                  <a:pt x="1813" y="244"/>
                  <a:pt x="3682" y="-1"/>
                  <a:pt x="5560" y="0"/>
                </a:cubicBezTo>
                <a:cubicBezTo>
                  <a:pt x="7624" y="0"/>
                  <a:pt x="9679" y="296"/>
                  <a:pt x="11659" y="879"/>
                </a:cubicBezTo>
                <a:lnTo>
                  <a:pt x="5560" y="21600"/>
                </a:lnTo>
                <a:close/>
              </a:path>
            </a:pathLst>
          </a:custGeom>
          <a:solidFill>
            <a:schemeClr val="accent4"/>
          </a:solidFill>
          <a:ln w="3175" cap="flat" cmpd="sng">
            <a:noFill/>
            <a:bevel/>
          </a:ln>
        </p:spPr>
        <p:txBody>
          <a:bodyPr lIns="115155" tIns="57577" rIns="115155" bIns="57577" anchor="ctr"/>
          <a:lstStyle/>
          <a:p>
            <a:pPr defTabSz="1218565">
              <a:defRPr/>
            </a:pPr>
            <a:endParaRPr lang="zh-CN" altLang="en-US" sz="2400">
              <a:solidFill>
                <a:srgbClr val="F8F8F8"/>
              </a:solidFill>
            </a:endParaRPr>
          </a:p>
        </p:txBody>
      </p:sp>
      <p:sp>
        <p:nvSpPr>
          <p:cNvPr id="30727" name="Oval 12"/>
          <p:cNvSpPr>
            <a:spLocks noChangeArrowheads="1"/>
          </p:cNvSpPr>
          <p:nvPr/>
        </p:nvSpPr>
        <p:spPr bwMode="auto">
          <a:xfrm>
            <a:off x="5393446" y="3116540"/>
            <a:ext cx="1297637" cy="1314349"/>
          </a:xfrm>
          <a:prstGeom prst="ellipse">
            <a:avLst/>
          </a:prstGeom>
          <a:solidFill>
            <a:srgbClr val="F8F8F8"/>
          </a:solidFill>
          <a:ln>
            <a:noFill/>
          </a:ln>
          <a:extLst>
            <a:ext uri="{91240B29-F687-4F45-9708-019B960494DF}">
              <a14:hiddenLine xmlns:a14="http://schemas.microsoft.com/office/drawing/2010/main" w="9525">
                <a:solidFill>
                  <a:srgbClr val="000000"/>
                </a:solidFill>
                <a:round/>
              </a14:hiddenLine>
            </a:ext>
          </a:extLst>
        </p:spPr>
        <p:txBody>
          <a:bodyPr wrap="none" lIns="115155" tIns="57577" rIns="115155" bIns="57577" anchor="ctr"/>
          <a:lstStyle/>
          <a:p>
            <a:endParaRPr lang="zh-CN" altLang="en-US" sz="2400">
              <a:ea typeface="微软雅黑" panose="020B0503020204020204" pitchFamily="34" charset="-122"/>
            </a:endParaRPr>
          </a:p>
        </p:txBody>
      </p:sp>
      <p:sp>
        <p:nvSpPr>
          <p:cNvPr id="9" name="Text Box 13"/>
          <p:cNvSpPr txBox="1">
            <a:spLocks noChangeArrowheads="1"/>
          </p:cNvSpPr>
          <p:nvPr/>
        </p:nvSpPr>
        <p:spPr bwMode="auto">
          <a:xfrm>
            <a:off x="4177408" y="3467302"/>
            <a:ext cx="1126476" cy="5060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15155" tIns="57577" rIns="115155" bIns="57577">
            <a:spAutoFit/>
          </a:bodyPr>
          <a:lstStyle>
            <a:lvl1pPr>
              <a:defRPr sz="1900">
                <a:solidFill>
                  <a:schemeClr val="tx1"/>
                </a:solidFill>
                <a:latin typeface="Arial" panose="020B0604020202020204" pitchFamily="34" charset="0"/>
                <a:ea typeface="微软雅黑" panose="020B0503020204020204" pitchFamily="34" charset="-122"/>
              </a:defRPr>
            </a:lvl1pPr>
            <a:lvl2pPr marL="742950" indent="-285750">
              <a:defRPr sz="1900">
                <a:solidFill>
                  <a:schemeClr val="tx1"/>
                </a:solidFill>
                <a:latin typeface="Arial" panose="020B0604020202020204" pitchFamily="34" charset="0"/>
                <a:ea typeface="微软雅黑" panose="020B0503020204020204" pitchFamily="34" charset="-122"/>
              </a:defRPr>
            </a:lvl2pPr>
            <a:lvl3pPr marL="1143000" indent="-228600">
              <a:defRPr sz="1900">
                <a:solidFill>
                  <a:schemeClr val="tx1"/>
                </a:solidFill>
                <a:latin typeface="Arial" panose="020B0604020202020204" pitchFamily="34" charset="0"/>
                <a:ea typeface="微软雅黑" panose="020B0503020204020204" pitchFamily="34" charset="-122"/>
              </a:defRPr>
            </a:lvl3pPr>
            <a:lvl4pPr marL="1600200" indent="-228600">
              <a:defRPr sz="1900">
                <a:solidFill>
                  <a:schemeClr val="tx1"/>
                </a:solidFill>
                <a:latin typeface="Arial" panose="020B0604020202020204" pitchFamily="34" charset="0"/>
                <a:ea typeface="微软雅黑" panose="020B0503020204020204" pitchFamily="34" charset="-122"/>
              </a:defRPr>
            </a:lvl4pPr>
            <a:lvl5pPr marL="2057400" indent="-228600">
              <a:defRPr sz="1900">
                <a:solidFill>
                  <a:schemeClr val="tx1"/>
                </a:solidFill>
                <a:latin typeface="Arial" panose="020B0604020202020204" pitchFamily="34" charset="0"/>
                <a:ea typeface="微软雅黑" panose="020B0503020204020204" pitchFamily="34" charset="-122"/>
              </a:defRPr>
            </a:lvl5pPr>
            <a:lvl6pPr marL="2514600" indent="-228600" defTabSz="966470" fontAlgn="base">
              <a:spcBef>
                <a:spcPct val="0"/>
              </a:spcBef>
              <a:spcAft>
                <a:spcPct val="0"/>
              </a:spcAft>
              <a:defRPr sz="1900">
                <a:solidFill>
                  <a:schemeClr val="tx1"/>
                </a:solidFill>
                <a:latin typeface="Arial" panose="020B0604020202020204" pitchFamily="34" charset="0"/>
                <a:ea typeface="微软雅黑" panose="020B0503020204020204" pitchFamily="34" charset="-122"/>
              </a:defRPr>
            </a:lvl6pPr>
            <a:lvl7pPr marL="2971800" indent="-228600" defTabSz="966470" fontAlgn="base">
              <a:spcBef>
                <a:spcPct val="0"/>
              </a:spcBef>
              <a:spcAft>
                <a:spcPct val="0"/>
              </a:spcAft>
              <a:defRPr sz="1900">
                <a:solidFill>
                  <a:schemeClr val="tx1"/>
                </a:solidFill>
                <a:latin typeface="Arial" panose="020B0604020202020204" pitchFamily="34" charset="0"/>
                <a:ea typeface="微软雅黑" panose="020B0503020204020204" pitchFamily="34" charset="-122"/>
              </a:defRPr>
            </a:lvl7pPr>
            <a:lvl8pPr marL="3429000" indent="-228600" defTabSz="966470" fontAlgn="base">
              <a:spcBef>
                <a:spcPct val="0"/>
              </a:spcBef>
              <a:spcAft>
                <a:spcPct val="0"/>
              </a:spcAft>
              <a:defRPr sz="1900">
                <a:solidFill>
                  <a:schemeClr val="tx1"/>
                </a:solidFill>
                <a:latin typeface="Arial" panose="020B0604020202020204" pitchFamily="34" charset="0"/>
                <a:ea typeface="微软雅黑" panose="020B0503020204020204" pitchFamily="34" charset="-122"/>
              </a:defRPr>
            </a:lvl8pPr>
            <a:lvl9pPr marL="3886200" indent="-228600" defTabSz="966470" fontAlgn="base">
              <a:spcBef>
                <a:spcPct val="0"/>
              </a:spcBef>
              <a:spcAft>
                <a:spcPct val="0"/>
              </a:spcAft>
              <a:defRPr sz="1900">
                <a:solidFill>
                  <a:schemeClr val="tx1"/>
                </a:solidFill>
                <a:latin typeface="Arial" panose="020B0604020202020204" pitchFamily="34" charset="0"/>
                <a:ea typeface="微软雅黑" panose="020B0503020204020204" pitchFamily="34" charset="-122"/>
              </a:defRPr>
            </a:lvl9pPr>
          </a:lstStyle>
          <a:p>
            <a:pPr algn="ctr" eaLnBrk="0" hangingPunct="0">
              <a:spcBef>
                <a:spcPct val="50000"/>
              </a:spcBef>
            </a:pPr>
            <a:r>
              <a:rPr lang="en-US" altLang="zh-CN" sz="2535">
                <a:solidFill>
                  <a:srgbClr val="F8F8F8"/>
                </a:solidFill>
                <a:latin typeface="微软雅黑" panose="020B0503020204020204" pitchFamily="34" charset="-122"/>
              </a:rPr>
              <a:t>50%</a:t>
            </a:r>
            <a:endParaRPr lang="en-US" altLang="zh-CN" sz="2535">
              <a:solidFill>
                <a:srgbClr val="F8F8F8"/>
              </a:solidFill>
              <a:latin typeface="微软雅黑" panose="020B0503020204020204" pitchFamily="34" charset="-122"/>
            </a:endParaRPr>
          </a:p>
        </p:txBody>
      </p:sp>
      <p:sp>
        <p:nvSpPr>
          <p:cNvPr id="10" name="Text Box 14"/>
          <p:cNvSpPr txBox="1">
            <a:spLocks noChangeArrowheads="1"/>
          </p:cNvSpPr>
          <p:nvPr/>
        </p:nvSpPr>
        <p:spPr bwMode="auto">
          <a:xfrm>
            <a:off x="6691083" y="3695097"/>
            <a:ext cx="1110555" cy="5060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15155" tIns="57577" rIns="115155" bIns="57577">
            <a:spAutoFit/>
          </a:bodyPr>
          <a:lstStyle>
            <a:lvl1pPr>
              <a:defRPr sz="1900">
                <a:solidFill>
                  <a:schemeClr val="tx1"/>
                </a:solidFill>
                <a:latin typeface="Arial" panose="020B0604020202020204" pitchFamily="34" charset="0"/>
                <a:ea typeface="微软雅黑" panose="020B0503020204020204" pitchFamily="34" charset="-122"/>
              </a:defRPr>
            </a:lvl1pPr>
            <a:lvl2pPr marL="742950" indent="-285750">
              <a:defRPr sz="1900">
                <a:solidFill>
                  <a:schemeClr val="tx1"/>
                </a:solidFill>
                <a:latin typeface="Arial" panose="020B0604020202020204" pitchFamily="34" charset="0"/>
                <a:ea typeface="微软雅黑" panose="020B0503020204020204" pitchFamily="34" charset="-122"/>
              </a:defRPr>
            </a:lvl2pPr>
            <a:lvl3pPr marL="1143000" indent="-228600">
              <a:defRPr sz="1900">
                <a:solidFill>
                  <a:schemeClr val="tx1"/>
                </a:solidFill>
                <a:latin typeface="Arial" panose="020B0604020202020204" pitchFamily="34" charset="0"/>
                <a:ea typeface="微软雅黑" panose="020B0503020204020204" pitchFamily="34" charset="-122"/>
              </a:defRPr>
            </a:lvl3pPr>
            <a:lvl4pPr marL="1600200" indent="-228600">
              <a:defRPr sz="1900">
                <a:solidFill>
                  <a:schemeClr val="tx1"/>
                </a:solidFill>
                <a:latin typeface="Arial" panose="020B0604020202020204" pitchFamily="34" charset="0"/>
                <a:ea typeface="微软雅黑" panose="020B0503020204020204" pitchFamily="34" charset="-122"/>
              </a:defRPr>
            </a:lvl4pPr>
            <a:lvl5pPr marL="2057400" indent="-228600">
              <a:defRPr sz="1900">
                <a:solidFill>
                  <a:schemeClr val="tx1"/>
                </a:solidFill>
                <a:latin typeface="Arial" panose="020B0604020202020204" pitchFamily="34" charset="0"/>
                <a:ea typeface="微软雅黑" panose="020B0503020204020204" pitchFamily="34" charset="-122"/>
              </a:defRPr>
            </a:lvl5pPr>
            <a:lvl6pPr marL="2514600" indent="-228600" defTabSz="966470" fontAlgn="base">
              <a:spcBef>
                <a:spcPct val="0"/>
              </a:spcBef>
              <a:spcAft>
                <a:spcPct val="0"/>
              </a:spcAft>
              <a:defRPr sz="1900">
                <a:solidFill>
                  <a:schemeClr val="tx1"/>
                </a:solidFill>
                <a:latin typeface="Arial" panose="020B0604020202020204" pitchFamily="34" charset="0"/>
                <a:ea typeface="微软雅黑" panose="020B0503020204020204" pitchFamily="34" charset="-122"/>
              </a:defRPr>
            </a:lvl6pPr>
            <a:lvl7pPr marL="2971800" indent="-228600" defTabSz="966470" fontAlgn="base">
              <a:spcBef>
                <a:spcPct val="0"/>
              </a:spcBef>
              <a:spcAft>
                <a:spcPct val="0"/>
              </a:spcAft>
              <a:defRPr sz="1900">
                <a:solidFill>
                  <a:schemeClr val="tx1"/>
                </a:solidFill>
                <a:latin typeface="Arial" panose="020B0604020202020204" pitchFamily="34" charset="0"/>
                <a:ea typeface="微软雅黑" panose="020B0503020204020204" pitchFamily="34" charset="-122"/>
              </a:defRPr>
            </a:lvl7pPr>
            <a:lvl8pPr marL="3429000" indent="-228600" defTabSz="966470" fontAlgn="base">
              <a:spcBef>
                <a:spcPct val="0"/>
              </a:spcBef>
              <a:spcAft>
                <a:spcPct val="0"/>
              </a:spcAft>
              <a:defRPr sz="1900">
                <a:solidFill>
                  <a:schemeClr val="tx1"/>
                </a:solidFill>
                <a:latin typeface="Arial" panose="020B0604020202020204" pitchFamily="34" charset="0"/>
                <a:ea typeface="微软雅黑" panose="020B0503020204020204" pitchFamily="34" charset="-122"/>
              </a:defRPr>
            </a:lvl8pPr>
            <a:lvl9pPr marL="3886200" indent="-228600" defTabSz="966470" fontAlgn="base">
              <a:spcBef>
                <a:spcPct val="0"/>
              </a:spcBef>
              <a:spcAft>
                <a:spcPct val="0"/>
              </a:spcAft>
              <a:defRPr sz="1900">
                <a:solidFill>
                  <a:schemeClr val="tx1"/>
                </a:solidFill>
                <a:latin typeface="Arial" panose="020B0604020202020204" pitchFamily="34" charset="0"/>
                <a:ea typeface="微软雅黑" panose="020B0503020204020204" pitchFamily="34" charset="-122"/>
              </a:defRPr>
            </a:lvl9pPr>
          </a:lstStyle>
          <a:p>
            <a:pPr algn="ctr" eaLnBrk="0" hangingPunct="0">
              <a:spcBef>
                <a:spcPct val="50000"/>
              </a:spcBef>
            </a:pPr>
            <a:r>
              <a:rPr lang="en-US" altLang="zh-CN" sz="2535">
                <a:solidFill>
                  <a:srgbClr val="F8F8F8"/>
                </a:solidFill>
                <a:latin typeface="微软雅黑" panose="020B0503020204020204" pitchFamily="34" charset="-122"/>
              </a:rPr>
              <a:t>24%</a:t>
            </a:r>
            <a:endParaRPr lang="en-US" altLang="zh-CN" sz="2535">
              <a:solidFill>
                <a:srgbClr val="F8F8F8"/>
              </a:solidFill>
              <a:latin typeface="微软雅黑" panose="020B0503020204020204" pitchFamily="34" charset="-122"/>
            </a:endParaRPr>
          </a:p>
        </p:txBody>
      </p:sp>
      <p:sp>
        <p:nvSpPr>
          <p:cNvPr id="11" name="Text Box 15"/>
          <p:cNvSpPr txBox="1">
            <a:spLocks noChangeArrowheads="1"/>
          </p:cNvSpPr>
          <p:nvPr/>
        </p:nvSpPr>
        <p:spPr bwMode="auto">
          <a:xfrm>
            <a:off x="6082069" y="2354540"/>
            <a:ext cx="875706" cy="895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15155" tIns="57577" rIns="115155" bIns="57577">
            <a:spAutoFit/>
          </a:bodyPr>
          <a:lstStyle>
            <a:lvl1pPr>
              <a:defRPr sz="1900">
                <a:solidFill>
                  <a:schemeClr val="tx1"/>
                </a:solidFill>
                <a:latin typeface="Arial" panose="020B0604020202020204" pitchFamily="34" charset="0"/>
                <a:ea typeface="微软雅黑" panose="020B0503020204020204" pitchFamily="34" charset="-122"/>
              </a:defRPr>
            </a:lvl1pPr>
            <a:lvl2pPr marL="742950" indent="-285750">
              <a:defRPr sz="1900">
                <a:solidFill>
                  <a:schemeClr val="tx1"/>
                </a:solidFill>
                <a:latin typeface="Arial" panose="020B0604020202020204" pitchFamily="34" charset="0"/>
                <a:ea typeface="微软雅黑" panose="020B0503020204020204" pitchFamily="34" charset="-122"/>
              </a:defRPr>
            </a:lvl2pPr>
            <a:lvl3pPr marL="1143000" indent="-228600">
              <a:defRPr sz="1900">
                <a:solidFill>
                  <a:schemeClr val="tx1"/>
                </a:solidFill>
                <a:latin typeface="Arial" panose="020B0604020202020204" pitchFamily="34" charset="0"/>
                <a:ea typeface="微软雅黑" panose="020B0503020204020204" pitchFamily="34" charset="-122"/>
              </a:defRPr>
            </a:lvl3pPr>
            <a:lvl4pPr marL="1600200" indent="-228600">
              <a:defRPr sz="1900">
                <a:solidFill>
                  <a:schemeClr val="tx1"/>
                </a:solidFill>
                <a:latin typeface="Arial" panose="020B0604020202020204" pitchFamily="34" charset="0"/>
                <a:ea typeface="微软雅黑" panose="020B0503020204020204" pitchFamily="34" charset="-122"/>
              </a:defRPr>
            </a:lvl4pPr>
            <a:lvl5pPr marL="2057400" indent="-228600">
              <a:defRPr sz="1900">
                <a:solidFill>
                  <a:schemeClr val="tx1"/>
                </a:solidFill>
                <a:latin typeface="Arial" panose="020B0604020202020204" pitchFamily="34" charset="0"/>
                <a:ea typeface="微软雅黑" panose="020B0503020204020204" pitchFamily="34" charset="-122"/>
              </a:defRPr>
            </a:lvl5pPr>
            <a:lvl6pPr marL="2514600" indent="-228600" defTabSz="966470" fontAlgn="base">
              <a:spcBef>
                <a:spcPct val="0"/>
              </a:spcBef>
              <a:spcAft>
                <a:spcPct val="0"/>
              </a:spcAft>
              <a:defRPr sz="1900">
                <a:solidFill>
                  <a:schemeClr val="tx1"/>
                </a:solidFill>
                <a:latin typeface="Arial" panose="020B0604020202020204" pitchFamily="34" charset="0"/>
                <a:ea typeface="微软雅黑" panose="020B0503020204020204" pitchFamily="34" charset="-122"/>
              </a:defRPr>
            </a:lvl6pPr>
            <a:lvl7pPr marL="2971800" indent="-228600" defTabSz="966470" fontAlgn="base">
              <a:spcBef>
                <a:spcPct val="0"/>
              </a:spcBef>
              <a:spcAft>
                <a:spcPct val="0"/>
              </a:spcAft>
              <a:defRPr sz="1900">
                <a:solidFill>
                  <a:schemeClr val="tx1"/>
                </a:solidFill>
                <a:latin typeface="Arial" panose="020B0604020202020204" pitchFamily="34" charset="0"/>
                <a:ea typeface="微软雅黑" panose="020B0503020204020204" pitchFamily="34" charset="-122"/>
              </a:defRPr>
            </a:lvl7pPr>
            <a:lvl8pPr marL="3429000" indent="-228600" defTabSz="966470" fontAlgn="base">
              <a:spcBef>
                <a:spcPct val="0"/>
              </a:spcBef>
              <a:spcAft>
                <a:spcPct val="0"/>
              </a:spcAft>
              <a:defRPr sz="1900">
                <a:solidFill>
                  <a:schemeClr val="tx1"/>
                </a:solidFill>
                <a:latin typeface="Arial" panose="020B0604020202020204" pitchFamily="34" charset="0"/>
                <a:ea typeface="微软雅黑" panose="020B0503020204020204" pitchFamily="34" charset="-122"/>
              </a:defRPr>
            </a:lvl8pPr>
            <a:lvl9pPr marL="3886200" indent="-228600" defTabSz="966470" fontAlgn="base">
              <a:spcBef>
                <a:spcPct val="0"/>
              </a:spcBef>
              <a:spcAft>
                <a:spcPct val="0"/>
              </a:spcAft>
              <a:defRPr sz="1900">
                <a:solidFill>
                  <a:schemeClr val="tx1"/>
                </a:solidFill>
                <a:latin typeface="Arial" panose="020B0604020202020204" pitchFamily="34" charset="0"/>
                <a:ea typeface="微软雅黑" panose="020B0503020204020204" pitchFamily="34" charset="-122"/>
              </a:defRPr>
            </a:lvl9pPr>
          </a:lstStyle>
          <a:p>
            <a:pPr algn="ctr" eaLnBrk="0" hangingPunct="0">
              <a:spcBef>
                <a:spcPct val="50000"/>
              </a:spcBef>
            </a:pPr>
            <a:r>
              <a:rPr lang="en-US" altLang="zh-CN" sz="2535">
                <a:solidFill>
                  <a:srgbClr val="F8F8F8"/>
                </a:solidFill>
                <a:latin typeface="微软雅黑" panose="020B0503020204020204" pitchFamily="34" charset="-122"/>
              </a:rPr>
              <a:t>16%</a:t>
            </a:r>
            <a:endParaRPr lang="en-US" altLang="zh-CN" sz="2535">
              <a:solidFill>
                <a:srgbClr val="F8F8F8"/>
              </a:solidFill>
              <a:latin typeface="微软雅黑" panose="020B0503020204020204" pitchFamily="34" charset="-122"/>
            </a:endParaRPr>
          </a:p>
        </p:txBody>
      </p:sp>
      <p:sp>
        <p:nvSpPr>
          <p:cNvPr id="12" name="Text Box 16"/>
          <p:cNvSpPr txBox="1">
            <a:spLocks noChangeArrowheads="1"/>
          </p:cNvSpPr>
          <p:nvPr/>
        </p:nvSpPr>
        <p:spPr bwMode="auto">
          <a:xfrm>
            <a:off x="6080078" y="4846159"/>
            <a:ext cx="875706" cy="895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15155" tIns="57577" rIns="115155" bIns="57577">
            <a:spAutoFit/>
          </a:bodyPr>
          <a:lstStyle>
            <a:lvl1pPr>
              <a:defRPr sz="1900">
                <a:solidFill>
                  <a:schemeClr val="tx1"/>
                </a:solidFill>
                <a:latin typeface="Arial" panose="020B0604020202020204" pitchFamily="34" charset="0"/>
                <a:ea typeface="微软雅黑" panose="020B0503020204020204" pitchFamily="34" charset="-122"/>
              </a:defRPr>
            </a:lvl1pPr>
            <a:lvl2pPr marL="742950" indent="-285750">
              <a:defRPr sz="1900">
                <a:solidFill>
                  <a:schemeClr val="tx1"/>
                </a:solidFill>
                <a:latin typeface="Arial" panose="020B0604020202020204" pitchFamily="34" charset="0"/>
                <a:ea typeface="微软雅黑" panose="020B0503020204020204" pitchFamily="34" charset="-122"/>
              </a:defRPr>
            </a:lvl2pPr>
            <a:lvl3pPr marL="1143000" indent="-228600">
              <a:defRPr sz="1900">
                <a:solidFill>
                  <a:schemeClr val="tx1"/>
                </a:solidFill>
                <a:latin typeface="Arial" panose="020B0604020202020204" pitchFamily="34" charset="0"/>
                <a:ea typeface="微软雅黑" panose="020B0503020204020204" pitchFamily="34" charset="-122"/>
              </a:defRPr>
            </a:lvl3pPr>
            <a:lvl4pPr marL="1600200" indent="-228600">
              <a:defRPr sz="1900">
                <a:solidFill>
                  <a:schemeClr val="tx1"/>
                </a:solidFill>
                <a:latin typeface="Arial" panose="020B0604020202020204" pitchFamily="34" charset="0"/>
                <a:ea typeface="微软雅黑" panose="020B0503020204020204" pitchFamily="34" charset="-122"/>
              </a:defRPr>
            </a:lvl4pPr>
            <a:lvl5pPr marL="2057400" indent="-228600">
              <a:defRPr sz="1900">
                <a:solidFill>
                  <a:schemeClr val="tx1"/>
                </a:solidFill>
                <a:latin typeface="Arial" panose="020B0604020202020204" pitchFamily="34" charset="0"/>
                <a:ea typeface="微软雅黑" panose="020B0503020204020204" pitchFamily="34" charset="-122"/>
              </a:defRPr>
            </a:lvl5pPr>
            <a:lvl6pPr marL="2514600" indent="-228600" defTabSz="966470" fontAlgn="base">
              <a:spcBef>
                <a:spcPct val="0"/>
              </a:spcBef>
              <a:spcAft>
                <a:spcPct val="0"/>
              </a:spcAft>
              <a:defRPr sz="1900">
                <a:solidFill>
                  <a:schemeClr val="tx1"/>
                </a:solidFill>
                <a:latin typeface="Arial" panose="020B0604020202020204" pitchFamily="34" charset="0"/>
                <a:ea typeface="微软雅黑" panose="020B0503020204020204" pitchFamily="34" charset="-122"/>
              </a:defRPr>
            </a:lvl6pPr>
            <a:lvl7pPr marL="2971800" indent="-228600" defTabSz="966470" fontAlgn="base">
              <a:spcBef>
                <a:spcPct val="0"/>
              </a:spcBef>
              <a:spcAft>
                <a:spcPct val="0"/>
              </a:spcAft>
              <a:defRPr sz="1900">
                <a:solidFill>
                  <a:schemeClr val="tx1"/>
                </a:solidFill>
                <a:latin typeface="Arial" panose="020B0604020202020204" pitchFamily="34" charset="0"/>
                <a:ea typeface="微软雅黑" panose="020B0503020204020204" pitchFamily="34" charset="-122"/>
              </a:defRPr>
            </a:lvl7pPr>
            <a:lvl8pPr marL="3429000" indent="-228600" defTabSz="966470" fontAlgn="base">
              <a:spcBef>
                <a:spcPct val="0"/>
              </a:spcBef>
              <a:spcAft>
                <a:spcPct val="0"/>
              </a:spcAft>
              <a:defRPr sz="1900">
                <a:solidFill>
                  <a:schemeClr val="tx1"/>
                </a:solidFill>
                <a:latin typeface="Arial" panose="020B0604020202020204" pitchFamily="34" charset="0"/>
                <a:ea typeface="微软雅黑" panose="020B0503020204020204" pitchFamily="34" charset="-122"/>
              </a:defRPr>
            </a:lvl8pPr>
            <a:lvl9pPr marL="3886200" indent="-228600" defTabSz="966470" fontAlgn="base">
              <a:spcBef>
                <a:spcPct val="0"/>
              </a:spcBef>
              <a:spcAft>
                <a:spcPct val="0"/>
              </a:spcAft>
              <a:defRPr sz="1900">
                <a:solidFill>
                  <a:schemeClr val="tx1"/>
                </a:solidFill>
                <a:latin typeface="Arial" panose="020B0604020202020204" pitchFamily="34" charset="0"/>
                <a:ea typeface="微软雅黑" panose="020B0503020204020204" pitchFamily="34" charset="-122"/>
              </a:defRPr>
            </a:lvl9pPr>
          </a:lstStyle>
          <a:p>
            <a:pPr algn="ctr" eaLnBrk="0" hangingPunct="0">
              <a:spcBef>
                <a:spcPct val="50000"/>
              </a:spcBef>
            </a:pPr>
            <a:r>
              <a:rPr lang="en-US" altLang="zh-CN" sz="2535">
                <a:solidFill>
                  <a:srgbClr val="F8F8F8"/>
                </a:solidFill>
                <a:latin typeface="微软雅黑" panose="020B0503020204020204" pitchFamily="34" charset="-122"/>
              </a:rPr>
              <a:t>10%</a:t>
            </a:r>
            <a:endParaRPr lang="en-US" altLang="zh-CN" sz="2535">
              <a:solidFill>
                <a:srgbClr val="F8F8F8"/>
              </a:solidFill>
              <a:latin typeface="微软雅黑" panose="020B0503020204020204" pitchFamily="34" charset="-122"/>
            </a:endParaRPr>
          </a:p>
        </p:txBody>
      </p:sp>
      <p:grpSp>
        <p:nvGrpSpPr>
          <p:cNvPr id="2" name="Group 17"/>
          <p:cNvGrpSpPr/>
          <p:nvPr/>
        </p:nvGrpSpPr>
        <p:grpSpPr bwMode="auto">
          <a:xfrm>
            <a:off x="7463296" y="1495778"/>
            <a:ext cx="3425194" cy="1091796"/>
            <a:chOff x="0" y="35"/>
            <a:chExt cx="4300" cy="1354"/>
          </a:xfrm>
        </p:grpSpPr>
        <p:sp>
          <p:nvSpPr>
            <p:cNvPr id="16" name="Arc 20"/>
            <p:cNvSpPr/>
            <p:nvPr/>
          </p:nvSpPr>
          <p:spPr bwMode="auto">
            <a:xfrm>
              <a:off x="1142" y="480"/>
              <a:ext cx="430" cy="548"/>
            </a:xfrm>
            <a:custGeom>
              <a:avLst/>
              <a:gdLst>
                <a:gd name="G0" fmla="+- 0 0 0"/>
                <a:gd name="G1" fmla="+- 21600 0 0"/>
                <a:gd name="G2" fmla="+- 21600 0 0"/>
                <a:gd name="T0" fmla="*/ 0 w 17047"/>
                <a:gd name="T1" fmla="*/ 0 h 21600"/>
                <a:gd name="T2" fmla="*/ 17047 w 17047"/>
                <a:gd name="T3" fmla="*/ 8335 h 21600"/>
                <a:gd name="T4" fmla="*/ 0 w 17047"/>
                <a:gd name="T5" fmla="*/ 21600 h 21600"/>
              </a:gdLst>
              <a:ahLst/>
              <a:cxnLst>
                <a:cxn ang="0">
                  <a:pos x="T0" y="T1"/>
                </a:cxn>
                <a:cxn ang="0">
                  <a:pos x="T2" y="T3"/>
                </a:cxn>
                <a:cxn ang="0">
                  <a:pos x="T4" y="T5"/>
                </a:cxn>
              </a:cxnLst>
              <a:rect l="0" t="0" r="r" b="b"/>
              <a:pathLst>
                <a:path w="17047" h="21600" fill="none" extrusionOk="0">
                  <a:moveTo>
                    <a:pt x="-1" y="0"/>
                  </a:moveTo>
                  <a:cubicBezTo>
                    <a:pt x="6663" y="0"/>
                    <a:pt x="12954" y="3075"/>
                    <a:pt x="17046" y="8335"/>
                  </a:cubicBezTo>
                </a:path>
                <a:path w="17047" h="21600" stroke="0" extrusionOk="0">
                  <a:moveTo>
                    <a:pt x="-1" y="0"/>
                  </a:moveTo>
                  <a:cubicBezTo>
                    <a:pt x="6663" y="0"/>
                    <a:pt x="12954" y="3075"/>
                    <a:pt x="17046" y="8335"/>
                  </a:cubicBezTo>
                  <a:lnTo>
                    <a:pt x="0" y="21600"/>
                  </a:lnTo>
                  <a:close/>
                </a:path>
              </a:pathLst>
            </a:custGeom>
            <a:solidFill>
              <a:schemeClr val="accent2"/>
            </a:solidFill>
            <a:ln>
              <a:noFill/>
            </a:ln>
            <a:effectLst>
              <a:outerShdw dist="38100" algn="ctr" rotWithShape="0">
                <a:srgbClr val="C0C0C0">
                  <a:alpha val="50000"/>
                </a:srgbClr>
              </a:outerShdw>
            </a:effectLst>
          </p:spPr>
          <p:txBody>
            <a:bodyPr wrap="none" anchor="ctr"/>
            <a:lstStyle/>
            <a:p>
              <a:pPr defTabSz="1218565">
                <a:defRPr/>
              </a:pPr>
              <a:endParaRPr lang="zh-CN" altLang="en-US" sz="2400">
                <a:solidFill>
                  <a:schemeClr val="bg1">
                    <a:lumMod val="50000"/>
                  </a:schemeClr>
                </a:solidFill>
              </a:endParaRPr>
            </a:p>
          </p:txBody>
        </p:sp>
        <p:sp>
          <p:nvSpPr>
            <p:cNvPr id="17" name="Text Box 21"/>
            <p:cNvSpPr txBox="1">
              <a:spLocks noChangeArrowheads="1"/>
            </p:cNvSpPr>
            <p:nvPr/>
          </p:nvSpPr>
          <p:spPr bwMode="auto">
            <a:xfrm>
              <a:off x="0" y="488"/>
              <a:ext cx="1289" cy="496"/>
            </a:xfrm>
            <a:prstGeom prst="rect">
              <a:avLst/>
            </a:prstGeom>
            <a:noFill/>
            <a:ln>
              <a:noFill/>
            </a:ln>
            <a:effectLst/>
          </p:spPr>
          <p:txBody>
            <a:bodyPr>
              <a:spAutoFit/>
            </a:bodyPr>
            <a:lstStyle/>
            <a:p>
              <a:pPr algn="ctr" defTabSz="1218565" eaLnBrk="0" hangingPunct="0">
                <a:spcBef>
                  <a:spcPct val="50000"/>
                </a:spcBef>
                <a:defRPr/>
              </a:pPr>
              <a:r>
                <a:rPr lang="en-US" sz="2000" dirty="0">
                  <a:solidFill>
                    <a:schemeClr val="bg1">
                      <a:lumMod val="50000"/>
                    </a:schemeClr>
                  </a:solidFill>
                  <a:latin typeface="微软雅黑" panose="020B0503020204020204" pitchFamily="34" charset="-122"/>
                  <a:ea typeface="微软雅黑" panose="020B0503020204020204" pitchFamily="34" charset="-122"/>
                </a:rPr>
                <a:t>16%</a:t>
              </a:r>
              <a:endParaRPr lang="en-US" sz="2000"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18" name="Rectangle 22"/>
            <p:cNvSpPr>
              <a:spLocks noChangeArrowheads="1"/>
            </p:cNvSpPr>
            <p:nvPr/>
          </p:nvSpPr>
          <p:spPr bwMode="auto">
            <a:xfrm>
              <a:off x="1682" y="35"/>
              <a:ext cx="2519" cy="547"/>
            </a:xfrm>
            <a:prstGeom prst="rect">
              <a:avLst/>
            </a:prstGeom>
            <a:noFill/>
            <a:ln>
              <a:noFill/>
            </a:ln>
            <a:effectLst/>
          </p:spPr>
          <p:txBody>
            <a:bodyPr>
              <a:spAutoFit/>
            </a:bodyPr>
            <a:lstStyle/>
            <a:p>
              <a:pPr algn="r" defTabSz="1218565" eaLnBrk="0" hangingPunct="0">
                <a:defRPr/>
              </a:pPr>
              <a:r>
                <a:rPr lang="zh-CN" altLang="en-US" sz="2265" b="1" dirty="0">
                  <a:solidFill>
                    <a:schemeClr val="bg1">
                      <a:lumMod val="50000"/>
                    </a:schemeClr>
                  </a:solidFill>
                  <a:latin typeface="微软雅黑" panose="020B0503020204020204" pitchFamily="34" charset="-122"/>
                  <a:ea typeface="微软雅黑" panose="020B0503020204020204" pitchFamily="34" charset="-122"/>
                </a:rPr>
                <a:t>区域二</a:t>
              </a:r>
              <a:endParaRPr lang="zh-CN" altLang="en-US" sz="2265" b="1"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19" name="Text Box 23"/>
            <p:cNvSpPr txBox="1">
              <a:spLocks noChangeArrowheads="1"/>
            </p:cNvSpPr>
            <p:nvPr/>
          </p:nvSpPr>
          <p:spPr bwMode="auto">
            <a:xfrm>
              <a:off x="1589" y="613"/>
              <a:ext cx="2711" cy="776"/>
            </a:xfrm>
            <a:prstGeom prst="rect">
              <a:avLst/>
            </a:prstGeom>
            <a:noFill/>
            <a:ln>
              <a:noFill/>
            </a:ln>
            <a:effectLst/>
          </p:spPr>
          <p:txBody>
            <a:bodyPr>
              <a:spAutoFit/>
            </a:bodyPr>
            <a:lstStyle/>
            <a:p>
              <a:pPr defTabSz="1218565">
                <a:defRPr/>
              </a:pPr>
              <a:r>
                <a:rPr lang="zh-CN" altLang="en-US" sz="1735">
                  <a:solidFill>
                    <a:schemeClr val="bg1">
                      <a:lumMod val="50000"/>
                    </a:schemeClr>
                  </a:solidFill>
                  <a:latin typeface="微软雅黑" panose="020B0503020204020204" pitchFamily="34" charset="-122"/>
                  <a:ea typeface="微软雅黑" panose="020B0503020204020204" pitchFamily="34" charset="-122"/>
                </a:rPr>
                <a:t>请输入您的文字请输入您的文字</a:t>
              </a:r>
              <a:endParaRPr lang="zh-CN" altLang="en-US" sz="1735">
                <a:solidFill>
                  <a:schemeClr val="bg1">
                    <a:lumMod val="50000"/>
                  </a:schemeClr>
                </a:solidFill>
                <a:latin typeface="微软雅黑" panose="020B0503020204020204" pitchFamily="34" charset="-122"/>
                <a:ea typeface="微软雅黑" panose="020B0503020204020204" pitchFamily="34" charset="-122"/>
              </a:endParaRPr>
            </a:p>
          </p:txBody>
        </p:sp>
      </p:grpSp>
      <p:grpSp>
        <p:nvGrpSpPr>
          <p:cNvPr id="13" name="Group 24"/>
          <p:cNvGrpSpPr/>
          <p:nvPr/>
        </p:nvGrpSpPr>
        <p:grpSpPr bwMode="auto">
          <a:xfrm>
            <a:off x="7451356" y="4902201"/>
            <a:ext cx="3435157" cy="1103893"/>
            <a:chOff x="0" y="57"/>
            <a:chExt cx="4315" cy="1369"/>
          </a:xfrm>
        </p:grpSpPr>
        <p:sp>
          <p:nvSpPr>
            <p:cNvPr id="23" name="Arc 27"/>
            <p:cNvSpPr/>
            <p:nvPr/>
          </p:nvSpPr>
          <p:spPr bwMode="auto">
            <a:xfrm rot="5400000">
              <a:off x="987" y="600"/>
              <a:ext cx="575" cy="400"/>
            </a:xfrm>
            <a:custGeom>
              <a:avLst/>
              <a:gdLst>
                <a:gd name="G0" fmla="+- 13148 0 0"/>
                <a:gd name="G1" fmla="+- 21600 0 0"/>
                <a:gd name="G2" fmla="+- 21600 0 0"/>
                <a:gd name="T0" fmla="*/ 0 w 31154"/>
                <a:gd name="T1" fmla="*/ 4462 h 21600"/>
                <a:gd name="T2" fmla="*/ 31154 w 31154"/>
                <a:gd name="T3" fmla="*/ 9670 h 21600"/>
                <a:gd name="T4" fmla="*/ 13148 w 31154"/>
                <a:gd name="T5" fmla="*/ 21600 h 21600"/>
              </a:gdLst>
              <a:ahLst/>
              <a:cxnLst>
                <a:cxn ang="0">
                  <a:pos x="T0" y="T1"/>
                </a:cxn>
                <a:cxn ang="0">
                  <a:pos x="T2" y="T3"/>
                </a:cxn>
                <a:cxn ang="0">
                  <a:pos x="T4" y="T5"/>
                </a:cxn>
              </a:cxnLst>
              <a:rect l="0" t="0" r="r" b="b"/>
              <a:pathLst>
                <a:path w="31154" h="21600" fill="none" extrusionOk="0">
                  <a:moveTo>
                    <a:pt x="0" y="4462"/>
                  </a:moveTo>
                  <a:cubicBezTo>
                    <a:pt x="3772" y="1568"/>
                    <a:pt x="8393" y="-1"/>
                    <a:pt x="13148" y="0"/>
                  </a:cubicBezTo>
                  <a:cubicBezTo>
                    <a:pt x="20391" y="0"/>
                    <a:pt x="27153" y="3631"/>
                    <a:pt x="31154" y="9669"/>
                  </a:cubicBezTo>
                </a:path>
                <a:path w="31154" h="21600" stroke="0" extrusionOk="0">
                  <a:moveTo>
                    <a:pt x="0" y="4462"/>
                  </a:moveTo>
                  <a:cubicBezTo>
                    <a:pt x="3772" y="1568"/>
                    <a:pt x="8393" y="-1"/>
                    <a:pt x="13148" y="0"/>
                  </a:cubicBezTo>
                  <a:cubicBezTo>
                    <a:pt x="20391" y="0"/>
                    <a:pt x="27153" y="3631"/>
                    <a:pt x="31154" y="9669"/>
                  </a:cubicBezTo>
                  <a:lnTo>
                    <a:pt x="13148" y="21600"/>
                  </a:lnTo>
                  <a:close/>
                </a:path>
              </a:pathLst>
            </a:custGeom>
            <a:solidFill>
              <a:schemeClr val="accent3"/>
            </a:solidFill>
            <a:ln>
              <a:noFill/>
            </a:ln>
            <a:effectLst>
              <a:outerShdw dist="56796" dir="1593903" algn="ctr" rotWithShape="0">
                <a:srgbClr val="C0C0C0">
                  <a:alpha val="50000"/>
                </a:srgbClr>
              </a:outerShdw>
            </a:effectLst>
          </p:spPr>
          <p:txBody>
            <a:bodyPr wrap="none" anchor="ctr"/>
            <a:lstStyle/>
            <a:p>
              <a:pPr defTabSz="1218565">
                <a:defRPr/>
              </a:pPr>
              <a:endParaRPr lang="zh-CN" altLang="en-US" sz="2400">
                <a:solidFill>
                  <a:schemeClr val="bg1">
                    <a:lumMod val="50000"/>
                  </a:schemeClr>
                </a:solidFill>
              </a:endParaRPr>
            </a:p>
          </p:txBody>
        </p:sp>
        <p:sp>
          <p:nvSpPr>
            <p:cNvPr id="24" name="Text Box 28"/>
            <p:cNvSpPr txBox="1">
              <a:spLocks noChangeArrowheads="1"/>
            </p:cNvSpPr>
            <p:nvPr/>
          </p:nvSpPr>
          <p:spPr bwMode="auto">
            <a:xfrm>
              <a:off x="0" y="535"/>
              <a:ext cx="1290" cy="496"/>
            </a:xfrm>
            <a:prstGeom prst="rect">
              <a:avLst/>
            </a:prstGeom>
            <a:noFill/>
            <a:ln>
              <a:noFill/>
            </a:ln>
            <a:effectLst/>
          </p:spPr>
          <p:txBody>
            <a:bodyPr>
              <a:spAutoFit/>
            </a:bodyPr>
            <a:lstStyle/>
            <a:p>
              <a:pPr algn="ctr" defTabSz="1218565" eaLnBrk="0" hangingPunct="0">
                <a:spcBef>
                  <a:spcPct val="50000"/>
                </a:spcBef>
                <a:defRPr/>
              </a:pPr>
              <a:r>
                <a:rPr lang="en-US" sz="2000">
                  <a:solidFill>
                    <a:schemeClr val="bg1">
                      <a:lumMod val="50000"/>
                    </a:schemeClr>
                  </a:solidFill>
                  <a:latin typeface="微软雅黑" panose="020B0503020204020204" pitchFamily="34" charset="-122"/>
                  <a:ea typeface="微软雅黑" panose="020B0503020204020204" pitchFamily="34" charset="-122"/>
                </a:rPr>
                <a:t>24%</a:t>
              </a:r>
              <a:endParaRPr lang="en-US" sz="2000">
                <a:solidFill>
                  <a:schemeClr val="bg1">
                    <a:lumMod val="50000"/>
                  </a:schemeClr>
                </a:solidFill>
                <a:latin typeface="微软雅黑" panose="020B0503020204020204" pitchFamily="34" charset="-122"/>
                <a:ea typeface="微软雅黑" panose="020B0503020204020204" pitchFamily="34" charset="-122"/>
              </a:endParaRPr>
            </a:p>
          </p:txBody>
        </p:sp>
        <p:sp>
          <p:nvSpPr>
            <p:cNvPr id="26" name="Rectangle 29"/>
            <p:cNvSpPr>
              <a:spLocks noChangeArrowheads="1"/>
            </p:cNvSpPr>
            <p:nvPr/>
          </p:nvSpPr>
          <p:spPr bwMode="auto">
            <a:xfrm>
              <a:off x="1645" y="57"/>
              <a:ext cx="2545" cy="547"/>
            </a:xfrm>
            <a:prstGeom prst="rect">
              <a:avLst/>
            </a:prstGeom>
            <a:noFill/>
            <a:ln>
              <a:noFill/>
            </a:ln>
            <a:effectLst/>
          </p:spPr>
          <p:txBody>
            <a:bodyPr>
              <a:spAutoFit/>
            </a:bodyPr>
            <a:lstStyle/>
            <a:p>
              <a:pPr algn="r" defTabSz="1218565" eaLnBrk="0" hangingPunct="0">
                <a:defRPr/>
              </a:pPr>
              <a:r>
                <a:rPr lang="zh-CN" altLang="en-US" sz="2265" b="1" dirty="0">
                  <a:solidFill>
                    <a:schemeClr val="bg1">
                      <a:lumMod val="50000"/>
                    </a:schemeClr>
                  </a:solidFill>
                  <a:ea typeface="微软雅黑" panose="020B0503020204020204" pitchFamily="34" charset="-122"/>
                </a:rPr>
                <a:t>区域三</a:t>
              </a:r>
              <a:endParaRPr lang="en-US" sz="1465" b="1" dirty="0">
                <a:solidFill>
                  <a:schemeClr val="bg1">
                    <a:lumMod val="50000"/>
                  </a:schemeClr>
                </a:solidFill>
              </a:endParaRPr>
            </a:p>
          </p:txBody>
        </p:sp>
        <p:sp>
          <p:nvSpPr>
            <p:cNvPr id="27" name="Text Box 30"/>
            <p:cNvSpPr txBox="1">
              <a:spLocks noChangeArrowheads="1"/>
            </p:cNvSpPr>
            <p:nvPr/>
          </p:nvSpPr>
          <p:spPr bwMode="auto">
            <a:xfrm>
              <a:off x="1605" y="650"/>
              <a:ext cx="2710" cy="776"/>
            </a:xfrm>
            <a:prstGeom prst="rect">
              <a:avLst/>
            </a:prstGeom>
            <a:noFill/>
            <a:ln>
              <a:noFill/>
            </a:ln>
            <a:effectLst/>
          </p:spPr>
          <p:txBody>
            <a:bodyPr>
              <a:spAutoFit/>
            </a:bodyPr>
            <a:lstStyle/>
            <a:p>
              <a:pPr defTabSz="1218565">
                <a:defRPr/>
              </a:pPr>
              <a:r>
                <a:rPr lang="zh-CN" altLang="en-US" sz="1735">
                  <a:solidFill>
                    <a:schemeClr val="bg1">
                      <a:lumMod val="50000"/>
                    </a:schemeClr>
                  </a:solidFill>
                  <a:latin typeface="微软雅黑" panose="020B0503020204020204" pitchFamily="34" charset="-122"/>
                  <a:ea typeface="微软雅黑" panose="020B0503020204020204" pitchFamily="34" charset="-122"/>
                </a:rPr>
                <a:t>请输入您的文字请输入您的文字</a:t>
              </a:r>
              <a:endParaRPr lang="zh-CN" altLang="en-US" sz="1735">
                <a:solidFill>
                  <a:schemeClr val="bg1">
                    <a:lumMod val="50000"/>
                  </a:schemeClr>
                </a:solidFill>
                <a:latin typeface="微软雅黑" panose="020B0503020204020204" pitchFamily="34" charset="-122"/>
                <a:ea typeface="微软雅黑" panose="020B0503020204020204" pitchFamily="34" charset="-122"/>
              </a:endParaRPr>
            </a:p>
          </p:txBody>
        </p:sp>
      </p:grpSp>
      <p:grpSp>
        <p:nvGrpSpPr>
          <p:cNvPr id="20" name="Group 31"/>
          <p:cNvGrpSpPr/>
          <p:nvPr/>
        </p:nvGrpSpPr>
        <p:grpSpPr bwMode="auto">
          <a:xfrm>
            <a:off x="1192036" y="4950985"/>
            <a:ext cx="3207901" cy="1055510"/>
            <a:chOff x="95" y="115"/>
            <a:chExt cx="4030" cy="1309"/>
          </a:xfrm>
        </p:grpSpPr>
        <p:sp>
          <p:nvSpPr>
            <p:cNvPr id="31" name="Arc 34"/>
            <p:cNvSpPr/>
            <p:nvPr/>
          </p:nvSpPr>
          <p:spPr bwMode="auto">
            <a:xfrm rot="9670427">
              <a:off x="3800" y="493"/>
              <a:ext cx="325" cy="560"/>
            </a:xfrm>
            <a:custGeom>
              <a:avLst/>
              <a:gdLst>
                <a:gd name="G0" fmla="+- 5560 0 0"/>
                <a:gd name="G1" fmla="+- 21600 0 0"/>
                <a:gd name="G2" fmla="+- 21600 0 0"/>
                <a:gd name="T0" fmla="*/ 0 w 11660"/>
                <a:gd name="T1" fmla="*/ 728 h 21600"/>
                <a:gd name="T2" fmla="*/ 11660 w 11660"/>
                <a:gd name="T3" fmla="*/ 879 h 21600"/>
                <a:gd name="T4" fmla="*/ 5560 w 11660"/>
                <a:gd name="T5" fmla="*/ 21600 h 21600"/>
              </a:gdLst>
              <a:ahLst/>
              <a:cxnLst>
                <a:cxn ang="0">
                  <a:pos x="T0" y="T1"/>
                </a:cxn>
                <a:cxn ang="0">
                  <a:pos x="T2" y="T3"/>
                </a:cxn>
                <a:cxn ang="0">
                  <a:pos x="T4" y="T5"/>
                </a:cxn>
              </a:cxnLst>
              <a:rect l="0" t="0" r="r" b="b"/>
              <a:pathLst>
                <a:path w="11660" h="21600" fill="none" extrusionOk="0">
                  <a:moveTo>
                    <a:pt x="-1" y="727"/>
                  </a:moveTo>
                  <a:cubicBezTo>
                    <a:pt x="1813" y="244"/>
                    <a:pt x="3682" y="-1"/>
                    <a:pt x="5560" y="0"/>
                  </a:cubicBezTo>
                  <a:cubicBezTo>
                    <a:pt x="7624" y="0"/>
                    <a:pt x="9679" y="296"/>
                    <a:pt x="11659" y="879"/>
                  </a:cubicBezTo>
                </a:path>
                <a:path w="11660" h="21600" stroke="0" extrusionOk="0">
                  <a:moveTo>
                    <a:pt x="-1" y="727"/>
                  </a:moveTo>
                  <a:cubicBezTo>
                    <a:pt x="1813" y="244"/>
                    <a:pt x="3682" y="-1"/>
                    <a:pt x="5560" y="0"/>
                  </a:cubicBezTo>
                  <a:cubicBezTo>
                    <a:pt x="7624" y="0"/>
                    <a:pt x="9679" y="296"/>
                    <a:pt x="11659" y="879"/>
                  </a:cubicBezTo>
                  <a:lnTo>
                    <a:pt x="5560" y="21600"/>
                  </a:lnTo>
                  <a:close/>
                </a:path>
              </a:pathLst>
            </a:custGeom>
            <a:solidFill>
              <a:schemeClr val="accent4"/>
            </a:solidFill>
            <a:ln w="9525" cap="flat" cmpd="sng">
              <a:solidFill>
                <a:schemeClr val="bg2"/>
              </a:solidFill>
              <a:miter lim="800000"/>
            </a:ln>
            <a:effectLst>
              <a:outerShdw dist="52363" dir="842175" algn="ctr" rotWithShape="0">
                <a:srgbClr val="C0C0C0">
                  <a:alpha val="50000"/>
                </a:srgbClr>
              </a:outerShdw>
            </a:effectLst>
          </p:spPr>
          <p:txBody>
            <a:bodyPr wrap="none" anchor="ctr"/>
            <a:lstStyle/>
            <a:p>
              <a:pPr defTabSz="1218565">
                <a:defRPr/>
              </a:pPr>
              <a:endParaRPr lang="zh-CN" altLang="en-US" sz="2400">
                <a:solidFill>
                  <a:schemeClr val="bg1">
                    <a:lumMod val="50000"/>
                  </a:schemeClr>
                </a:solidFill>
              </a:endParaRPr>
            </a:p>
          </p:txBody>
        </p:sp>
        <p:sp>
          <p:nvSpPr>
            <p:cNvPr id="32" name="Text Box 35"/>
            <p:cNvSpPr txBox="1">
              <a:spLocks noChangeArrowheads="1"/>
            </p:cNvSpPr>
            <p:nvPr/>
          </p:nvSpPr>
          <p:spPr bwMode="auto">
            <a:xfrm>
              <a:off x="2820" y="523"/>
              <a:ext cx="980" cy="496"/>
            </a:xfrm>
            <a:prstGeom prst="rect">
              <a:avLst/>
            </a:prstGeom>
            <a:noFill/>
            <a:ln>
              <a:noFill/>
            </a:ln>
            <a:effectLst/>
          </p:spPr>
          <p:txBody>
            <a:bodyPr>
              <a:spAutoFit/>
            </a:bodyPr>
            <a:lstStyle/>
            <a:p>
              <a:pPr algn="ctr" defTabSz="1218565" eaLnBrk="0" hangingPunct="0">
                <a:spcBef>
                  <a:spcPct val="50000"/>
                </a:spcBef>
                <a:defRPr/>
              </a:pPr>
              <a:r>
                <a:rPr lang="en-US" sz="2000" b="1">
                  <a:solidFill>
                    <a:schemeClr val="bg1">
                      <a:lumMod val="50000"/>
                    </a:schemeClr>
                  </a:solidFill>
                </a:rPr>
                <a:t>10%</a:t>
              </a:r>
              <a:endParaRPr lang="en-US" sz="2000" b="1">
                <a:solidFill>
                  <a:schemeClr val="bg1">
                    <a:lumMod val="50000"/>
                  </a:schemeClr>
                </a:solidFill>
              </a:endParaRPr>
            </a:p>
          </p:txBody>
        </p:sp>
        <p:sp>
          <p:nvSpPr>
            <p:cNvPr id="33" name="Rectangle 36"/>
            <p:cNvSpPr>
              <a:spLocks noChangeArrowheads="1"/>
            </p:cNvSpPr>
            <p:nvPr/>
          </p:nvSpPr>
          <p:spPr bwMode="auto">
            <a:xfrm>
              <a:off x="95" y="115"/>
              <a:ext cx="3033" cy="547"/>
            </a:xfrm>
            <a:prstGeom prst="rect">
              <a:avLst/>
            </a:prstGeom>
            <a:noFill/>
            <a:ln>
              <a:noFill/>
            </a:ln>
            <a:effectLst/>
          </p:spPr>
          <p:txBody>
            <a:bodyPr>
              <a:spAutoFit/>
            </a:bodyPr>
            <a:lstStyle/>
            <a:p>
              <a:pPr defTabSz="1218565" eaLnBrk="0" hangingPunct="0">
                <a:defRPr/>
              </a:pPr>
              <a:r>
                <a:rPr lang="zh-CN" altLang="en-US" sz="2265" b="1" dirty="0">
                  <a:solidFill>
                    <a:schemeClr val="bg1">
                      <a:lumMod val="50000"/>
                    </a:schemeClr>
                  </a:solidFill>
                  <a:latin typeface="微软雅黑" panose="020B0503020204020204" pitchFamily="34" charset="-122"/>
                  <a:ea typeface="微软雅黑" panose="020B0503020204020204" pitchFamily="34" charset="-122"/>
                </a:rPr>
                <a:t>区域四</a:t>
              </a:r>
              <a:endParaRPr lang="en-US" sz="1200" b="1" dirty="0">
                <a:solidFill>
                  <a:schemeClr val="bg1">
                    <a:lumMod val="50000"/>
                  </a:schemeClr>
                </a:solidFill>
              </a:endParaRPr>
            </a:p>
          </p:txBody>
        </p:sp>
        <p:sp>
          <p:nvSpPr>
            <p:cNvPr id="34" name="Text Box 37"/>
            <p:cNvSpPr txBox="1">
              <a:spLocks noChangeArrowheads="1"/>
            </p:cNvSpPr>
            <p:nvPr/>
          </p:nvSpPr>
          <p:spPr bwMode="auto">
            <a:xfrm>
              <a:off x="113" y="648"/>
              <a:ext cx="2710" cy="776"/>
            </a:xfrm>
            <a:prstGeom prst="rect">
              <a:avLst/>
            </a:prstGeom>
            <a:noFill/>
            <a:ln>
              <a:noFill/>
            </a:ln>
            <a:effectLst/>
          </p:spPr>
          <p:txBody>
            <a:bodyPr>
              <a:spAutoFit/>
            </a:bodyPr>
            <a:lstStyle/>
            <a:p>
              <a:pPr defTabSz="1218565">
                <a:defRPr/>
              </a:pPr>
              <a:r>
                <a:rPr lang="zh-CN" altLang="en-US" sz="1735">
                  <a:solidFill>
                    <a:schemeClr val="bg1">
                      <a:lumMod val="50000"/>
                    </a:schemeClr>
                  </a:solidFill>
                  <a:latin typeface="微软雅黑" panose="020B0503020204020204" pitchFamily="34" charset="-122"/>
                  <a:ea typeface="微软雅黑" panose="020B0503020204020204" pitchFamily="34" charset="-122"/>
                </a:rPr>
                <a:t>请输入您的文字请输入您的文字</a:t>
              </a:r>
              <a:endParaRPr lang="zh-CN" altLang="en-US" sz="1735">
                <a:solidFill>
                  <a:schemeClr val="bg1">
                    <a:lumMod val="50000"/>
                  </a:schemeClr>
                </a:solidFill>
                <a:latin typeface="微软雅黑" panose="020B0503020204020204" pitchFamily="34" charset="-122"/>
                <a:ea typeface="微软雅黑" panose="020B0503020204020204" pitchFamily="34" charset="-122"/>
              </a:endParaRPr>
            </a:p>
          </p:txBody>
        </p:sp>
      </p:grpSp>
      <p:grpSp>
        <p:nvGrpSpPr>
          <p:cNvPr id="25" name="Group 38"/>
          <p:cNvGrpSpPr/>
          <p:nvPr/>
        </p:nvGrpSpPr>
        <p:grpSpPr bwMode="auto">
          <a:xfrm>
            <a:off x="1205981" y="1495376"/>
            <a:ext cx="3244465" cy="1007129"/>
            <a:chOff x="35" y="72"/>
            <a:chExt cx="4075" cy="1249"/>
          </a:xfrm>
        </p:grpSpPr>
        <p:sp>
          <p:nvSpPr>
            <p:cNvPr id="38" name="Arc 41"/>
            <p:cNvSpPr/>
            <p:nvPr/>
          </p:nvSpPr>
          <p:spPr bwMode="auto">
            <a:xfrm rot="5400000" flipH="1" flipV="1">
              <a:off x="3610" y="610"/>
              <a:ext cx="660" cy="340"/>
            </a:xfrm>
            <a:custGeom>
              <a:avLst/>
              <a:gdLst>
                <a:gd name="G0" fmla="+- 21600 0 0"/>
                <a:gd name="G1" fmla="+- 21600 0 0"/>
                <a:gd name="G2" fmla="+- 21600 0 0"/>
                <a:gd name="T0" fmla="*/ 8 w 43200"/>
                <a:gd name="T1" fmla="*/ 22192 h 22192"/>
                <a:gd name="T2" fmla="*/ 43199 w 43200"/>
                <a:gd name="T3" fmla="*/ 21801 h 22192"/>
                <a:gd name="T4" fmla="*/ 21600 w 43200"/>
                <a:gd name="T5" fmla="*/ 21600 h 22192"/>
              </a:gdLst>
              <a:ahLst/>
              <a:cxnLst>
                <a:cxn ang="0">
                  <a:pos x="T0" y="T1"/>
                </a:cxn>
                <a:cxn ang="0">
                  <a:pos x="T2" y="T3"/>
                </a:cxn>
                <a:cxn ang="0">
                  <a:pos x="T4" y="T5"/>
                </a:cxn>
              </a:cxnLst>
              <a:rect l="0" t="0" r="r" b="b"/>
              <a:pathLst>
                <a:path w="43200" h="22192" fill="none" extrusionOk="0">
                  <a:moveTo>
                    <a:pt x="8" y="22191"/>
                  </a:moveTo>
                  <a:cubicBezTo>
                    <a:pt x="2" y="21994"/>
                    <a:pt x="0" y="21797"/>
                    <a:pt x="0" y="21600"/>
                  </a:cubicBezTo>
                  <a:cubicBezTo>
                    <a:pt x="0" y="9670"/>
                    <a:pt x="9670" y="0"/>
                    <a:pt x="21600" y="0"/>
                  </a:cubicBezTo>
                  <a:cubicBezTo>
                    <a:pt x="33529" y="0"/>
                    <a:pt x="43200" y="9670"/>
                    <a:pt x="43200" y="21600"/>
                  </a:cubicBezTo>
                  <a:cubicBezTo>
                    <a:pt x="43200" y="21667"/>
                    <a:pt x="43199" y="21734"/>
                    <a:pt x="43199" y="21801"/>
                  </a:cubicBezTo>
                </a:path>
                <a:path w="43200" h="22192" stroke="0" extrusionOk="0">
                  <a:moveTo>
                    <a:pt x="8" y="22191"/>
                  </a:moveTo>
                  <a:cubicBezTo>
                    <a:pt x="2" y="21994"/>
                    <a:pt x="0" y="21797"/>
                    <a:pt x="0" y="21600"/>
                  </a:cubicBezTo>
                  <a:cubicBezTo>
                    <a:pt x="0" y="9670"/>
                    <a:pt x="9670" y="0"/>
                    <a:pt x="21600" y="0"/>
                  </a:cubicBezTo>
                  <a:cubicBezTo>
                    <a:pt x="33529" y="0"/>
                    <a:pt x="43200" y="9670"/>
                    <a:pt x="43200" y="21600"/>
                  </a:cubicBezTo>
                  <a:cubicBezTo>
                    <a:pt x="43200" y="21667"/>
                    <a:pt x="43199" y="21734"/>
                    <a:pt x="43199" y="21801"/>
                  </a:cubicBezTo>
                  <a:lnTo>
                    <a:pt x="21600" y="21600"/>
                  </a:lnTo>
                  <a:close/>
                </a:path>
              </a:pathLst>
            </a:custGeom>
            <a:solidFill>
              <a:schemeClr val="accent1"/>
            </a:solidFill>
            <a:ln>
              <a:noFill/>
            </a:ln>
            <a:effectLst/>
          </p:spPr>
          <p:txBody>
            <a:bodyPr wrap="none" anchor="ctr"/>
            <a:lstStyle/>
            <a:p>
              <a:pPr defTabSz="1218565">
                <a:defRPr/>
              </a:pPr>
              <a:endParaRPr lang="zh-CN" altLang="en-US" sz="2400">
                <a:solidFill>
                  <a:schemeClr val="bg1">
                    <a:lumMod val="50000"/>
                  </a:schemeClr>
                </a:solidFill>
              </a:endParaRPr>
            </a:p>
          </p:txBody>
        </p:sp>
        <p:sp>
          <p:nvSpPr>
            <p:cNvPr id="39" name="Text Box 42"/>
            <p:cNvSpPr txBox="1">
              <a:spLocks noChangeArrowheads="1"/>
            </p:cNvSpPr>
            <p:nvPr/>
          </p:nvSpPr>
          <p:spPr bwMode="auto">
            <a:xfrm>
              <a:off x="2742" y="545"/>
              <a:ext cx="1027" cy="496"/>
            </a:xfrm>
            <a:prstGeom prst="rect">
              <a:avLst/>
            </a:prstGeom>
            <a:noFill/>
            <a:ln>
              <a:noFill/>
            </a:ln>
            <a:effectLst/>
          </p:spPr>
          <p:txBody>
            <a:bodyPr>
              <a:spAutoFit/>
            </a:bodyPr>
            <a:lstStyle/>
            <a:p>
              <a:pPr algn="ctr" defTabSz="1218565" eaLnBrk="0" hangingPunct="0">
                <a:spcBef>
                  <a:spcPct val="50000"/>
                </a:spcBef>
                <a:defRPr/>
              </a:pPr>
              <a:r>
                <a:rPr lang="en-US" sz="2000">
                  <a:solidFill>
                    <a:schemeClr val="bg1">
                      <a:lumMod val="50000"/>
                    </a:schemeClr>
                  </a:solidFill>
                  <a:latin typeface="微软雅黑" panose="020B0503020204020204" pitchFamily="34" charset="-122"/>
                  <a:ea typeface="微软雅黑" panose="020B0503020204020204" pitchFamily="34" charset="-122"/>
                </a:rPr>
                <a:t>50%</a:t>
              </a:r>
              <a:endParaRPr lang="en-US" sz="2000">
                <a:solidFill>
                  <a:schemeClr val="bg1">
                    <a:lumMod val="50000"/>
                  </a:schemeClr>
                </a:solidFill>
                <a:latin typeface="微软雅黑" panose="020B0503020204020204" pitchFamily="34" charset="-122"/>
                <a:ea typeface="微软雅黑" panose="020B0503020204020204" pitchFamily="34" charset="-122"/>
              </a:endParaRPr>
            </a:p>
          </p:txBody>
        </p:sp>
        <p:sp>
          <p:nvSpPr>
            <p:cNvPr id="40" name="Rectangle 43"/>
            <p:cNvSpPr>
              <a:spLocks noChangeArrowheads="1"/>
            </p:cNvSpPr>
            <p:nvPr/>
          </p:nvSpPr>
          <p:spPr bwMode="auto">
            <a:xfrm>
              <a:off x="107" y="72"/>
              <a:ext cx="2750" cy="547"/>
            </a:xfrm>
            <a:prstGeom prst="rect">
              <a:avLst/>
            </a:prstGeom>
            <a:noFill/>
            <a:ln>
              <a:noFill/>
            </a:ln>
            <a:effectLst/>
          </p:spPr>
          <p:txBody>
            <a:bodyPr>
              <a:spAutoFit/>
            </a:bodyPr>
            <a:lstStyle/>
            <a:p>
              <a:pPr defTabSz="1218565" eaLnBrk="0" hangingPunct="0">
                <a:defRPr/>
              </a:pPr>
              <a:r>
                <a:rPr lang="zh-CN" altLang="en-US" sz="2265" b="1" dirty="0">
                  <a:solidFill>
                    <a:schemeClr val="bg1">
                      <a:lumMod val="50000"/>
                    </a:schemeClr>
                  </a:solidFill>
                  <a:latin typeface="微软雅黑" panose="020B0503020204020204" pitchFamily="34" charset="-122"/>
                  <a:ea typeface="微软雅黑" panose="020B0503020204020204" pitchFamily="34" charset="-122"/>
                </a:rPr>
                <a:t>区域一</a:t>
              </a:r>
              <a:endParaRPr lang="en-US" sz="1465" b="1" dirty="0">
                <a:solidFill>
                  <a:schemeClr val="bg1">
                    <a:lumMod val="50000"/>
                  </a:schemeClr>
                </a:solidFill>
              </a:endParaRPr>
            </a:p>
          </p:txBody>
        </p:sp>
        <p:sp>
          <p:nvSpPr>
            <p:cNvPr id="41" name="Text Box 44"/>
            <p:cNvSpPr txBox="1">
              <a:spLocks noChangeArrowheads="1"/>
            </p:cNvSpPr>
            <p:nvPr/>
          </p:nvSpPr>
          <p:spPr bwMode="auto">
            <a:xfrm>
              <a:off x="35" y="545"/>
              <a:ext cx="2710" cy="776"/>
            </a:xfrm>
            <a:prstGeom prst="rect">
              <a:avLst/>
            </a:prstGeom>
            <a:noFill/>
            <a:ln>
              <a:noFill/>
            </a:ln>
            <a:effectLst/>
          </p:spPr>
          <p:txBody>
            <a:bodyPr>
              <a:spAutoFit/>
            </a:bodyPr>
            <a:lstStyle/>
            <a:p>
              <a:pPr defTabSz="1218565">
                <a:defRPr/>
              </a:pPr>
              <a:r>
                <a:rPr lang="zh-CN" altLang="en-US" sz="1735">
                  <a:solidFill>
                    <a:schemeClr val="bg1">
                      <a:lumMod val="50000"/>
                    </a:schemeClr>
                  </a:solidFill>
                  <a:latin typeface="微软雅黑" panose="020B0503020204020204" pitchFamily="34" charset="-122"/>
                  <a:ea typeface="微软雅黑" panose="020B0503020204020204" pitchFamily="34" charset="-122"/>
                </a:rPr>
                <a:t>请输入您的文字请输入您的文字</a:t>
              </a:r>
              <a:endParaRPr lang="zh-CN" altLang="en-US" sz="1735">
                <a:solidFill>
                  <a:schemeClr val="bg1">
                    <a:lumMod val="50000"/>
                  </a:schemeClr>
                </a:solidFill>
                <a:latin typeface="微软雅黑" panose="020B0503020204020204" pitchFamily="34" charset="-122"/>
                <a:ea typeface="微软雅黑" panose="020B0503020204020204" pitchFamily="34" charset="-122"/>
              </a:endParaRPr>
            </a:p>
          </p:txBody>
        </p:sp>
      </p:grpSp>
      <p:cxnSp>
        <p:nvCxnSpPr>
          <p:cNvPr id="42" name="直接连接符 41"/>
          <p:cNvCxnSpPr/>
          <p:nvPr/>
        </p:nvCxnSpPr>
        <p:spPr>
          <a:xfrm>
            <a:off x="145176" y="384520"/>
            <a:ext cx="4937449" cy="0"/>
          </a:xfrm>
          <a:prstGeom prst="line">
            <a:avLst/>
          </a:prstGeom>
          <a:ln>
            <a:solidFill>
              <a:schemeClr val="tx1">
                <a:lumMod val="25000"/>
                <a:lumOff val="75000"/>
              </a:schemeClr>
            </a:solidFill>
          </a:ln>
        </p:spPr>
        <p:style>
          <a:lnRef idx="1">
            <a:schemeClr val="accent1"/>
          </a:lnRef>
          <a:fillRef idx="0">
            <a:schemeClr val="accent1"/>
          </a:fillRef>
          <a:effectRef idx="0">
            <a:schemeClr val="accent1"/>
          </a:effectRef>
          <a:fontRef idx="minor">
            <a:schemeClr val="tx1"/>
          </a:fontRef>
        </p:style>
      </p:cxnSp>
      <p:cxnSp>
        <p:nvCxnSpPr>
          <p:cNvPr id="43" name="直接连接符 42"/>
          <p:cNvCxnSpPr/>
          <p:nvPr/>
        </p:nvCxnSpPr>
        <p:spPr>
          <a:xfrm>
            <a:off x="7013394" y="384520"/>
            <a:ext cx="4937449" cy="0"/>
          </a:xfrm>
          <a:prstGeom prst="line">
            <a:avLst/>
          </a:prstGeom>
          <a:ln>
            <a:solidFill>
              <a:schemeClr val="tx1">
                <a:lumMod val="25000"/>
                <a:lumOff val="75000"/>
              </a:schemeClr>
            </a:solidFill>
          </a:ln>
        </p:spPr>
        <p:style>
          <a:lnRef idx="1">
            <a:schemeClr val="accent1"/>
          </a:lnRef>
          <a:fillRef idx="0">
            <a:schemeClr val="accent1"/>
          </a:fillRef>
          <a:effectRef idx="0">
            <a:schemeClr val="accent1"/>
          </a:effectRef>
          <a:fontRef idx="minor">
            <a:schemeClr val="tx1"/>
          </a:fontRef>
        </p:style>
      </p:cxnSp>
      <p:sp>
        <p:nvSpPr>
          <p:cNvPr id="44" name="KSO_GT1.1.1"/>
          <p:cNvSpPr txBox="1"/>
          <p:nvPr/>
        </p:nvSpPr>
        <p:spPr>
          <a:xfrm>
            <a:off x="5276839" y="219471"/>
            <a:ext cx="1587010" cy="330098"/>
          </a:xfrm>
          <a:prstGeom prst="rect">
            <a:avLst/>
          </a:prstGeom>
          <a:solidFill>
            <a:schemeClr val="tx1">
              <a:lumMod val="75000"/>
              <a:lumOff val="25000"/>
            </a:schemeClr>
          </a:solidFill>
        </p:spPr>
        <p:txBody>
          <a:bodyPr lIns="0" tIns="0" rIns="0" bIns="0"/>
          <a:lstStyle>
            <a:lvl1pPr defTabSz="464820">
              <a:defRPr sz="1400">
                <a:solidFill>
                  <a:schemeClr val="tx1"/>
                </a:solidFill>
                <a:latin typeface="微软雅黑" panose="020B0503020204020204" pitchFamily="34" charset="-122"/>
                <a:ea typeface="微软雅黑" panose="020B0503020204020204" pitchFamily="34" charset="-122"/>
              </a:defRPr>
            </a:lvl1pPr>
            <a:lvl2pPr marL="755650" indent="-290830" defTabSz="464820">
              <a:defRPr sz="1400">
                <a:solidFill>
                  <a:schemeClr val="tx1"/>
                </a:solidFill>
                <a:latin typeface="微软雅黑" panose="020B0503020204020204" pitchFamily="34" charset="-122"/>
                <a:ea typeface="微软雅黑" panose="020B0503020204020204" pitchFamily="34" charset="-122"/>
              </a:defRPr>
            </a:lvl2pPr>
            <a:lvl3pPr marL="1160780" indent="-230505" defTabSz="464820">
              <a:defRPr sz="1400">
                <a:solidFill>
                  <a:schemeClr val="tx1"/>
                </a:solidFill>
                <a:latin typeface="微软雅黑" panose="020B0503020204020204" pitchFamily="34" charset="-122"/>
                <a:ea typeface="微软雅黑" panose="020B0503020204020204" pitchFamily="34" charset="-122"/>
              </a:defRPr>
            </a:lvl3pPr>
            <a:lvl4pPr marL="1625600" indent="-230505" defTabSz="464820">
              <a:defRPr sz="1400">
                <a:solidFill>
                  <a:schemeClr val="tx1"/>
                </a:solidFill>
                <a:latin typeface="微软雅黑" panose="020B0503020204020204" pitchFamily="34" charset="-122"/>
                <a:ea typeface="微软雅黑" panose="020B0503020204020204" pitchFamily="34" charset="-122"/>
              </a:defRPr>
            </a:lvl4pPr>
            <a:lvl5pPr marL="2091055" indent="-231775" defTabSz="464820">
              <a:defRPr sz="1400">
                <a:solidFill>
                  <a:schemeClr val="tx1"/>
                </a:solidFill>
                <a:latin typeface="微软雅黑" panose="020B0503020204020204" pitchFamily="34" charset="-122"/>
                <a:ea typeface="微软雅黑" panose="020B0503020204020204" pitchFamily="34" charset="-122"/>
              </a:defRPr>
            </a:lvl5pPr>
            <a:lvl6pPr marL="2548255" indent="-231775" algn="ctr" defTabSz="464820"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6pPr>
            <a:lvl7pPr marL="3005455" indent="-231775" algn="ctr" defTabSz="464820"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7pPr>
            <a:lvl8pPr marL="3462655" indent="-231775" algn="ctr" defTabSz="464820"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8pPr>
            <a:lvl9pPr marL="3919855" indent="-231775" algn="ctr" defTabSz="464820"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9pPr>
          </a:lstStyle>
          <a:p>
            <a:pPr algn="ctr" eaLnBrk="1" fontAlgn="base" hangingPunct="1">
              <a:lnSpc>
                <a:spcPct val="120000"/>
              </a:lnSpc>
              <a:buClrTx/>
              <a:buSzTx/>
              <a:buFontTx/>
              <a:buNone/>
            </a:pPr>
            <a:r>
              <a:rPr lang="zh-CN" altLang="en-US" sz="2000" dirty="0">
                <a:solidFill>
                  <a:schemeClr val="bg1"/>
                </a:solidFill>
              </a:rPr>
              <a:t>点击修改</a:t>
            </a:r>
            <a:endParaRPr lang="en-US" altLang="zh-CN" sz="2000" dirty="0">
              <a:solidFill>
                <a:schemeClr val="bg1"/>
              </a:solidFill>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Click="0" advTm="0">
        <p15:prstTrans prst="pageCurlDouble"/>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trips(downLeft)">
                                      <p:cBhvr>
                                        <p:cTn id="7" dur="500"/>
                                        <p:tgtEl>
                                          <p:spTgt spid="4"/>
                                        </p:tgtEl>
                                      </p:cBhvr>
                                    </p:animEffect>
                                  </p:childTnLst>
                                </p:cTn>
                              </p:par>
                              <p:par>
                                <p:cTn id="8" presetID="18" presetClass="entr" presetSubtype="12"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strips(downLeft)">
                                      <p:cBhvr>
                                        <p:cTn id="10" dur="500"/>
                                        <p:tgtEl>
                                          <p:spTgt spid="5"/>
                                        </p:tgtEl>
                                      </p:cBhvr>
                                    </p:animEffect>
                                  </p:childTnLst>
                                </p:cTn>
                              </p:par>
                              <p:par>
                                <p:cTn id="11" presetID="18" presetClass="entr" presetSubtype="12"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strips(downLeft)">
                                      <p:cBhvr>
                                        <p:cTn id="13" dur="500"/>
                                        <p:tgtEl>
                                          <p:spTgt spid="6"/>
                                        </p:tgtEl>
                                      </p:cBhvr>
                                    </p:animEffect>
                                  </p:childTnLst>
                                </p:cTn>
                              </p:par>
                              <p:par>
                                <p:cTn id="14" presetID="18" presetClass="entr" presetSubtype="12"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strips(downLeft)">
                                      <p:cBhvr>
                                        <p:cTn id="16" dur="500"/>
                                        <p:tgtEl>
                                          <p:spTgt spid="7"/>
                                        </p:tgtEl>
                                      </p:cBhvr>
                                    </p:animEffect>
                                  </p:childTnLst>
                                </p:cTn>
                              </p:par>
                              <p:par>
                                <p:cTn id="17" presetID="18" presetClass="entr" presetSubtype="12" fill="hold" grpId="0" nodeType="withEffect">
                                  <p:stCondLst>
                                    <p:cond delay="0"/>
                                  </p:stCondLst>
                                  <p:childTnLst>
                                    <p:set>
                                      <p:cBhvr>
                                        <p:cTn id="18" dur="1" fill="hold">
                                          <p:stCondLst>
                                            <p:cond delay="0"/>
                                          </p:stCondLst>
                                        </p:cTn>
                                        <p:tgtEl>
                                          <p:spTgt spid="30727"/>
                                        </p:tgtEl>
                                        <p:attrNameLst>
                                          <p:attrName>style.visibility</p:attrName>
                                        </p:attrNameLst>
                                      </p:cBhvr>
                                      <p:to>
                                        <p:strVal val="visible"/>
                                      </p:to>
                                    </p:set>
                                    <p:animEffect transition="in" filter="strips(downLeft)">
                                      <p:cBhvr>
                                        <p:cTn id="19" dur="500"/>
                                        <p:tgtEl>
                                          <p:spTgt spid="30727"/>
                                        </p:tgtEl>
                                      </p:cBhvr>
                                    </p:animEffect>
                                  </p:childTnLst>
                                </p:cTn>
                              </p:par>
                            </p:childTnLst>
                          </p:cTn>
                        </p:par>
                        <p:par>
                          <p:cTn id="20" fill="hold">
                            <p:stCondLst>
                              <p:cond delay="500"/>
                            </p:stCondLst>
                            <p:childTnLst>
                              <p:par>
                                <p:cTn id="21" presetID="41" presetClass="entr" presetSubtype="0" fill="hold" grpId="0" nodeType="afterEffect">
                                  <p:stCondLst>
                                    <p:cond delay="0"/>
                                  </p:stCondLst>
                                  <p:iterate type="lt">
                                    <p:tmPct val="10000"/>
                                  </p:iterate>
                                  <p:childTnLst>
                                    <p:set>
                                      <p:cBhvr>
                                        <p:cTn id="22" dur="1" fill="hold">
                                          <p:stCondLst>
                                            <p:cond delay="0"/>
                                          </p:stCondLst>
                                        </p:cTn>
                                        <p:tgtEl>
                                          <p:spTgt spid="10"/>
                                        </p:tgtEl>
                                        <p:attrNameLst>
                                          <p:attrName>style.visibility</p:attrName>
                                        </p:attrNameLst>
                                      </p:cBhvr>
                                      <p:to>
                                        <p:strVal val="visible"/>
                                      </p:to>
                                    </p:set>
                                    <p:anim calcmode="lin" valueType="num">
                                      <p:cBhvr>
                                        <p:cTn id="23" dur="500" fill="hold"/>
                                        <p:tgtEl>
                                          <p:spTgt spid="10"/>
                                        </p:tgtEl>
                                        <p:attrNameLst>
                                          <p:attrName>ppt_x</p:attrName>
                                        </p:attrNameLst>
                                      </p:cBhvr>
                                      <p:tavLst>
                                        <p:tav tm="0">
                                          <p:val>
                                            <p:strVal val="#ppt_x"/>
                                          </p:val>
                                        </p:tav>
                                        <p:tav tm="50000">
                                          <p:val>
                                            <p:strVal val="#ppt_x+.1"/>
                                          </p:val>
                                        </p:tav>
                                        <p:tav tm="100000">
                                          <p:val>
                                            <p:strVal val="#ppt_x"/>
                                          </p:val>
                                        </p:tav>
                                      </p:tavLst>
                                    </p:anim>
                                    <p:anim calcmode="lin" valueType="num">
                                      <p:cBhvr>
                                        <p:cTn id="24" dur="500" fill="hold"/>
                                        <p:tgtEl>
                                          <p:spTgt spid="10"/>
                                        </p:tgtEl>
                                        <p:attrNameLst>
                                          <p:attrName>ppt_y</p:attrName>
                                        </p:attrNameLst>
                                      </p:cBhvr>
                                      <p:tavLst>
                                        <p:tav tm="0">
                                          <p:val>
                                            <p:strVal val="#ppt_y"/>
                                          </p:val>
                                        </p:tav>
                                        <p:tav tm="100000">
                                          <p:val>
                                            <p:strVal val="#ppt_y"/>
                                          </p:val>
                                        </p:tav>
                                      </p:tavLst>
                                    </p:anim>
                                    <p:anim calcmode="lin" valueType="num">
                                      <p:cBhvr>
                                        <p:cTn id="25" dur="500" fill="hold"/>
                                        <p:tgtEl>
                                          <p:spTgt spid="10"/>
                                        </p:tgtEl>
                                        <p:attrNameLst>
                                          <p:attrName>ppt_h</p:attrName>
                                        </p:attrNameLst>
                                      </p:cBhvr>
                                      <p:tavLst>
                                        <p:tav tm="0">
                                          <p:val>
                                            <p:strVal val="#ppt_h/10"/>
                                          </p:val>
                                        </p:tav>
                                        <p:tav tm="50000">
                                          <p:val>
                                            <p:strVal val="#ppt_h+.01"/>
                                          </p:val>
                                        </p:tav>
                                        <p:tav tm="100000">
                                          <p:val>
                                            <p:strVal val="#ppt_h"/>
                                          </p:val>
                                        </p:tav>
                                      </p:tavLst>
                                    </p:anim>
                                    <p:anim calcmode="lin" valueType="num">
                                      <p:cBhvr>
                                        <p:cTn id="26" dur="500" fill="hold"/>
                                        <p:tgtEl>
                                          <p:spTgt spid="10"/>
                                        </p:tgtEl>
                                        <p:attrNameLst>
                                          <p:attrName>ppt_w</p:attrName>
                                        </p:attrNameLst>
                                      </p:cBhvr>
                                      <p:tavLst>
                                        <p:tav tm="0">
                                          <p:val>
                                            <p:strVal val="#ppt_w/10"/>
                                          </p:val>
                                        </p:tav>
                                        <p:tav tm="50000">
                                          <p:val>
                                            <p:strVal val="#ppt_w+.01"/>
                                          </p:val>
                                        </p:tav>
                                        <p:tav tm="100000">
                                          <p:val>
                                            <p:strVal val="#ppt_w"/>
                                          </p:val>
                                        </p:tav>
                                      </p:tavLst>
                                    </p:anim>
                                    <p:animEffect transition="in" filter="fade">
                                      <p:cBhvr>
                                        <p:cTn id="27" dur="500"/>
                                        <p:tgtEl>
                                          <p:spTgt spid="10"/>
                                        </p:tgtEl>
                                      </p:cBhvr>
                                    </p:animEffect>
                                  </p:childTnLst>
                                </p:cTn>
                              </p:par>
                              <p:par>
                                <p:cTn id="28" presetID="41" presetClass="entr" presetSubtype="0" fill="hold" grpId="0" nodeType="withEffect">
                                  <p:stCondLst>
                                    <p:cond delay="0"/>
                                  </p:stCondLst>
                                  <p:iterate type="lt">
                                    <p:tmPct val="10000"/>
                                  </p:iterate>
                                  <p:childTnLst>
                                    <p:set>
                                      <p:cBhvr>
                                        <p:cTn id="29" dur="1" fill="hold">
                                          <p:stCondLst>
                                            <p:cond delay="0"/>
                                          </p:stCondLst>
                                        </p:cTn>
                                        <p:tgtEl>
                                          <p:spTgt spid="12"/>
                                        </p:tgtEl>
                                        <p:attrNameLst>
                                          <p:attrName>style.visibility</p:attrName>
                                        </p:attrNameLst>
                                      </p:cBhvr>
                                      <p:to>
                                        <p:strVal val="visible"/>
                                      </p:to>
                                    </p:set>
                                    <p:anim calcmode="lin" valueType="num">
                                      <p:cBhvr>
                                        <p:cTn id="30" dur="500" fill="hold"/>
                                        <p:tgtEl>
                                          <p:spTgt spid="12"/>
                                        </p:tgtEl>
                                        <p:attrNameLst>
                                          <p:attrName>ppt_x</p:attrName>
                                        </p:attrNameLst>
                                      </p:cBhvr>
                                      <p:tavLst>
                                        <p:tav tm="0">
                                          <p:val>
                                            <p:strVal val="#ppt_x"/>
                                          </p:val>
                                        </p:tav>
                                        <p:tav tm="50000">
                                          <p:val>
                                            <p:strVal val="#ppt_x+.1"/>
                                          </p:val>
                                        </p:tav>
                                        <p:tav tm="100000">
                                          <p:val>
                                            <p:strVal val="#ppt_x"/>
                                          </p:val>
                                        </p:tav>
                                      </p:tavLst>
                                    </p:anim>
                                    <p:anim calcmode="lin" valueType="num">
                                      <p:cBhvr>
                                        <p:cTn id="31" dur="500" fill="hold"/>
                                        <p:tgtEl>
                                          <p:spTgt spid="12"/>
                                        </p:tgtEl>
                                        <p:attrNameLst>
                                          <p:attrName>ppt_y</p:attrName>
                                        </p:attrNameLst>
                                      </p:cBhvr>
                                      <p:tavLst>
                                        <p:tav tm="0">
                                          <p:val>
                                            <p:strVal val="#ppt_y"/>
                                          </p:val>
                                        </p:tav>
                                        <p:tav tm="100000">
                                          <p:val>
                                            <p:strVal val="#ppt_y"/>
                                          </p:val>
                                        </p:tav>
                                      </p:tavLst>
                                    </p:anim>
                                    <p:anim calcmode="lin" valueType="num">
                                      <p:cBhvr>
                                        <p:cTn id="32" dur="500" fill="hold"/>
                                        <p:tgtEl>
                                          <p:spTgt spid="12"/>
                                        </p:tgtEl>
                                        <p:attrNameLst>
                                          <p:attrName>ppt_h</p:attrName>
                                        </p:attrNameLst>
                                      </p:cBhvr>
                                      <p:tavLst>
                                        <p:tav tm="0">
                                          <p:val>
                                            <p:strVal val="#ppt_h/10"/>
                                          </p:val>
                                        </p:tav>
                                        <p:tav tm="50000">
                                          <p:val>
                                            <p:strVal val="#ppt_h+.01"/>
                                          </p:val>
                                        </p:tav>
                                        <p:tav tm="100000">
                                          <p:val>
                                            <p:strVal val="#ppt_h"/>
                                          </p:val>
                                        </p:tav>
                                      </p:tavLst>
                                    </p:anim>
                                    <p:anim calcmode="lin" valueType="num">
                                      <p:cBhvr>
                                        <p:cTn id="33" dur="500" fill="hold"/>
                                        <p:tgtEl>
                                          <p:spTgt spid="12"/>
                                        </p:tgtEl>
                                        <p:attrNameLst>
                                          <p:attrName>ppt_w</p:attrName>
                                        </p:attrNameLst>
                                      </p:cBhvr>
                                      <p:tavLst>
                                        <p:tav tm="0">
                                          <p:val>
                                            <p:strVal val="#ppt_w/10"/>
                                          </p:val>
                                        </p:tav>
                                        <p:tav tm="50000">
                                          <p:val>
                                            <p:strVal val="#ppt_w+.01"/>
                                          </p:val>
                                        </p:tav>
                                        <p:tav tm="100000">
                                          <p:val>
                                            <p:strVal val="#ppt_w"/>
                                          </p:val>
                                        </p:tav>
                                      </p:tavLst>
                                    </p:anim>
                                    <p:animEffect transition="in" filter="fade">
                                      <p:cBhvr>
                                        <p:cTn id="34" dur="500"/>
                                        <p:tgtEl>
                                          <p:spTgt spid="12"/>
                                        </p:tgtEl>
                                      </p:cBhvr>
                                    </p:animEffect>
                                  </p:childTnLst>
                                </p:cTn>
                              </p:par>
                              <p:par>
                                <p:cTn id="35" presetID="41" presetClass="entr" presetSubtype="0" fill="hold" grpId="0" nodeType="withEffect">
                                  <p:stCondLst>
                                    <p:cond delay="0"/>
                                  </p:stCondLst>
                                  <p:iterate type="lt">
                                    <p:tmPct val="10000"/>
                                  </p:iterate>
                                  <p:childTnLst>
                                    <p:set>
                                      <p:cBhvr>
                                        <p:cTn id="36" dur="1" fill="hold">
                                          <p:stCondLst>
                                            <p:cond delay="0"/>
                                          </p:stCondLst>
                                        </p:cTn>
                                        <p:tgtEl>
                                          <p:spTgt spid="11"/>
                                        </p:tgtEl>
                                        <p:attrNameLst>
                                          <p:attrName>style.visibility</p:attrName>
                                        </p:attrNameLst>
                                      </p:cBhvr>
                                      <p:to>
                                        <p:strVal val="visible"/>
                                      </p:to>
                                    </p:set>
                                    <p:anim calcmode="lin" valueType="num">
                                      <p:cBhvr>
                                        <p:cTn id="37" dur="500" fill="hold"/>
                                        <p:tgtEl>
                                          <p:spTgt spid="11"/>
                                        </p:tgtEl>
                                        <p:attrNameLst>
                                          <p:attrName>ppt_x</p:attrName>
                                        </p:attrNameLst>
                                      </p:cBhvr>
                                      <p:tavLst>
                                        <p:tav tm="0">
                                          <p:val>
                                            <p:strVal val="#ppt_x"/>
                                          </p:val>
                                        </p:tav>
                                        <p:tav tm="50000">
                                          <p:val>
                                            <p:strVal val="#ppt_x+.1"/>
                                          </p:val>
                                        </p:tav>
                                        <p:tav tm="100000">
                                          <p:val>
                                            <p:strVal val="#ppt_x"/>
                                          </p:val>
                                        </p:tav>
                                      </p:tavLst>
                                    </p:anim>
                                    <p:anim calcmode="lin" valueType="num">
                                      <p:cBhvr>
                                        <p:cTn id="38" dur="500" fill="hold"/>
                                        <p:tgtEl>
                                          <p:spTgt spid="11"/>
                                        </p:tgtEl>
                                        <p:attrNameLst>
                                          <p:attrName>ppt_y</p:attrName>
                                        </p:attrNameLst>
                                      </p:cBhvr>
                                      <p:tavLst>
                                        <p:tav tm="0">
                                          <p:val>
                                            <p:strVal val="#ppt_y"/>
                                          </p:val>
                                        </p:tav>
                                        <p:tav tm="100000">
                                          <p:val>
                                            <p:strVal val="#ppt_y"/>
                                          </p:val>
                                        </p:tav>
                                      </p:tavLst>
                                    </p:anim>
                                    <p:anim calcmode="lin" valueType="num">
                                      <p:cBhvr>
                                        <p:cTn id="39" dur="500" fill="hold"/>
                                        <p:tgtEl>
                                          <p:spTgt spid="11"/>
                                        </p:tgtEl>
                                        <p:attrNameLst>
                                          <p:attrName>ppt_h</p:attrName>
                                        </p:attrNameLst>
                                      </p:cBhvr>
                                      <p:tavLst>
                                        <p:tav tm="0">
                                          <p:val>
                                            <p:strVal val="#ppt_h/10"/>
                                          </p:val>
                                        </p:tav>
                                        <p:tav tm="50000">
                                          <p:val>
                                            <p:strVal val="#ppt_h+.01"/>
                                          </p:val>
                                        </p:tav>
                                        <p:tav tm="100000">
                                          <p:val>
                                            <p:strVal val="#ppt_h"/>
                                          </p:val>
                                        </p:tav>
                                      </p:tavLst>
                                    </p:anim>
                                    <p:anim calcmode="lin" valueType="num">
                                      <p:cBhvr>
                                        <p:cTn id="40" dur="500" fill="hold"/>
                                        <p:tgtEl>
                                          <p:spTgt spid="11"/>
                                        </p:tgtEl>
                                        <p:attrNameLst>
                                          <p:attrName>ppt_w</p:attrName>
                                        </p:attrNameLst>
                                      </p:cBhvr>
                                      <p:tavLst>
                                        <p:tav tm="0">
                                          <p:val>
                                            <p:strVal val="#ppt_w/10"/>
                                          </p:val>
                                        </p:tav>
                                        <p:tav tm="50000">
                                          <p:val>
                                            <p:strVal val="#ppt_w+.01"/>
                                          </p:val>
                                        </p:tav>
                                        <p:tav tm="100000">
                                          <p:val>
                                            <p:strVal val="#ppt_w"/>
                                          </p:val>
                                        </p:tav>
                                      </p:tavLst>
                                    </p:anim>
                                    <p:animEffect transition="in" filter="fade">
                                      <p:cBhvr>
                                        <p:cTn id="41" dur="500"/>
                                        <p:tgtEl>
                                          <p:spTgt spid="11"/>
                                        </p:tgtEl>
                                      </p:cBhvr>
                                    </p:animEffect>
                                  </p:childTnLst>
                                </p:cTn>
                              </p:par>
                              <p:par>
                                <p:cTn id="42" presetID="41" presetClass="entr" presetSubtype="0" fill="hold" grpId="0" nodeType="withEffect">
                                  <p:stCondLst>
                                    <p:cond delay="0"/>
                                  </p:stCondLst>
                                  <p:iterate type="lt">
                                    <p:tmPct val="10000"/>
                                  </p:iterate>
                                  <p:childTnLst>
                                    <p:set>
                                      <p:cBhvr>
                                        <p:cTn id="43" dur="1" fill="hold">
                                          <p:stCondLst>
                                            <p:cond delay="0"/>
                                          </p:stCondLst>
                                        </p:cTn>
                                        <p:tgtEl>
                                          <p:spTgt spid="9"/>
                                        </p:tgtEl>
                                        <p:attrNameLst>
                                          <p:attrName>style.visibility</p:attrName>
                                        </p:attrNameLst>
                                      </p:cBhvr>
                                      <p:to>
                                        <p:strVal val="visible"/>
                                      </p:to>
                                    </p:set>
                                    <p:anim calcmode="lin" valueType="num">
                                      <p:cBhvr>
                                        <p:cTn id="44" dur="500" fill="hold"/>
                                        <p:tgtEl>
                                          <p:spTgt spid="9"/>
                                        </p:tgtEl>
                                        <p:attrNameLst>
                                          <p:attrName>ppt_x</p:attrName>
                                        </p:attrNameLst>
                                      </p:cBhvr>
                                      <p:tavLst>
                                        <p:tav tm="0">
                                          <p:val>
                                            <p:strVal val="#ppt_x"/>
                                          </p:val>
                                        </p:tav>
                                        <p:tav tm="50000">
                                          <p:val>
                                            <p:strVal val="#ppt_x+.1"/>
                                          </p:val>
                                        </p:tav>
                                        <p:tav tm="100000">
                                          <p:val>
                                            <p:strVal val="#ppt_x"/>
                                          </p:val>
                                        </p:tav>
                                      </p:tavLst>
                                    </p:anim>
                                    <p:anim calcmode="lin" valueType="num">
                                      <p:cBhvr>
                                        <p:cTn id="45" dur="500" fill="hold"/>
                                        <p:tgtEl>
                                          <p:spTgt spid="9"/>
                                        </p:tgtEl>
                                        <p:attrNameLst>
                                          <p:attrName>ppt_y</p:attrName>
                                        </p:attrNameLst>
                                      </p:cBhvr>
                                      <p:tavLst>
                                        <p:tav tm="0">
                                          <p:val>
                                            <p:strVal val="#ppt_y"/>
                                          </p:val>
                                        </p:tav>
                                        <p:tav tm="100000">
                                          <p:val>
                                            <p:strVal val="#ppt_y"/>
                                          </p:val>
                                        </p:tav>
                                      </p:tavLst>
                                    </p:anim>
                                    <p:anim calcmode="lin" valueType="num">
                                      <p:cBhvr>
                                        <p:cTn id="46" dur="500" fill="hold"/>
                                        <p:tgtEl>
                                          <p:spTgt spid="9"/>
                                        </p:tgtEl>
                                        <p:attrNameLst>
                                          <p:attrName>ppt_h</p:attrName>
                                        </p:attrNameLst>
                                      </p:cBhvr>
                                      <p:tavLst>
                                        <p:tav tm="0">
                                          <p:val>
                                            <p:strVal val="#ppt_h/10"/>
                                          </p:val>
                                        </p:tav>
                                        <p:tav tm="50000">
                                          <p:val>
                                            <p:strVal val="#ppt_h+.01"/>
                                          </p:val>
                                        </p:tav>
                                        <p:tav tm="100000">
                                          <p:val>
                                            <p:strVal val="#ppt_h"/>
                                          </p:val>
                                        </p:tav>
                                      </p:tavLst>
                                    </p:anim>
                                    <p:anim calcmode="lin" valueType="num">
                                      <p:cBhvr>
                                        <p:cTn id="47" dur="500" fill="hold"/>
                                        <p:tgtEl>
                                          <p:spTgt spid="9"/>
                                        </p:tgtEl>
                                        <p:attrNameLst>
                                          <p:attrName>ppt_w</p:attrName>
                                        </p:attrNameLst>
                                      </p:cBhvr>
                                      <p:tavLst>
                                        <p:tav tm="0">
                                          <p:val>
                                            <p:strVal val="#ppt_w/10"/>
                                          </p:val>
                                        </p:tav>
                                        <p:tav tm="50000">
                                          <p:val>
                                            <p:strVal val="#ppt_w+.01"/>
                                          </p:val>
                                        </p:tav>
                                        <p:tav tm="100000">
                                          <p:val>
                                            <p:strVal val="#ppt_w"/>
                                          </p:val>
                                        </p:tav>
                                      </p:tavLst>
                                    </p:anim>
                                    <p:animEffect transition="in" filter="fade">
                                      <p:cBhvr>
                                        <p:cTn id="48" dur="500"/>
                                        <p:tgtEl>
                                          <p:spTgt spid="9"/>
                                        </p:tgtEl>
                                      </p:cBhvr>
                                    </p:animEffect>
                                  </p:childTnLst>
                                </p:cTn>
                              </p:par>
                            </p:childTnLst>
                          </p:cTn>
                        </p:par>
                        <p:par>
                          <p:cTn id="49" fill="hold">
                            <p:stCondLst>
                              <p:cond delay="1100"/>
                            </p:stCondLst>
                            <p:childTnLst>
                              <p:par>
                                <p:cTn id="50" presetID="2" presetClass="entr" presetSubtype="2" fill="hold" nodeType="afterEffect">
                                  <p:stCondLst>
                                    <p:cond delay="0"/>
                                  </p:stCondLst>
                                  <p:childTnLst>
                                    <p:set>
                                      <p:cBhvr>
                                        <p:cTn id="51" dur="1" fill="hold">
                                          <p:stCondLst>
                                            <p:cond delay="0"/>
                                          </p:stCondLst>
                                        </p:cTn>
                                        <p:tgtEl>
                                          <p:spTgt spid="13"/>
                                        </p:tgtEl>
                                        <p:attrNameLst>
                                          <p:attrName>style.visibility</p:attrName>
                                        </p:attrNameLst>
                                      </p:cBhvr>
                                      <p:to>
                                        <p:strVal val="visible"/>
                                      </p:to>
                                    </p:set>
                                    <p:anim calcmode="lin" valueType="num">
                                      <p:cBhvr additive="base">
                                        <p:cTn id="52" dur="500" fill="hold"/>
                                        <p:tgtEl>
                                          <p:spTgt spid="13"/>
                                        </p:tgtEl>
                                        <p:attrNameLst>
                                          <p:attrName>ppt_x</p:attrName>
                                        </p:attrNameLst>
                                      </p:cBhvr>
                                      <p:tavLst>
                                        <p:tav tm="0">
                                          <p:val>
                                            <p:strVal val="1+#ppt_w/2"/>
                                          </p:val>
                                        </p:tav>
                                        <p:tav tm="100000">
                                          <p:val>
                                            <p:strVal val="#ppt_x"/>
                                          </p:val>
                                        </p:tav>
                                      </p:tavLst>
                                    </p:anim>
                                    <p:anim calcmode="lin" valueType="num">
                                      <p:cBhvr additive="base">
                                        <p:cTn id="53" dur="500" fill="hold"/>
                                        <p:tgtEl>
                                          <p:spTgt spid="13"/>
                                        </p:tgtEl>
                                        <p:attrNameLst>
                                          <p:attrName>ppt_y</p:attrName>
                                        </p:attrNameLst>
                                      </p:cBhvr>
                                      <p:tavLst>
                                        <p:tav tm="0">
                                          <p:val>
                                            <p:strVal val="#ppt_y"/>
                                          </p:val>
                                        </p:tav>
                                        <p:tav tm="100000">
                                          <p:val>
                                            <p:strVal val="#ppt_y"/>
                                          </p:val>
                                        </p:tav>
                                      </p:tavLst>
                                    </p:anim>
                                  </p:childTnLst>
                                </p:cTn>
                              </p:par>
                            </p:childTnLst>
                          </p:cTn>
                        </p:par>
                        <p:par>
                          <p:cTn id="54" fill="hold">
                            <p:stCondLst>
                              <p:cond delay="1600"/>
                            </p:stCondLst>
                            <p:childTnLst>
                              <p:par>
                                <p:cTn id="55" presetID="2" presetClass="entr" presetSubtype="2" fill="hold" nodeType="afterEffect">
                                  <p:stCondLst>
                                    <p:cond delay="0"/>
                                  </p:stCondLst>
                                  <p:childTnLst>
                                    <p:set>
                                      <p:cBhvr>
                                        <p:cTn id="56" dur="1" fill="hold">
                                          <p:stCondLst>
                                            <p:cond delay="0"/>
                                          </p:stCondLst>
                                        </p:cTn>
                                        <p:tgtEl>
                                          <p:spTgt spid="2"/>
                                        </p:tgtEl>
                                        <p:attrNameLst>
                                          <p:attrName>style.visibility</p:attrName>
                                        </p:attrNameLst>
                                      </p:cBhvr>
                                      <p:to>
                                        <p:strVal val="visible"/>
                                      </p:to>
                                    </p:set>
                                    <p:anim calcmode="lin" valueType="num">
                                      <p:cBhvr additive="base">
                                        <p:cTn id="57" dur="500" fill="hold"/>
                                        <p:tgtEl>
                                          <p:spTgt spid="2"/>
                                        </p:tgtEl>
                                        <p:attrNameLst>
                                          <p:attrName>ppt_x</p:attrName>
                                        </p:attrNameLst>
                                      </p:cBhvr>
                                      <p:tavLst>
                                        <p:tav tm="0">
                                          <p:val>
                                            <p:strVal val="1+#ppt_w/2"/>
                                          </p:val>
                                        </p:tav>
                                        <p:tav tm="100000">
                                          <p:val>
                                            <p:strVal val="#ppt_x"/>
                                          </p:val>
                                        </p:tav>
                                      </p:tavLst>
                                    </p:anim>
                                    <p:anim calcmode="lin" valueType="num">
                                      <p:cBhvr additive="base">
                                        <p:cTn id="58" dur="500" fill="hold"/>
                                        <p:tgtEl>
                                          <p:spTgt spid="2"/>
                                        </p:tgtEl>
                                        <p:attrNameLst>
                                          <p:attrName>ppt_y</p:attrName>
                                        </p:attrNameLst>
                                      </p:cBhvr>
                                      <p:tavLst>
                                        <p:tav tm="0">
                                          <p:val>
                                            <p:strVal val="#ppt_y"/>
                                          </p:val>
                                        </p:tav>
                                        <p:tav tm="100000">
                                          <p:val>
                                            <p:strVal val="#ppt_y"/>
                                          </p:val>
                                        </p:tav>
                                      </p:tavLst>
                                    </p:anim>
                                  </p:childTnLst>
                                </p:cTn>
                              </p:par>
                            </p:childTnLst>
                          </p:cTn>
                        </p:par>
                        <p:par>
                          <p:cTn id="59" fill="hold">
                            <p:stCondLst>
                              <p:cond delay="2100"/>
                            </p:stCondLst>
                            <p:childTnLst>
                              <p:par>
                                <p:cTn id="60" presetID="2" presetClass="entr" presetSubtype="8" fill="hold" nodeType="afterEffect">
                                  <p:stCondLst>
                                    <p:cond delay="0"/>
                                  </p:stCondLst>
                                  <p:childTnLst>
                                    <p:set>
                                      <p:cBhvr>
                                        <p:cTn id="61" dur="1" fill="hold">
                                          <p:stCondLst>
                                            <p:cond delay="0"/>
                                          </p:stCondLst>
                                        </p:cTn>
                                        <p:tgtEl>
                                          <p:spTgt spid="25"/>
                                        </p:tgtEl>
                                        <p:attrNameLst>
                                          <p:attrName>style.visibility</p:attrName>
                                        </p:attrNameLst>
                                      </p:cBhvr>
                                      <p:to>
                                        <p:strVal val="visible"/>
                                      </p:to>
                                    </p:set>
                                    <p:anim calcmode="lin" valueType="num">
                                      <p:cBhvr additive="base">
                                        <p:cTn id="62" dur="500" fill="hold"/>
                                        <p:tgtEl>
                                          <p:spTgt spid="25"/>
                                        </p:tgtEl>
                                        <p:attrNameLst>
                                          <p:attrName>ppt_x</p:attrName>
                                        </p:attrNameLst>
                                      </p:cBhvr>
                                      <p:tavLst>
                                        <p:tav tm="0">
                                          <p:val>
                                            <p:strVal val="0-#ppt_w/2"/>
                                          </p:val>
                                        </p:tav>
                                        <p:tav tm="100000">
                                          <p:val>
                                            <p:strVal val="#ppt_x"/>
                                          </p:val>
                                        </p:tav>
                                      </p:tavLst>
                                    </p:anim>
                                    <p:anim calcmode="lin" valueType="num">
                                      <p:cBhvr additive="base">
                                        <p:cTn id="63" dur="500" fill="hold"/>
                                        <p:tgtEl>
                                          <p:spTgt spid="25"/>
                                        </p:tgtEl>
                                        <p:attrNameLst>
                                          <p:attrName>ppt_y</p:attrName>
                                        </p:attrNameLst>
                                      </p:cBhvr>
                                      <p:tavLst>
                                        <p:tav tm="0">
                                          <p:val>
                                            <p:strVal val="#ppt_y"/>
                                          </p:val>
                                        </p:tav>
                                        <p:tav tm="100000">
                                          <p:val>
                                            <p:strVal val="#ppt_y"/>
                                          </p:val>
                                        </p:tav>
                                      </p:tavLst>
                                    </p:anim>
                                  </p:childTnLst>
                                </p:cTn>
                              </p:par>
                            </p:childTnLst>
                          </p:cTn>
                        </p:par>
                        <p:par>
                          <p:cTn id="64" fill="hold">
                            <p:stCondLst>
                              <p:cond delay="2600"/>
                            </p:stCondLst>
                            <p:childTnLst>
                              <p:par>
                                <p:cTn id="65" presetID="2" presetClass="entr" presetSubtype="8" fill="hold" nodeType="afterEffect">
                                  <p:stCondLst>
                                    <p:cond delay="0"/>
                                  </p:stCondLst>
                                  <p:childTnLst>
                                    <p:set>
                                      <p:cBhvr>
                                        <p:cTn id="66" dur="1" fill="hold">
                                          <p:stCondLst>
                                            <p:cond delay="0"/>
                                          </p:stCondLst>
                                        </p:cTn>
                                        <p:tgtEl>
                                          <p:spTgt spid="20"/>
                                        </p:tgtEl>
                                        <p:attrNameLst>
                                          <p:attrName>style.visibility</p:attrName>
                                        </p:attrNameLst>
                                      </p:cBhvr>
                                      <p:to>
                                        <p:strVal val="visible"/>
                                      </p:to>
                                    </p:set>
                                    <p:anim calcmode="lin" valueType="num">
                                      <p:cBhvr additive="base">
                                        <p:cTn id="67" dur="500" fill="hold"/>
                                        <p:tgtEl>
                                          <p:spTgt spid="20"/>
                                        </p:tgtEl>
                                        <p:attrNameLst>
                                          <p:attrName>ppt_x</p:attrName>
                                        </p:attrNameLst>
                                      </p:cBhvr>
                                      <p:tavLst>
                                        <p:tav tm="0">
                                          <p:val>
                                            <p:strVal val="0-#ppt_w/2"/>
                                          </p:val>
                                        </p:tav>
                                        <p:tav tm="100000">
                                          <p:val>
                                            <p:strVal val="#ppt_x"/>
                                          </p:val>
                                        </p:tav>
                                      </p:tavLst>
                                    </p:anim>
                                    <p:anim calcmode="lin" valueType="num">
                                      <p:cBhvr additive="base">
                                        <p:cTn id="68" dur="500" fill="hold"/>
                                        <p:tgtEl>
                                          <p:spTgt spid="2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30727" grpId="0" animBg="1"/>
      <p:bldP spid="9" grpId="0" bldLvl="0" autoUpdateAnimBg="0"/>
      <p:bldP spid="10" grpId="0" bldLvl="0" autoUpdateAnimBg="0"/>
      <p:bldP spid="11" grpId="0" bldLvl="0" autoUpdateAnimBg="0"/>
      <p:bldP spid="12" grpId="0" bldLvl="0" autoUpdateAnimBg="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Block Arc 44"/>
          <p:cNvSpPr/>
          <p:nvPr/>
        </p:nvSpPr>
        <p:spPr>
          <a:xfrm>
            <a:off x="1233401" y="1828800"/>
            <a:ext cx="4356343" cy="4357688"/>
          </a:xfrm>
          <a:prstGeom prst="blockArc">
            <a:avLst>
              <a:gd name="adj1" fmla="val 10800000"/>
              <a:gd name="adj2" fmla="val 21585085"/>
              <a:gd name="adj3" fmla="val 11145"/>
            </a:avLst>
          </a:prstGeom>
          <a:solidFill>
            <a:srgbClr val="FFBF3F"/>
          </a:solidFill>
          <a:ln>
            <a:noFill/>
          </a:ln>
        </p:spPr>
        <p:style>
          <a:lnRef idx="2">
            <a:schemeClr val="accent1">
              <a:shade val="50000"/>
            </a:schemeClr>
          </a:lnRef>
          <a:fillRef idx="1">
            <a:schemeClr val="accent1"/>
          </a:fillRef>
          <a:effectRef idx="0">
            <a:schemeClr val="accent1"/>
          </a:effectRef>
          <a:fontRef idx="minor">
            <a:schemeClr val="lt1"/>
          </a:fontRef>
        </p:style>
        <p:txBody>
          <a:bodyPr lIns="91412" tIns="45706" rIns="91412" bIns="45706" anchor="ctr"/>
          <a:lstStyle/>
          <a:p>
            <a:pPr>
              <a:defRPr/>
            </a:pPr>
            <a:endParaRPr lang="en-US" sz="2400" dirty="0">
              <a:solidFill>
                <a:prstClr val="black"/>
              </a:solidFill>
              <a:latin typeface="Arial" panose="020B0604020202020204" pitchFamily="34" charset="0"/>
            </a:endParaRPr>
          </a:p>
        </p:txBody>
      </p:sp>
      <p:sp>
        <p:nvSpPr>
          <p:cNvPr id="47" name="Block Arc 46"/>
          <p:cNvSpPr/>
          <p:nvPr/>
        </p:nvSpPr>
        <p:spPr>
          <a:xfrm>
            <a:off x="1819008" y="2416175"/>
            <a:ext cx="3183543" cy="3182939"/>
          </a:xfrm>
          <a:prstGeom prst="blockArc">
            <a:avLst>
              <a:gd name="adj1" fmla="val 10800000"/>
              <a:gd name="adj2" fmla="val 11933"/>
              <a:gd name="adj3" fmla="val 16016"/>
            </a:avLst>
          </a:prstGeom>
          <a:solidFill>
            <a:srgbClr val="FF7254"/>
          </a:solidFill>
          <a:ln>
            <a:noFill/>
          </a:ln>
        </p:spPr>
        <p:style>
          <a:lnRef idx="2">
            <a:schemeClr val="accent1">
              <a:shade val="50000"/>
            </a:schemeClr>
          </a:lnRef>
          <a:fillRef idx="1">
            <a:schemeClr val="accent1"/>
          </a:fillRef>
          <a:effectRef idx="0">
            <a:schemeClr val="accent1"/>
          </a:effectRef>
          <a:fontRef idx="minor">
            <a:schemeClr val="lt1"/>
          </a:fontRef>
        </p:style>
        <p:txBody>
          <a:bodyPr lIns="91412" tIns="45706" rIns="91412" bIns="45706" anchor="ctr"/>
          <a:lstStyle/>
          <a:p>
            <a:pPr>
              <a:defRPr/>
            </a:pPr>
            <a:endParaRPr lang="en-US" sz="2400" dirty="0">
              <a:solidFill>
                <a:prstClr val="black"/>
              </a:solidFill>
              <a:latin typeface="Arial" panose="020B0604020202020204" pitchFamily="34" charset="0"/>
            </a:endParaRPr>
          </a:p>
        </p:txBody>
      </p:sp>
      <p:sp>
        <p:nvSpPr>
          <p:cNvPr id="48" name="Block Arc 47"/>
          <p:cNvSpPr/>
          <p:nvPr/>
        </p:nvSpPr>
        <p:spPr>
          <a:xfrm>
            <a:off x="2444290" y="3040063"/>
            <a:ext cx="1934566" cy="1935163"/>
          </a:xfrm>
          <a:prstGeom prst="blockArc">
            <a:avLst>
              <a:gd name="adj1" fmla="val 10800000"/>
              <a:gd name="adj2" fmla="val 13127"/>
              <a:gd name="adj3" fmla="val 19113"/>
            </a:avLst>
          </a:prstGeom>
          <a:solidFill>
            <a:srgbClr val="55BEBB"/>
          </a:solidFill>
          <a:ln>
            <a:noFill/>
          </a:ln>
        </p:spPr>
        <p:style>
          <a:lnRef idx="2">
            <a:schemeClr val="accent1">
              <a:shade val="50000"/>
            </a:schemeClr>
          </a:lnRef>
          <a:fillRef idx="1">
            <a:schemeClr val="accent1"/>
          </a:fillRef>
          <a:effectRef idx="0">
            <a:schemeClr val="accent1"/>
          </a:effectRef>
          <a:fontRef idx="minor">
            <a:schemeClr val="lt1"/>
          </a:fontRef>
        </p:style>
        <p:txBody>
          <a:bodyPr lIns="91412" tIns="45706" rIns="91412" bIns="45706" anchor="ctr"/>
          <a:lstStyle/>
          <a:p>
            <a:pPr>
              <a:defRPr/>
            </a:pPr>
            <a:endParaRPr lang="en-US" sz="2400" dirty="0">
              <a:solidFill>
                <a:prstClr val="black"/>
              </a:solidFill>
              <a:latin typeface="Arial" panose="020B0604020202020204" pitchFamily="34" charset="0"/>
            </a:endParaRPr>
          </a:p>
        </p:txBody>
      </p:sp>
      <p:sp>
        <p:nvSpPr>
          <p:cNvPr id="49" name="Block Arc 48"/>
          <p:cNvSpPr/>
          <p:nvPr/>
        </p:nvSpPr>
        <p:spPr>
          <a:xfrm>
            <a:off x="2925154" y="3521075"/>
            <a:ext cx="972838" cy="973138"/>
          </a:xfrm>
          <a:prstGeom prst="blockArc">
            <a:avLst>
              <a:gd name="adj1" fmla="val 10800000"/>
              <a:gd name="adj2" fmla="val 19051"/>
              <a:gd name="adj3" fmla="val 28719"/>
            </a:avLst>
          </a:prstGeom>
          <a:solidFill>
            <a:srgbClr val="79B84B"/>
          </a:solidFill>
          <a:ln>
            <a:noFill/>
          </a:ln>
        </p:spPr>
        <p:style>
          <a:lnRef idx="2">
            <a:schemeClr val="accent1">
              <a:shade val="50000"/>
            </a:schemeClr>
          </a:lnRef>
          <a:fillRef idx="1">
            <a:schemeClr val="accent1"/>
          </a:fillRef>
          <a:effectRef idx="0">
            <a:schemeClr val="accent1"/>
          </a:effectRef>
          <a:fontRef idx="minor">
            <a:schemeClr val="lt1"/>
          </a:fontRef>
        </p:style>
        <p:txBody>
          <a:bodyPr lIns="91412" tIns="45706" rIns="91412" bIns="45706" anchor="ctr"/>
          <a:lstStyle/>
          <a:p>
            <a:pPr>
              <a:defRPr/>
            </a:pPr>
            <a:endParaRPr lang="en-US" sz="2400" dirty="0">
              <a:solidFill>
                <a:prstClr val="black"/>
              </a:solidFill>
              <a:latin typeface="Arial" panose="020B0604020202020204" pitchFamily="34" charset="0"/>
            </a:endParaRPr>
          </a:p>
        </p:txBody>
      </p:sp>
      <p:sp>
        <p:nvSpPr>
          <p:cNvPr id="51" name="Arc 50"/>
          <p:cNvSpPr/>
          <p:nvPr/>
        </p:nvSpPr>
        <p:spPr>
          <a:xfrm flipH="1" flipV="1">
            <a:off x="2615688" y="3375025"/>
            <a:ext cx="1475919" cy="1474787"/>
          </a:xfrm>
          <a:prstGeom prst="arc">
            <a:avLst>
              <a:gd name="adj1" fmla="val 16305533"/>
              <a:gd name="adj2" fmla="val 0"/>
            </a:avLst>
          </a:prstGeom>
          <a:ln w="31750">
            <a:solidFill>
              <a:schemeClr val="accent4"/>
            </a:solidFill>
            <a:headEnd type="oval" w="med" len="med"/>
          </a:ln>
        </p:spPr>
        <p:style>
          <a:lnRef idx="1">
            <a:schemeClr val="accent1"/>
          </a:lnRef>
          <a:fillRef idx="0">
            <a:schemeClr val="accent1"/>
          </a:fillRef>
          <a:effectRef idx="0">
            <a:schemeClr val="accent1"/>
          </a:effectRef>
          <a:fontRef idx="minor">
            <a:schemeClr val="tx1"/>
          </a:fontRef>
        </p:style>
        <p:txBody>
          <a:bodyPr lIns="91412" tIns="45706" rIns="91412" bIns="45706" anchor="ctr"/>
          <a:lstStyle/>
          <a:p>
            <a:pPr>
              <a:defRPr/>
            </a:pPr>
            <a:endParaRPr lang="en-US" sz="2400" dirty="0">
              <a:solidFill>
                <a:prstClr val="black"/>
              </a:solidFill>
              <a:latin typeface="Arial" panose="020B0604020202020204" pitchFamily="34" charset="0"/>
            </a:endParaRPr>
          </a:p>
        </p:txBody>
      </p:sp>
      <p:sp>
        <p:nvSpPr>
          <p:cNvPr id="52" name="Arc 51"/>
          <p:cNvSpPr/>
          <p:nvPr/>
        </p:nvSpPr>
        <p:spPr>
          <a:xfrm flipH="1" flipV="1">
            <a:off x="2064995" y="2835275"/>
            <a:ext cx="2536043" cy="2536825"/>
          </a:xfrm>
          <a:prstGeom prst="arc">
            <a:avLst>
              <a:gd name="adj1" fmla="val 16164292"/>
              <a:gd name="adj2" fmla="val 0"/>
            </a:avLst>
          </a:prstGeom>
          <a:ln w="31750">
            <a:solidFill>
              <a:schemeClr val="accent3"/>
            </a:solidFill>
            <a:headEnd type="oval" w="med" len="med"/>
          </a:ln>
        </p:spPr>
        <p:style>
          <a:lnRef idx="1">
            <a:schemeClr val="accent1"/>
          </a:lnRef>
          <a:fillRef idx="0">
            <a:schemeClr val="accent1"/>
          </a:fillRef>
          <a:effectRef idx="0">
            <a:schemeClr val="accent1"/>
          </a:effectRef>
          <a:fontRef idx="minor">
            <a:schemeClr val="tx1"/>
          </a:fontRef>
        </p:style>
        <p:txBody>
          <a:bodyPr lIns="91412" tIns="45706" rIns="91412" bIns="45706" anchor="ctr"/>
          <a:lstStyle/>
          <a:p>
            <a:pPr>
              <a:defRPr/>
            </a:pPr>
            <a:endParaRPr lang="en-US" sz="2400" dirty="0">
              <a:solidFill>
                <a:prstClr val="black"/>
              </a:solidFill>
              <a:latin typeface="Arial" panose="020B0604020202020204" pitchFamily="34" charset="0"/>
            </a:endParaRPr>
          </a:p>
        </p:txBody>
      </p:sp>
      <p:sp>
        <p:nvSpPr>
          <p:cNvPr id="53" name="Arc 52"/>
          <p:cNvSpPr/>
          <p:nvPr/>
        </p:nvSpPr>
        <p:spPr>
          <a:xfrm flipH="1" flipV="1">
            <a:off x="1480976" y="2341564"/>
            <a:ext cx="3521576" cy="3522662"/>
          </a:xfrm>
          <a:prstGeom prst="arc">
            <a:avLst>
              <a:gd name="adj1" fmla="val 15969452"/>
              <a:gd name="adj2" fmla="val 0"/>
            </a:avLst>
          </a:prstGeom>
          <a:ln w="31750">
            <a:solidFill>
              <a:schemeClr val="accent1"/>
            </a:solidFill>
            <a:headEnd type="oval" w="med" len="med"/>
          </a:ln>
        </p:spPr>
        <p:style>
          <a:lnRef idx="1">
            <a:schemeClr val="accent1"/>
          </a:lnRef>
          <a:fillRef idx="0">
            <a:schemeClr val="accent1"/>
          </a:fillRef>
          <a:effectRef idx="0">
            <a:schemeClr val="accent1"/>
          </a:effectRef>
          <a:fontRef idx="minor">
            <a:schemeClr val="tx1"/>
          </a:fontRef>
        </p:style>
        <p:txBody>
          <a:bodyPr lIns="91412" tIns="45706" rIns="91412" bIns="45706" anchor="ctr"/>
          <a:lstStyle/>
          <a:p>
            <a:pPr>
              <a:defRPr/>
            </a:pPr>
            <a:endParaRPr lang="en-US" sz="2400" dirty="0">
              <a:solidFill>
                <a:prstClr val="black"/>
              </a:solidFill>
              <a:latin typeface="Arial" panose="020B0604020202020204" pitchFamily="34" charset="0"/>
            </a:endParaRPr>
          </a:p>
        </p:txBody>
      </p:sp>
      <p:sp>
        <p:nvSpPr>
          <p:cNvPr id="54" name="Arc 53"/>
          <p:cNvSpPr/>
          <p:nvPr/>
        </p:nvSpPr>
        <p:spPr>
          <a:xfrm flipH="1" flipV="1">
            <a:off x="3053704" y="3848100"/>
            <a:ext cx="511017" cy="511176"/>
          </a:xfrm>
          <a:prstGeom prst="arc">
            <a:avLst>
              <a:gd name="adj1" fmla="val 15879700"/>
              <a:gd name="adj2" fmla="val 0"/>
            </a:avLst>
          </a:prstGeom>
          <a:ln w="31750">
            <a:solidFill>
              <a:schemeClr val="accent2"/>
            </a:solidFill>
            <a:headEnd type="oval" w="med" len="med"/>
          </a:ln>
        </p:spPr>
        <p:style>
          <a:lnRef idx="1">
            <a:schemeClr val="accent1"/>
          </a:lnRef>
          <a:fillRef idx="0">
            <a:schemeClr val="accent1"/>
          </a:fillRef>
          <a:effectRef idx="0">
            <a:schemeClr val="accent1"/>
          </a:effectRef>
          <a:fontRef idx="minor">
            <a:schemeClr val="tx1"/>
          </a:fontRef>
        </p:style>
        <p:txBody>
          <a:bodyPr lIns="91412" tIns="45706" rIns="91412" bIns="45706" anchor="ctr"/>
          <a:lstStyle/>
          <a:p>
            <a:pPr>
              <a:defRPr/>
            </a:pPr>
            <a:endParaRPr lang="en-US" sz="2400" dirty="0">
              <a:solidFill>
                <a:prstClr val="black"/>
              </a:solidFill>
              <a:latin typeface="Arial" panose="020B0604020202020204" pitchFamily="34" charset="0"/>
            </a:endParaRPr>
          </a:p>
        </p:txBody>
      </p:sp>
      <p:sp>
        <p:nvSpPr>
          <p:cNvPr id="56" name="TextBox 55"/>
          <p:cNvSpPr txBox="1"/>
          <p:nvPr/>
        </p:nvSpPr>
        <p:spPr>
          <a:xfrm>
            <a:off x="3422223" y="4206875"/>
            <a:ext cx="375367" cy="338398"/>
          </a:xfrm>
          <a:prstGeom prst="rect">
            <a:avLst/>
          </a:prstGeom>
          <a:noFill/>
        </p:spPr>
        <p:txBody>
          <a:bodyPr wrap="none" lIns="91412" tIns="45706" rIns="91412" bIns="45706">
            <a:spAutoFit/>
          </a:bodyPr>
          <a:lstStyle/>
          <a:p>
            <a:pPr defTabSz="608965">
              <a:spcBef>
                <a:spcPct val="20000"/>
              </a:spcBef>
              <a:defRPr/>
            </a:pPr>
            <a:r>
              <a:rPr lang="en-US" sz="1600" b="1" dirty="0">
                <a:solidFill>
                  <a:schemeClr val="accent5"/>
                </a:solidFill>
                <a:latin typeface="Roboto Condensed" panose="02000000000000000000" pitchFamily="2" charset="0"/>
                <a:ea typeface="Arial" panose="020B0604020202020204"/>
                <a:cs typeface="Arial" panose="020B0604020202020204"/>
              </a:rPr>
              <a:t>01</a:t>
            </a:r>
            <a:endParaRPr lang="en-US" sz="1600" b="1" dirty="0">
              <a:solidFill>
                <a:schemeClr val="accent5"/>
              </a:solidFill>
              <a:latin typeface="Roboto Condensed" panose="02000000000000000000" pitchFamily="2" charset="0"/>
              <a:ea typeface="Arial" panose="020B0604020202020204"/>
              <a:cs typeface="Arial" panose="020B0604020202020204"/>
            </a:endParaRPr>
          </a:p>
        </p:txBody>
      </p:sp>
      <p:sp>
        <p:nvSpPr>
          <p:cNvPr id="57" name="TextBox 56"/>
          <p:cNvSpPr txBox="1"/>
          <p:nvPr/>
        </p:nvSpPr>
        <p:spPr>
          <a:xfrm>
            <a:off x="3422222" y="4679952"/>
            <a:ext cx="396206" cy="338398"/>
          </a:xfrm>
          <a:prstGeom prst="rect">
            <a:avLst/>
          </a:prstGeom>
          <a:noFill/>
        </p:spPr>
        <p:txBody>
          <a:bodyPr wrap="none" lIns="91412" tIns="45706" rIns="91412" bIns="45706">
            <a:spAutoFit/>
          </a:bodyPr>
          <a:lstStyle/>
          <a:p>
            <a:pPr defTabSz="608965">
              <a:spcBef>
                <a:spcPct val="20000"/>
              </a:spcBef>
              <a:defRPr/>
            </a:pPr>
            <a:r>
              <a:rPr lang="en-US" sz="1600" b="1" dirty="0">
                <a:solidFill>
                  <a:schemeClr val="accent4"/>
                </a:solidFill>
                <a:latin typeface="Roboto Condensed" panose="02000000000000000000" pitchFamily="2" charset="0"/>
                <a:ea typeface="Arial" panose="020B0604020202020204"/>
                <a:cs typeface="Arial" panose="020B0604020202020204"/>
              </a:rPr>
              <a:t>02</a:t>
            </a:r>
            <a:endParaRPr lang="en-US" sz="1600" b="1" dirty="0">
              <a:solidFill>
                <a:schemeClr val="accent4"/>
              </a:solidFill>
              <a:latin typeface="Roboto Condensed" panose="02000000000000000000" pitchFamily="2" charset="0"/>
              <a:ea typeface="Arial" panose="020B0604020202020204"/>
              <a:cs typeface="Arial" panose="020B0604020202020204"/>
            </a:endParaRPr>
          </a:p>
        </p:txBody>
      </p:sp>
      <p:sp>
        <p:nvSpPr>
          <p:cNvPr id="58" name="TextBox 57"/>
          <p:cNvSpPr txBox="1"/>
          <p:nvPr/>
        </p:nvSpPr>
        <p:spPr>
          <a:xfrm>
            <a:off x="3422223" y="5192715"/>
            <a:ext cx="393000" cy="338398"/>
          </a:xfrm>
          <a:prstGeom prst="rect">
            <a:avLst/>
          </a:prstGeom>
          <a:noFill/>
        </p:spPr>
        <p:txBody>
          <a:bodyPr wrap="none" lIns="91412" tIns="45706" rIns="91412" bIns="45706">
            <a:spAutoFit/>
          </a:bodyPr>
          <a:lstStyle/>
          <a:p>
            <a:pPr defTabSz="608965">
              <a:spcBef>
                <a:spcPct val="20000"/>
              </a:spcBef>
              <a:defRPr/>
            </a:pPr>
            <a:r>
              <a:rPr lang="en-US" sz="1600" b="1" dirty="0">
                <a:solidFill>
                  <a:schemeClr val="accent3"/>
                </a:solidFill>
                <a:latin typeface="Roboto Condensed" panose="02000000000000000000" pitchFamily="2" charset="0"/>
                <a:ea typeface="Arial" panose="020B0604020202020204"/>
                <a:cs typeface="Arial" panose="020B0604020202020204"/>
              </a:rPr>
              <a:t>03</a:t>
            </a:r>
            <a:endParaRPr lang="en-US" sz="1600" b="1" dirty="0">
              <a:solidFill>
                <a:schemeClr val="accent3"/>
              </a:solidFill>
              <a:latin typeface="Roboto Condensed" panose="02000000000000000000" pitchFamily="2" charset="0"/>
              <a:ea typeface="Arial" panose="020B0604020202020204"/>
              <a:cs typeface="Arial" panose="020B0604020202020204"/>
            </a:endParaRPr>
          </a:p>
        </p:txBody>
      </p:sp>
      <p:sp>
        <p:nvSpPr>
          <p:cNvPr id="59" name="TextBox 58"/>
          <p:cNvSpPr txBox="1">
            <a:spLocks noChangeArrowheads="1"/>
          </p:cNvSpPr>
          <p:nvPr/>
        </p:nvSpPr>
        <p:spPr bwMode="auto">
          <a:xfrm>
            <a:off x="3422223" y="5695950"/>
            <a:ext cx="412236" cy="338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12" tIns="45706" rIns="91412" bIns="45706">
            <a:spAutoFit/>
          </a:bodyPr>
          <a:lstStyle>
            <a:lvl1pPr defTabSz="607695">
              <a:defRPr>
                <a:solidFill>
                  <a:schemeClr val="tx1"/>
                </a:solidFill>
                <a:latin typeface="Calibri" panose="020F0502020204030204" pitchFamily="34" charset="0"/>
                <a:ea typeface="MS PGothic" panose="020B0600070205080204" pitchFamily="34" charset="-128"/>
              </a:defRPr>
            </a:lvl1pPr>
            <a:lvl2pPr marL="742950" indent="-285750" defTabSz="607695">
              <a:defRPr>
                <a:solidFill>
                  <a:schemeClr val="tx1"/>
                </a:solidFill>
                <a:latin typeface="Calibri" panose="020F0502020204030204" pitchFamily="34" charset="0"/>
                <a:ea typeface="MS PGothic" panose="020B0600070205080204" pitchFamily="34" charset="-128"/>
              </a:defRPr>
            </a:lvl2pPr>
            <a:lvl3pPr marL="1143000" indent="-228600" defTabSz="607695">
              <a:defRPr>
                <a:solidFill>
                  <a:schemeClr val="tx1"/>
                </a:solidFill>
                <a:latin typeface="Calibri" panose="020F0502020204030204" pitchFamily="34" charset="0"/>
                <a:ea typeface="MS PGothic" panose="020B0600070205080204" pitchFamily="34" charset="-128"/>
              </a:defRPr>
            </a:lvl3pPr>
            <a:lvl4pPr marL="1600200" indent="-228600" defTabSz="607695">
              <a:defRPr>
                <a:solidFill>
                  <a:schemeClr val="tx1"/>
                </a:solidFill>
                <a:latin typeface="Calibri" panose="020F0502020204030204" pitchFamily="34" charset="0"/>
                <a:ea typeface="MS PGothic" panose="020B0600070205080204" pitchFamily="34" charset="-128"/>
              </a:defRPr>
            </a:lvl4pPr>
            <a:lvl5pPr marL="2057400" indent="-228600" defTabSz="607695">
              <a:defRPr>
                <a:solidFill>
                  <a:schemeClr val="tx1"/>
                </a:solidFill>
                <a:latin typeface="Calibri" panose="020F0502020204030204" pitchFamily="34" charset="0"/>
                <a:ea typeface="MS PGothic" panose="020B0600070205080204" pitchFamily="34" charset="-128"/>
              </a:defRPr>
            </a:lvl5pPr>
            <a:lvl6pPr marL="2514600" indent="-228600" defTabSz="607695"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607695"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607695"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607695"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spcBef>
                <a:spcPct val="20000"/>
              </a:spcBef>
            </a:pPr>
            <a:r>
              <a:rPr lang="en-US" altLang="zh-CN" sz="1600" b="1">
                <a:solidFill>
                  <a:schemeClr val="accent1"/>
                </a:solidFill>
                <a:latin typeface="Roboto Condensed" panose="02000000000000000000" pitchFamily="2" charset="0"/>
                <a:cs typeface="Arial" panose="020B0604020202020204" pitchFamily="34" charset="0"/>
              </a:rPr>
              <a:t>04</a:t>
            </a:r>
            <a:endParaRPr lang="en-US" altLang="zh-CN" sz="1600" b="1">
              <a:solidFill>
                <a:schemeClr val="accent1"/>
              </a:solidFill>
              <a:latin typeface="Roboto Condensed" panose="02000000000000000000" pitchFamily="2" charset="0"/>
              <a:cs typeface="Arial" panose="020B0604020202020204" pitchFamily="34" charset="0"/>
            </a:endParaRPr>
          </a:p>
        </p:txBody>
      </p:sp>
      <p:sp>
        <p:nvSpPr>
          <p:cNvPr id="60" name="Text Placeholder 33"/>
          <p:cNvSpPr txBox="1"/>
          <p:nvPr/>
        </p:nvSpPr>
        <p:spPr bwMode="auto">
          <a:xfrm>
            <a:off x="3975756" y="5753101"/>
            <a:ext cx="1655252"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defTabSz="607695">
              <a:defRPr>
                <a:solidFill>
                  <a:schemeClr val="tx1"/>
                </a:solidFill>
                <a:latin typeface="Calibri" panose="020F0502020204030204" pitchFamily="34" charset="0"/>
                <a:ea typeface="MS PGothic" panose="020B0600070205080204" pitchFamily="34" charset="-128"/>
              </a:defRPr>
            </a:lvl1pPr>
            <a:lvl2pPr marL="742950" indent="-285750" defTabSz="607695">
              <a:defRPr>
                <a:solidFill>
                  <a:schemeClr val="tx1"/>
                </a:solidFill>
                <a:latin typeface="Calibri" panose="020F0502020204030204" pitchFamily="34" charset="0"/>
                <a:ea typeface="MS PGothic" panose="020B0600070205080204" pitchFamily="34" charset="-128"/>
              </a:defRPr>
            </a:lvl2pPr>
            <a:lvl3pPr marL="1143000" indent="-228600" defTabSz="607695">
              <a:defRPr>
                <a:solidFill>
                  <a:schemeClr val="tx1"/>
                </a:solidFill>
                <a:latin typeface="Calibri" panose="020F0502020204030204" pitchFamily="34" charset="0"/>
                <a:ea typeface="MS PGothic" panose="020B0600070205080204" pitchFamily="34" charset="-128"/>
              </a:defRPr>
            </a:lvl3pPr>
            <a:lvl4pPr marL="1600200" indent="-228600" defTabSz="607695">
              <a:defRPr>
                <a:solidFill>
                  <a:schemeClr val="tx1"/>
                </a:solidFill>
                <a:latin typeface="Calibri" panose="020F0502020204030204" pitchFamily="34" charset="0"/>
                <a:ea typeface="MS PGothic" panose="020B0600070205080204" pitchFamily="34" charset="-128"/>
              </a:defRPr>
            </a:lvl4pPr>
            <a:lvl5pPr marL="2057400" indent="-228600" defTabSz="607695">
              <a:defRPr>
                <a:solidFill>
                  <a:schemeClr val="tx1"/>
                </a:solidFill>
                <a:latin typeface="Calibri" panose="020F0502020204030204" pitchFamily="34" charset="0"/>
                <a:ea typeface="MS PGothic" panose="020B0600070205080204" pitchFamily="34" charset="-128"/>
              </a:defRPr>
            </a:lvl5pPr>
            <a:lvl6pPr marL="2514600" indent="-228600" defTabSz="607695"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607695"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607695"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607695"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defTabSz="608965">
              <a:defRPr/>
            </a:pPr>
            <a:r>
              <a:rPr lang="zh-CN" altLang="en-US" sz="1600" dirty="0">
                <a:solidFill>
                  <a:schemeClr val="tx1">
                    <a:lumMod val="75000"/>
                    <a:lumOff val="25000"/>
                  </a:schemeClr>
                </a:solidFill>
                <a:ea typeface="微软雅黑" panose="020B0503020204020204" pitchFamily="34" charset="-122"/>
              </a:rPr>
              <a:t>点击输入标题内容</a:t>
            </a:r>
            <a:endParaRPr lang="en-AU" altLang="zh-CN" sz="1600" dirty="0">
              <a:solidFill>
                <a:schemeClr val="tx1">
                  <a:lumMod val="75000"/>
                  <a:lumOff val="25000"/>
                </a:schemeClr>
              </a:solidFill>
              <a:latin typeface="Roboto Condensed" panose="02000000000000000000" pitchFamily="2" charset="0"/>
              <a:ea typeface="Arial" panose="020B0604020202020204"/>
              <a:cs typeface="Arial" panose="020B0604020202020204"/>
            </a:endParaRPr>
          </a:p>
        </p:txBody>
      </p:sp>
      <p:sp>
        <p:nvSpPr>
          <p:cNvPr id="61" name="Text Placeholder 33"/>
          <p:cNvSpPr txBox="1"/>
          <p:nvPr/>
        </p:nvSpPr>
        <p:spPr>
          <a:xfrm>
            <a:off x="3975755" y="4257677"/>
            <a:ext cx="1652078" cy="187325"/>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defTabSz="608965">
              <a:buNone/>
              <a:defRPr/>
            </a:pPr>
            <a:r>
              <a:rPr lang="zh-CN" altLang="en-US" sz="1600" dirty="0">
                <a:solidFill>
                  <a:schemeClr val="tx1">
                    <a:lumMod val="75000"/>
                    <a:lumOff val="25000"/>
                  </a:schemeClr>
                </a:solidFill>
                <a:ea typeface="微软雅黑" panose="020B0503020204020204" pitchFamily="34" charset="-122"/>
              </a:rPr>
              <a:t>点击输入标题内容</a:t>
            </a:r>
            <a:endParaRPr lang="en-AU" altLang="zh-CN" sz="1600" dirty="0">
              <a:solidFill>
                <a:schemeClr val="tx1">
                  <a:lumMod val="75000"/>
                  <a:lumOff val="25000"/>
                </a:schemeClr>
              </a:solidFill>
              <a:latin typeface="Roboto Condensed" panose="02000000000000000000" pitchFamily="2" charset="0"/>
              <a:ea typeface="Arial" panose="020B0604020202020204"/>
              <a:cs typeface="Arial" panose="020B0604020202020204"/>
            </a:endParaRPr>
          </a:p>
        </p:txBody>
      </p:sp>
      <p:sp>
        <p:nvSpPr>
          <p:cNvPr id="62" name="Text Placeholder 33"/>
          <p:cNvSpPr txBox="1"/>
          <p:nvPr/>
        </p:nvSpPr>
        <p:spPr>
          <a:xfrm>
            <a:off x="3975755" y="4764088"/>
            <a:ext cx="1652078" cy="201612"/>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defTabSz="608965">
              <a:buNone/>
              <a:defRPr/>
            </a:pPr>
            <a:r>
              <a:rPr lang="zh-CN" altLang="en-US" sz="1600" dirty="0">
                <a:solidFill>
                  <a:schemeClr val="tx1">
                    <a:lumMod val="75000"/>
                    <a:lumOff val="25000"/>
                  </a:schemeClr>
                </a:solidFill>
                <a:ea typeface="微软雅黑" panose="020B0503020204020204" pitchFamily="34" charset="-122"/>
              </a:rPr>
              <a:t>点击输入标题内容</a:t>
            </a:r>
            <a:endParaRPr lang="en-AU" altLang="zh-CN" sz="1600" dirty="0">
              <a:solidFill>
                <a:schemeClr val="tx1">
                  <a:lumMod val="75000"/>
                  <a:lumOff val="25000"/>
                </a:schemeClr>
              </a:solidFill>
              <a:latin typeface="Roboto Condensed" panose="02000000000000000000" pitchFamily="2" charset="0"/>
              <a:ea typeface="Arial" panose="020B0604020202020204"/>
              <a:cs typeface="Arial" panose="020B0604020202020204"/>
            </a:endParaRPr>
          </a:p>
        </p:txBody>
      </p:sp>
      <p:sp>
        <p:nvSpPr>
          <p:cNvPr id="63" name="Text Placeholder 33"/>
          <p:cNvSpPr txBox="1"/>
          <p:nvPr/>
        </p:nvSpPr>
        <p:spPr>
          <a:xfrm>
            <a:off x="3975755" y="5264152"/>
            <a:ext cx="2020264" cy="244475"/>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defTabSz="608965">
              <a:buNone/>
              <a:defRPr/>
            </a:pPr>
            <a:r>
              <a:rPr lang="zh-CN" altLang="en-US" sz="1600" dirty="0">
                <a:solidFill>
                  <a:schemeClr val="tx1">
                    <a:lumMod val="75000"/>
                    <a:lumOff val="25000"/>
                  </a:schemeClr>
                </a:solidFill>
                <a:ea typeface="微软雅黑" panose="020B0503020204020204" pitchFamily="34" charset="-122"/>
              </a:rPr>
              <a:t>点击输入标题内容</a:t>
            </a:r>
            <a:endParaRPr lang="en-AU" altLang="zh-CN" sz="1600" dirty="0">
              <a:solidFill>
                <a:schemeClr val="tx1">
                  <a:lumMod val="75000"/>
                  <a:lumOff val="25000"/>
                </a:schemeClr>
              </a:solidFill>
              <a:latin typeface="Roboto Condensed" panose="02000000000000000000" pitchFamily="2" charset="0"/>
              <a:ea typeface="Arial" panose="020B0604020202020204"/>
              <a:cs typeface="Arial" panose="020B0604020202020204"/>
            </a:endParaRPr>
          </a:p>
        </p:txBody>
      </p:sp>
      <p:sp>
        <p:nvSpPr>
          <p:cNvPr id="21" name="TextBox 20"/>
          <p:cNvSpPr txBox="1"/>
          <p:nvPr/>
        </p:nvSpPr>
        <p:spPr>
          <a:xfrm>
            <a:off x="6096554" y="1778001"/>
            <a:ext cx="1826048" cy="338380"/>
          </a:xfrm>
          <a:prstGeom prst="rect">
            <a:avLst/>
          </a:prstGeom>
          <a:noFill/>
        </p:spPr>
        <p:txBody>
          <a:bodyPr wrap="none" lIns="91394" tIns="45697" rIns="91394" bIns="45697">
            <a:spAutoFit/>
          </a:bodyPr>
          <a:lstStyle/>
          <a:p>
            <a:pPr defTabSz="608965">
              <a:defRPr/>
            </a:pPr>
            <a:r>
              <a:rPr lang="zh-CN" altLang="en-US" sz="1600" dirty="0">
                <a:solidFill>
                  <a:schemeClr val="tx1">
                    <a:lumMod val="75000"/>
                    <a:lumOff val="25000"/>
                  </a:schemeClr>
                </a:solidFill>
                <a:ea typeface="微软雅黑" panose="020B0503020204020204" pitchFamily="34" charset="-122"/>
              </a:rPr>
              <a:t>点击输入标题内容</a:t>
            </a:r>
            <a:endParaRPr lang="en-AU" altLang="zh-CN" sz="1600" dirty="0">
              <a:solidFill>
                <a:schemeClr val="tx1">
                  <a:lumMod val="75000"/>
                  <a:lumOff val="25000"/>
                </a:schemeClr>
              </a:solidFill>
              <a:latin typeface="Roboto Condensed" panose="02000000000000000000" pitchFamily="2" charset="0"/>
              <a:ea typeface="Arial" panose="020B0604020202020204"/>
              <a:cs typeface="Arial" panose="020B0604020202020204"/>
            </a:endParaRPr>
          </a:p>
        </p:txBody>
      </p:sp>
      <p:sp>
        <p:nvSpPr>
          <p:cNvPr id="22" name="TextBox 21"/>
          <p:cNvSpPr txBox="1">
            <a:spLocks noChangeArrowheads="1"/>
          </p:cNvSpPr>
          <p:nvPr/>
        </p:nvSpPr>
        <p:spPr bwMode="auto">
          <a:xfrm>
            <a:off x="6096001" y="2139952"/>
            <a:ext cx="4624547" cy="646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94" tIns="45697" rIns="91394" bIns="45697">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defRPr/>
            </a:pPr>
            <a:r>
              <a:rPr lang="zh-CN" altLang="en-US" sz="1200" dirty="0">
                <a:latin typeface="微软雅黑" panose="020B0503020204020204" pitchFamily="34" charset="-122"/>
                <a:ea typeface="微软雅黑" panose="020B0503020204020204" pitchFamily="34" charset="-122"/>
              </a:rPr>
              <a:t>所有文字都可以随意更改成您的文字内容 鼠标点击修改的地方</a:t>
            </a:r>
            <a:endParaRPr lang="en-US" altLang="zh-CN" sz="1200" dirty="0">
              <a:latin typeface="微软雅黑" panose="020B0503020204020204" pitchFamily="34" charset="-122"/>
              <a:ea typeface="微软雅黑" panose="020B0503020204020204" pitchFamily="34" charset="-122"/>
            </a:endParaRPr>
          </a:p>
          <a:p>
            <a:pPr>
              <a:defRPr/>
            </a:pPr>
            <a:endParaRPr lang="en-US" altLang="zh-CN" sz="1200" dirty="0">
              <a:latin typeface="微软雅黑" panose="020B0503020204020204" pitchFamily="34" charset="-122"/>
              <a:ea typeface="微软雅黑" panose="020B0503020204020204" pitchFamily="34" charset="-122"/>
            </a:endParaRPr>
          </a:p>
          <a:p>
            <a:pPr>
              <a:defRPr/>
            </a:pPr>
            <a:r>
              <a:rPr lang="zh-CN" altLang="en-US" sz="1200" dirty="0">
                <a:latin typeface="微软雅黑" panose="020B0503020204020204" pitchFamily="34" charset="-122"/>
                <a:ea typeface="微软雅黑" panose="020B0503020204020204" pitchFamily="34" charset="-122"/>
              </a:rPr>
              <a:t>所有文字都可以随意更改成您的文字内容 鼠标点击修改的地方</a:t>
            </a:r>
            <a:endParaRPr lang="en-US" altLang="zh-CN" sz="1200" dirty="0">
              <a:latin typeface="微软雅黑" panose="020B0503020204020204" pitchFamily="34" charset="-122"/>
              <a:ea typeface="微软雅黑" panose="020B0503020204020204" pitchFamily="34" charset="-122"/>
            </a:endParaRPr>
          </a:p>
        </p:txBody>
      </p:sp>
      <p:cxnSp>
        <p:nvCxnSpPr>
          <p:cNvPr id="23" name="Straight Connector 22"/>
          <p:cNvCxnSpPr/>
          <p:nvPr/>
        </p:nvCxnSpPr>
        <p:spPr>
          <a:xfrm>
            <a:off x="6505450" y="3008313"/>
            <a:ext cx="4491239" cy="0"/>
          </a:xfrm>
          <a:prstGeom prst="line">
            <a:avLst/>
          </a:prstGeom>
          <a:ln>
            <a:solidFill>
              <a:schemeClr val="bg1">
                <a:lumMod val="85000"/>
              </a:schemeClr>
            </a:solidFill>
            <a:prstDash val="dash"/>
          </a:ln>
        </p:spPr>
        <p:style>
          <a:lnRef idx="1">
            <a:schemeClr val="accent1"/>
          </a:lnRef>
          <a:fillRef idx="0">
            <a:schemeClr val="accent1"/>
          </a:fillRef>
          <a:effectRef idx="0">
            <a:schemeClr val="accent1"/>
          </a:effectRef>
          <a:fontRef idx="minor">
            <a:schemeClr val="tx1"/>
          </a:fontRef>
        </p:style>
      </p:cxnSp>
      <p:sp>
        <p:nvSpPr>
          <p:cNvPr id="120951" name="TextBox 25"/>
          <p:cNvSpPr txBox="1">
            <a:spLocks noChangeArrowheads="1"/>
          </p:cNvSpPr>
          <p:nvPr/>
        </p:nvSpPr>
        <p:spPr bwMode="auto">
          <a:xfrm>
            <a:off x="5994435" y="3504183"/>
            <a:ext cx="462505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defRPr/>
            </a:pPr>
            <a:r>
              <a:rPr lang="zh-CN" altLang="en-US" sz="1200" dirty="0">
                <a:latin typeface="微软雅黑" panose="020B0503020204020204" pitchFamily="34" charset="-122"/>
                <a:ea typeface="微软雅黑" panose="020B0503020204020204" pitchFamily="34" charset="-122"/>
              </a:rPr>
              <a:t>所有文字都可以随意更改成您的文字内容 鼠标点击修改的地方</a:t>
            </a:r>
            <a:endParaRPr lang="en-US" altLang="zh-CN" sz="1200" dirty="0">
              <a:latin typeface="微软雅黑" panose="020B0503020204020204" pitchFamily="34" charset="-122"/>
              <a:ea typeface="微软雅黑" panose="020B0503020204020204" pitchFamily="34" charset="-122"/>
            </a:endParaRPr>
          </a:p>
          <a:p>
            <a:pPr>
              <a:defRPr/>
            </a:pPr>
            <a:endParaRPr lang="en-US" altLang="zh-CN" sz="1200" dirty="0">
              <a:latin typeface="微软雅黑" panose="020B0503020204020204" pitchFamily="34" charset="-122"/>
              <a:ea typeface="微软雅黑" panose="020B0503020204020204" pitchFamily="34" charset="-122"/>
            </a:endParaRPr>
          </a:p>
        </p:txBody>
      </p:sp>
      <p:grpSp>
        <p:nvGrpSpPr>
          <p:cNvPr id="27" name="Group 26"/>
          <p:cNvGrpSpPr/>
          <p:nvPr/>
        </p:nvGrpSpPr>
        <p:grpSpPr bwMode="auto">
          <a:xfrm>
            <a:off x="6494342" y="4032250"/>
            <a:ext cx="3754866" cy="369889"/>
            <a:chOff x="3101293" y="9211292"/>
            <a:chExt cx="7511744" cy="738348"/>
          </a:xfrm>
        </p:grpSpPr>
        <p:sp>
          <p:nvSpPr>
            <p:cNvPr id="120900" name="Shape 3747"/>
            <p:cNvSpPr/>
            <p:nvPr/>
          </p:nvSpPr>
          <p:spPr bwMode="auto">
            <a:xfrm>
              <a:off x="7661906" y="9337220"/>
              <a:ext cx="291134" cy="609178"/>
            </a:xfrm>
            <a:custGeom>
              <a:avLst/>
              <a:gdLst>
                <a:gd name="T0" fmla="*/ 145567 w 21600"/>
                <a:gd name="T1" fmla="*/ 304589 h 21600"/>
                <a:gd name="T2" fmla="*/ 145567 w 21600"/>
                <a:gd name="T3" fmla="*/ 304589 h 21600"/>
                <a:gd name="T4" fmla="*/ 145567 w 21600"/>
                <a:gd name="T5" fmla="*/ 304589 h 21600"/>
                <a:gd name="T6" fmla="*/ 145567 w 21600"/>
                <a:gd name="T7" fmla="*/ 304589 h 21600"/>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600" h="21600" extrusionOk="0">
                  <a:moveTo>
                    <a:pt x="16338" y="0"/>
                  </a:moveTo>
                  <a:cubicBezTo>
                    <a:pt x="5538" y="0"/>
                    <a:pt x="5538" y="0"/>
                    <a:pt x="5538" y="0"/>
                  </a:cubicBezTo>
                  <a:cubicBezTo>
                    <a:pt x="1662" y="0"/>
                    <a:pt x="0" y="1580"/>
                    <a:pt x="0" y="2107"/>
                  </a:cubicBezTo>
                  <a:cubicBezTo>
                    <a:pt x="0" y="9746"/>
                    <a:pt x="0" y="9746"/>
                    <a:pt x="0" y="9746"/>
                  </a:cubicBezTo>
                  <a:cubicBezTo>
                    <a:pt x="0" y="10141"/>
                    <a:pt x="831" y="10537"/>
                    <a:pt x="1938" y="10537"/>
                  </a:cubicBezTo>
                  <a:cubicBezTo>
                    <a:pt x="3046" y="10537"/>
                    <a:pt x="3600" y="10141"/>
                    <a:pt x="3600" y="9746"/>
                  </a:cubicBezTo>
                  <a:cubicBezTo>
                    <a:pt x="3600" y="3424"/>
                    <a:pt x="3600" y="3424"/>
                    <a:pt x="3600" y="3424"/>
                  </a:cubicBezTo>
                  <a:cubicBezTo>
                    <a:pt x="5262" y="3424"/>
                    <a:pt x="5262" y="3424"/>
                    <a:pt x="5262" y="3424"/>
                  </a:cubicBezTo>
                  <a:cubicBezTo>
                    <a:pt x="5262" y="9483"/>
                    <a:pt x="5262" y="9483"/>
                    <a:pt x="5262" y="9483"/>
                  </a:cubicBezTo>
                  <a:cubicBezTo>
                    <a:pt x="5262" y="9483"/>
                    <a:pt x="5262" y="9615"/>
                    <a:pt x="5262" y="9746"/>
                  </a:cubicBezTo>
                  <a:cubicBezTo>
                    <a:pt x="5262" y="20283"/>
                    <a:pt x="5262" y="20283"/>
                    <a:pt x="5262" y="20283"/>
                  </a:cubicBezTo>
                  <a:cubicBezTo>
                    <a:pt x="5262" y="21073"/>
                    <a:pt x="6369" y="21600"/>
                    <a:pt x="7754" y="21600"/>
                  </a:cubicBezTo>
                  <a:cubicBezTo>
                    <a:pt x="9138" y="21600"/>
                    <a:pt x="10246" y="21073"/>
                    <a:pt x="10246" y="20283"/>
                  </a:cubicBezTo>
                  <a:cubicBezTo>
                    <a:pt x="10246" y="10932"/>
                    <a:pt x="10246" y="10932"/>
                    <a:pt x="10246" y="10932"/>
                  </a:cubicBezTo>
                  <a:cubicBezTo>
                    <a:pt x="11354" y="10932"/>
                    <a:pt x="11354" y="10932"/>
                    <a:pt x="11354" y="10932"/>
                  </a:cubicBezTo>
                  <a:cubicBezTo>
                    <a:pt x="11354" y="20283"/>
                    <a:pt x="11354" y="20283"/>
                    <a:pt x="11354" y="20283"/>
                  </a:cubicBezTo>
                  <a:cubicBezTo>
                    <a:pt x="11354" y="21073"/>
                    <a:pt x="12462" y="21600"/>
                    <a:pt x="13846" y="21600"/>
                  </a:cubicBezTo>
                  <a:cubicBezTo>
                    <a:pt x="15231" y="21600"/>
                    <a:pt x="16338" y="21073"/>
                    <a:pt x="16338" y="20283"/>
                  </a:cubicBezTo>
                  <a:cubicBezTo>
                    <a:pt x="16338" y="3424"/>
                    <a:pt x="16338" y="3424"/>
                    <a:pt x="16338" y="3424"/>
                  </a:cubicBezTo>
                  <a:cubicBezTo>
                    <a:pt x="17723" y="3424"/>
                    <a:pt x="17723" y="3424"/>
                    <a:pt x="17723" y="3424"/>
                  </a:cubicBezTo>
                  <a:cubicBezTo>
                    <a:pt x="17723" y="9746"/>
                    <a:pt x="17723" y="9746"/>
                    <a:pt x="17723" y="9746"/>
                  </a:cubicBezTo>
                  <a:cubicBezTo>
                    <a:pt x="17723" y="10141"/>
                    <a:pt x="18554" y="10537"/>
                    <a:pt x="19662" y="10537"/>
                  </a:cubicBezTo>
                  <a:cubicBezTo>
                    <a:pt x="20769" y="10537"/>
                    <a:pt x="21600" y="10141"/>
                    <a:pt x="21600" y="9746"/>
                  </a:cubicBezTo>
                  <a:cubicBezTo>
                    <a:pt x="21600" y="1976"/>
                    <a:pt x="21600" y="1976"/>
                    <a:pt x="21600" y="1976"/>
                  </a:cubicBezTo>
                  <a:cubicBezTo>
                    <a:pt x="21600" y="1317"/>
                    <a:pt x="19938" y="0"/>
                    <a:pt x="16338" y="0"/>
                  </a:cubicBezTo>
                </a:path>
              </a:pathLst>
            </a:custGeom>
            <a:solidFill>
              <a:srgbClr val="F1F1F1"/>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0" tIns="0" rIns="0" bIns="0"/>
            <a:lstStyle/>
            <a:p>
              <a:endParaRPr lang="zh-CN" altLang="en-US" sz="2400"/>
            </a:p>
          </p:txBody>
        </p:sp>
        <p:sp>
          <p:nvSpPr>
            <p:cNvPr id="120901" name="Shape 3748"/>
            <p:cNvSpPr/>
            <p:nvPr/>
          </p:nvSpPr>
          <p:spPr bwMode="auto">
            <a:xfrm>
              <a:off x="7751607" y="9211292"/>
              <a:ext cx="116455" cy="114911"/>
            </a:xfrm>
            <a:custGeom>
              <a:avLst/>
              <a:gdLst>
                <a:gd name="T0" fmla="*/ 58228 w 19679"/>
                <a:gd name="T1" fmla="*/ 57456 h 19679"/>
                <a:gd name="T2" fmla="*/ 58228 w 19679"/>
                <a:gd name="T3" fmla="*/ 57456 h 19679"/>
                <a:gd name="T4" fmla="*/ 58228 w 19679"/>
                <a:gd name="T5" fmla="*/ 57456 h 19679"/>
                <a:gd name="T6" fmla="*/ 58228 w 19679"/>
                <a:gd name="T7" fmla="*/ 57456 h 1967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F1F1F1"/>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0" tIns="0" rIns="0" bIns="0"/>
            <a:lstStyle/>
            <a:p>
              <a:endParaRPr lang="zh-CN" altLang="en-US" sz="2400"/>
            </a:p>
          </p:txBody>
        </p:sp>
        <p:sp>
          <p:nvSpPr>
            <p:cNvPr id="120902" name="Shape 3749"/>
            <p:cNvSpPr/>
            <p:nvPr/>
          </p:nvSpPr>
          <p:spPr bwMode="auto">
            <a:xfrm>
              <a:off x="8041346" y="9337220"/>
              <a:ext cx="291134" cy="609178"/>
            </a:xfrm>
            <a:custGeom>
              <a:avLst/>
              <a:gdLst>
                <a:gd name="T0" fmla="*/ 145567 w 21600"/>
                <a:gd name="T1" fmla="*/ 304589 h 21600"/>
                <a:gd name="T2" fmla="*/ 145567 w 21600"/>
                <a:gd name="T3" fmla="*/ 304589 h 21600"/>
                <a:gd name="T4" fmla="*/ 145567 w 21600"/>
                <a:gd name="T5" fmla="*/ 304589 h 21600"/>
                <a:gd name="T6" fmla="*/ 145567 w 21600"/>
                <a:gd name="T7" fmla="*/ 304589 h 21600"/>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600" h="21600" extrusionOk="0">
                  <a:moveTo>
                    <a:pt x="16338" y="0"/>
                  </a:moveTo>
                  <a:cubicBezTo>
                    <a:pt x="5538" y="0"/>
                    <a:pt x="5538" y="0"/>
                    <a:pt x="5538" y="0"/>
                  </a:cubicBezTo>
                  <a:cubicBezTo>
                    <a:pt x="1662" y="0"/>
                    <a:pt x="0" y="1580"/>
                    <a:pt x="0" y="2107"/>
                  </a:cubicBezTo>
                  <a:cubicBezTo>
                    <a:pt x="0" y="9746"/>
                    <a:pt x="0" y="9746"/>
                    <a:pt x="0" y="9746"/>
                  </a:cubicBezTo>
                  <a:cubicBezTo>
                    <a:pt x="0" y="10141"/>
                    <a:pt x="831" y="10537"/>
                    <a:pt x="1938" y="10537"/>
                  </a:cubicBezTo>
                  <a:cubicBezTo>
                    <a:pt x="3046" y="10537"/>
                    <a:pt x="3600" y="10141"/>
                    <a:pt x="3600" y="9746"/>
                  </a:cubicBezTo>
                  <a:cubicBezTo>
                    <a:pt x="3600" y="3424"/>
                    <a:pt x="3600" y="3424"/>
                    <a:pt x="3600" y="3424"/>
                  </a:cubicBezTo>
                  <a:cubicBezTo>
                    <a:pt x="5262" y="3424"/>
                    <a:pt x="5262" y="3424"/>
                    <a:pt x="5262" y="3424"/>
                  </a:cubicBezTo>
                  <a:cubicBezTo>
                    <a:pt x="5262" y="9483"/>
                    <a:pt x="5262" y="9483"/>
                    <a:pt x="5262" y="9483"/>
                  </a:cubicBezTo>
                  <a:cubicBezTo>
                    <a:pt x="5262" y="9483"/>
                    <a:pt x="5262" y="9615"/>
                    <a:pt x="5262" y="9746"/>
                  </a:cubicBezTo>
                  <a:cubicBezTo>
                    <a:pt x="5262" y="20283"/>
                    <a:pt x="5262" y="20283"/>
                    <a:pt x="5262" y="20283"/>
                  </a:cubicBezTo>
                  <a:cubicBezTo>
                    <a:pt x="5262" y="21073"/>
                    <a:pt x="6369" y="21600"/>
                    <a:pt x="7754" y="21600"/>
                  </a:cubicBezTo>
                  <a:cubicBezTo>
                    <a:pt x="9138" y="21600"/>
                    <a:pt x="10246" y="21073"/>
                    <a:pt x="10246" y="20283"/>
                  </a:cubicBezTo>
                  <a:cubicBezTo>
                    <a:pt x="10246" y="10932"/>
                    <a:pt x="10246" y="10932"/>
                    <a:pt x="10246" y="10932"/>
                  </a:cubicBezTo>
                  <a:cubicBezTo>
                    <a:pt x="11354" y="10932"/>
                    <a:pt x="11354" y="10932"/>
                    <a:pt x="11354" y="10932"/>
                  </a:cubicBezTo>
                  <a:cubicBezTo>
                    <a:pt x="11354" y="20283"/>
                    <a:pt x="11354" y="20283"/>
                    <a:pt x="11354" y="20283"/>
                  </a:cubicBezTo>
                  <a:cubicBezTo>
                    <a:pt x="11354" y="21073"/>
                    <a:pt x="12462" y="21600"/>
                    <a:pt x="13846" y="21600"/>
                  </a:cubicBezTo>
                  <a:cubicBezTo>
                    <a:pt x="15231" y="21600"/>
                    <a:pt x="16338" y="21073"/>
                    <a:pt x="16338" y="20283"/>
                  </a:cubicBezTo>
                  <a:cubicBezTo>
                    <a:pt x="16338" y="3424"/>
                    <a:pt x="16338" y="3424"/>
                    <a:pt x="16338" y="3424"/>
                  </a:cubicBezTo>
                  <a:cubicBezTo>
                    <a:pt x="17723" y="3424"/>
                    <a:pt x="17723" y="3424"/>
                    <a:pt x="17723" y="3424"/>
                  </a:cubicBezTo>
                  <a:cubicBezTo>
                    <a:pt x="17723" y="9746"/>
                    <a:pt x="17723" y="9746"/>
                    <a:pt x="17723" y="9746"/>
                  </a:cubicBezTo>
                  <a:cubicBezTo>
                    <a:pt x="17723" y="10141"/>
                    <a:pt x="18554" y="10537"/>
                    <a:pt x="19662" y="10537"/>
                  </a:cubicBezTo>
                  <a:cubicBezTo>
                    <a:pt x="20769" y="10537"/>
                    <a:pt x="21600" y="10141"/>
                    <a:pt x="21600" y="9746"/>
                  </a:cubicBezTo>
                  <a:cubicBezTo>
                    <a:pt x="21600" y="1976"/>
                    <a:pt x="21600" y="1976"/>
                    <a:pt x="21600" y="1976"/>
                  </a:cubicBezTo>
                  <a:cubicBezTo>
                    <a:pt x="21600" y="1317"/>
                    <a:pt x="19938" y="0"/>
                    <a:pt x="16338" y="0"/>
                  </a:cubicBezTo>
                </a:path>
              </a:pathLst>
            </a:custGeom>
            <a:solidFill>
              <a:srgbClr val="F1F1F1"/>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0" tIns="0" rIns="0" bIns="0"/>
            <a:lstStyle/>
            <a:p>
              <a:endParaRPr lang="zh-CN" altLang="en-US" sz="2400"/>
            </a:p>
          </p:txBody>
        </p:sp>
        <p:sp>
          <p:nvSpPr>
            <p:cNvPr id="120903" name="Shape 3750"/>
            <p:cNvSpPr/>
            <p:nvPr/>
          </p:nvSpPr>
          <p:spPr bwMode="auto">
            <a:xfrm>
              <a:off x="8131047" y="9211292"/>
              <a:ext cx="116455" cy="114911"/>
            </a:xfrm>
            <a:custGeom>
              <a:avLst/>
              <a:gdLst>
                <a:gd name="T0" fmla="*/ 58228 w 19679"/>
                <a:gd name="T1" fmla="*/ 57456 h 19679"/>
                <a:gd name="T2" fmla="*/ 58228 w 19679"/>
                <a:gd name="T3" fmla="*/ 57456 h 19679"/>
                <a:gd name="T4" fmla="*/ 58228 w 19679"/>
                <a:gd name="T5" fmla="*/ 57456 h 19679"/>
                <a:gd name="T6" fmla="*/ 58228 w 19679"/>
                <a:gd name="T7" fmla="*/ 57456 h 1967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F1F1F1"/>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0" tIns="0" rIns="0" bIns="0"/>
            <a:lstStyle/>
            <a:p>
              <a:endParaRPr lang="zh-CN" altLang="en-US" sz="2400"/>
            </a:p>
          </p:txBody>
        </p:sp>
        <p:sp>
          <p:nvSpPr>
            <p:cNvPr id="120904" name="Shape 3751"/>
            <p:cNvSpPr/>
            <p:nvPr/>
          </p:nvSpPr>
          <p:spPr bwMode="auto">
            <a:xfrm>
              <a:off x="8422220" y="9337220"/>
              <a:ext cx="291134" cy="609178"/>
            </a:xfrm>
            <a:custGeom>
              <a:avLst/>
              <a:gdLst>
                <a:gd name="T0" fmla="*/ 145567 w 21600"/>
                <a:gd name="T1" fmla="*/ 304589 h 21600"/>
                <a:gd name="T2" fmla="*/ 145567 w 21600"/>
                <a:gd name="T3" fmla="*/ 304589 h 21600"/>
                <a:gd name="T4" fmla="*/ 145567 w 21600"/>
                <a:gd name="T5" fmla="*/ 304589 h 21600"/>
                <a:gd name="T6" fmla="*/ 145567 w 21600"/>
                <a:gd name="T7" fmla="*/ 304589 h 21600"/>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600" h="21600" extrusionOk="0">
                  <a:moveTo>
                    <a:pt x="16338" y="0"/>
                  </a:moveTo>
                  <a:cubicBezTo>
                    <a:pt x="5538" y="0"/>
                    <a:pt x="5538" y="0"/>
                    <a:pt x="5538" y="0"/>
                  </a:cubicBezTo>
                  <a:cubicBezTo>
                    <a:pt x="1662" y="0"/>
                    <a:pt x="0" y="1580"/>
                    <a:pt x="0" y="2107"/>
                  </a:cubicBezTo>
                  <a:cubicBezTo>
                    <a:pt x="0" y="9746"/>
                    <a:pt x="0" y="9746"/>
                    <a:pt x="0" y="9746"/>
                  </a:cubicBezTo>
                  <a:cubicBezTo>
                    <a:pt x="0" y="10141"/>
                    <a:pt x="831" y="10537"/>
                    <a:pt x="1938" y="10537"/>
                  </a:cubicBezTo>
                  <a:cubicBezTo>
                    <a:pt x="3046" y="10537"/>
                    <a:pt x="3600" y="10141"/>
                    <a:pt x="3600" y="9746"/>
                  </a:cubicBezTo>
                  <a:cubicBezTo>
                    <a:pt x="3600" y="3424"/>
                    <a:pt x="3600" y="3424"/>
                    <a:pt x="3600" y="3424"/>
                  </a:cubicBezTo>
                  <a:cubicBezTo>
                    <a:pt x="5262" y="3424"/>
                    <a:pt x="5262" y="3424"/>
                    <a:pt x="5262" y="3424"/>
                  </a:cubicBezTo>
                  <a:cubicBezTo>
                    <a:pt x="5262" y="9483"/>
                    <a:pt x="5262" y="9483"/>
                    <a:pt x="5262" y="9483"/>
                  </a:cubicBezTo>
                  <a:cubicBezTo>
                    <a:pt x="5262" y="9483"/>
                    <a:pt x="5262" y="9615"/>
                    <a:pt x="5262" y="9746"/>
                  </a:cubicBezTo>
                  <a:cubicBezTo>
                    <a:pt x="5262" y="20283"/>
                    <a:pt x="5262" y="20283"/>
                    <a:pt x="5262" y="20283"/>
                  </a:cubicBezTo>
                  <a:cubicBezTo>
                    <a:pt x="5262" y="21073"/>
                    <a:pt x="6369" y="21600"/>
                    <a:pt x="7754" y="21600"/>
                  </a:cubicBezTo>
                  <a:cubicBezTo>
                    <a:pt x="9138" y="21600"/>
                    <a:pt x="10246" y="21073"/>
                    <a:pt x="10246" y="20283"/>
                  </a:cubicBezTo>
                  <a:cubicBezTo>
                    <a:pt x="10246" y="10932"/>
                    <a:pt x="10246" y="10932"/>
                    <a:pt x="10246" y="10932"/>
                  </a:cubicBezTo>
                  <a:cubicBezTo>
                    <a:pt x="11354" y="10932"/>
                    <a:pt x="11354" y="10932"/>
                    <a:pt x="11354" y="10932"/>
                  </a:cubicBezTo>
                  <a:cubicBezTo>
                    <a:pt x="11354" y="20283"/>
                    <a:pt x="11354" y="20283"/>
                    <a:pt x="11354" y="20283"/>
                  </a:cubicBezTo>
                  <a:cubicBezTo>
                    <a:pt x="11354" y="21073"/>
                    <a:pt x="12462" y="21600"/>
                    <a:pt x="13846" y="21600"/>
                  </a:cubicBezTo>
                  <a:cubicBezTo>
                    <a:pt x="15231" y="21600"/>
                    <a:pt x="16338" y="21073"/>
                    <a:pt x="16338" y="20283"/>
                  </a:cubicBezTo>
                  <a:cubicBezTo>
                    <a:pt x="16338" y="3424"/>
                    <a:pt x="16338" y="3424"/>
                    <a:pt x="16338" y="3424"/>
                  </a:cubicBezTo>
                  <a:cubicBezTo>
                    <a:pt x="17723" y="3424"/>
                    <a:pt x="17723" y="3424"/>
                    <a:pt x="17723" y="3424"/>
                  </a:cubicBezTo>
                  <a:cubicBezTo>
                    <a:pt x="17723" y="9746"/>
                    <a:pt x="17723" y="9746"/>
                    <a:pt x="17723" y="9746"/>
                  </a:cubicBezTo>
                  <a:cubicBezTo>
                    <a:pt x="17723" y="10141"/>
                    <a:pt x="18554" y="10537"/>
                    <a:pt x="19662" y="10537"/>
                  </a:cubicBezTo>
                  <a:cubicBezTo>
                    <a:pt x="20769" y="10537"/>
                    <a:pt x="21600" y="10141"/>
                    <a:pt x="21600" y="9746"/>
                  </a:cubicBezTo>
                  <a:cubicBezTo>
                    <a:pt x="21600" y="1976"/>
                    <a:pt x="21600" y="1976"/>
                    <a:pt x="21600" y="1976"/>
                  </a:cubicBezTo>
                  <a:cubicBezTo>
                    <a:pt x="21600" y="1317"/>
                    <a:pt x="19938" y="0"/>
                    <a:pt x="16338" y="0"/>
                  </a:cubicBezTo>
                </a:path>
              </a:pathLst>
            </a:custGeom>
            <a:solidFill>
              <a:srgbClr val="F1F1F1"/>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0" tIns="0" rIns="0" bIns="0"/>
            <a:lstStyle/>
            <a:p>
              <a:endParaRPr lang="zh-CN" altLang="en-US" sz="2400"/>
            </a:p>
          </p:txBody>
        </p:sp>
        <p:sp>
          <p:nvSpPr>
            <p:cNvPr id="120905" name="Shape 3752"/>
            <p:cNvSpPr/>
            <p:nvPr/>
          </p:nvSpPr>
          <p:spPr bwMode="auto">
            <a:xfrm>
              <a:off x="8511921" y="9211292"/>
              <a:ext cx="116455" cy="114911"/>
            </a:xfrm>
            <a:custGeom>
              <a:avLst/>
              <a:gdLst>
                <a:gd name="T0" fmla="*/ 58228 w 19679"/>
                <a:gd name="T1" fmla="*/ 57456 h 19679"/>
                <a:gd name="T2" fmla="*/ 58228 w 19679"/>
                <a:gd name="T3" fmla="*/ 57456 h 19679"/>
                <a:gd name="T4" fmla="*/ 58228 w 19679"/>
                <a:gd name="T5" fmla="*/ 57456 h 19679"/>
                <a:gd name="T6" fmla="*/ 58228 w 19679"/>
                <a:gd name="T7" fmla="*/ 57456 h 1967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F1F1F1"/>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0" tIns="0" rIns="0" bIns="0"/>
            <a:lstStyle/>
            <a:p>
              <a:endParaRPr lang="zh-CN" altLang="en-US" sz="2400"/>
            </a:p>
          </p:txBody>
        </p:sp>
        <p:grpSp>
          <p:nvGrpSpPr>
            <p:cNvPr id="34" name="Group 33"/>
            <p:cNvGrpSpPr/>
            <p:nvPr/>
          </p:nvGrpSpPr>
          <p:grpSpPr>
            <a:xfrm>
              <a:off x="8801659" y="9211292"/>
              <a:ext cx="291134" cy="735106"/>
              <a:chOff x="7252702" y="2337375"/>
              <a:chExt cx="283144" cy="714746"/>
            </a:xfrm>
            <a:solidFill>
              <a:schemeClr val="bg1">
                <a:lumMod val="85000"/>
              </a:schemeClr>
            </a:solidFill>
          </p:grpSpPr>
          <p:sp>
            <p:nvSpPr>
              <p:cNvPr id="133" name="Shape 3753"/>
              <p:cNvSpPr/>
              <p:nvPr/>
            </p:nvSpPr>
            <p:spPr>
              <a:xfrm>
                <a:off x="7252702" y="2459815"/>
                <a:ext cx="283144" cy="592306"/>
              </a:xfrm>
              <a:custGeom>
                <a:avLst/>
                <a:gdLst/>
                <a:ahLst/>
                <a:cxnLst>
                  <a:cxn ang="0">
                    <a:pos x="wd2" y="hd2"/>
                  </a:cxn>
                  <a:cxn ang="5400000">
                    <a:pos x="wd2" y="hd2"/>
                  </a:cxn>
                  <a:cxn ang="10800000">
                    <a:pos x="wd2" y="hd2"/>
                  </a:cxn>
                  <a:cxn ang="16200000">
                    <a:pos x="wd2" y="hd2"/>
                  </a:cxn>
                </a:cxnLst>
                <a:rect l="0" t="0" r="r" b="b"/>
                <a:pathLst>
                  <a:path w="21600" h="21600" extrusionOk="0">
                    <a:moveTo>
                      <a:pt x="16338" y="0"/>
                    </a:moveTo>
                    <a:cubicBezTo>
                      <a:pt x="5538" y="0"/>
                      <a:pt x="5538" y="0"/>
                      <a:pt x="5538" y="0"/>
                    </a:cubicBezTo>
                    <a:cubicBezTo>
                      <a:pt x="1662" y="0"/>
                      <a:pt x="0" y="1580"/>
                      <a:pt x="0" y="2107"/>
                    </a:cubicBezTo>
                    <a:cubicBezTo>
                      <a:pt x="0" y="9746"/>
                      <a:pt x="0" y="9746"/>
                      <a:pt x="0" y="9746"/>
                    </a:cubicBezTo>
                    <a:cubicBezTo>
                      <a:pt x="0" y="10141"/>
                      <a:pt x="831" y="10537"/>
                      <a:pt x="1938" y="10537"/>
                    </a:cubicBezTo>
                    <a:cubicBezTo>
                      <a:pt x="3046" y="10537"/>
                      <a:pt x="3600" y="10141"/>
                      <a:pt x="3600" y="9746"/>
                    </a:cubicBezTo>
                    <a:cubicBezTo>
                      <a:pt x="3600" y="3424"/>
                      <a:pt x="3600" y="3424"/>
                      <a:pt x="3600" y="3424"/>
                    </a:cubicBezTo>
                    <a:cubicBezTo>
                      <a:pt x="5262" y="3424"/>
                      <a:pt x="5262" y="3424"/>
                      <a:pt x="5262" y="3424"/>
                    </a:cubicBezTo>
                    <a:cubicBezTo>
                      <a:pt x="5262" y="9483"/>
                      <a:pt x="5262" y="9483"/>
                      <a:pt x="5262" y="9483"/>
                    </a:cubicBezTo>
                    <a:cubicBezTo>
                      <a:pt x="5262" y="9483"/>
                      <a:pt x="5262" y="9615"/>
                      <a:pt x="5262" y="9746"/>
                    </a:cubicBezTo>
                    <a:cubicBezTo>
                      <a:pt x="5262" y="20283"/>
                      <a:pt x="5262" y="20283"/>
                      <a:pt x="5262" y="20283"/>
                    </a:cubicBezTo>
                    <a:cubicBezTo>
                      <a:pt x="5262" y="21073"/>
                      <a:pt x="6369" y="21600"/>
                      <a:pt x="7754" y="21600"/>
                    </a:cubicBezTo>
                    <a:cubicBezTo>
                      <a:pt x="9138" y="21600"/>
                      <a:pt x="10246" y="21073"/>
                      <a:pt x="10246" y="20283"/>
                    </a:cubicBezTo>
                    <a:cubicBezTo>
                      <a:pt x="10246" y="10932"/>
                      <a:pt x="10246" y="10932"/>
                      <a:pt x="10246" y="10932"/>
                    </a:cubicBezTo>
                    <a:cubicBezTo>
                      <a:pt x="11354" y="10932"/>
                      <a:pt x="11354" y="10932"/>
                      <a:pt x="11354" y="10932"/>
                    </a:cubicBezTo>
                    <a:cubicBezTo>
                      <a:pt x="11354" y="20283"/>
                      <a:pt x="11354" y="20283"/>
                      <a:pt x="11354" y="20283"/>
                    </a:cubicBezTo>
                    <a:cubicBezTo>
                      <a:pt x="11354" y="21073"/>
                      <a:pt x="12462" y="21600"/>
                      <a:pt x="13846" y="21600"/>
                    </a:cubicBezTo>
                    <a:cubicBezTo>
                      <a:pt x="15231" y="21600"/>
                      <a:pt x="16338" y="21073"/>
                      <a:pt x="16338" y="20283"/>
                    </a:cubicBezTo>
                    <a:cubicBezTo>
                      <a:pt x="16338" y="3424"/>
                      <a:pt x="16338" y="3424"/>
                      <a:pt x="16338" y="3424"/>
                    </a:cubicBezTo>
                    <a:cubicBezTo>
                      <a:pt x="17723" y="3424"/>
                      <a:pt x="17723" y="3424"/>
                      <a:pt x="17723" y="3424"/>
                    </a:cubicBezTo>
                    <a:cubicBezTo>
                      <a:pt x="17723" y="9746"/>
                      <a:pt x="17723" y="9746"/>
                      <a:pt x="17723" y="9746"/>
                    </a:cubicBezTo>
                    <a:cubicBezTo>
                      <a:pt x="17723" y="10141"/>
                      <a:pt x="18554" y="10537"/>
                      <a:pt x="19662" y="10537"/>
                    </a:cubicBezTo>
                    <a:cubicBezTo>
                      <a:pt x="20769" y="10537"/>
                      <a:pt x="21600" y="10141"/>
                      <a:pt x="21600" y="9746"/>
                    </a:cubicBezTo>
                    <a:cubicBezTo>
                      <a:pt x="21600" y="1976"/>
                      <a:pt x="21600" y="1976"/>
                      <a:pt x="21600" y="1976"/>
                    </a:cubicBezTo>
                    <a:cubicBezTo>
                      <a:pt x="21600" y="1317"/>
                      <a:pt x="19938" y="0"/>
                      <a:pt x="16338" y="0"/>
                    </a:cubicBezTo>
                  </a:path>
                </a:pathLst>
              </a:custGeom>
              <a:grpFill/>
              <a:ln w="12700" cap="flat">
                <a:noFill/>
                <a:miter lim="400000"/>
              </a:ln>
              <a:effectLst/>
            </p:spPr>
            <p:txBody>
              <a:bodyPr lIns="0" tIns="0" rIns="0" bIns="0"/>
              <a:lstStyle/>
              <a:p>
                <a:pPr>
                  <a:defRPr sz="3200">
                    <a:solidFill>
                      <a:srgbClr val="FFFFFF"/>
                    </a:solidFill>
                    <a:latin typeface="Helvetica Light"/>
                    <a:ea typeface="Helvetica Light"/>
                    <a:cs typeface="Helvetica Light"/>
                    <a:sym typeface="Helvetica Light"/>
                  </a:defRPr>
                </a:pPr>
                <a:endParaRPr sz="1600">
                  <a:solidFill>
                    <a:srgbClr val="FFFFFF"/>
                  </a:solidFill>
                  <a:latin typeface="Helvetica Light"/>
                  <a:ea typeface="Helvetica Light"/>
                  <a:cs typeface="Helvetica Light"/>
                  <a:sym typeface="Helvetica Light"/>
                </a:endParaRPr>
              </a:p>
            </p:txBody>
          </p:sp>
          <p:sp>
            <p:nvSpPr>
              <p:cNvPr id="134" name="Shape 3754"/>
              <p:cNvSpPr/>
              <p:nvPr/>
            </p:nvSpPr>
            <p:spPr>
              <a:xfrm>
                <a:off x="7339941" y="2337375"/>
                <a:ext cx="113259" cy="111728"/>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grpFill/>
              <a:ln w="12700" cap="flat">
                <a:noFill/>
                <a:miter lim="400000"/>
              </a:ln>
              <a:effectLst/>
            </p:spPr>
            <p:txBody>
              <a:bodyPr lIns="0" tIns="0" rIns="0" bIns="0"/>
              <a:lstStyle/>
              <a:p>
                <a:pPr>
                  <a:defRPr sz="3200">
                    <a:solidFill>
                      <a:srgbClr val="FFFFFF"/>
                    </a:solidFill>
                    <a:latin typeface="Helvetica Light"/>
                    <a:ea typeface="Helvetica Light"/>
                    <a:cs typeface="Helvetica Light"/>
                    <a:sym typeface="Helvetica Light"/>
                  </a:defRPr>
                </a:pPr>
                <a:endParaRPr sz="1600">
                  <a:solidFill>
                    <a:srgbClr val="FFFFFF"/>
                  </a:solidFill>
                  <a:latin typeface="Helvetica Light"/>
                  <a:ea typeface="Helvetica Light"/>
                  <a:cs typeface="Helvetica Light"/>
                  <a:sym typeface="Helvetica Light"/>
                </a:endParaRPr>
              </a:p>
            </p:txBody>
          </p:sp>
        </p:grpSp>
        <p:grpSp>
          <p:nvGrpSpPr>
            <p:cNvPr id="35" name="Group 34"/>
            <p:cNvGrpSpPr/>
            <p:nvPr/>
          </p:nvGrpSpPr>
          <p:grpSpPr>
            <a:xfrm>
              <a:off x="9182150" y="9211292"/>
              <a:ext cx="291134" cy="735106"/>
              <a:chOff x="7622750" y="2337375"/>
              <a:chExt cx="283144" cy="714746"/>
            </a:xfrm>
            <a:solidFill>
              <a:schemeClr val="bg1">
                <a:lumMod val="85000"/>
              </a:schemeClr>
            </a:solidFill>
          </p:grpSpPr>
          <p:sp>
            <p:nvSpPr>
              <p:cNvPr id="131" name="Shape 3755"/>
              <p:cNvSpPr/>
              <p:nvPr/>
            </p:nvSpPr>
            <p:spPr>
              <a:xfrm>
                <a:off x="7622750" y="2459815"/>
                <a:ext cx="283144" cy="592306"/>
              </a:xfrm>
              <a:custGeom>
                <a:avLst/>
                <a:gdLst/>
                <a:ahLst/>
                <a:cxnLst>
                  <a:cxn ang="0">
                    <a:pos x="wd2" y="hd2"/>
                  </a:cxn>
                  <a:cxn ang="5400000">
                    <a:pos x="wd2" y="hd2"/>
                  </a:cxn>
                  <a:cxn ang="10800000">
                    <a:pos x="wd2" y="hd2"/>
                  </a:cxn>
                  <a:cxn ang="16200000">
                    <a:pos x="wd2" y="hd2"/>
                  </a:cxn>
                </a:cxnLst>
                <a:rect l="0" t="0" r="r" b="b"/>
                <a:pathLst>
                  <a:path w="21600" h="21600" extrusionOk="0">
                    <a:moveTo>
                      <a:pt x="16338" y="0"/>
                    </a:moveTo>
                    <a:cubicBezTo>
                      <a:pt x="5538" y="0"/>
                      <a:pt x="5538" y="0"/>
                      <a:pt x="5538" y="0"/>
                    </a:cubicBezTo>
                    <a:cubicBezTo>
                      <a:pt x="1662" y="0"/>
                      <a:pt x="0" y="1580"/>
                      <a:pt x="0" y="2107"/>
                    </a:cubicBezTo>
                    <a:cubicBezTo>
                      <a:pt x="0" y="9746"/>
                      <a:pt x="0" y="9746"/>
                      <a:pt x="0" y="9746"/>
                    </a:cubicBezTo>
                    <a:cubicBezTo>
                      <a:pt x="0" y="10141"/>
                      <a:pt x="831" y="10537"/>
                      <a:pt x="1938" y="10537"/>
                    </a:cubicBezTo>
                    <a:cubicBezTo>
                      <a:pt x="3046" y="10537"/>
                      <a:pt x="3600" y="10141"/>
                      <a:pt x="3600" y="9746"/>
                    </a:cubicBezTo>
                    <a:cubicBezTo>
                      <a:pt x="3600" y="3424"/>
                      <a:pt x="3600" y="3424"/>
                      <a:pt x="3600" y="3424"/>
                    </a:cubicBezTo>
                    <a:cubicBezTo>
                      <a:pt x="5262" y="3424"/>
                      <a:pt x="5262" y="3424"/>
                      <a:pt x="5262" y="3424"/>
                    </a:cubicBezTo>
                    <a:cubicBezTo>
                      <a:pt x="5262" y="9483"/>
                      <a:pt x="5262" y="9483"/>
                      <a:pt x="5262" y="9483"/>
                    </a:cubicBezTo>
                    <a:cubicBezTo>
                      <a:pt x="5262" y="9483"/>
                      <a:pt x="5262" y="9615"/>
                      <a:pt x="5262" y="9746"/>
                    </a:cubicBezTo>
                    <a:cubicBezTo>
                      <a:pt x="5262" y="20283"/>
                      <a:pt x="5262" y="20283"/>
                      <a:pt x="5262" y="20283"/>
                    </a:cubicBezTo>
                    <a:cubicBezTo>
                      <a:pt x="5262" y="21073"/>
                      <a:pt x="6369" y="21600"/>
                      <a:pt x="7754" y="21600"/>
                    </a:cubicBezTo>
                    <a:cubicBezTo>
                      <a:pt x="9138" y="21600"/>
                      <a:pt x="10246" y="21073"/>
                      <a:pt x="10246" y="20283"/>
                    </a:cubicBezTo>
                    <a:cubicBezTo>
                      <a:pt x="10246" y="10932"/>
                      <a:pt x="10246" y="10932"/>
                      <a:pt x="10246" y="10932"/>
                    </a:cubicBezTo>
                    <a:cubicBezTo>
                      <a:pt x="11354" y="10932"/>
                      <a:pt x="11354" y="10932"/>
                      <a:pt x="11354" y="10932"/>
                    </a:cubicBezTo>
                    <a:cubicBezTo>
                      <a:pt x="11354" y="20283"/>
                      <a:pt x="11354" y="20283"/>
                      <a:pt x="11354" y="20283"/>
                    </a:cubicBezTo>
                    <a:cubicBezTo>
                      <a:pt x="11354" y="21073"/>
                      <a:pt x="12462" y="21600"/>
                      <a:pt x="13846" y="21600"/>
                    </a:cubicBezTo>
                    <a:cubicBezTo>
                      <a:pt x="15231" y="21600"/>
                      <a:pt x="16338" y="21073"/>
                      <a:pt x="16338" y="20283"/>
                    </a:cubicBezTo>
                    <a:cubicBezTo>
                      <a:pt x="16338" y="3424"/>
                      <a:pt x="16338" y="3424"/>
                      <a:pt x="16338" y="3424"/>
                    </a:cubicBezTo>
                    <a:cubicBezTo>
                      <a:pt x="17723" y="3424"/>
                      <a:pt x="17723" y="3424"/>
                      <a:pt x="17723" y="3424"/>
                    </a:cubicBezTo>
                    <a:cubicBezTo>
                      <a:pt x="17723" y="9746"/>
                      <a:pt x="17723" y="9746"/>
                      <a:pt x="17723" y="9746"/>
                    </a:cubicBezTo>
                    <a:cubicBezTo>
                      <a:pt x="17723" y="10141"/>
                      <a:pt x="18554" y="10537"/>
                      <a:pt x="19662" y="10537"/>
                    </a:cubicBezTo>
                    <a:cubicBezTo>
                      <a:pt x="20769" y="10537"/>
                      <a:pt x="21600" y="10141"/>
                      <a:pt x="21600" y="9746"/>
                    </a:cubicBezTo>
                    <a:cubicBezTo>
                      <a:pt x="21600" y="1976"/>
                      <a:pt x="21600" y="1976"/>
                      <a:pt x="21600" y="1976"/>
                    </a:cubicBezTo>
                    <a:cubicBezTo>
                      <a:pt x="21600" y="1317"/>
                      <a:pt x="19938" y="0"/>
                      <a:pt x="16338" y="0"/>
                    </a:cubicBezTo>
                  </a:path>
                </a:pathLst>
              </a:custGeom>
              <a:grpFill/>
              <a:ln w="12700" cap="flat">
                <a:noFill/>
                <a:miter lim="400000"/>
              </a:ln>
              <a:effectLst/>
            </p:spPr>
            <p:txBody>
              <a:bodyPr lIns="0" tIns="0" rIns="0" bIns="0"/>
              <a:lstStyle/>
              <a:p>
                <a:pPr>
                  <a:defRPr sz="3200">
                    <a:solidFill>
                      <a:srgbClr val="FFFFFF"/>
                    </a:solidFill>
                    <a:latin typeface="Helvetica Light"/>
                    <a:ea typeface="Helvetica Light"/>
                    <a:cs typeface="Helvetica Light"/>
                    <a:sym typeface="Helvetica Light"/>
                  </a:defRPr>
                </a:pPr>
                <a:endParaRPr sz="1600">
                  <a:solidFill>
                    <a:srgbClr val="FFFFFF"/>
                  </a:solidFill>
                  <a:latin typeface="Helvetica Light"/>
                  <a:ea typeface="Helvetica Light"/>
                  <a:cs typeface="Helvetica Light"/>
                  <a:sym typeface="Helvetica Light"/>
                </a:endParaRPr>
              </a:p>
            </p:txBody>
          </p:sp>
          <p:sp>
            <p:nvSpPr>
              <p:cNvPr id="132" name="Shape 3756"/>
              <p:cNvSpPr/>
              <p:nvPr/>
            </p:nvSpPr>
            <p:spPr>
              <a:xfrm>
                <a:off x="7709990" y="2337375"/>
                <a:ext cx="113259" cy="111728"/>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grpFill/>
              <a:ln w="12700" cap="flat">
                <a:noFill/>
                <a:miter lim="400000"/>
              </a:ln>
              <a:effectLst/>
            </p:spPr>
            <p:txBody>
              <a:bodyPr lIns="0" tIns="0" rIns="0" bIns="0"/>
              <a:lstStyle/>
              <a:p>
                <a:pPr>
                  <a:defRPr sz="3200">
                    <a:solidFill>
                      <a:srgbClr val="FFFFFF"/>
                    </a:solidFill>
                    <a:latin typeface="Helvetica Light"/>
                    <a:ea typeface="Helvetica Light"/>
                    <a:cs typeface="Helvetica Light"/>
                    <a:sym typeface="Helvetica Light"/>
                  </a:defRPr>
                </a:pPr>
                <a:endParaRPr sz="1600">
                  <a:solidFill>
                    <a:srgbClr val="FFFFFF"/>
                  </a:solidFill>
                  <a:latin typeface="Helvetica Light"/>
                  <a:ea typeface="Helvetica Light"/>
                  <a:cs typeface="Helvetica Light"/>
                  <a:sym typeface="Helvetica Light"/>
                </a:endParaRPr>
              </a:p>
            </p:txBody>
          </p:sp>
        </p:grpSp>
        <p:grpSp>
          <p:nvGrpSpPr>
            <p:cNvPr id="36" name="Group 35"/>
            <p:cNvGrpSpPr/>
            <p:nvPr/>
          </p:nvGrpSpPr>
          <p:grpSpPr>
            <a:xfrm>
              <a:off x="9561589" y="9211292"/>
              <a:ext cx="291134" cy="735106"/>
              <a:chOff x="7991776" y="2337375"/>
              <a:chExt cx="283144" cy="714746"/>
            </a:xfrm>
            <a:solidFill>
              <a:schemeClr val="bg1">
                <a:lumMod val="85000"/>
              </a:schemeClr>
            </a:solidFill>
          </p:grpSpPr>
          <p:sp>
            <p:nvSpPr>
              <p:cNvPr id="129" name="Shape 3757"/>
              <p:cNvSpPr/>
              <p:nvPr/>
            </p:nvSpPr>
            <p:spPr>
              <a:xfrm>
                <a:off x="7991776" y="2459815"/>
                <a:ext cx="283144" cy="592306"/>
              </a:xfrm>
              <a:custGeom>
                <a:avLst/>
                <a:gdLst/>
                <a:ahLst/>
                <a:cxnLst>
                  <a:cxn ang="0">
                    <a:pos x="wd2" y="hd2"/>
                  </a:cxn>
                  <a:cxn ang="5400000">
                    <a:pos x="wd2" y="hd2"/>
                  </a:cxn>
                  <a:cxn ang="10800000">
                    <a:pos x="wd2" y="hd2"/>
                  </a:cxn>
                  <a:cxn ang="16200000">
                    <a:pos x="wd2" y="hd2"/>
                  </a:cxn>
                </a:cxnLst>
                <a:rect l="0" t="0" r="r" b="b"/>
                <a:pathLst>
                  <a:path w="21600" h="21600" extrusionOk="0">
                    <a:moveTo>
                      <a:pt x="16338" y="0"/>
                    </a:moveTo>
                    <a:cubicBezTo>
                      <a:pt x="5538" y="0"/>
                      <a:pt x="5538" y="0"/>
                      <a:pt x="5538" y="0"/>
                    </a:cubicBezTo>
                    <a:cubicBezTo>
                      <a:pt x="1662" y="0"/>
                      <a:pt x="0" y="1580"/>
                      <a:pt x="0" y="2107"/>
                    </a:cubicBezTo>
                    <a:cubicBezTo>
                      <a:pt x="0" y="9746"/>
                      <a:pt x="0" y="9746"/>
                      <a:pt x="0" y="9746"/>
                    </a:cubicBezTo>
                    <a:cubicBezTo>
                      <a:pt x="0" y="10141"/>
                      <a:pt x="831" y="10537"/>
                      <a:pt x="1938" y="10537"/>
                    </a:cubicBezTo>
                    <a:cubicBezTo>
                      <a:pt x="3046" y="10537"/>
                      <a:pt x="3600" y="10141"/>
                      <a:pt x="3600" y="9746"/>
                    </a:cubicBezTo>
                    <a:cubicBezTo>
                      <a:pt x="3600" y="3424"/>
                      <a:pt x="3600" y="3424"/>
                      <a:pt x="3600" y="3424"/>
                    </a:cubicBezTo>
                    <a:cubicBezTo>
                      <a:pt x="5262" y="3424"/>
                      <a:pt x="5262" y="3424"/>
                      <a:pt x="5262" y="3424"/>
                    </a:cubicBezTo>
                    <a:cubicBezTo>
                      <a:pt x="5262" y="9483"/>
                      <a:pt x="5262" y="9483"/>
                      <a:pt x="5262" y="9483"/>
                    </a:cubicBezTo>
                    <a:cubicBezTo>
                      <a:pt x="5262" y="9483"/>
                      <a:pt x="5262" y="9615"/>
                      <a:pt x="5262" y="9746"/>
                    </a:cubicBezTo>
                    <a:cubicBezTo>
                      <a:pt x="5262" y="20283"/>
                      <a:pt x="5262" y="20283"/>
                      <a:pt x="5262" y="20283"/>
                    </a:cubicBezTo>
                    <a:cubicBezTo>
                      <a:pt x="5262" y="21073"/>
                      <a:pt x="6369" y="21600"/>
                      <a:pt x="7754" y="21600"/>
                    </a:cubicBezTo>
                    <a:cubicBezTo>
                      <a:pt x="9138" y="21600"/>
                      <a:pt x="10246" y="21073"/>
                      <a:pt x="10246" y="20283"/>
                    </a:cubicBezTo>
                    <a:cubicBezTo>
                      <a:pt x="10246" y="10932"/>
                      <a:pt x="10246" y="10932"/>
                      <a:pt x="10246" y="10932"/>
                    </a:cubicBezTo>
                    <a:cubicBezTo>
                      <a:pt x="11354" y="10932"/>
                      <a:pt x="11354" y="10932"/>
                      <a:pt x="11354" y="10932"/>
                    </a:cubicBezTo>
                    <a:cubicBezTo>
                      <a:pt x="11354" y="20283"/>
                      <a:pt x="11354" y="20283"/>
                      <a:pt x="11354" y="20283"/>
                    </a:cubicBezTo>
                    <a:cubicBezTo>
                      <a:pt x="11354" y="21073"/>
                      <a:pt x="12462" y="21600"/>
                      <a:pt x="13846" y="21600"/>
                    </a:cubicBezTo>
                    <a:cubicBezTo>
                      <a:pt x="15231" y="21600"/>
                      <a:pt x="16338" y="21073"/>
                      <a:pt x="16338" y="20283"/>
                    </a:cubicBezTo>
                    <a:cubicBezTo>
                      <a:pt x="16338" y="3424"/>
                      <a:pt x="16338" y="3424"/>
                      <a:pt x="16338" y="3424"/>
                    </a:cubicBezTo>
                    <a:cubicBezTo>
                      <a:pt x="17723" y="3424"/>
                      <a:pt x="17723" y="3424"/>
                      <a:pt x="17723" y="3424"/>
                    </a:cubicBezTo>
                    <a:cubicBezTo>
                      <a:pt x="17723" y="9746"/>
                      <a:pt x="17723" y="9746"/>
                      <a:pt x="17723" y="9746"/>
                    </a:cubicBezTo>
                    <a:cubicBezTo>
                      <a:pt x="17723" y="10141"/>
                      <a:pt x="18554" y="10537"/>
                      <a:pt x="19662" y="10537"/>
                    </a:cubicBezTo>
                    <a:cubicBezTo>
                      <a:pt x="20769" y="10537"/>
                      <a:pt x="21600" y="10141"/>
                      <a:pt x="21600" y="9746"/>
                    </a:cubicBezTo>
                    <a:cubicBezTo>
                      <a:pt x="21600" y="1976"/>
                      <a:pt x="21600" y="1976"/>
                      <a:pt x="21600" y="1976"/>
                    </a:cubicBezTo>
                    <a:cubicBezTo>
                      <a:pt x="21600" y="1317"/>
                      <a:pt x="19938" y="0"/>
                      <a:pt x="16338" y="0"/>
                    </a:cubicBezTo>
                  </a:path>
                </a:pathLst>
              </a:custGeom>
              <a:grpFill/>
              <a:ln w="12700" cap="flat">
                <a:noFill/>
                <a:miter lim="400000"/>
              </a:ln>
              <a:effectLst/>
            </p:spPr>
            <p:txBody>
              <a:bodyPr lIns="0" tIns="0" rIns="0" bIns="0"/>
              <a:lstStyle/>
              <a:p>
                <a:pPr>
                  <a:defRPr sz="3200">
                    <a:solidFill>
                      <a:srgbClr val="FFFFFF"/>
                    </a:solidFill>
                    <a:latin typeface="Helvetica Light"/>
                    <a:ea typeface="Helvetica Light"/>
                    <a:cs typeface="Helvetica Light"/>
                    <a:sym typeface="Helvetica Light"/>
                  </a:defRPr>
                </a:pPr>
                <a:endParaRPr sz="1600">
                  <a:solidFill>
                    <a:srgbClr val="FFFFFF"/>
                  </a:solidFill>
                  <a:latin typeface="Helvetica Light"/>
                  <a:ea typeface="Helvetica Light"/>
                  <a:cs typeface="Helvetica Light"/>
                  <a:sym typeface="Helvetica Light"/>
                </a:endParaRPr>
              </a:p>
            </p:txBody>
          </p:sp>
          <p:sp>
            <p:nvSpPr>
              <p:cNvPr id="130" name="Shape 3758"/>
              <p:cNvSpPr/>
              <p:nvPr/>
            </p:nvSpPr>
            <p:spPr>
              <a:xfrm>
                <a:off x="8079016" y="2337375"/>
                <a:ext cx="113259" cy="111728"/>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grpFill/>
              <a:ln w="12700" cap="flat">
                <a:noFill/>
                <a:miter lim="400000"/>
              </a:ln>
              <a:effectLst/>
            </p:spPr>
            <p:txBody>
              <a:bodyPr lIns="0" tIns="0" rIns="0" bIns="0"/>
              <a:lstStyle/>
              <a:p>
                <a:pPr>
                  <a:defRPr sz="3200">
                    <a:solidFill>
                      <a:srgbClr val="FFFFFF"/>
                    </a:solidFill>
                    <a:latin typeface="Helvetica Light"/>
                    <a:ea typeface="Helvetica Light"/>
                    <a:cs typeface="Helvetica Light"/>
                    <a:sym typeface="Helvetica Light"/>
                  </a:defRPr>
                </a:pPr>
                <a:endParaRPr sz="1600">
                  <a:solidFill>
                    <a:srgbClr val="FFFFFF"/>
                  </a:solidFill>
                  <a:latin typeface="Helvetica Light"/>
                  <a:ea typeface="Helvetica Light"/>
                  <a:cs typeface="Helvetica Light"/>
                  <a:sym typeface="Helvetica Light"/>
                </a:endParaRPr>
              </a:p>
            </p:txBody>
          </p:sp>
        </p:grpSp>
        <p:grpSp>
          <p:nvGrpSpPr>
            <p:cNvPr id="37" name="Group 36"/>
            <p:cNvGrpSpPr/>
            <p:nvPr/>
          </p:nvGrpSpPr>
          <p:grpSpPr>
            <a:xfrm>
              <a:off x="9942464" y="9211292"/>
              <a:ext cx="291134" cy="735106"/>
              <a:chOff x="8362198" y="2337375"/>
              <a:chExt cx="283144" cy="714746"/>
            </a:xfrm>
            <a:solidFill>
              <a:schemeClr val="bg1">
                <a:lumMod val="85000"/>
              </a:schemeClr>
            </a:solidFill>
          </p:grpSpPr>
          <p:sp>
            <p:nvSpPr>
              <p:cNvPr id="127" name="Shape 3759"/>
              <p:cNvSpPr/>
              <p:nvPr/>
            </p:nvSpPr>
            <p:spPr>
              <a:xfrm>
                <a:off x="8362198" y="2459815"/>
                <a:ext cx="283144" cy="592306"/>
              </a:xfrm>
              <a:custGeom>
                <a:avLst/>
                <a:gdLst/>
                <a:ahLst/>
                <a:cxnLst>
                  <a:cxn ang="0">
                    <a:pos x="wd2" y="hd2"/>
                  </a:cxn>
                  <a:cxn ang="5400000">
                    <a:pos x="wd2" y="hd2"/>
                  </a:cxn>
                  <a:cxn ang="10800000">
                    <a:pos x="wd2" y="hd2"/>
                  </a:cxn>
                  <a:cxn ang="16200000">
                    <a:pos x="wd2" y="hd2"/>
                  </a:cxn>
                </a:cxnLst>
                <a:rect l="0" t="0" r="r" b="b"/>
                <a:pathLst>
                  <a:path w="21600" h="21600" extrusionOk="0">
                    <a:moveTo>
                      <a:pt x="16338" y="0"/>
                    </a:moveTo>
                    <a:cubicBezTo>
                      <a:pt x="5538" y="0"/>
                      <a:pt x="5538" y="0"/>
                      <a:pt x="5538" y="0"/>
                    </a:cubicBezTo>
                    <a:cubicBezTo>
                      <a:pt x="1662" y="0"/>
                      <a:pt x="0" y="1580"/>
                      <a:pt x="0" y="2107"/>
                    </a:cubicBezTo>
                    <a:cubicBezTo>
                      <a:pt x="0" y="9746"/>
                      <a:pt x="0" y="9746"/>
                      <a:pt x="0" y="9746"/>
                    </a:cubicBezTo>
                    <a:cubicBezTo>
                      <a:pt x="0" y="10141"/>
                      <a:pt x="831" y="10537"/>
                      <a:pt x="1938" y="10537"/>
                    </a:cubicBezTo>
                    <a:cubicBezTo>
                      <a:pt x="3046" y="10537"/>
                      <a:pt x="3600" y="10141"/>
                      <a:pt x="3600" y="9746"/>
                    </a:cubicBezTo>
                    <a:cubicBezTo>
                      <a:pt x="3600" y="3424"/>
                      <a:pt x="3600" y="3424"/>
                      <a:pt x="3600" y="3424"/>
                    </a:cubicBezTo>
                    <a:cubicBezTo>
                      <a:pt x="5262" y="3424"/>
                      <a:pt x="5262" y="3424"/>
                      <a:pt x="5262" y="3424"/>
                    </a:cubicBezTo>
                    <a:cubicBezTo>
                      <a:pt x="5262" y="9483"/>
                      <a:pt x="5262" y="9483"/>
                      <a:pt x="5262" y="9483"/>
                    </a:cubicBezTo>
                    <a:cubicBezTo>
                      <a:pt x="5262" y="9483"/>
                      <a:pt x="5262" y="9615"/>
                      <a:pt x="5262" y="9746"/>
                    </a:cubicBezTo>
                    <a:cubicBezTo>
                      <a:pt x="5262" y="20283"/>
                      <a:pt x="5262" y="20283"/>
                      <a:pt x="5262" y="20283"/>
                    </a:cubicBezTo>
                    <a:cubicBezTo>
                      <a:pt x="5262" y="21073"/>
                      <a:pt x="6369" y="21600"/>
                      <a:pt x="7754" y="21600"/>
                    </a:cubicBezTo>
                    <a:cubicBezTo>
                      <a:pt x="9138" y="21600"/>
                      <a:pt x="10246" y="21073"/>
                      <a:pt x="10246" y="20283"/>
                    </a:cubicBezTo>
                    <a:cubicBezTo>
                      <a:pt x="10246" y="10932"/>
                      <a:pt x="10246" y="10932"/>
                      <a:pt x="10246" y="10932"/>
                    </a:cubicBezTo>
                    <a:cubicBezTo>
                      <a:pt x="11354" y="10932"/>
                      <a:pt x="11354" y="10932"/>
                      <a:pt x="11354" y="10932"/>
                    </a:cubicBezTo>
                    <a:cubicBezTo>
                      <a:pt x="11354" y="20283"/>
                      <a:pt x="11354" y="20283"/>
                      <a:pt x="11354" y="20283"/>
                    </a:cubicBezTo>
                    <a:cubicBezTo>
                      <a:pt x="11354" y="21073"/>
                      <a:pt x="12462" y="21600"/>
                      <a:pt x="13846" y="21600"/>
                    </a:cubicBezTo>
                    <a:cubicBezTo>
                      <a:pt x="15231" y="21600"/>
                      <a:pt x="16338" y="21073"/>
                      <a:pt x="16338" y="20283"/>
                    </a:cubicBezTo>
                    <a:cubicBezTo>
                      <a:pt x="16338" y="3424"/>
                      <a:pt x="16338" y="3424"/>
                      <a:pt x="16338" y="3424"/>
                    </a:cubicBezTo>
                    <a:cubicBezTo>
                      <a:pt x="17723" y="3424"/>
                      <a:pt x="17723" y="3424"/>
                      <a:pt x="17723" y="3424"/>
                    </a:cubicBezTo>
                    <a:cubicBezTo>
                      <a:pt x="17723" y="9746"/>
                      <a:pt x="17723" y="9746"/>
                      <a:pt x="17723" y="9746"/>
                    </a:cubicBezTo>
                    <a:cubicBezTo>
                      <a:pt x="17723" y="10141"/>
                      <a:pt x="18554" y="10537"/>
                      <a:pt x="19662" y="10537"/>
                    </a:cubicBezTo>
                    <a:cubicBezTo>
                      <a:pt x="20769" y="10537"/>
                      <a:pt x="21600" y="10141"/>
                      <a:pt x="21600" y="9746"/>
                    </a:cubicBezTo>
                    <a:cubicBezTo>
                      <a:pt x="21600" y="1976"/>
                      <a:pt x="21600" y="1976"/>
                      <a:pt x="21600" y="1976"/>
                    </a:cubicBezTo>
                    <a:cubicBezTo>
                      <a:pt x="21600" y="1317"/>
                      <a:pt x="19938" y="0"/>
                      <a:pt x="16338" y="0"/>
                    </a:cubicBezTo>
                  </a:path>
                </a:pathLst>
              </a:custGeom>
              <a:grpFill/>
              <a:ln w="12700" cap="flat">
                <a:noFill/>
                <a:miter lim="400000"/>
              </a:ln>
              <a:effectLst/>
            </p:spPr>
            <p:txBody>
              <a:bodyPr lIns="0" tIns="0" rIns="0" bIns="0"/>
              <a:lstStyle/>
              <a:p>
                <a:pPr>
                  <a:defRPr sz="3200">
                    <a:solidFill>
                      <a:srgbClr val="FFFFFF"/>
                    </a:solidFill>
                    <a:latin typeface="Helvetica Light"/>
                    <a:ea typeface="Helvetica Light"/>
                    <a:cs typeface="Helvetica Light"/>
                    <a:sym typeface="Helvetica Light"/>
                  </a:defRPr>
                </a:pPr>
                <a:endParaRPr sz="1600">
                  <a:solidFill>
                    <a:srgbClr val="FFFFFF"/>
                  </a:solidFill>
                  <a:latin typeface="Helvetica Light"/>
                  <a:ea typeface="Helvetica Light"/>
                  <a:cs typeface="Helvetica Light"/>
                  <a:sym typeface="Helvetica Light"/>
                </a:endParaRPr>
              </a:p>
            </p:txBody>
          </p:sp>
          <p:sp>
            <p:nvSpPr>
              <p:cNvPr id="128" name="Shape 3760"/>
              <p:cNvSpPr/>
              <p:nvPr/>
            </p:nvSpPr>
            <p:spPr>
              <a:xfrm>
                <a:off x="8449437" y="2337375"/>
                <a:ext cx="113259" cy="111728"/>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grpFill/>
              <a:ln w="12700" cap="flat">
                <a:noFill/>
                <a:miter lim="400000"/>
              </a:ln>
              <a:effectLst/>
            </p:spPr>
            <p:txBody>
              <a:bodyPr lIns="0" tIns="0" rIns="0" bIns="0"/>
              <a:lstStyle/>
              <a:p>
                <a:pPr>
                  <a:defRPr sz="3200">
                    <a:solidFill>
                      <a:srgbClr val="FFFFFF"/>
                    </a:solidFill>
                    <a:latin typeface="Helvetica Light"/>
                    <a:ea typeface="Helvetica Light"/>
                    <a:cs typeface="Helvetica Light"/>
                    <a:sym typeface="Helvetica Light"/>
                  </a:defRPr>
                </a:pPr>
                <a:endParaRPr sz="1600">
                  <a:solidFill>
                    <a:srgbClr val="FFFFFF"/>
                  </a:solidFill>
                  <a:latin typeface="Helvetica Light"/>
                  <a:ea typeface="Helvetica Light"/>
                  <a:cs typeface="Helvetica Light"/>
                  <a:sym typeface="Helvetica Light"/>
                </a:endParaRPr>
              </a:p>
            </p:txBody>
          </p:sp>
        </p:grpSp>
        <p:grpSp>
          <p:nvGrpSpPr>
            <p:cNvPr id="38" name="Group 37"/>
            <p:cNvGrpSpPr/>
            <p:nvPr/>
          </p:nvGrpSpPr>
          <p:grpSpPr>
            <a:xfrm>
              <a:off x="10321903" y="9211292"/>
              <a:ext cx="291134" cy="735106"/>
              <a:chOff x="8731224" y="2337375"/>
              <a:chExt cx="283144" cy="714746"/>
            </a:xfrm>
            <a:solidFill>
              <a:schemeClr val="bg1">
                <a:lumMod val="85000"/>
              </a:schemeClr>
            </a:solidFill>
          </p:grpSpPr>
          <p:sp>
            <p:nvSpPr>
              <p:cNvPr id="125" name="Shape 3761"/>
              <p:cNvSpPr/>
              <p:nvPr/>
            </p:nvSpPr>
            <p:spPr>
              <a:xfrm>
                <a:off x="8731224" y="2459815"/>
                <a:ext cx="283144" cy="592306"/>
              </a:xfrm>
              <a:custGeom>
                <a:avLst/>
                <a:gdLst/>
                <a:ahLst/>
                <a:cxnLst>
                  <a:cxn ang="0">
                    <a:pos x="wd2" y="hd2"/>
                  </a:cxn>
                  <a:cxn ang="5400000">
                    <a:pos x="wd2" y="hd2"/>
                  </a:cxn>
                  <a:cxn ang="10800000">
                    <a:pos x="wd2" y="hd2"/>
                  </a:cxn>
                  <a:cxn ang="16200000">
                    <a:pos x="wd2" y="hd2"/>
                  </a:cxn>
                </a:cxnLst>
                <a:rect l="0" t="0" r="r" b="b"/>
                <a:pathLst>
                  <a:path w="21600" h="21600" extrusionOk="0">
                    <a:moveTo>
                      <a:pt x="16338" y="0"/>
                    </a:moveTo>
                    <a:cubicBezTo>
                      <a:pt x="5538" y="0"/>
                      <a:pt x="5538" y="0"/>
                      <a:pt x="5538" y="0"/>
                    </a:cubicBezTo>
                    <a:cubicBezTo>
                      <a:pt x="1662" y="0"/>
                      <a:pt x="0" y="1580"/>
                      <a:pt x="0" y="2107"/>
                    </a:cubicBezTo>
                    <a:cubicBezTo>
                      <a:pt x="0" y="9746"/>
                      <a:pt x="0" y="9746"/>
                      <a:pt x="0" y="9746"/>
                    </a:cubicBezTo>
                    <a:cubicBezTo>
                      <a:pt x="0" y="10141"/>
                      <a:pt x="831" y="10537"/>
                      <a:pt x="1938" y="10537"/>
                    </a:cubicBezTo>
                    <a:cubicBezTo>
                      <a:pt x="3046" y="10537"/>
                      <a:pt x="3600" y="10141"/>
                      <a:pt x="3600" y="9746"/>
                    </a:cubicBezTo>
                    <a:cubicBezTo>
                      <a:pt x="3600" y="3424"/>
                      <a:pt x="3600" y="3424"/>
                      <a:pt x="3600" y="3424"/>
                    </a:cubicBezTo>
                    <a:cubicBezTo>
                      <a:pt x="5262" y="3424"/>
                      <a:pt x="5262" y="3424"/>
                      <a:pt x="5262" y="3424"/>
                    </a:cubicBezTo>
                    <a:cubicBezTo>
                      <a:pt x="5262" y="9483"/>
                      <a:pt x="5262" y="9483"/>
                      <a:pt x="5262" y="9483"/>
                    </a:cubicBezTo>
                    <a:cubicBezTo>
                      <a:pt x="5262" y="9483"/>
                      <a:pt x="5262" y="9615"/>
                      <a:pt x="5262" y="9746"/>
                    </a:cubicBezTo>
                    <a:cubicBezTo>
                      <a:pt x="5262" y="20283"/>
                      <a:pt x="5262" y="20283"/>
                      <a:pt x="5262" y="20283"/>
                    </a:cubicBezTo>
                    <a:cubicBezTo>
                      <a:pt x="5262" y="21073"/>
                      <a:pt x="6369" y="21600"/>
                      <a:pt x="7754" y="21600"/>
                    </a:cubicBezTo>
                    <a:cubicBezTo>
                      <a:pt x="9138" y="21600"/>
                      <a:pt x="10246" y="21073"/>
                      <a:pt x="10246" y="20283"/>
                    </a:cubicBezTo>
                    <a:cubicBezTo>
                      <a:pt x="10246" y="10932"/>
                      <a:pt x="10246" y="10932"/>
                      <a:pt x="10246" y="10932"/>
                    </a:cubicBezTo>
                    <a:cubicBezTo>
                      <a:pt x="11354" y="10932"/>
                      <a:pt x="11354" y="10932"/>
                      <a:pt x="11354" y="10932"/>
                    </a:cubicBezTo>
                    <a:cubicBezTo>
                      <a:pt x="11354" y="20283"/>
                      <a:pt x="11354" y="20283"/>
                      <a:pt x="11354" y="20283"/>
                    </a:cubicBezTo>
                    <a:cubicBezTo>
                      <a:pt x="11354" y="21073"/>
                      <a:pt x="12462" y="21600"/>
                      <a:pt x="13846" y="21600"/>
                    </a:cubicBezTo>
                    <a:cubicBezTo>
                      <a:pt x="15231" y="21600"/>
                      <a:pt x="16338" y="21073"/>
                      <a:pt x="16338" y="20283"/>
                    </a:cubicBezTo>
                    <a:cubicBezTo>
                      <a:pt x="16338" y="3424"/>
                      <a:pt x="16338" y="3424"/>
                      <a:pt x="16338" y="3424"/>
                    </a:cubicBezTo>
                    <a:cubicBezTo>
                      <a:pt x="17723" y="3424"/>
                      <a:pt x="17723" y="3424"/>
                      <a:pt x="17723" y="3424"/>
                    </a:cubicBezTo>
                    <a:cubicBezTo>
                      <a:pt x="17723" y="9746"/>
                      <a:pt x="17723" y="9746"/>
                      <a:pt x="17723" y="9746"/>
                    </a:cubicBezTo>
                    <a:cubicBezTo>
                      <a:pt x="17723" y="10141"/>
                      <a:pt x="18554" y="10537"/>
                      <a:pt x="19662" y="10537"/>
                    </a:cubicBezTo>
                    <a:cubicBezTo>
                      <a:pt x="20769" y="10537"/>
                      <a:pt x="21600" y="10141"/>
                      <a:pt x="21600" y="9746"/>
                    </a:cubicBezTo>
                    <a:cubicBezTo>
                      <a:pt x="21600" y="1976"/>
                      <a:pt x="21600" y="1976"/>
                      <a:pt x="21600" y="1976"/>
                    </a:cubicBezTo>
                    <a:cubicBezTo>
                      <a:pt x="21600" y="1317"/>
                      <a:pt x="19938" y="0"/>
                      <a:pt x="16338" y="0"/>
                    </a:cubicBezTo>
                  </a:path>
                </a:pathLst>
              </a:custGeom>
              <a:grpFill/>
              <a:ln w="12700" cap="flat">
                <a:noFill/>
                <a:miter lim="400000"/>
              </a:ln>
              <a:effectLst/>
            </p:spPr>
            <p:txBody>
              <a:bodyPr lIns="0" tIns="0" rIns="0" bIns="0"/>
              <a:lstStyle/>
              <a:p>
                <a:pPr>
                  <a:defRPr sz="3200">
                    <a:solidFill>
                      <a:srgbClr val="FFFFFF"/>
                    </a:solidFill>
                    <a:latin typeface="Helvetica Light"/>
                    <a:ea typeface="Helvetica Light"/>
                    <a:cs typeface="Helvetica Light"/>
                    <a:sym typeface="Helvetica Light"/>
                  </a:defRPr>
                </a:pPr>
                <a:endParaRPr sz="1600">
                  <a:solidFill>
                    <a:srgbClr val="FFFFFF"/>
                  </a:solidFill>
                  <a:latin typeface="Helvetica Light"/>
                  <a:ea typeface="Helvetica Light"/>
                  <a:cs typeface="Helvetica Light"/>
                  <a:sym typeface="Helvetica Light"/>
                </a:endParaRPr>
              </a:p>
            </p:txBody>
          </p:sp>
          <p:sp>
            <p:nvSpPr>
              <p:cNvPr id="126" name="Shape 3762"/>
              <p:cNvSpPr/>
              <p:nvPr/>
            </p:nvSpPr>
            <p:spPr>
              <a:xfrm>
                <a:off x="8818464" y="2337375"/>
                <a:ext cx="113259" cy="111728"/>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grpFill/>
              <a:ln w="12700" cap="flat">
                <a:noFill/>
                <a:miter lim="400000"/>
              </a:ln>
              <a:effectLst/>
            </p:spPr>
            <p:txBody>
              <a:bodyPr lIns="0" tIns="0" rIns="0" bIns="0"/>
              <a:lstStyle/>
              <a:p>
                <a:pPr>
                  <a:defRPr sz="3200">
                    <a:solidFill>
                      <a:srgbClr val="FFFFFF"/>
                    </a:solidFill>
                    <a:latin typeface="Helvetica Light"/>
                    <a:ea typeface="Helvetica Light"/>
                    <a:cs typeface="Helvetica Light"/>
                    <a:sym typeface="Helvetica Light"/>
                  </a:defRPr>
                </a:pPr>
                <a:endParaRPr sz="1600">
                  <a:solidFill>
                    <a:srgbClr val="FFFFFF"/>
                  </a:solidFill>
                  <a:latin typeface="Helvetica Light"/>
                  <a:ea typeface="Helvetica Light"/>
                  <a:cs typeface="Helvetica Light"/>
                  <a:sym typeface="Helvetica Light"/>
                </a:endParaRPr>
              </a:p>
            </p:txBody>
          </p:sp>
        </p:grpSp>
        <p:sp>
          <p:nvSpPr>
            <p:cNvPr id="120911" name="Shape 3763"/>
            <p:cNvSpPr/>
            <p:nvPr/>
          </p:nvSpPr>
          <p:spPr bwMode="auto">
            <a:xfrm>
              <a:off x="4623279" y="9337220"/>
              <a:ext cx="291134" cy="609178"/>
            </a:xfrm>
            <a:custGeom>
              <a:avLst/>
              <a:gdLst>
                <a:gd name="T0" fmla="*/ 145567 w 21600"/>
                <a:gd name="T1" fmla="*/ 304589 h 21600"/>
                <a:gd name="T2" fmla="*/ 145567 w 21600"/>
                <a:gd name="T3" fmla="*/ 304589 h 21600"/>
                <a:gd name="T4" fmla="*/ 145567 w 21600"/>
                <a:gd name="T5" fmla="*/ 304589 h 21600"/>
                <a:gd name="T6" fmla="*/ 145567 w 21600"/>
                <a:gd name="T7" fmla="*/ 304589 h 21600"/>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600" h="21600" extrusionOk="0">
                  <a:moveTo>
                    <a:pt x="16338" y="0"/>
                  </a:moveTo>
                  <a:cubicBezTo>
                    <a:pt x="5538" y="0"/>
                    <a:pt x="5538" y="0"/>
                    <a:pt x="5538" y="0"/>
                  </a:cubicBezTo>
                  <a:cubicBezTo>
                    <a:pt x="1662" y="0"/>
                    <a:pt x="0" y="1580"/>
                    <a:pt x="0" y="2107"/>
                  </a:cubicBezTo>
                  <a:cubicBezTo>
                    <a:pt x="0" y="9746"/>
                    <a:pt x="0" y="9746"/>
                    <a:pt x="0" y="9746"/>
                  </a:cubicBezTo>
                  <a:cubicBezTo>
                    <a:pt x="0" y="10141"/>
                    <a:pt x="831" y="10537"/>
                    <a:pt x="1938" y="10537"/>
                  </a:cubicBezTo>
                  <a:cubicBezTo>
                    <a:pt x="3046" y="10537"/>
                    <a:pt x="3600" y="10141"/>
                    <a:pt x="3600" y="9746"/>
                  </a:cubicBezTo>
                  <a:cubicBezTo>
                    <a:pt x="3600" y="3424"/>
                    <a:pt x="3600" y="3424"/>
                    <a:pt x="3600" y="3424"/>
                  </a:cubicBezTo>
                  <a:cubicBezTo>
                    <a:pt x="5262" y="3424"/>
                    <a:pt x="5262" y="3424"/>
                    <a:pt x="5262" y="3424"/>
                  </a:cubicBezTo>
                  <a:cubicBezTo>
                    <a:pt x="5262" y="9483"/>
                    <a:pt x="5262" y="9483"/>
                    <a:pt x="5262" y="9483"/>
                  </a:cubicBezTo>
                  <a:cubicBezTo>
                    <a:pt x="5262" y="9483"/>
                    <a:pt x="5262" y="9615"/>
                    <a:pt x="5262" y="9746"/>
                  </a:cubicBezTo>
                  <a:cubicBezTo>
                    <a:pt x="5262" y="20283"/>
                    <a:pt x="5262" y="20283"/>
                    <a:pt x="5262" y="20283"/>
                  </a:cubicBezTo>
                  <a:cubicBezTo>
                    <a:pt x="5262" y="21073"/>
                    <a:pt x="6369" y="21600"/>
                    <a:pt x="7754" y="21600"/>
                  </a:cubicBezTo>
                  <a:cubicBezTo>
                    <a:pt x="9138" y="21600"/>
                    <a:pt x="10246" y="21073"/>
                    <a:pt x="10246" y="20283"/>
                  </a:cubicBezTo>
                  <a:cubicBezTo>
                    <a:pt x="10246" y="10932"/>
                    <a:pt x="10246" y="10932"/>
                    <a:pt x="10246" y="10932"/>
                  </a:cubicBezTo>
                  <a:cubicBezTo>
                    <a:pt x="11354" y="10932"/>
                    <a:pt x="11354" y="10932"/>
                    <a:pt x="11354" y="10932"/>
                  </a:cubicBezTo>
                  <a:cubicBezTo>
                    <a:pt x="11354" y="20283"/>
                    <a:pt x="11354" y="20283"/>
                    <a:pt x="11354" y="20283"/>
                  </a:cubicBezTo>
                  <a:cubicBezTo>
                    <a:pt x="11354" y="21073"/>
                    <a:pt x="12462" y="21600"/>
                    <a:pt x="13846" y="21600"/>
                  </a:cubicBezTo>
                  <a:cubicBezTo>
                    <a:pt x="15231" y="21600"/>
                    <a:pt x="16338" y="21073"/>
                    <a:pt x="16338" y="20283"/>
                  </a:cubicBezTo>
                  <a:cubicBezTo>
                    <a:pt x="16338" y="3424"/>
                    <a:pt x="16338" y="3424"/>
                    <a:pt x="16338" y="3424"/>
                  </a:cubicBezTo>
                  <a:cubicBezTo>
                    <a:pt x="17723" y="3424"/>
                    <a:pt x="17723" y="3424"/>
                    <a:pt x="17723" y="3424"/>
                  </a:cubicBezTo>
                  <a:cubicBezTo>
                    <a:pt x="17723" y="9746"/>
                    <a:pt x="17723" y="9746"/>
                    <a:pt x="17723" y="9746"/>
                  </a:cubicBezTo>
                  <a:cubicBezTo>
                    <a:pt x="17723" y="10141"/>
                    <a:pt x="18554" y="10537"/>
                    <a:pt x="19662" y="10537"/>
                  </a:cubicBezTo>
                  <a:cubicBezTo>
                    <a:pt x="20769" y="10537"/>
                    <a:pt x="21600" y="10141"/>
                    <a:pt x="21600" y="9746"/>
                  </a:cubicBezTo>
                  <a:cubicBezTo>
                    <a:pt x="21600" y="1976"/>
                    <a:pt x="21600" y="1976"/>
                    <a:pt x="21600" y="1976"/>
                  </a:cubicBezTo>
                  <a:cubicBezTo>
                    <a:pt x="21600" y="1317"/>
                    <a:pt x="19938" y="0"/>
                    <a:pt x="16338" y="0"/>
                  </a:cubicBezTo>
                </a:path>
              </a:pathLst>
            </a:custGeom>
            <a:solidFill>
              <a:srgbClr val="F1F1F1"/>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0" tIns="0" rIns="0" bIns="0"/>
            <a:lstStyle/>
            <a:p>
              <a:endParaRPr lang="zh-CN" altLang="en-US" sz="2400"/>
            </a:p>
          </p:txBody>
        </p:sp>
        <p:sp>
          <p:nvSpPr>
            <p:cNvPr id="120912" name="Shape 3764"/>
            <p:cNvSpPr/>
            <p:nvPr/>
          </p:nvSpPr>
          <p:spPr bwMode="auto">
            <a:xfrm>
              <a:off x="4712980" y="9211292"/>
              <a:ext cx="116455" cy="114911"/>
            </a:xfrm>
            <a:custGeom>
              <a:avLst/>
              <a:gdLst>
                <a:gd name="T0" fmla="*/ 58228 w 19679"/>
                <a:gd name="T1" fmla="*/ 57456 h 19679"/>
                <a:gd name="T2" fmla="*/ 58228 w 19679"/>
                <a:gd name="T3" fmla="*/ 57456 h 19679"/>
                <a:gd name="T4" fmla="*/ 58228 w 19679"/>
                <a:gd name="T5" fmla="*/ 57456 h 19679"/>
                <a:gd name="T6" fmla="*/ 58228 w 19679"/>
                <a:gd name="T7" fmla="*/ 57456 h 1967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F1F1F1"/>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0" tIns="0" rIns="0" bIns="0"/>
            <a:lstStyle/>
            <a:p>
              <a:endParaRPr lang="zh-CN" altLang="en-US" sz="2400"/>
            </a:p>
          </p:txBody>
        </p:sp>
        <p:sp>
          <p:nvSpPr>
            <p:cNvPr id="120913" name="Shape 3765"/>
            <p:cNvSpPr/>
            <p:nvPr/>
          </p:nvSpPr>
          <p:spPr bwMode="auto">
            <a:xfrm>
              <a:off x="5002718" y="9337220"/>
              <a:ext cx="291134" cy="609178"/>
            </a:xfrm>
            <a:custGeom>
              <a:avLst/>
              <a:gdLst>
                <a:gd name="T0" fmla="*/ 145567 w 21600"/>
                <a:gd name="T1" fmla="*/ 304589 h 21600"/>
                <a:gd name="T2" fmla="*/ 145567 w 21600"/>
                <a:gd name="T3" fmla="*/ 304589 h 21600"/>
                <a:gd name="T4" fmla="*/ 145567 w 21600"/>
                <a:gd name="T5" fmla="*/ 304589 h 21600"/>
                <a:gd name="T6" fmla="*/ 145567 w 21600"/>
                <a:gd name="T7" fmla="*/ 304589 h 21600"/>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600" h="21600" extrusionOk="0">
                  <a:moveTo>
                    <a:pt x="16338" y="0"/>
                  </a:moveTo>
                  <a:cubicBezTo>
                    <a:pt x="5538" y="0"/>
                    <a:pt x="5538" y="0"/>
                    <a:pt x="5538" y="0"/>
                  </a:cubicBezTo>
                  <a:cubicBezTo>
                    <a:pt x="1662" y="0"/>
                    <a:pt x="0" y="1580"/>
                    <a:pt x="0" y="2107"/>
                  </a:cubicBezTo>
                  <a:cubicBezTo>
                    <a:pt x="0" y="9746"/>
                    <a:pt x="0" y="9746"/>
                    <a:pt x="0" y="9746"/>
                  </a:cubicBezTo>
                  <a:cubicBezTo>
                    <a:pt x="0" y="10141"/>
                    <a:pt x="831" y="10537"/>
                    <a:pt x="1938" y="10537"/>
                  </a:cubicBezTo>
                  <a:cubicBezTo>
                    <a:pt x="3046" y="10537"/>
                    <a:pt x="3600" y="10141"/>
                    <a:pt x="3600" y="9746"/>
                  </a:cubicBezTo>
                  <a:cubicBezTo>
                    <a:pt x="3600" y="3424"/>
                    <a:pt x="3600" y="3424"/>
                    <a:pt x="3600" y="3424"/>
                  </a:cubicBezTo>
                  <a:cubicBezTo>
                    <a:pt x="5262" y="3424"/>
                    <a:pt x="5262" y="3424"/>
                    <a:pt x="5262" y="3424"/>
                  </a:cubicBezTo>
                  <a:cubicBezTo>
                    <a:pt x="5262" y="9483"/>
                    <a:pt x="5262" y="9483"/>
                    <a:pt x="5262" y="9483"/>
                  </a:cubicBezTo>
                  <a:cubicBezTo>
                    <a:pt x="5262" y="9483"/>
                    <a:pt x="5262" y="9615"/>
                    <a:pt x="5262" y="9746"/>
                  </a:cubicBezTo>
                  <a:cubicBezTo>
                    <a:pt x="5262" y="20283"/>
                    <a:pt x="5262" y="20283"/>
                    <a:pt x="5262" y="20283"/>
                  </a:cubicBezTo>
                  <a:cubicBezTo>
                    <a:pt x="5262" y="21073"/>
                    <a:pt x="6369" y="21600"/>
                    <a:pt x="7754" y="21600"/>
                  </a:cubicBezTo>
                  <a:cubicBezTo>
                    <a:pt x="9138" y="21600"/>
                    <a:pt x="10246" y="21073"/>
                    <a:pt x="10246" y="20283"/>
                  </a:cubicBezTo>
                  <a:cubicBezTo>
                    <a:pt x="10246" y="10932"/>
                    <a:pt x="10246" y="10932"/>
                    <a:pt x="10246" y="10932"/>
                  </a:cubicBezTo>
                  <a:cubicBezTo>
                    <a:pt x="11354" y="10932"/>
                    <a:pt x="11354" y="10932"/>
                    <a:pt x="11354" y="10932"/>
                  </a:cubicBezTo>
                  <a:cubicBezTo>
                    <a:pt x="11354" y="20283"/>
                    <a:pt x="11354" y="20283"/>
                    <a:pt x="11354" y="20283"/>
                  </a:cubicBezTo>
                  <a:cubicBezTo>
                    <a:pt x="11354" y="21073"/>
                    <a:pt x="12462" y="21600"/>
                    <a:pt x="13846" y="21600"/>
                  </a:cubicBezTo>
                  <a:cubicBezTo>
                    <a:pt x="15231" y="21600"/>
                    <a:pt x="16338" y="21073"/>
                    <a:pt x="16338" y="20283"/>
                  </a:cubicBezTo>
                  <a:cubicBezTo>
                    <a:pt x="16338" y="3424"/>
                    <a:pt x="16338" y="3424"/>
                    <a:pt x="16338" y="3424"/>
                  </a:cubicBezTo>
                  <a:cubicBezTo>
                    <a:pt x="17723" y="3424"/>
                    <a:pt x="17723" y="3424"/>
                    <a:pt x="17723" y="3424"/>
                  </a:cubicBezTo>
                  <a:cubicBezTo>
                    <a:pt x="17723" y="9746"/>
                    <a:pt x="17723" y="9746"/>
                    <a:pt x="17723" y="9746"/>
                  </a:cubicBezTo>
                  <a:cubicBezTo>
                    <a:pt x="17723" y="10141"/>
                    <a:pt x="18554" y="10537"/>
                    <a:pt x="19662" y="10537"/>
                  </a:cubicBezTo>
                  <a:cubicBezTo>
                    <a:pt x="20769" y="10537"/>
                    <a:pt x="21600" y="10141"/>
                    <a:pt x="21600" y="9746"/>
                  </a:cubicBezTo>
                  <a:cubicBezTo>
                    <a:pt x="21600" y="1976"/>
                    <a:pt x="21600" y="1976"/>
                    <a:pt x="21600" y="1976"/>
                  </a:cubicBezTo>
                  <a:cubicBezTo>
                    <a:pt x="21600" y="1317"/>
                    <a:pt x="19938" y="0"/>
                    <a:pt x="16338" y="0"/>
                  </a:cubicBezTo>
                </a:path>
              </a:pathLst>
            </a:custGeom>
            <a:solidFill>
              <a:srgbClr val="F1F1F1"/>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0" tIns="0" rIns="0" bIns="0"/>
            <a:lstStyle/>
            <a:p>
              <a:endParaRPr lang="zh-CN" altLang="en-US" sz="2400"/>
            </a:p>
          </p:txBody>
        </p:sp>
        <p:sp>
          <p:nvSpPr>
            <p:cNvPr id="120914" name="Shape 3766"/>
            <p:cNvSpPr/>
            <p:nvPr/>
          </p:nvSpPr>
          <p:spPr bwMode="auto">
            <a:xfrm>
              <a:off x="5092419" y="9211292"/>
              <a:ext cx="116455" cy="114911"/>
            </a:xfrm>
            <a:custGeom>
              <a:avLst/>
              <a:gdLst>
                <a:gd name="T0" fmla="*/ 58228 w 19679"/>
                <a:gd name="T1" fmla="*/ 57456 h 19679"/>
                <a:gd name="T2" fmla="*/ 58228 w 19679"/>
                <a:gd name="T3" fmla="*/ 57456 h 19679"/>
                <a:gd name="T4" fmla="*/ 58228 w 19679"/>
                <a:gd name="T5" fmla="*/ 57456 h 19679"/>
                <a:gd name="T6" fmla="*/ 58228 w 19679"/>
                <a:gd name="T7" fmla="*/ 57456 h 1967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F1F1F1"/>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0" tIns="0" rIns="0" bIns="0"/>
            <a:lstStyle/>
            <a:p>
              <a:endParaRPr lang="zh-CN" altLang="en-US" sz="2400"/>
            </a:p>
          </p:txBody>
        </p:sp>
        <p:sp>
          <p:nvSpPr>
            <p:cNvPr id="120915" name="Shape 3767"/>
            <p:cNvSpPr/>
            <p:nvPr/>
          </p:nvSpPr>
          <p:spPr bwMode="auto">
            <a:xfrm>
              <a:off x="5383659" y="9337220"/>
              <a:ext cx="291134" cy="609178"/>
            </a:xfrm>
            <a:custGeom>
              <a:avLst/>
              <a:gdLst>
                <a:gd name="T0" fmla="*/ 145567 w 21600"/>
                <a:gd name="T1" fmla="*/ 304589 h 21600"/>
                <a:gd name="T2" fmla="*/ 145567 w 21600"/>
                <a:gd name="T3" fmla="*/ 304589 h 21600"/>
                <a:gd name="T4" fmla="*/ 145567 w 21600"/>
                <a:gd name="T5" fmla="*/ 304589 h 21600"/>
                <a:gd name="T6" fmla="*/ 145567 w 21600"/>
                <a:gd name="T7" fmla="*/ 304589 h 21600"/>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600" h="21600" extrusionOk="0">
                  <a:moveTo>
                    <a:pt x="16338" y="0"/>
                  </a:moveTo>
                  <a:cubicBezTo>
                    <a:pt x="5538" y="0"/>
                    <a:pt x="5538" y="0"/>
                    <a:pt x="5538" y="0"/>
                  </a:cubicBezTo>
                  <a:cubicBezTo>
                    <a:pt x="1662" y="0"/>
                    <a:pt x="0" y="1580"/>
                    <a:pt x="0" y="2107"/>
                  </a:cubicBezTo>
                  <a:cubicBezTo>
                    <a:pt x="0" y="9746"/>
                    <a:pt x="0" y="9746"/>
                    <a:pt x="0" y="9746"/>
                  </a:cubicBezTo>
                  <a:cubicBezTo>
                    <a:pt x="0" y="10141"/>
                    <a:pt x="831" y="10537"/>
                    <a:pt x="1938" y="10537"/>
                  </a:cubicBezTo>
                  <a:cubicBezTo>
                    <a:pt x="3046" y="10537"/>
                    <a:pt x="3600" y="10141"/>
                    <a:pt x="3600" y="9746"/>
                  </a:cubicBezTo>
                  <a:cubicBezTo>
                    <a:pt x="3600" y="3424"/>
                    <a:pt x="3600" y="3424"/>
                    <a:pt x="3600" y="3424"/>
                  </a:cubicBezTo>
                  <a:cubicBezTo>
                    <a:pt x="5262" y="3424"/>
                    <a:pt x="5262" y="3424"/>
                    <a:pt x="5262" y="3424"/>
                  </a:cubicBezTo>
                  <a:cubicBezTo>
                    <a:pt x="5262" y="9483"/>
                    <a:pt x="5262" y="9483"/>
                    <a:pt x="5262" y="9483"/>
                  </a:cubicBezTo>
                  <a:cubicBezTo>
                    <a:pt x="5262" y="9483"/>
                    <a:pt x="5262" y="9615"/>
                    <a:pt x="5262" y="9746"/>
                  </a:cubicBezTo>
                  <a:cubicBezTo>
                    <a:pt x="5262" y="20283"/>
                    <a:pt x="5262" y="20283"/>
                    <a:pt x="5262" y="20283"/>
                  </a:cubicBezTo>
                  <a:cubicBezTo>
                    <a:pt x="5262" y="21073"/>
                    <a:pt x="6369" y="21600"/>
                    <a:pt x="7754" y="21600"/>
                  </a:cubicBezTo>
                  <a:cubicBezTo>
                    <a:pt x="9138" y="21600"/>
                    <a:pt x="10246" y="21073"/>
                    <a:pt x="10246" y="20283"/>
                  </a:cubicBezTo>
                  <a:cubicBezTo>
                    <a:pt x="10246" y="10932"/>
                    <a:pt x="10246" y="10932"/>
                    <a:pt x="10246" y="10932"/>
                  </a:cubicBezTo>
                  <a:cubicBezTo>
                    <a:pt x="11354" y="10932"/>
                    <a:pt x="11354" y="10932"/>
                    <a:pt x="11354" y="10932"/>
                  </a:cubicBezTo>
                  <a:cubicBezTo>
                    <a:pt x="11354" y="20283"/>
                    <a:pt x="11354" y="20283"/>
                    <a:pt x="11354" y="20283"/>
                  </a:cubicBezTo>
                  <a:cubicBezTo>
                    <a:pt x="11354" y="21073"/>
                    <a:pt x="12462" y="21600"/>
                    <a:pt x="13846" y="21600"/>
                  </a:cubicBezTo>
                  <a:cubicBezTo>
                    <a:pt x="15231" y="21600"/>
                    <a:pt x="16338" y="21073"/>
                    <a:pt x="16338" y="20283"/>
                  </a:cubicBezTo>
                  <a:cubicBezTo>
                    <a:pt x="16338" y="3424"/>
                    <a:pt x="16338" y="3424"/>
                    <a:pt x="16338" y="3424"/>
                  </a:cubicBezTo>
                  <a:cubicBezTo>
                    <a:pt x="17723" y="3424"/>
                    <a:pt x="17723" y="3424"/>
                    <a:pt x="17723" y="3424"/>
                  </a:cubicBezTo>
                  <a:cubicBezTo>
                    <a:pt x="17723" y="9746"/>
                    <a:pt x="17723" y="9746"/>
                    <a:pt x="17723" y="9746"/>
                  </a:cubicBezTo>
                  <a:cubicBezTo>
                    <a:pt x="17723" y="10141"/>
                    <a:pt x="18554" y="10537"/>
                    <a:pt x="19662" y="10537"/>
                  </a:cubicBezTo>
                  <a:cubicBezTo>
                    <a:pt x="20769" y="10537"/>
                    <a:pt x="21600" y="10141"/>
                    <a:pt x="21600" y="9746"/>
                  </a:cubicBezTo>
                  <a:cubicBezTo>
                    <a:pt x="21600" y="1976"/>
                    <a:pt x="21600" y="1976"/>
                    <a:pt x="21600" y="1976"/>
                  </a:cubicBezTo>
                  <a:cubicBezTo>
                    <a:pt x="21600" y="1317"/>
                    <a:pt x="19938" y="0"/>
                    <a:pt x="16338" y="0"/>
                  </a:cubicBezTo>
                </a:path>
              </a:pathLst>
            </a:custGeom>
            <a:solidFill>
              <a:srgbClr val="F1F1F1"/>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0" tIns="0" rIns="0" bIns="0"/>
            <a:lstStyle/>
            <a:p>
              <a:endParaRPr lang="zh-CN" altLang="en-US" sz="2400"/>
            </a:p>
          </p:txBody>
        </p:sp>
        <p:sp>
          <p:nvSpPr>
            <p:cNvPr id="120916" name="Shape 3768"/>
            <p:cNvSpPr/>
            <p:nvPr/>
          </p:nvSpPr>
          <p:spPr bwMode="auto">
            <a:xfrm>
              <a:off x="5473292" y="9211292"/>
              <a:ext cx="116455" cy="114911"/>
            </a:xfrm>
            <a:custGeom>
              <a:avLst/>
              <a:gdLst>
                <a:gd name="T0" fmla="*/ 58228 w 19679"/>
                <a:gd name="T1" fmla="*/ 57456 h 19679"/>
                <a:gd name="T2" fmla="*/ 58228 w 19679"/>
                <a:gd name="T3" fmla="*/ 57456 h 19679"/>
                <a:gd name="T4" fmla="*/ 58228 w 19679"/>
                <a:gd name="T5" fmla="*/ 57456 h 19679"/>
                <a:gd name="T6" fmla="*/ 58228 w 19679"/>
                <a:gd name="T7" fmla="*/ 57456 h 1967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F1F1F1"/>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0" tIns="0" rIns="0" bIns="0"/>
            <a:lstStyle/>
            <a:p>
              <a:endParaRPr lang="zh-CN" altLang="en-US" sz="2400"/>
            </a:p>
          </p:txBody>
        </p:sp>
        <p:sp>
          <p:nvSpPr>
            <p:cNvPr id="120917" name="Shape 3769"/>
            <p:cNvSpPr/>
            <p:nvPr/>
          </p:nvSpPr>
          <p:spPr bwMode="auto">
            <a:xfrm>
              <a:off x="5763031" y="9337220"/>
              <a:ext cx="291134" cy="609178"/>
            </a:xfrm>
            <a:custGeom>
              <a:avLst/>
              <a:gdLst>
                <a:gd name="T0" fmla="*/ 145567 w 21600"/>
                <a:gd name="T1" fmla="*/ 304589 h 21600"/>
                <a:gd name="T2" fmla="*/ 145567 w 21600"/>
                <a:gd name="T3" fmla="*/ 304589 h 21600"/>
                <a:gd name="T4" fmla="*/ 145567 w 21600"/>
                <a:gd name="T5" fmla="*/ 304589 h 21600"/>
                <a:gd name="T6" fmla="*/ 145567 w 21600"/>
                <a:gd name="T7" fmla="*/ 304589 h 21600"/>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600" h="21600" extrusionOk="0">
                  <a:moveTo>
                    <a:pt x="16338" y="0"/>
                  </a:moveTo>
                  <a:cubicBezTo>
                    <a:pt x="5538" y="0"/>
                    <a:pt x="5538" y="0"/>
                    <a:pt x="5538" y="0"/>
                  </a:cubicBezTo>
                  <a:cubicBezTo>
                    <a:pt x="1662" y="0"/>
                    <a:pt x="0" y="1580"/>
                    <a:pt x="0" y="2107"/>
                  </a:cubicBezTo>
                  <a:cubicBezTo>
                    <a:pt x="0" y="9746"/>
                    <a:pt x="0" y="9746"/>
                    <a:pt x="0" y="9746"/>
                  </a:cubicBezTo>
                  <a:cubicBezTo>
                    <a:pt x="0" y="10141"/>
                    <a:pt x="831" y="10537"/>
                    <a:pt x="1938" y="10537"/>
                  </a:cubicBezTo>
                  <a:cubicBezTo>
                    <a:pt x="3046" y="10537"/>
                    <a:pt x="3600" y="10141"/>
                    <a:pt x="3600" y="9746"/>
                  </a:cubicBezTo>
                  <a:cubicBezTo>
                    <a:pt x="3600" y="3424"/>
                    <a:pt x="3600" y="3424"/>
                    <a:pt x="3600" y="3424"/>
                  </a:cubicBezTo>
                  <a:cubicBezTo>
                    <a:pt x="5262" y="3424"/>
                    <a:pt x="5262" y="3424"/>
                    <a:pt x="5262" y="3424"/>
                  </a:cubicBezTo>
                  <a:cubicBezTo>
                    <a:pt x="5262" y="9483"/>
                    <a:pt x="5262" y="9483"/>
                    <a:pt x="5262" y="9483"/>
                  </a:cubicBezTo>
                  <a:cubicBezTo>
                    <a:pt x="5262" y="9483"/>
                    <a:pt x="5262" y="9615"/>
                    <a:pt x="5262" y="9746"/>
                  </a:cubicBezTo>
                  <a:cubicBezTo>
                    <a:pt x="5262" y="20283"/>
                    <a:pt x="5262" y="20283"/>
                    <a:pt x="5262" y="20283"/>
                  </a:cubicBezTo>
                  <a:cubicBezTo>
                    <a:pt x="5262" y="21073"/>
                    <a:pt x="6369" y="21600"/>
                    <a:pt x="7754" y="21600"/>
                  </a:cubicBezTo>
                  <a:cubicBezTo>
                    <a:pt x="9138" y="21600"/>
                    <a:pt x="10246" y="21073"/>
                    <a:pt x="10246" y="20283"/>
                  </a:cubicBezTo>
                  <a:cubicBezTo>
                    <a:pt x="10246" y="10932"/>
                    <a:pt x="10246" y="10932"/>
                    <a:pt x="10246" y="10932"/>
                  </a:cubicBezTo>
                  <a:cubicBezTo>
                    <a:pt x="11354" y="10932"/>
                    <a:pt x="11354" y="10932"/>
                    <a:pt x="11354" y="10932"/>
                  </a:cubicBezTo>
                  <a:cubicBezTo>
                    <a:pt x="11354" y="20283"/>
                    <a:pt x="11354" y="20283"/>
                    <a:pt x="11354" y="20283"/>
                  </a:cubicBezTo>
                  <a:cubicBezTo>
                    <a:pt x="11354" y="21073"/>
                    <a:pt x="12462" y="21600"/>
                    <a:pt x="13846" y="21600"/>
                  </a:cubicBezTo>
                  <a:cubicBezTo>
                    <a:pt x="15231" y="21600"/>
                    <a:pt x="16338" y="21073"/>
                    <a:pt x="16338" y="20283"/>
                  </a:cubicBezTo>
                  <a:cubicBezTo>
                    <a:pt x="16338" y="3424"/>
                    <a:pt x="16338" y="3424"/>
                    <a:pt x="16338" y="3424"/>
                  </a:cubicBezTo>
                  <a:cubicBezTo>
                    <a:pt x="17723" y="3424"/>
                    <a:pt x="17723" y="3424"/>
                    <a:pt x="17723" y="3424"/>
                  </a:cubicBezTo>
                  <a:cubicBezTo>
                    <a:pt x="17723" y="9746"/>
                    <a:pt x="17723" y="9746"/>
                    <a:pt x="17723" y="9746"/>
                  </a:cubicBezTo>
                  <a:cubicBezTo>
                    <a:pt x="17723" y="10141"/>
                    <a:pt x="18554" y="10537"/>
                    <a:pt x="19662" y="10537"/>
                  </a:cubicBezTo>
                  <a:cubicBezTo>
                    <a:pt x="20769" y="10537"/>
                    <a:pt x="21600" y="10141"/>
                    <a:pt x="21600" y="9746"/>
                  </a:cubicBezTo>
                  <a:cubicBezTo>
                    <a:pt x="21600" y="1976"/>
                    <a:pt x="21600" y="1976"/>
                    <a:pt x="21600" y="1976"/>
                  </a:cubicBezTo>
                  <a:cubicBezTo>
                    <a:pt x="21600" y="1317"/>
                    <a:pt x="19938" y="0"/>
                    <a:pt x="16338" y="0"/>
                  </a:cubicBezTo>
                </a:path>
              </a:pathLst>
            </a:custGeom>
            <a:solidFill>
              <a:srgbClr val="F1F1F1"/>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0" tIns="0" rIns="0" bIns="0"/>
            <a:lstStyle/>
            <a:p>
              <a:endParaRPr lang="zh-CN" altLang="en-US" sz="2400"/>
            </a:p>
          </p:txBody>
        </p:sp>
        <p:sp>
          <p:nvSpPr>
            <p:cNvPr id="120918" name="Shape 3770"/>
            <p:cNvSpPr/>
            <p:nvPr/>
          </p:nvSpPr>
          <p:spPr bwMode="auto">
            <a:xfrm>
              <a:off x="5852732" y="9211292"/>
              <a:ext cx="116455" cy="114911"/>
            </a:xfrm>
            <a:custGeom>
              <a:avLst/>
              <a:gdLst>
                <a:gd name="T0" fmla="*/ 58228 w 19679"/>
                <a:gd name="T1" fmla="*/ 57456 h 19679"/>
                <a:gd name="T2" fmla="*/ 58228 w 19679"/>
                <a:gd name="T3" fmla="*/ 57456 h 19679"/>
                <a:gd name="T4" fmla="*/ 58228 w 19679"/>
                <a:gd name="T5" fmla="*/ 57456 h 19679"/>
                <a:gd name="T6" fmla="*/ 58228 w 19679"/>
                <a:gd name="T7" fmla="*/ 57456 h 1967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F1F1F1"/>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0" tIns="0" rIns="0" bIns="0"/>
            <a:lstStyle/>
            <a:p>
              <a:endParaRPr lang="zh-CN" altLang="en-US" sz="2400"/>
            </a:p>
          </p:txBody>
        </p:sp>
        <p:sp>
          <p:nvSpPr>
            <p:cNvPr id="120919" name="Shape 3771"/>
            <p:cNvSpPr/>
            <p:nvPr/>
          </p:nvSpPr>
          <p:spPr bwMode="auto">
            <a:xfrm>
              <a:off x="6143522" y="9337220"/>
              <a:ext cx="291134" cy="609178"/>
            </a:xfrm>
            <a:custGeom>
              <a:avLst/>
              <a:gdLst>
                <a:gd name="T0" fmla="*/ 145567 w 21600"/>
                <a:gd name="T1" fmla="*/ 304589 h 21600"/>
                <a:gd name="T2" fmla="*/ 145567 w 21600"/>
                <a:gd name="T3" fmla="*/ 304589 h 21600"/>
                <a:gd name="T4" fmla="*/ 145567 w 21600"/>
                <a:gd name="T5" fmla="*/ 304589 h 21600"/>
                <a:gd name="T6" fmla="*/ 145567 w 21600"/>
                <a:gd name="T7" fmla="*/ 304589 h 21600"/>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600" h="21600" extrusionOk="0">
                  <a:moveTo>
                    <a:pt x="16338" y="0"/>
                  </a:moveTo>
                  <a:cubicBezTo>
                    <a:pt x="5538" y="0"/>
                    <a:pt x="5538" y="0"/>
                    <a:pt x="5538" y="0"/>
                  </a:cubicBezTo>
                  <a:cubicBezTo>
                    <a:pt x="1662" y="0"/>
                    <a:pt x="0" y="1580"/>
                    <a:pt x="0" y="2107"/>
                  </a:cubicBezTo>
                  <a:cubicBezTo>
                    <a:pt x="0" y="9746"/>
                    <a:pt x="0" y="9746"/>
                    <a:pt x="0" y="9746"/>
                  </a:cubicBezTo>
                  <a:cubicBezTo>
                    <a:pt x="0" y="10141"/>
                    <a:pt x="831" y="10537"/>
                    <a:pt x="1938" y="10537"/>
                  </a:cubicBezTo>
                  <a:cubicBezTo>
                    <a:pt x="3046" y="10537"/>
                    <a:pt x="3600" y="10141"/>
                    <a:pt x="3600" y="9746"/>
                  </a:cubicBezTo>
                  <a:cubicBezTo>
                    <a:pt x="3600" y="3424"/>
                    <a:pt x="3600" y="3424"/>
                    <a:pt x="3600" y="3424"/>
                  </a:cubicBezTo>
                  <a:cubicBezTo>
                    <a:pt x="5262" y="3424"/>
                    <a:pt x="5262" y="3424"/>
                    <a:pt x="5262" y="3424"/>
                  </a:cubicBezTo>
                  <a:cubicBezTo>
                    <a:pt x="5262" y="9483"/>
                    <a:pt x="5262" y="9483"/>
                    <a:pt x="5262" y="9483"/>
                  </a:cubicBezTo>
                  <a:cubicBezTo>
                    <a:pt x="5262" y="9483"/>
                    <a:pt x="5262" y="9615"/>
                    <a:pt x="5262" y="9746"/>
                  </a:cubicBezTo>
                  <a:cubicBezTo>
                    <a:pt x="5262" y="20283"/>
                    <a:pt x="5262" y="20283"/>
                    <a:pt x="5262" y="20283"/>
                  </a:cubicBezTo>
                  <a:cubicBezTo>
                    <a:pt x="5262" y="21073"/>
                    <a:pt x="6369" y="21600"/>
                    <a:pt x="7754" y="21600"/>
                  </a:cubicBezTo>
                  <a:cubicBezTo>
                    <a:pt x="9138" y="21600"/>
                    <a:pt x="10246" y="21073"/>
                    <a:pt x="10246" y="20283"/>
                  </a:cubicBezTo>
                  <a:cubicBezTo>
                    <a:pt x="10246" y="10932"/>
                    <a:pt x="10246" y="10932"/>
                    <a:pt x="10246" y="10932"/>
                  </a:cubicBezTo>
                  <a:cubicBezTo>
                    <a:pt x="11354" y="10932"/>
                    <a:pt x="11354" y="10932"/>
                    <a:pt x="11354" y="10932"/>
                  </a:cubicBezTo>
                  <a:cubicBezTo>
                    <a:pt x="11354" y="20283"/>
                    <a:pt x="11354" y="20283"/>
                    <a:pt x="11354" y="20283"/>
                  </a:cubicBezTo>
                  <a:cubicBezTo>
                    <a:pt x="11354" y="21073"/>
                    <a:pt x="12462" y="21600"/>
                    <a:pt x="13846" y="21600"/>
                  </a:cubicBezTo>
                  <a:cubicBezTo>
                    <a:pt x="15231" y="21600"/>
                    <a:pt x="16338" y="21073"/>
                    <a:pt x="16338" y="20283"/>
                  </a:cubicBezTo>
                  <a:cubicBezTo>
                    <a:pt x="16338" y="3424"/>
                    <a:pt x="16338" y="3424"/>
                    <a:pt x="16338" y="3424"/>
                  </a:cubicBezTo>
                  <a:cubicBezTo>
                    <a:pt x="17723" y="3424"/>
                    <a:pt x="17723" y="3424"/>
                    <a:pt x="17723" y="3424"/>
                  </a:cubicBezTo>
                  <a:cubicBezTo>
                    <a:pt x="17723" y="9746"/>
                    <a:pt x="17723" y="9746"/>
                    <a:pt x="17723" y="9746"/>
                  </a:cubicBezTo>
                  <a:cubicBezTo>
                    <a:pt x="17723" y="10141"/>
                    <a:pt x="18554" y="10537"/>
                    <a:pt x="19662" y="10537"/>
                  </a:cubicBezTo>
                  <a:cubicBezTo>
                    <a:pt x="20769" y="10537"/>
                    <a:pt x="21600" y="10141"/>
                    <a:pt x="21600" y="9746"/>
                  </a:cubicBezTo>
                  <a:cubicBezTo>
                    <a:pt x="21600" y="1976"/>
                    <a:pt x="21600" y="1976"/>
                    <a:pt x="21600" y="1976"/>
                  </a:cubicBezTo>
                  <a:cubicBezTo>
                    <a:pt x="21600" y="1317"/>
                    <a:pt x="19938" y="0"/>
                    <a:pt x="16338" y="0"/>
                  </a:cubicBezTo>
                </a:path>
              </a:pathLst>
            </a:custGeom>
            <a:solidFill>
              <a:srgbClr val="F1F1F1"/>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0" tIns="0" rIns="0" bIns="0"/>
            <a:lstStyle/>
            <a:p>
              <a:endParaRPr lang="zh-CN" altLang="en-US" sz="2400"/>
            </a:p>
          </p:txBody>
        </p:sp>
        <p:sp>
          <p:nvSpPr>
            <p:cNvPr id="120920" name="Shape 3772"/>
            <p:cNvSpPr/>
            <p:nvPr/>
          </p:nvSpPr>
          <p:spPr bwMode="auto">
            <a:xfrm>
              <a:off x="6233222" y="9211292"/>
              <a:ext cx="116455" cy="114911"/>
            </a:xfrm>
            <a:custGeom>
              <a:avLst/>
              <a:gdLst>
                <a:gd name="T0" fmla="*/ 58228 w 19679"/>
                <a:gd name="T1" fmla="*/ 57456 h 19679"/>
                <a:gd name="T2" fmla="*/ 58228 w 19679"/>
                <a:gd name="T3" fmla="*/ 57456 h 19679"/>
                <a:gd name="T4" fmla="*/ 58228 w 19679"/>
                <a:gd name="T5" fmla="*/ 57456 h 19679"/>
                <a:gd name="T6" fmla="*/ 58228 w 19679"/>
                <a:gd name="T7" fmla="*/ 57456 h 1967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F1F1F1"/>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0" tIns="0" rIns="0" bIns="0"/>
            <a:lstStyle/>
            <a:p>
              <a:endParaRPr lang="zh-CN" altLang="en-US" sz="2400"/>
            </a:p>
          </p:txBody>
        </p:sp>
        <p:sp>
          <p:nvSpPr>
            <p:cNvPr id="120921" name="Shape 3773"/>
            <p:cNvSpPr/>
            <p:nvPr/>
          </p:nvSpPr>
          <p:spPr bwMode="auto">
            <a:xfrm>
              <a:off x="6522962" y="9337220"/>
              <a:ext cx="291134" cy="609178"/>
            </a:xfrm>
            <a:custGeom>
              <a:avLst/>
              <a:gdLst>
                <a:gd name="T0" fmla="*/ 145567 w 21600"/>
                <a:gd name="T1" fmla="*/ 304589 h 21600"/>
                <a:gd name="T2" fmla="*/ 145567 w 21600"/>
                <a:gd name="T3" fmla="*/ 304589 h 21600"/>
                <a:gd name="T4" fmla="*/ 145567 w 21600"/>
                <a:gd name="T5" fmla="*/ 304589 h 21600"/>
                <a:gd name="T6" fmla="*/ 145567 w 21600"/>
                <a:gd name="T7" fmla="*/ 304589 h 21600"/>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600" h="21600" extrusionOk="0">
                  <a:moveTo>
                    <a:pt x="16338" y="0"/>
                  </a:moveTo>
                  <a:cubicBezTo>
                    <a:pt x="5538" y="0"/>
                    <a:pt x="5538" y="0"/>
                    <a:pt x="5538" y="0"/>
                  </a:cubicBezTo>
                  <a:cubicBezTo>
                    <a:pt x="1662" y="0"/>
                    <a:pt x="0" y="1580"/>
                    <a:pt x="0" y="2107"/>
                  </a:cubicBezTo>
                  <a:cubicBezTo>
                    <a:pt x="0" y="9746"/>
                    <a:pt x="0" y="9746"/>
                    <a:pt x="0" y="9746"/>
                  </a:cubicBezTo>
                  <a:cubicBezTo>
                    <a:pt x="0" y="10141"/>
                    <a:pt x="831" y="10537"/>
                    <a:pt x="1938" y="10537"/>
                  </a:cubicBezTo>
                  <a:cubicBezTo>
                    <a:pt x="3046" y="10537"/>
                    <a:pt x="3600" y="10141"/>
                    <a:pt x="3600" y="9746"/>
                  </a:cubicBezTo>
                  <a:cubicBezTo>
                    <a:pt x="3600" y="3424"/>
                    <a:pt x="3600" y="3424"/>
                    <a:pt x="3600" y="3424"/>
                  </a:cubicBezTo>
                  <a:cubicBezTo>
                    <a:pt x="5262" y="3424"/>
                    <a:pt x="5262" y="3424"/>
                    <a:pt x="5262" y="3424"/>
                  </a:cubicBezTo>
                  <a:cubicBezTo>
                    <a:pt x="5262" y="9483"/>
                    <a:pt x="5262" y="9483"/>
                    <a:pt x="5262" y="9483"/>
                  </a:cubicBezTo>
                  <a:cubicBezTo>
                    <a:pt x="5262" y="9483"/>
                    <a:pt x="5262" y="9615"/>
                    <a:pt x="5262" y="9746"/>
                  </a:cubicBezTo>
                  <a:cubicBezTo>
                    <a:pt x="5262" y="20283"/>
                    <a:pt x="5262" y="20283"/>
                    <a:pt x="5262" y="20283"/>
                  </a:cubicBezTo>
                  <a:cubicBezTo>
                    <a:pt x="5262" y="21073"/>
                    <a:pt x="6369" y="21600"/>
                    <a:pt x="7754" y="21600"/>
                  </a:cubicBezTo>
                  <a:cubicBezTo>
                    <a:pt x="9138" y="21600"/>
                    <a:pt x="10246" y="21073"/>
                    <a:pt x="10246" y="20283"/>
                  </a:cubicBezTo>
                  <a:cubicBezTo>
                    <a:pt x="10246" y="10932"/>
                    <a:pt x="10246" y="10932"/>
                    <a:pt x="10246" y="10932"/>
                  </a:cubicBezTo>
                  <a:cubicBezTo>
                    <a:pt x="11354" y="10932"/>
                    <a:pt x="11354" y="10932"/>
                    <a:pt x="11354" y="10932"/>
                  </a:cubicBezTo>
                  <a:cubicBezTo>
                    <a:pt x="11354" y="20283"/>
                    <a:pt x="11354" y="20283"/>
                    <a:pt x="11354" y="20283"/>
                  </a:cubicBezTo>
                  <a:cubicBezTo>
                    <a:pt x="11354" y="21073"/>
                    <a:pt x="12462" y="21600"/>
                    <a:pt x="13846" y="21600"/>
                  </a:cubicBezTo>
                  <a:cubicBezTo>
                    <a:pt x="15231" y="21600"/>
                    <a:pt x="16338" y="21073"/>
                    <a:pt x="16338" y="20283"/>
                  </a:cubicBezTo>
                  <a:cubicBezTo>
                    <a:pt x="16338" y="3424"/>
                    <a:pt x="16338" y="3424"/>
                    <a:pt x="16338" y="3424"/>
                  </a:cubicBezTo>
                  <a:cubicBezTo>
                    <a:pt x="17723" y="3424"/>
                    <a:pt x="17723" y="3424"/>
                    <a:pt x="17723" y="3424"/>
                  </a:cubicBezTo>
                  <a:cubicBezTo>
                    <a:pt x="17723" y="9746"/>
                    <a:pt x="17723" y="9746"/>
                    <a:pt x="17723" y="9746"/>
                  </a:cubicBezTo>
                  <a:cubicBezTo>
                    <a:pt x="17723" y="10141"/>
                    <a:pt x="18554" y="10537"/>
                    <a:pt x="19662" y="10537"/>
                  </a:cubicBezTo>
                  <a:cubicBezTo>
                    <a:pt x="20769" y="10537"/>
                    <a:pt x="21600" y="10141"/>
                    <a:pt x="21600" y="9746"/>
                  </a:cubicBezTo>
                  <a:cubicBezTo>
                    <a:pt x="21600" y="1976"/>
                    <a:pt x="21600" y="1976"/>
                    <a:pt x="21600" y="1976"/>
                  </a:cubicBezTo>
                  <a:cubicBezTo>
                    <a:pt x="21600" y="1317"/>
                    <a:pt x="19938" y="0"/>
                    <a:pt x="16338" y="0"/>
                  </a:cubicBezTo>
                </a:path>
              </a:pathLst>
            </a:custGeom>
            <a:solidFill>
              <a:srgbClr val="F1F1F1"/>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0" tIns="0" rIns="0" bIns="0"/>
            <a:lstStyle/>
            <a:p>
              <a:endParaRPr lang="zh-CN" altLang="en-US" sz="2400"/>
            </a:p>
          </p:txBody>
        </p:sp>
        <p:sp>
          <p:nvSpPr>
            <p:cNvPr id="120922" name="Shape 3774"/>
            <p:cNvSpPr/>
            <p:nvPr/>
          </p:nvSpPr>
          <p:spPr bwMode="auto">
            <a:xfrm>
              <a:off x="6612662" y="9211292"/>
              <a:ext cx="116455" cy="114911"/>
            </a:xfrm>
            <a:custGeom>
              <a:avLst/>
              <a:gdLst>
                <a:gd name="T0" fmla="*/ 58228 w 19679"/>
                <a:gd name="T1" fmla="*/ 57456 h 19679"/>
                <a:gd name="T2" fmla="*/ 58228 w 19679"/>
                <a:gd name="T3" fmla="*/ 57456 h 19679"/>
                <a:gd name="T4" fmla="*/ 58228 w 19679"/>
                <a:gd name="T5" fmla="*/ 57456 h 19679"/>
                <a:gd name="T6" fmla="*/ 58228 w 19679"/>
                <a:gd name="T7" fmla="*/ 57456 h 1967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F1F1F1"/>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0" tIns="0" rIns="0" bIns="0"/>
            <a:lstStyle/>
            <a:p>
              <a:endParaRPr lang="zh-CN" altLang="en-US" sz="2400"/>
            </a:p>
          </p:txBody>
        </p:sp>
        <p:sp>
          <p:nvSpPr>
            <p:cNvPr id="120923" name="Shape 3775"/>
            <p:cNvSpPr/>
            <p:nvPr/>
          </p:nvSpPr>
          <p:spPr bwMode="auto">
            <a:xfrm>
              <a:off x="6903835" y="9337220"/>
              <a:ext cx="291134" cy="609178"/>
            </a:xfrm>
            <a:custGeom>
              <a:avLst/>
              <a:gdLst>
                <a:gd name="T0" fmla="*/ 145567 w 21600"/>
                <a:gd name="T1" fmla="*/ 304589 h 21600"/>
                <a:gd name="T2" fmla="*/ 145567 w 21600"/>
                <a:gd name="T3" fmla="*/ 304589 h 21600"/>
                <a:gd name="T4" fmla="*/ 145567 w 21600"/>
                <a:gd name="T5" fmla="*/ 304589 h 21600"/>
                <a:gd name="T6" fmla="*/ 145567 w 21600"/>
                <a:gd name="T7" fmla="*/ 304589 h 21600"/>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600" h="21600" extrusionOk="0">
                  <a:moveTo>
                    <a:pt x="16338" y="0"/>
                  </a:moveTo>
                  <a:cubicBezTo>
                    <a:pt x="5538" y="0"/>
                    <a:pt x="5538" y="0"/>
                    <a:pt x="5538" y="0"/>
                  </a:cubicBezTo>
                  <a:cubicBezTo>
                    <a:pt x="1662" y="0"/>
                    <a:pt x="0" y="1580"/>
                    <a:pt x="0" y="2107"/>
                  </a:cubicBezTo>
                  <a:cubicBezTo>
                    <a:pt x="0" y="9746"/>
                    <a:pt x="0" y="9746"/>
                    <a:pt x="0" y="9746"/>
                  </a:cubicBezTo>
                  <a:cubicBezTo>
                    <a:pt x="0" y="10141"/>
                    <a:pt x="831" y="10537"/>
                    <a:pt x="1938" y="10537"/>
                  </a:cubicBezTo>
                  <a:cubicBezTo>
                    <a:pt x="3046" y="10537"/>
                    <a:pt x="3600" y="10141"/>
                    <a:pt x="3600" y="9746"/>
                  </a:cubicBezTo>
                  <a:cubicBezTo>
                    <a:pt x="3600" y="3424"/>
                    <a:pt x="3600" y="3424"/>
                    <a:pt x="3600" y="3424"/>
                  </a:cubicBezTo>
                  <a:cubicBezTo>
                    <a:pt x="5262" y="3424"/>
                    <a:pt x="5262" y="3424"/>
                    <a:pt x="5262" y="3424"/>
                  </a:cubicBezTo>
                  <a:cubicBezTo>
                    <a:pt x="5262" y="9483"/>
                    <a:pt x="5262" y="9483"/>
                    <a:pt x="5262" y="9483"/>
                  </a:cubicBezTo>
                  <a:cubicBezTo>
                    <a:pt x="5262" y="9483"/>
                    <a:pt x="5262" y="9615"/>
                    <a:pt x="5262" y="9746"/>
                  </a:cubicBezTo>
                  <a:cubicBezTo>
                    <a:pt x="5262" y="20283"/>
                    <a:pt x="5262" y="20283"/>
                    <a:pt x="5262" y="20283"/>
                  </a:cubicBezTo>
                  <a:cubicBezTo>
                    <a:pt x="5262" y="21073"/>
                    <a:pt x="6369" y="21600"/>
                    <a:pt x="7754" y="21600"/>
                  </a:cubicBezTo>
                  <a:cubicBezTo>
                    <a:pt x="9138" y="21600"/>
                    <a:pt x="10246" y="21073"/>
                    <a:pt x="10246" y="20283"/>
                  </a:cubicBezTo>
                  <a:cubicBezTo>
                    <a:pt x="10246" y="10932"/>
                    <a:pt x="10246" y="10932"/>
                    <a:pt x="10246" y="10932"/>
                  </a:cubicBezTo>
                  <a:cubicBezTo>
                    <a:pt x="11354" y="10932"/>
                    <a:pt x="11354" y="10932"/>
                    <a:pt x="11354" y="10932"/>
                  </a:cubicBezTo>
                  <a:cubicBezTo>
                    <a:pt x="11354" y="20283"/>
                    <a:pt x="11354" y="20283"/>
                    <a:pt x="11354" y="20283"/>
                  </a:cubicBezTo>
                  <a:cubicBezTo>
                    <a:pt x="11354" y="21073"/>
                    <a:pt x="12462" y="21600"/>
                    <a:pt x="13846" y="21600"/>
                  </a:cubicBezTo>
                  <a:cubicBezTo>
                    <a:pt x="15231" y="21600"/>
                    <a:pt x="16338" y="21073"/>
                    <a:pt x="16338" y="20283"/>
                  </a:cubicBezTo>
                  <a:cubicBezTo>
                    <a:pt x="16338" y="3424"/>
                    <a:pt x="16338" y="3424"/>
                    <a:pt x="16338" y="3424"/>
                  </a:cubicBezTo>
                  <a:cubicBezTo>
                    <a:pt x="17723" y="3424"/>
                    <a:pt x="17723" y="3424"/>
                    <a:pt x="17723" y="3424"/>
                  </a:cubicBezTo>
                  <a:cubicBezTo>
                    <a:pt x="17723" y="9746"/>
                    <a:pt x="17723" y="9746"/>
                    <a:pt x="17723" y="9746"/>
                  </a:cubicBezTo>
                  <a:cubicBezTo>
                    <a:pt x="17723" y="10141"/>
                    <a:pt x="18554" y="10537"/>
                    <a:pt x="19662" y="10537"/>
                  </a:cubicBezTo>
                  <a:cubicBezTo>
                    <a:pt x="20769" y="10537"/>
                    <a:pt x="21600" y="10141"/>
                    <a:pt x="21600" y="9746"/>
                  </a:cubicBezTo>
                  <a:cubicBezTo>
                    <a:pt x="21600" y="1976"/>
                    <a:pt x="21600" y="1976"/>
                    <a:pt x="21600" y="1976"/>
                  </a:cubicBezTo>
                  <a:cubicBezTo>
                    <a:pt x="21600" y="1317"/>
                    <a:pt x="19938" y="0"/>
                    <a:pt x="16338" y="0"/>
                  </a:cubicBezTo>
                </a:path>
              </a:pathLst>
            </a:custGeom>
            <a:solidFill>
              <a:srgbClr val="F1F1F1"/>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0" tIns="0" rIns="0" bIns="0"/>
            <a:lstStyle/>
            <a:p>
              <a:endParaRPr lang="zh-CN" altLang="en-US" sz="2400"/>
            </a:p>
          </p:txBody>
        </p:sp>
        <p:sp>
          <p:nvSpPr>
            <p:cNvPr id="120924" name="Shape 3776"/>
            <p:cNvSpPr/>
            <p:nvPr/>
          </p:nvSpPr>
          <p:spPr bwMode="auto">
            <a:xfrm>
              <a:off x="6993536" y="9211292"/>
              <a:ext cx="116455" cy="114911"/>
            </a:xfrm>
            <a:custGeom>
              <a:avLst/>
              <a:gdLst>
                <a:gd name="T0" fmla="*/ 58228 w 19679"/>
                <a:gd name="T1" fmla="*/ 57456 h 19679"/>
                <a:gd name="T2" fmla="*/ 58228 w 19679"/>
                <a:gd name="T3" fmla="*/ 57456 h 19679"/>
                <a:gd name="T4" fmla="*/ 58228 w 19679"/>
                <a:gd name="T5" fmla="*/ 57456 h 19679"/>
                <a:gd name="T6" fmla="*/ 58228 w 19679"/>
                <a:gd name="T7" fmla="*/ 57456 h 1967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F1F1F1"/>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0" tIns="0" rIns="0" bIns="0"/>
            <a:lstStyle/>
            <a:p>
              <a:endParaRPr lang="zh-CN" altLang="en-US" sz="2400"/>
            </a:p>
          </p:txBody>
        </p:sp>
        <p:sp>
          <p:nvSpPr>
            <p:cNvPr id="120925" name="Shape 3777"/>
            <p:cNvSpPr/>
            <p:nvPr/>
          </p:nvSpPr>
          <p:spPr bwMode="auto">
            <a:xfrm>
              <a:off x="7283274" y="9337220"/>
              <a:ext cx="291134" cy="609178"/>
            </a:xfrm>
            <a:custGeom>
              <a:avLst/>
              <a:gdLst>
                <a:gd name="T0" fmla="*/ 145567 w 21600"/>
                <a:gd name="T1" fmla="*/ 304589 h 21600"/>
                <a:gd name="T2" fmla="*/ 145567 w 21600"/>
                <a:gd name="T3" fmla="*/ 304589 h 21600"/>
                <a:gd name="T4" fmla="*/ 145567 w 21600"/>
                <a:gd name="T5" fmla="*/ 304589 h 21600"/>
                <a:gd name="T6" fmla="*/ 145567 w 21600"/>
                <a:gd name="T7" fmla="*/ 304589 h 21600"/>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600" h="21600" extrusionOk="0">
                  <a:moveTo>
                    <a:pt x="16338" y="0"/>
                  </a:moveTo>
                  <a:cubicBezTo>
                    <a:pt x="5538" y="0"/>
                    <a:pt x="5538" y="0"/>
                    <a:pt x="5538" y="0"/>
                  </a:cubicBezTo>
                  <a:cubicBezTo>
                    <a:pt x="1662" y="0"/>
                    <a:pt x="0" y="1580"/>
                    <a:pt x="0" y="2107"/>
                  </a:cubicBezTo>
                  <a:cubicBezTo>
                    <a:pt x="0" y="9746"/>
                    <a:pt x="0" y="9746"/>
                    <a:pt x="0" y="9746"/>
                  </a:cubicBezTo>
                  <a:cubicBezTo>
                    <a:pt x="0" y="10141"/>
                    <a:pt x="831" y="10537"/>
                    <a:pt x="1938" y="10537"/>
                  </a:cubicBezTo>
                  <a:cubicBezTo>
                    <a:pt x="3046" y="10537"/>
                    <a:pt x="3600" y="10141"/>
                    <a:pt x="3600" y="9746"/>
                  </a:cubicBezTo>
                  <a:cubicBezTo>
                    <a:pt x="3600" y="3424"/>
                    <a:pt x="3600" y="3424"/>
                    <a:pt x="3600" y="3424"/>
                  </a:cubicBezTo>
                  <a:cubicBezTo>
                    <a:pt x="5262" y="3424"/>
                    <a:pt x="5262" y="3424"/>
                    <a:pt x="5262" y="3424"/>
                  </a:cubicBezTo>
                  <a:cubicBezTo>
                    <a:pt x="5262" y="9483"/>
                    <a:pt x="5262" y="9483"/>
                    <a:pt x="5262" y="9483"/>
                  </a:cubicBezTo>
                  <a:cubicBezTo>
                    <a:pt x="5262" y="9483"/>
                    <a:pt x="5262" y="9615"/>
                    <a:pt x="5262" y="9746"/>
                  </a:cubicBezTo>
                  <a:cubicBezTo>
                    <a:pt x="5262" y="20283"/>
                    <a:pt x="5262" y="20283"/>
                    <a:pt x="5262" y="20283"/>
                  </a:cubicBezTo>
                  <a:cubicBezTo>
                    <a:pt x="5262" y="21073"/>
                    <a:pt x="6369" y="21600"/>
                    <a:pt x="7754" y="21600"/>
                  </a:cubicBezTo>
                  <a:cubicBezTo>
                    <a:pt x="9138" y="21600"/>
                    <a:pt x="10246" y="21073"/>
                    <a:pt x="10246" y="20283"/>
                  </a:cubicBezTo>
                  <a:cubicBezTo>
                    <a:pt x="10246" y="10932"/>
                    <a:pt x="10246" y="10932"/>
                    <a:pt x="10246" y="10932"/>
                  </a:cubicBezTo>
                  <a:cubicBezTo>
                    <a:pt x="11354" y="10932"/>
                    <a:pt x="11354" y="10932"/>
                    <a:pt x="11354" y="10932"/>
                  </a:cubicBezTo>
                  <a:cubicBezTo>
                    <a:pt x="11354" y="20283"/>
                    <a:pt x="11354" y="20283"/>
                    <a:pt x="11354" y="20283"/>
                  </a:cubicBezTo>
                  <a:cubicBezTo>
                    <a:pt x="11354" y="21073"/>
                    <a:pt x="12462" y="21600"/>
                    <a:pt x="13846" y="21600"/>
                  </a:cubicBezTo>
                  <a:cubicBezTo>
                    <a:pt x="15231" y="21600"/>
                    <a:pt x="16338" y="21073"/>
                    <a:pt x="16338" y="20283"/>
                  </a:cubicBezTo>
                  <a:cubicBezTo>
                    <a:pt x="16338" y="3424"/>
                    <a:pt x="16338" y="3424"/>
                    <a:pt x="16338" y="3424"/>
                  </a:cubicBezTo>
                  <a:cubicBezTo>
                    <a:pt x="17723" y="3424"/>
                    <a:pt x="17723" y="3424"/>
                    <a:pt x="17723" y="3424"/>
                  </a:cubicBezTo>
                  <a:cubicBezTo>
                    <a:pt x="17723" y="9746"/>
                    <a:pt x="17723" y="9746"/>
                    <a:pt x="17723" y="9746"/>
                  </a:cubicBezTo>
                  <a:cubicBezTo>
                    <a:pt x="17723" y="10141"/>
                    <a:pt x="18554" y="10537"/>
                    <a:pt x="19662" y="10537"/>
                  </a:cubicBezTo>
                  <a:cubicBezTo>
                    <a:pt x="20769" y="10537"/>
                    <a:pt x="21600" y="10141"/>
                    <a:pt x="21600" y="9746"/>
                  </a:cubicBezTo>
                  <a:cubicBezTo>
                    <a:pt x="21600" y="1976"/>
                    <a:pt x="21600" y="1976"/>
                    <a:pt x="21600" y="1976"/>
                  </a:cubicBezTo>
                  <a:cubicBezTo>
                    <a:pt x="21600" y="1317"/>
                    <a:pt x="19938" y="0"/>
                    <a:pt x="16338" y="0"/>
                  </a:cubicBezTo>
                </a:path>
              </a:pathLst>
            </a:custGeom>
            <a:solidFill>
              <a:srgbClr val="F1F1F1"/>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0" tIns="0" rIns="0" bIns="0"/>
            <a:lstStyle/>
            <a:p>
              <a:endParaRPr lang="zh-CN" altLang="en-US" sz="2400"/>
            </a:p>
          </p:txBody>
        </p:sp>
        <p:sp>
          <p:nvSpPr>
            <p:cNvPr id="120926" name="Shape 3778"/>
            <p:cNvSpPr/>
            <p:nvPr/>
          </p:nvSpPr>
          <p:spPr bwMode="auto">
            <a:xfrm>
              <a:off x="7372975" y="9211292"/>
              <a:ext cx="116455" cy="114911"/>
            </a:xfrm>
            <a:custGeom>
              <a:avLst/>
              <a:gdLst>
                <a:gd name="T0" fmla="*/ 58228 w 19679"/>
                <a:gd name="T1" fmla="*/ 57456 h 19679"/>
                <a:gd name="T2" fmla="*/ 58228 w 19679"/>
                <a:gd name="T3" fmla="*/ 57456 h 19679"/>
                <a:gd name="T4" fmla="*/ 58228 w 19679"/>
                <a:gd name="T5" fmla="*/ 57456 h 19679"/>
                <a:gd name="T6" fmla="*/ 58228 w 19679"/>
                <a:gd name="T7" fmla="*/ 57456 h 1967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F1F1F1"/>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0" tIns="0" rIns="0" bIns="0"/>
            <a:lstStyle/>
            <a:p>
              <a:endParaRPr lang="zh-CN" altLang="en-US" sz="2400"/>
            </a:p>
          </p:txBody>
        </p:sp>
        <p:sp>
          <p:nvSpPr>
            <p:cNvPr id="120927" name="Shape 3779"/>
            <p:cNvSpPr/>
            <p:nvPr/>
          </p:nvSpPr>
          <p:spPr bwMode="auto">
            <a:xfrm>
              <a:off x="3101293" y="9337220"/>
              <a:ext cx="291134" cy="609178"/>
            </a:xfrm>
            <a:custGeom>
              <a:avLst/>
              <a:gdLst>
                <a:gd name="T0" fmla="*/ 145567 w 21600"/>
                <a:gd name="T1" fmla="*/ 304589 h 21600"/>
                <a:gd name="T2" fmla="*/ 145567 w 21600"/>
                <a:gd name="T3" fmla="*/ 304589 h 21600"/>
                <a:gd name="T4" fmla="*/ 145567 w 21600"/>
                <a:gd name="T5" fmla="*/ 304589 h 21600"/>
                <a:gd name="T6" fmla="*/ 145567 w 21600"/>
                <a:gd name="T7" fmla="*/ 304589 h 21600"/>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600" h="21600" extrusionOk="0">
                  <a:moveTo>
                    <a:pt x="16338" y="0"/>
                  </a:moveTo>
                  <a:cubicBezTo>
                    <a:pt x="5538" y="0"/>
                    <a:pt x="5538" y="0"/>
                    <a:pt x="5538" y="0"/>
                  </a:cubicBezTo>
                  <a:cubicBezTo>
                    <a:pt x="1662" y="0"/>
                    <a:pt x="0" y="1580"/>
                    <a:pt x="0" y="2107"/>
                  </a:cubicBezTo>
                  <a:cubicBezTo>
                    <a:pt x="0" y="9746"/>
                    <a:pt x="0" y="9746"/>
                    <a:pt x="0" y="9746"/>
                  </a:cubicBezTo>
                  <a:cubicBezTo>
                    <a:pt x="0" y="10141"/>
                    <a:pt x="831" y="10537"/>
                    <a:pt x="1938" y="10537"/>
                  </a:cubicBezTo>
                  <a:cubicBezTo>
                    <a:pt x="3046" y="10537"/>
                    <a:pt x="3600" y="10141"/>
                    <a:pt x="3600" y="9746"/>
                  </a:cubicBezTo>
                  <a:cubicBezTo>
                    <a:pt x="3600" y="3424"/>
                    <a:pt x="3600" y="3424"/>
                    <a:pt x="3600" y="3424"/>
                  </a:cubicBezTo>
                  <a:cubicBezTo>
                    <a:pt x="5262" y="3424"/>
                    <a:pt x="5262" y="3424"/>
                    <a:pt x="5262" y="3424"/>
                  </a:cubicBezTo>
                  <a:cubicBezTo>
                    <a:pt x="5262" y="9483"/>
                    <a:pt x="5262" y="9483"/>
                    <a:pt x="5262" y="9483"/>
                  </a:cubicBezTo>
                  <a:cubicBezTo>
                    <a:pt x="5262" y="9483"/>
                    <a:pt x="5262" y="9615"/>
                    <a:pt x="5262" y="9746"/>
                  </a:cubicBezTo>
                  <a:cubicBezTo>
                    <a:pt x="5262" y="20283"/>
                    <a:pt x="5262" y="20283"/>
                    <a:pt x="5262" y="20283"/>
                  </a:cubicBezTo>
                  <a:cubicBezTo>
                    <a:pt x="5262" y="21073"/>
                    <a:pt x="6369" y="21600"/>
                    <a:pt x="7754" y="21600"/>
                  </a:cubicBezTo>
                  <a:cubicBezTo>
                    <a:pt x="9138" y="21600"/>
                    <a:pt x="10246" y="21073"/>
                    <a:pt x="10246" y="20283"/>
                  </a:cubicBezTo>
                  <a:cubicBezTo>
                    <a:pt x="10246" y="10932"/>
                    <a:pt x="10246" y="10932"/>
                    <a:pt x="10246" y="10932"/>
                  </a:cubicBezTo>
                  <a:cubicBezTo>
                    <a:pt x="11354" y="10932"/>
                    <a:pt x="11354" y="10932"/>
                    <a:pt x="11354" y="10932"/>
                  </a:cubicBezTo>
                  <a:cubicBezTo>
                    <a:pt x="11354" y="20283"/>
                    <a:pt x="11354" y="20283"/>
                    <a:pt x="11354" y="20283"/>
                  </a:cubicBezTo>
                  <a:cubicBezTo>
                    <a:pt x="11354" y="21073"/>
                    <a:pt x="12462" y="21600"/>
                    <a:pt x="13846" y="21600"/>
                  </a:cubicBezTo>
                  <a:cubicBezTo>
                    <a:pt x="15231" y="21600"/>
                    <a:pt x="16338" y="21073"/>
                    <a:pt x="16338" y="20283"/>
                  </a:cubicBezTo>
                  <a:cubicBezTo>
                    <a:pt x="16338" y="3424"/>
                    <a:pt x="16338" y="3424"/>
                    <a:pt x="16338" y="3424"/>
                  </a:cubicBezTo>
                  <a:cubicBezTo>
                    <a:pt x="17723" y="3424"/>
                    <a:pt x="17723" y="3424"/>
                    <a:pt x="17723" y="3424"/>
                  </a:cubicBezTo>
                  <a:cubicBezTo>
                    <a:pt x="17723" y="9746"/>
                    <a:pt x="17723" y="9746"/>
                    <a:pt x="17723" y="9746"/>
                  </a:cubicBezTo>
                  <a:cubicBezTo>
                    <a:pt x="17723" y="10141"/>
                    <a:pt x="18554" y="10537"/>
                    <a:pt x="19662" y="10537"/>
                  </a:cubicBezTo>
                  <a:cubicBezTo>
                    <a:pt x="20769" y="10537"/>
                    <a:pt x="21600" y="10141"/>
                    <a:pt x="21600" y="9746"/>
                  </a:cubicBezTo>
                  <a:cubicBezTo>
                    <a:pt x="21600" y="1976"/>
                    <a:pt x="21600" y="1976"/>
                    <a:pt x="21600" y="1976"/>
                  </a:cubicBezTo>
                  <a:cubicBezTo>
                    <a:pt x="21600" y="1317"/>
                    <a:pt x="19938" y="0"/>
                    <a:pt x="16338" y="0"/>
                  </a:cubicBezTo>
                </a:path>
              </a:pathLst>
            </a:custGeom>
            <a:solidFill>
              <a:srgbClr val="F1F1F1"/>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0" tIns="0" rIns="0" bIns="0"/>
            <a:lstStyle/>
            <a:p>
              <a:endParaRPr lang="zh-CN" altLang="en-US" sz="2400"/>
            </a:p>
          </p:txBody>
        </p:sp>
        <p:sp>
          <p:nvSpPr>
            <p:cNvPr id="120928" name="Shape 3780"/>
            <p:cNvSpPr/>
            <p:nvPr/>
          </p:nvSpPr>
          <p:spPr bwMode="auto">
            <a:xfrm>
              <a:off x="3190994" y="9211292"/>
              <a:ext cx="116455" cy="114911"/>
            </a:xfrm>
            <a:custGeom>
              <a:avLst/>
              <a:gdLst>
                <a:gd name="T0" fmla="*/ 58228 w 19679"/>
                <a:gd name="T1" fmla="*/ 57456 h 19679"/>
                <a:gd name="T2" fmla="*/ 58228 w 19679"/>
                <a:gd name="T3" fmla="*/ 57456 h 19679"/>
                <a:gd name="T4" fmla="*/ 58228 w 19679"/>
                <a:gd name="T5" fmla="*/ 57456 h 19679"/>
                <a:gd name="T6" fmla="*/ 58228 w 19679"/>
                <a:gd name="T7" fmla="*/ 57456 h 1967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F1F1F1"/>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0" tIns="0" rIns="0" bIns="0"/>
            <a:lstStyle/>
            <a:p>
              <a:endParaRPr lang="zh-CN" altLang="en-US" sz="2400"/>
            </a:p>
          </p:txBody>
        </p:sp>
        <p:sp>
          <p:nvSpPr>
            <p:cNvPr id="120929" name="Shape 3781"/>
            <p:cNvSpPr/>
            <p:nvPr/>
          </p:nvSpPr>
          <p:spPr bwMode="auto">
            <a:xfrm>
              <a:off x="3480732" y="9337220"/>
              <a:ext cx="291134" cy="609178"/>
            </a:xfrm>
            <a:custGeom>
              <a:avLst/>
              <a:gdLst>
                <a:gd name="T0" fmla="*/ 145567 w 21600"/>
                <a:gd name="T1" fmla="*/ 304589 h 21600"/>
                <a:gd name="T2" fmla="*/ 145567 w 21600"/>
                <a:gd name="T3" fmla="*/ 304589 h 21600"/>
                <a:gd name="T4" fmla="*/ 145567 w 21600"/>
                <a:gd name="T5" fmla="*/ 304589 h 21600"/>
                <a:gd name="T6" fmla="*/ 145567 w 21600"/>
                <a:gd name="T7" fmla="*/ 304589 h 21600"/>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600" h="21600" extrusionOk="0">
                  <a:moveTo>
                    <a:pt x="16338" y="0"/>
                  </a:moveTo>
                  <a:cubicBezTo>
                    <a:pt x="5538" y="0"/>
                    <a:pt x="5538" y="0"/>
                    <a:pt x="5538" y="0"/>
                  </a:cubicBezTo>
                  <a:cubicBezTo>
                    <a:pt x="1662" y="0"/>
                    <a:pt x="0" y="1580"/>
                    <a:pt x="0" y="2107"/>
                  </a:cubicBezTo>
                  <a:cubicBezTo>
                    <a:pt x="0" y="9746"/>
                    <a:pt x="0" y="9746"/>
                    <a:pt x="0" y="9746"/>
                  </a:cubicBezTo>
                  <a:cubicBezTo>
                    <a:pt x="0" y="10141"/>
                    <a:pt x="831" y="10537"/>
                    <a:pt x="1938" y="10537"/>
                  </a:cubicBezTo>
                  <a:cubicBezTo>
                    <a:pt x="3046" y="10537"/>
                    <a:pt x="3600" y="10141"/>
                    <a:pt x="3600" y="9746"/>
                  </a:cubicBezTo>
                  <a:cubicBezTo>
                    <a:pt x="3600" y="3424"/>
                    <a:pt x="3600" y="3424"/>
                    <a:pt x="3600" y="3424"/>
                  </a:cubicBezTo>
                  <a:cubicBezTo>
                    <a:pt x="5262" y="3424"/>
                    <a:pt x="5262" y="3424"/>
                    <a:pt x="5262" y="3424"/>
                  </a:cubicBezTo>
                  <a:cubicBezTo>
                    <a:pt x="5262" y="9483"/>
                    <a:pt x="5262" y="9483"/>
                    <a:pt x="5262" y="9483"/>
                  </a:cubicBezTo>
                  <a:cubicBezTo>
                    <a:pt x="5262" y="9483"/>
                    <a:pt x="5262" y="9615"/>
                    <a:pt x="5262" y="9746"/>
                  </a:cubicBezTo>
                  <a:cubicBezTo>
                    <a:pt x="5262" y="20283"/>
                    <a:pt x="5262" y="20283"/>
                    <a:pt x="5262" y="20283"/>
                  </a:cubicBezTo>
                  <a:cubicBezTo>
                    <a:pt x="5262" y="21073"/>
                    <a:pt x="6369" y="21600"/>
                    <a:pt x="7754" y="21600"/>
                  </a:cubicBezTo>
                  <a:cubicBezTo>
                    <a:pt x="9138" y="21600"/>
                    <a:pt x="10246" y="21073"/>
                    <a:pt x="10246" y="20283"/>
                  </a:cubicBezTo>
                  <a:cubicBezTo>
                    <a:pt x="10246" y="10932"/>
                    <a:pt x="10246" y="10932"/>
                    <a:pt x="10246" y="10932"/>
                  </a:cubicBezTo>
                  <a:cubicBezTo>
                    <a:pt x="11354" y="10932"/>
                    <a:pt x="11354" y="10932"/>
                    <a:pt x="11354" y="10932"/>
                  </a:cubicBezTo>
                  <a:cubicBezTo>
                    <a:pt x="11354" y="20283"/>
                    <a:pt x="11354" y="20283"/>
                    <a:pt x="11354" y="20283"/>
                  </a:cubicBezTo>
                  <a:cubicBezTo>
                    <a:pt x="11354" y="21073"/>
                    <a:pt x="12462" y="21600"/>
                    <a:pt x="13846" y="21600"/>
                  </a:cubicBezTo>
                  <a:cubicBezTo>
                    <a:pt x="15231" y="21600"/>
                    <a:pt x="16338" y="21073"/>
                    <a:pt x="16338" y="20283"/>
                  </a:cubicBezTo>
                  <a:cubicBezTo>
                    <a:pt x="16338" y="3424"/>
                    <a:pt x="16338" y="3424"/>
                    <a:pt x="16338" y="3424"/>
                  </a:cubicBezTo>
                  <a:cubicBezTo>
                    <a:pt x="17723" y="3424"/>
                    <a:pt x="17723" y="3424"/>
                    <a:pt x="17723" y="3424"/>
                  </a:cubicBezTo>
                  <a:cubicBezTo>
                    <a:pt x="17723" y="9746"/>
                    <a:pt x="17723" y="9746"/>
                    <a:pt x="17723" y="9746"/>
                  </a:cubicBezTo>
                  <a:cubicBezTo>
                    <a:pt x="17723" y="10141"/>
                    <a:pt x="18554" y="10537"/>
                    <a:pt x="19662" y="10537"/>
                  </a:cubicBezTo>
                  <a:cubicBezTo>
                    <a:pt x="20769" y="10537"/>
                    <a:pt x="21600" y="10141"/>
                    <a:pt x="21600" y="9746"/>
                  </a:cubicBezTo>
                  <a:cubicBezTo>
                    <a:pt x="21600" y="1976"/>
                    <a:pt x="21600" y="1976"/>
                    <a:pt x="21600" y="1976"/>
                  </a:cubicBezTo>
                  <a:cubicBezTo>
                    <a:pt x="21600" y="1317"/>
                    <a:pt x="19938" y="0"/>
                    <a:pt x="16338" y="0"/>
                  </a:cubicBezTo>
                </a:path>
              </a:pathLst>
            </a:custGeom>
            <a:solidFill>
              <a:srgbClr val="F1F1F1"/>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0" tIns="0" rIns="0" bIns="0"/>
            <a:lstStyle/>
            <a:p>
              <a:endParaRPr lang="zh-CN" altLang="en-US" sz="2400"/>
            </a:p>
          </p:txBody>
        </p:sp>
        <p:sp>
          <p:nvSpPr>
            <p:cNvPr id="120930" name="Shape 3782"/>
            <p:cNvSpPr/>
            <p:nvPr/>
          </p:nvSpPr>
          <p:spPr bwMode="auto">
            <a:xfrm>
              <a:off x="3570433" y="9211292"/>
              <a:ext cx="116455" cy="114911"/>
            </a:xfrm>
            <a:custGeom>
              <a:avLst/>
              <a:gdLst>
                <a:gd name="T0" fmla="*/ 58228 w 19679"/>
                <a:gd name="T1" fmla="*/ 57456 h 19679"/>
                <a:gd name="T2" fmla="*/ 58228 w 19679"/>
                <a:gd name="T3" fmla="*/ 57456 h 19679"/>
                <a:gd name="T4" fmla="*/ 58228 w 19679"/>
                <a:gd name="T5" fmla="*/ 57456 h 19679"/>
                <a:gd name="T6" fmla="*/ 58228 w 19679"/>
                <a:gd name="T7" fmla="*/ 57456 h 1967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F1F1F1"/>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0" tIns="0" rIns="0" bIns="0"/>
            <a:lstStyle/>
            <a:p>
              <a:endParaRPr lang="zh-CN" altLang="en-US" sz="2400"/>
            </a:p>
          </p:txBody>
        </p:sp>
        <p:sp>
          <p:nvSpPr>
            <p:cNvPr id="120931" name="Shape 3783"/>
            <p:cNvSpPr/>
            <p:nvPr/>
          </p:nvSpPr>
          <p:spPr bwMode="auto">
            <a:xfrm>
              <a:off x="3861606" y="9337220"/>
              <a:ext cx="291134" cy="609178"/>
            </a:xfrm>
            <a:custGeom>
              <a:avLst/>
              <a:gdLst>
                <a:gd name="T0" fmla="*/ 145567 w 21600"/>
                <a:gd name="T1" fmla="*/ 304589 h 21600"/>
                <a:gd name="T2" fmla="*/ 145567 w 21600"/>
                <a:gd name="T3" fmla="*/ 304589 h 21600"/>
                <a:gd name="T4" fmla="*/ 145567 w 21600"/>
                <a:gd name="T5" fmla="*/ 304589 h 21600"/>
                <a:gd name="T6" fmla="*/ 145567 w 21600"/>
                <a:gd name="T7" fmla="*/ 304589 h 21600"/>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600" h="21600" extrusionOk="0">
                  <a:moveTo>
                    <a:pt x="16338" y="0"/>
                  </a:moveTo>
                  <a:cubicBezTo>
                    <a:pt x="5538" y="0"/>
                    <a:pt x="5538" y="0"/>
                    <a:pt x="5538" y="0"/>
                  </a:cubicBezTo>
                  <a:cubicBezTo>
                    <a:pt x="1662" y="0"/>
                    <a:pt x="0" y="1580"/>
                    <a:pt x="0" y="2107"/>
                  </a:cubicBezTo>
                  <a:cubicBezTo>
                    <a:pt x="0" y="9746"/>
                    <a:pt x="0" y="9746"/>
                    <a:pt x="0" y="9746"/>
                  </a:cubicBezTo>
                  <a:cubicBezTo>
                    <a:pt x="0" y="10141"/>
                    <a:pt x="831" y="10537"/>
                    <a:pt x="1938" y="10537"/>
                  </a:cubicBezTo>
                  <a:cubicBezTo>
                    <a:pt x="3046" y="10537"/>
                    <a:pt x="3600" y="10141"/>
                    <a:pt x="3600" y="9746"/>
                  </a:cubicBezTo>
                  <a:cubicBezTo>
                    <a:pt x="3600" y="3424"/>
                    <a:pt x="3600" y="3424"/>
                    <a:pt x="3600" y="3424"/>
                  </a:cubicBezTo>
                  <a:cubicBezTo>
                    <a:pt x="5262" y="3424"/>
                    <a:pt x="5262" y="3424"/>
                    <a:pt x="5262" y="3424"/>
                  </a:cubicBezTo>
                  <a:cubicBezTo>
                    <a:pt x="5262" y="9483"/>
                    <a:pt x="5262" y="9483"/>
                    <a:pt x="5262" y="9483"/>
                  </a:cubicBezTo>
                  <a:cubicBezTo>
                    <a:pt x="5262" y="9483"/>
                    <a:pt x="5262" y="9615"/>
                    <a:pt x="5262" y="9746"/>
                  </a:cubicBezTo>
                  <a:cubicBezTo>
                    <a:pt x="5262" y="20283"/>
                    <a:pt x="5262" y="20283"/>
                    <a:pt x="5262" y="20283"/>
                  </a:cubicBezTo>
                  <a:cubicBezTo>
                    <a:pt x="5262" y="21073"/>
                    <a:pt x="6369" y="21600"/>
                    <a:pt x="7754" y="21600"/>
                  </a:cubicBezTo>
                  <a:cubicBezTo>
                    <a:pt x="9138" y="21600"/>
                    <a:pt x="10246" y="21073"/>
                    <a:pt x="10246" y="20283"/>
                  </a:cubicBezTo>
                  <a:cubicBezTo>
                    <a:pt x="10246" y="10932"/>
                    <a:pt x="10246" y="10932"/>
                    <a:pt x="10246" y="10932"/>
                  </a:cubicBezTo>
                  <a:cubicBezTo>
                    <a:pt x="11354" y="10932"/>
                    <a:pt x="11354" y="10932"/>
                    <a:pt x="11354" y="10932"/>
                  </a:cubicBezTo>
                  <a:cubicBezTo>
                    <a:pt x="11354" y="20283"/>
                    <a:pt x="11354" y="20283"/>
                    <a:pt x="11354" y="20283"/>
                  </a:cubicBezTo>
                  <a:cubicBezTo>
                    <a:pt x="11354" y="21073"/>
                    <a:pt x="12462" y="21600"/>
                    <a:pt x="13846" y="21600"/>
                  </a:cubicBezTo>
                  <a:cubicBezTo>
                    <a:pt x="15231" y="21600"/>
                    <a:pt x="16338" y="21073"/>
                    <a:pt x="16338" y="20283"/>
                  </a:cubicBezTo>
                  <a:cubicBezTo>
                    <a:pt x="16338" y="3424"/>
                    <a:pt x="16338" y="3424"/>
                    <a:pt x="16338" y="3424"/>
                  </a:cubicBezTo>
                  <a:cubicBezTo>
                    <a:pt x="17723" y="3424"/>
                    <a:pt x="17723" y="3424"/>
                    <a:pt x="17723" y="3424"/>
                  </a:cubicBezTo>
                  <a:cubicBezTo>
                    <a:pt x="17723" y="9746"/>
                    <a:pt x="17723" y="9746"/>
                    <a:pt x="17723" y="9746"/>
                  </a:cubicBezTo>
                  <a:cubicBezTo>
                    <a:pt x="17723" y="10141"/>
                    <a:pt x="18554" y="10537"/>
                    <a:pt x="19662" y="10537"/>
                  </a:cubicBezTo>
                  <a:cubicBezTo>
                    <a:pt x="20769" y="10537"/>
                    <a:pt x="21600" y="10141"/>
                    <a:pt x="21600" y="9746"/>
                  </a:cubicBezTo>
                  <a:cubicBezTo>
                    <a:pt x="21600" y="1976"/>
                    <a:pt x="21600" y="1976"/>
                    <a:pt x="21600" y="1976"/>
                  </a:cubicBezTo>
                  <a:cubicBezTo>
                    <a:pt x="21600" y="1317"/>
                    <a:pt x="19938" y="0"/>
                    <a:pt x="16338" y="0"/>
                  </a:cubicBezTo>
                </a:path>
              </a:pathLst>
            </a:custGeom>
            <a:solidFill>
              <a:srgbClr val="F1F1F1"/>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0" tIns="0" rIns="0" bIns="0"/>
            <a:lstStyle/>
            <a:p>
              <a:endParaRPr lang="zh-CN" altLang="en-US" sz="2400"/>
            </a:p>
          </p:txBody>
        </p:sp>
        <p:sp>
          <p:nvSpPr>
            <p:cNvPr id="120932" name="Shape 3784"/>
            <p:cNvSpPr/>
            <p:nvPr/>
          </p:nvSpPr>
          <p:spPr bwMode="auto">
            <a:xfrm>
              <a:off x="3951307" y="9211292"/>
              <a:ext cx="116455" cy="114911"/>
            </a:xfrm>
            <a:custGeom>
              <a:avLst/>
              <a:gdLst>
                <a:gd name="T0" fmla="*/ 58228 w 19679"/>
                <a:gd name="T1" fmla="*/ 57456 h 19679"/>
                <a:gd name="T2" fmla="*/ 58228 w 19679"/>
                <a:gd name="T3" fmla="*/ 57456 h 19679"/>
                <a:gd name="T4" fmla="*/ 58228 w 19679"/>
                <a:gd name="T5" fmla="*/ 57456 h 19679"/>
                <a:gd name="T6" fmla="*/ 58228 w 19679"/>
                <a:gd name="T7" fmla="*/ 57456 h 1967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F1F1F1"/>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0" tIns="0" rIns="0" bIns="0"/>
            <a:lstStyle/>
            <a:p>
              <a:endParaRPr lang="zh-CN" altLang="en-US" sz="2400"/>
            </a:p>
          </p:txBody>
        </p:sp>
        <p:sp>
          <p:nvSpPr>
            <p:cNvPr id="120933" name="Shape 3785"/>
            <p:cNvSpPr/>
            <p:nvPr/>
          </p:nvSpPr>
          <p:spPr bwMode="auto">
            <a:xfrm>
              <a:off x="4241046" y="9337220"/>
              <a:ext cx="291134" cy="609178"/>
            </a:xfrm>
            <a:custGeom>
              <a:avLst/>
              <a:gdLst>
                <a:gd name="T0" fmla="*/ 145567 w 21600"/>
                <a:gd name="T1" fmla="*/ 304589 h 21600"/>
                <a:gd name="T2" fmla="*/ 145567 w 21600"/>
                <a:gd name="T3" fmla="*/ 304589 h 21600"/>
                <a:gd name="T4" fmla="*/ 145567 w 21600"/>
                <a:gd name="T5" fmla="*/ 304589 h 21600"/>
                <a:gd name="T6" fmla="*/ 145567 w 21600"/>
                <a:gd name="T7" fmla="*/ 304589 h 21600"/>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600" h="21600" extrusionOk="0">
                  <a:moveTo>
                    <a:pt x="16338" y="0"/>
                  </a:moveTo>
                  <a:cubicBezTo>
                    <a:pt x="5538" y="0"/>
                    <a:pt x="5538" y="0"/>
                    <a:pt x="5538" y="0"/>
                  </a:cubicBezTo>
                  <a:cubicBezTo>
                    <a:pt x="1662" y="0"/>
                    <a:pt x="0" y="1580"/>
                    <a:pt x="0" y="2107"/>
                  </a:cubicBezTo>
                  <a:cubicBezTo>
                    <a:pt x="0" y="9746"/>
                    <a:pt x="0" y="9746"/>
                    <a:pt x="0" y="9746"/>
                  </a:cubicBezTo>
                  <a:cubicBezTo>
                    <a:pt x="0" y="10141"/>
                    <a:pt x="831" y="10537"/>
                    <a:pt x="1938" y="10537"/>
                  </a:cubicBezTo>
                  <a:cubicBezTo>
                    <a:pt x="3046" y="10537"/>
                    <a:pt x="3600" y="10141"/>
                    <a:pt x="3600" y="9746"/>
                  </a:cubicBezTo>
                  <a:cubicBezTo>
                    <a:pt x="3600" y="3424"/>
                    <a:pt x="3600" y="3424"/>
                    <a:pt x="3600" y="3424"/>
                  </a:cubicBezTo>
                  <a:cubicBezTo>
                    <a:pt x="5262" y="3424"/>
                    <a:pt x="5262" y="3424"/>
                    <a:pt x="5262" y="3424"/>
                  </a:cubicBezTo>
                  <a:cubicBezTo>
                    <a:pt x="5262" y="9483"/>
                    <a:pt x="5262" y="9483"/>
                    <a:pt x="5262" y="9483"/>
                  </a:cubicBezTo>
                  <a:cubicBezTo>
                    <a:pt x="5262" y="9483"/>
                    <a:pt x="5262" y="9615"/>
                    <a:pt x="5262" y="9746"/>
                  </a:cubicBezTo>
                  <a:cubicBezTo>
                    <a:pt x="5262" y="20283"/>
                    <a:pt x="5262" y="20283"/>
                    <a:pt x="5262" y="20283"/>
                  </a:cubicBezTo>
                  <a:cubicBezTo>
                    <a:pt x="5262" y="21073"/>
                    <a:pt x="6369" y="21600"/>
                    <a:pt x="7754" y="21600"/>
                  </a:cubicBezTo>
                  <a:cubicBezTo>
                    <a:pt x="9138" y="21600"/>
                    <a:pt x="10246" y="21073"/>
                    <a:pt x="10246" y="20283"/>
                  </a:cubicBezTo>
                  <a:cubicBezTo>
                    <a:pt x="10246" y="10932"/>
                    <a:pt x="10246" y="10932"/>
                    <a:pt x="10246" y="10932"/>
                  </a:cubicBezTo>
                  <a:cubicBezTo>
                    <a:pt x="11354" y="10932"/>
                    <a:pt x="11354" y="10932"/>
                    <a:pt x="11354" y="10932"/>
                  </a:cubicBezTo>
                  <a:cubicBezTo>
                    <a:pt x="11354" y="20283"/>
                    <a:pt x="11354" y="20283"/>
                    <a:pt x="11354" y="20283"/>
                  </a:cubicBezTo>
                  <a:cubicBezTo>
                    <a:pt x="11354" y="21073"/>
                    <a:pt x="12462" y="21600"/>
                    <a:pt x="13846" y="21600"/>
                  </a:cubicBezTo>
                  <a:cubicBezTo>
                    <a:pt x="15231" y="21600"/>
                    <a:pt x="16338" y="21073"/>
                    <a:pt x="16338" y="20283"/>
                  </a:cubicBezTo>
                  <a:cubicBezTo>
                    <a:pt x="16338" y="3424"/>
                    <a:pt x="16338" y="3424"/>
                    <a:pt x="16338" y="3424"/>
                  </a:cubicBezTo>
                  <a:cubicBezTo>
                    <a:pt x="17723" y="3424"/>
                    <a:pt x="17723" y="3424"/>
                    <a:pt x="17723" y="3424"/>
                  </a:cubicBezTo>
                  <a:cubicBezTo>
                    <a:pt x="17723" y="9746"/>
                    <a:pt x="17723" y="9746"/>
                    <a:pt x="17723" y="9746"/>
                  </a:cubicBezTo>
                  <a:cubicBezTo>
                    <a:pt x="17723" y="10141"/>
                    <a:pt x="18554" y="10537"/>
                    <a:pt x="19662" y="10537"/>
                  </a:cubicBezTo>
                  <a:cubicBezTo>
                    <a:pt x="20769" y="10537"/>
                    <a:pt x="21600" y="10141"/>
                    <a:pt x="21600" y="9746"/>
                  </a:cubicBezTo>
                  <a:cubicBezTo>
                    <a:pt x="21600" y="1976"/>
                    <a:pt x="21600" y="1976"/>
                    <a:pt x="21600" y="1976"/>
                  </a:cubicBezTo>
                  <a:cubicBezTo>
                    <a:pt x="21600" y="1317"/>
                    <a:pt x="19938" y="0"/>
                    <a:pt x="16338" y="0"/>
                  </a:cubicBezTo>
                </a:path>
              </a:pathLst>
            </a:custGeom>
            <a:solidFill>
              <a:srgbClr val="F1F1F1"/>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0" tIns="0" rIns="0" bIns="0"/>
            <a:lstStyle/>
            <a:p>
              <a:endParaRPr lang="zh-CN" altLang="en-US" sz="2400"/>
            </a:p>
          </p:txBody>
        </p:sp>
        <p:sp>
          <p:nvSpPr>
            <p:cNvPr id="120934" name="Shape 3786"/>
            <p:cNvSpPr/>
            <p:nvPr/>
          </p:nvSpPr>
          <p:spPr bwMode="auto">
            <a:xfrm>
              <a:off x="4330746" y="9211292"/>
              <a:ext cx="116455" cy="114911"/>
            </a:xfrm>
            <a:custGeom>
              <a:avLst/>
              <a:gdLst>
                <a:gd name="T0" fmla="*/ 58228 w 19679"/>
                <a:gd name="T1" fmla="*/ 57456 h 19679"/>
                <a:gd name="T2" fmla="*/ 58228 w 19679"/>
                <a:gd name="T3" fmla="*/ 57456 h 19679"/>
                <a:gd name="T4" fmla="*/ 58228 w 19679"/>
                <a:gd name="T5" fmla="*/ 57456 h 19679"/>
                <a:gd name="T6" fmla="*/ 58228 w 19679"/>
                <a:gd name="T7" fmla="*/ 57456 h 1967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F1F1F1"/>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0" tIns="0" rIns="0" bIns="0"/>
            <a:lstStyle/>
            <a:p>
              <a:endParaRPr lang="zh-CN" altLang="en-US" sz="2400"/>
            </a:p>
          </p:txBody>
        </p:sp>
        <p:grpSp>
          <p:nvGrpSpPr>
            <p:cNvPr id="80" name="Group 3831"/>
            <p:cNvGrpSpPr/>
            <p:nvPr/>
          </p:nvGrpSpPr>
          <p:grpSpPr>
            <a:xfrm>
              <a:off x="7662970" y="9214534"/>
              <a:ext cx="291134" cy="735106"/>
              <a:chOff x="0" y="0"/>
              <a:chExt cx="590244" cy="1489964"/>
            </a:xfrm>
            <a:solidFill>
              <a:schemeClr val="accent1"/>
            </a:solidFill>
          </p:grpSpPr>
          <p:sp>
            <p:nvSpPr>
              <p:cNvPr id="123" name="Shape 3829"/>
              <p:cNvSpPr/>
              <p:nvPr/>
            </p:nvSpPr>
            <p:spPr>
              <a:xfrm>
                <a:off x="0" y="255240"/>
                <a:ext cx="590245" cy="1234725"/>
              </a:xfrm>
              <a:custGeom>
                <a:avLst/>
                <a:gdLst/>
                <a:ahLst/>
                <a:cxnLst>
                  <a:cxn ang="0">
                    <a:pos x="wd2" y="hd2"/>
                  </a:cxn>
                  <a:cxn ang="5400000">
                    <a:pos x="wd2" y="hd2"/>
                  </a:cxn>
                  <a:cxn ang="10800000">
                    <a:pos x="wd2" y="hd2"/>
                  </a:cxn>
                  <a:cxn ang="16200000">
                    <a:pos x="wd2" y="hd2"/>
                  </a:cxn>
                </a:cxnLst>
                <a:rect l="0" t="0" r="r" b="b"/>
                <a:pathLst>
                  <a:path w="21600" h="21600" extrusionOk="0">
                    <a:moveTo>
                      <a:pt x="16338" y="0"/>
                    </a:moveTo>
                    <a:cubicBezTo>
                      <a:pt x="5538" y="0"/>
                      <a:pt x="5538" y="0"/>
                      <a:pt x="5538" y="0"/>
                    </a:cubicBezTo>
                    <a:cubicBezTo>
                      <a:pt x="1662" y="0"/>
                      <a:pt x="0" y="1580"/>
                      <a:pt x="0" y="2107"/>
                    </a:cubicBezTo>
                    <a:cubicBezTo>
                      <a:pt x="0" y="9746"/>
                      <a:pt x="0" y="9746"/>
                      <a:pt x="0" y="9746"/>
                    </a:cubicBezTo>
                    <a:cubicBezTo>
                      <a:pt x="0" y="10141"/>
                      <a:pt x="831" y="10537"/>
                      <a:pt x="1938" y="10537"/>
                    </a:cubicBezTo>
                    <a:cubicBezTo>
                      <a:pt x="3046" y="10537"/>
                      <a:pt x="3600" y="10141"/>
                      <a:pt x="3600" y="9746"/>
                    </a:cubicBezTo>
                    <a:cubicBezTo>
                      <a:pt x="3600" y="3424"/>
                      <a:pt x="3600" y="3424"/>
                      <a:pt x="3600" y="3424"/>
                    </a:cubicBezTo>
                    <a:cubicBezTo>
                      <a:pt x="5262" y="3424"/>
                      <a:pt x="5262" y="3424"/>
                      <a:pt x="5262" y="3424"/>
                    </a:cubicBezTo>
                    <a:cubicBezTo>
                      <a:pt x="5262" y="9483"/>
                      <a:pt x="5262" y="9483"/>
                      <a:pt x="5262" y="9483"/>
                    </a:cubicBezTo>
                    <a:cubicBezTo>
                      <a:pt x="5262" y="9483"/>
                      <a:pt x="5262" y="9615"/>
                      <a:pt x="5262" y="9746"/>
                    </a:cubicBezTo>
                    <a:cubicBezTo>
                      <a:pt x="5262" y="20283"/>
                      <a:pt x="5262" y="20283"/>
                      <a:pt x="5262" y="20283"/>
                    </a:cubicBezTo>
                    <a:cubicBezTo>
                      <a:pt x="5262" y="21073"/>
                      <a:pt x="6369" y="21600"/>
                      <a:pt x="7754" y="21600"/>
                    </a:cubicBezTo>
                    <a:cubicBezTo>
                      <a:pt x="9138" y="21600"/>
                      <a:pt x="10246" y="21073"/>
                      <a:pt x="10246" y="20283"/>
                    </a:cubicBezTo>
                    <a:cubicBezTo>
                      <a:pt x="10246" y="10932"/>
                      <a:pt x="10246" y="10932"/>
                      <a:pt x="10246" y="10932"/>
                    </a:cubicBezTo>
                    <a:cubicBezTo>
                      <a:pt x="11354" y="10932"/>
                      <a:pt x="11354" y="10932"/>
                      <a:pt x="11354" y="10932"/>
                    </a:cubicBezTo>
                    <a:cubicBezTo>
                      <a:pt x="11354" y="20283"/>
                      <a:pt x="11354" y="20283"/>
                      <a:pt x="11354" y="20283"/>
                    </a:cubicBezTo>
                    <a:cubicBezTo>
                      <a:pt x="11354" y="21073"/>
                      <a:pt x="12462" y="21600"/>
                      <a:pt x="13846" y="21600"/>
                    </a:cubicBezTo>
                    <a:cubicBezTo>
                      <a:pt x="15231" y="21600"/>
                      <a:pt x="16338" y="21073"/>
                      <a:pt x="16338" y="20283"/>
                    </a:cubicBezTo>
                    <a:cubicBezTo>
                      <a:pt x="16338" y="3424"/>
                      <a:pt x="16338" y="3424"/>
                      <a:pt x="16338" y="3424"/>
                    </a:cubicBezTo>
                    <a:cubicBezTo>
                      <a:pt x="17723" y="3424"/>
                      <a:pt x="17723" y="3424"/>
                      <a:pt x="17723" y="3424"/>
                    </a:cubicBezTo>
                    <a:cubicBezTo>
                      <a:pt x="17723" y="9746"/>
                      <a:pt x="17723" y="9746"/>
                      <a:pt x="17723" y="9746"/>
                    </a:cubicBezTo>
                    <a:cubicBezTo>
                      <a:pt x="17723" y="10141"/>
                      <a:pt x="18554" y="10537"/>
                      <a:pt x="19662" y="10537"/>
                    </a:cubicBezTo>
                    <a:cubicBezTo>
                      <a:pt x="20769" y="10537"/>
                      <a:pt x="21600" y="10141"/>
                      <a:pt x="21600" y="9746"/>
                    </a:cubicBezTo>
                    <a:cubicBezTo>
                      <a:pt x="21600" y="1976"/>
                      <a:pt x="21600" y="1976"/>
                      <a:pt x="21600" y="1976"/>
                    </a:cubicBezTo>
                    <a:cubicBezTo>
                      <a:pt x="21600" y="1317"/>
                      <a:pt x="19938" y="0"/>
                      <a:pt x="16338" y="0"/>
                    </a:cubicBezTo>
                  </a:path>
                </a:pathLst>
              </a:custGeom>
              <a:grpFill/>
              <a:ln w="12700" cap="flat">
                <a:noFill/>
                <a:miter lim="400000"/>
              </a:ln>
              <a:effectLst/>
            </p:spPr>
            <p:txBody>
              <a:bodyPr lIns="0" tIns="0" rIns="0" bIns="0"/>
              <a:lstStyle/>
              <a:p>
                <a:pPr>
                  <a:defRPr sz="3200">
                    <a:solidFill>
                      <a:srgbClr val="FFFFFF"/>
                    </a:solidFill>
                    <a:latin typeface="Helvetica Light"/>
                    <a:ea typeface="Helvetica Light"/>
                    <a:cs typeface="Helvetica Light"/>
                    <a:sym typeface="Helvetica Light"/>
                  </a:defRPr>
                </a:pPr>
                <a:endParaRPr sz="1600">
                  <a:solidFill>
                    <a:srgbClr val="FFFFFF"/>
                  </a:solidFill>
                  <a:latin typeface="Helvetica Light"/>
                  <a:ea typeface="Helvetica Light"/>
                  <a:cs typeface="Helvetica Light"/>
                  <a:sym typeface="Helvetica Light"/>
                </a:endParaRPr>
              </a:p>
            </p:txBody>
          </p:sp>
          <p:sp>
            <p:nvSpPr>
              <p:cNvPr id="124" name="Shape 3830"/>
              <p:cNvSpPr/>
              <p:nvPr/>
            </p:nvSpPr>
            <p:spPr>
              <a:xfrm>
                <a:off x="181860" y="0"/>
                <a:ext cx="236101" cy="232908"/>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grpFill/>
              <a:ln w="12700" cap="flat">
                <a:noFill/>
                <a:miter lim="400000"/>
              </a:ln>
              <a:effectLst/>
            </p:spPr>
            <p:txBody>
              <a:bodyPr lIns="0" tIns="0" rIns="0" bIns="0"/>
              <a:lstStyle/>
              <a:p>
                <a:pPr>
                  <a:defRPr sz="3200">
                    <a:solidFill>
                      <a:srgbClr val="FFFFFF"/>
                    </a:solidFill>
                    <a:latin typeface="Helvetica Light"/>
                    <a:ea typeface="Helvetica Light"/>
                    <a:cs typeface="Helvetica Light"/>
                    <a:sym typeface="Helvetica Light"/>
                  </a:defRPr>
                </a:pPr>
                <a:endParaRPr sz="1600">
                  <a:solidFill>
                    <a:srgbClr val="FFFFFF"/>
                  </a:solidFill>
                  <a:latin typeface="Helvetica Light"/>
                  <a:ea typeface="Helvetica Light"/>
                  <a:cs typeface="Helvetica Light"/>
                  <a:sym typeface="Helvetica Light"/>
                </a:endParaRPr>
              </a:p>
            </p:txBody>
          </p:sp>
        </p:grpSp>
        <p:grpSp>
          <p:nvGrpSpPr>
            <p:cNvPr id="81" name="Group 3834"/>
            <p:cNvGrpSpPr/>
            <p:nvPr/>
          </p:nvGrpSpPr>
          <p:grpSpPr>
            <a:xfrm>
              <a:off x="8042410" y="9214534"/>
              <a:ext cx="291134" cy="735106"/>
              <a:chOff x="0" y="0"/>
              <a:chExt cx="590244" cy="1489964"/>
            </a:xfrm>
            <a:solidFill>
              <a:schemeClr val="accent1"/>
            </a:solidFill>
          </p:grpSpPr>
          <p:sp>
            <p:nvSpPr>
              <p:cNvPr id="121" name="Shape 3832"/>
              <p:cNvSpPr/>
              <p:nvPr/>
            </p:nvSpPr>
            <p:spPr>
              <a:xfrm>
                <a:off x="0" y="255240"/>
                <a:ext cx="590245" cy="1234725"/>
              </a:xfrm>
              <a:custGeom>
                <a:avLst/>
                <a:gdLst/>
                <a:ahLst/>
                <a:cxnLst>
                  <a:cxn ang="0">
                    <a:pos x="wd2" y="hd2"/>
                  </a:cxn>
                  <a:cxn ang="5400000">
                    <a:pos x="wd2" y="hd2"/>
                  </a:cxn>
                  <a:cxn ang="10800000">
                    <a:pos x="wd2" y="hd2"/>
                  </a:cxn>
                  <a:cxn ang="16200000">
                    <a:pos x="wd2" y="hd2"/>
                  </a:cxn>
                </a:cxnLst>
                <a:rect l="0" t="0" r="r" b="b"/>
                <a:pathLst>
                  <a:path w="21600" h="21600" extrusionOk="0">
                    <a:moveTo>
                      <a:pt x="16338" y="0"/>
                    </a:moveTo>
                    <a:cubicBezTo>
                      <a:pt x="5538" y="0"/>
                      <a:pt x="5538" y="0"/>
                      <a:pt x="5538" y="0"/>
                    </a:cubicBezTo>
                    <a:cubicBezTo>
                      <a:pt x="1662" y="0"/>
                      <a:pt x="0" y="1580"/>
                      <a:pt x="0" y="2107"/>
                    </a:cubicBezTo>
                    <a:cubicBezTo>
                      <a:pt x="0" y="9746"/>
                      <a:pt x="0" y="9746"/>
                      <a:pt x="0" y="9746"/>
                    </a:cubicBezTo>
                    <a:cubicBezTo>
                      <a:pt x="0" y="10141"/>
                      <a:pt x="831" y="10537"/>
                      <a:pt x="1938" y="10537"/>
                    </a:cubicBezTo>
                    <a:cubicBezTo>
                      <a:pt x="3046" y="10537"/>
                      <a:pt x="3600" y="10141"/>
                      <a:pt x="3600" y="9746"/>
                    </a:cubicBezTo>
                    <a:cubicBezTo>
                      <a:pt x="3600" y="3424"/>
                      <a:pt x="3600" y="3424"/>
                      <a:pt x="3600" y="3424"/>
                    </a:cubicBezTo>
                    <a:cubicBezTo>
                      <a:pt x="5262" y="3424"/>
                      <a:pt x="5262" y="3424"/>
                      <a:pt x="5262" y="3424"/>
                    </a:cubicBezTo>
                    <a:cubicBezTo>
                      <a:pt x="5262" y="9483"/>
                      <a:pt x="5262" y="9483"/>
                      <a:pt x="5262" y="9483"/>
                    </a:cubicBezTo>
                    <a:cubicBezTo>
                      <a:pt x="5262" y="9483"/>
                      <a:pt x="5262" y="9615"/>
                      <a:pt x="5262" y="9746"/>
                    </a:cubicBezTo>
                    <a:cubicBezTo>
                      <a:pt x="5262" y="20283"/>
                      <a:pt x="5262" y="20283"/>
                      <a:pt x="5262" y="20283"/>
                    </a:cubicBezTo>
                    <a:cubicBezTo>
                      <a:pt x="5262" y="21073"/>
                      <a:pt x="6369" y="21600"/>
                      <a:pt x="7754" y="21600"/>
                    </a:cubicBezTo>
                    <a:cubicBezTo>
                      <a:pt x="9138" y="21600"/>
                      <a:pt x="10246" y="21073"/>
                      <a:pt x="10246" y="20283"/>
                    </a:cubicBezTo>
                    <a:cubicBezTo>
                      <a:pt x="10246" y="10932"/>
                      <a:pt x="10246" y="10932"/>
                      <a:pt x="10246" y="10932"/>
                    </a:cubicBezTo>
                    <a:cubicBezTo>
                      <a:pt x="11354" y="10932"/>
                      <a:pt x="11354" y="10932"/>
                      <a:pt x="11354" y="10932"/>
                    </a:cubicBezTo>
                    <a:cubicBezTo>
                      <a:pt x="11354" y="20283"/>
                      <a:pt x="11354" y="20283"/>
                      <a:pt x="11354" y="20283"/>
                    </a:cubicBezTo>
                    <a:cubicBezTo>
                      <a:pt x="11354" y="21073"/>
                      <a:pt x="12462" y="21600"/>
                      <a:pt x="13846" y="21600"/>
                    </a:cubicBezTo>
                    <a:cubicBezTo>
                      <a:pt x="15231" y="21600"/>
                      <a:pt x="16338" y="21073"/>
                      <a:pt x="16338" y="20283"/>
                    </a:cubicBezTo>
                    <a:cubicBezTo>
                      <a:pt x="16338" y="3424"/>
                      <a:pt x="16338" y="3424"/>
                      <a:pt x="16338" y="3424"/>
                    </a:cubicBezTo>
                    <a:cubicBezTo>
                      <a:pt x="17723" y="3424"/>
                      <a:pt x="17723" y="3424"/>
                      <a:pt x="17723" y="3424"/>
                    </a:cubicBezTo>
                    <a:cubicBezTo>
                      <a:pt x="17723" y="9746"/>
                      <a:pt x="17723" y="9746"/>
                      <a:pt x="17723" y="9746"/>
                    </a:cubicBezTo>
                    <a:cubicBezTo>
                      <a:pt x="17723" y="10141"/>
                      <a:pt x="18554" y="10537"/>
                      <a:pt x="19662" y="10537"/>
                    </a:cubicBezTo>
                    <a:cubicBezTo>
                      <a:pt x="20769" y="10537"/>
                      <a:pt x="21600" y="10141"/>
                      <a:pt x="21600" y="9746"/>
                    </a:cubicBezTo>
                    <a:cubicBezTo>
                      <a:pt x="21600" y="1976"/>
                      <a:pt x="21600" y="1976"/>
                      <a:pt x="21600" y="1976"/>
                    </a:cubicBezTo>
                    <a:cubicBezTo>
                      <a:pt x="21600" y="1317"/>
                      <a:pt x="19938" y="0"/>
                      <a:pt x="16338" y="0"/>
                    </a:cubicBezTo>
                  </a:path>
                </a:pathLst>
              </a:custGeom>
              <a:grpFill/>
              <a:ln w="12700" cap="flat">
                <a:noFill/>
                <a:miter lim="400000"/>
              </a:ln>
              <a:effectLst/>
            </p:spPr>
            <p:txBody>
              <a:bodyPr lIns="0" tIns="0" rIns="0" bIns="0"/>
              <a:lstStyle/>
              <a:p>
                <a:pPr>
                  <a:defRPr sz="3200">
                    <a:solidFill>
                      <a:srgbClr val="FFFFFF"/>
                    </a:solidFill>
                    <a:latin typeface="Helvetica Light"/>
                    <a:ea typeface="Helvetica Light"/>
                    <a:cs typeface="Helvetica Light"/>
                    <a:sym typeface="Helvetica Light"/>
                  </a:defRPr>
                </a:pPr>
                <a:endParaRPr sz="1600">
                  <a:solidFill>
                    <a:srgbClr val="FFFFFF"/>
                  </a:solidFill>
                  <a:latin typeface="Helvetica Light"/>
                  <a:ea typeface="Helvetica Light"/>
                  <a:cs typeface="Helvetica Light"/>
                  <a:sym typeface="Helvetica Light"/>
                </a:endParaRPr>
              </a:p>
            </p:txBody>
          </p:sp>
          <p:sp>
            <p:nvSpPr>
              <p:cNvPr id="122" name="Shape 3833"/>
              <p:cNvSpPr/>
              <p:nvPr/>
            </p:nvSpPr>
            <p:spPr>
              <a:xfrm>
                <a:off x="181859" y="0"/>
                <a:ext cx="236100" cy="232908"/>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grpFill/>
              <a:ln w="12700" cap="flat">
                <a:noFill/>
                <a:miter lim="400000"/>
              </a:ln>
              <a:effectLst/>
            </p:spPr>
            <p:txBody>
              <a:bodyPr lIns="0" tIns="0" rIns="0" bIns="0"/>
              <a:lstStyle/>
              <a:p>
                <a:pPr>
                  <a:defRPr sz="3200">
                    <a:solidFill>
                      <a:srgbClr val="FFFFFF"/>
                    </a:solidFill>
                    <a:latin typeface="Helvetica Light"/>
                    <a:ea typeface="Helvetica Light"/>
                    <a:cs typeface="Helvetica Light"/>
                    <a:sym typeface="Helvetica Light"/>
                  </a:defRPr>
                </a:pPr>
                <a:endParaRPr sz="1600">
                  <a:solidFill>
                    <a:srgbClr val="FFFFFF"/>
                  </a:solidFill>
                  <a:latin typeface="Helvetica Light"/>
                  <a:ea typeface="Helvetica Light"/>
                  <a:cs typeface="Helvetica Light"/>
                  <a:sym typeface="Helvetica Light"/>
                </a:endParaRPr>
              </a:p>
            </p:txBody>
          </p:sp>
        </p:grpSp>
        <p:grpSp>
          <p:nvGrpSpPr>
            <p:cNvPr id="82" name="Group 3837"/>
            <p:cNvGrpSpPr/>
            <p:nvPr/>
          </p:nvGrpSpPr>
          <p:grpSpPr>
            <a:xfrm>
              <a:off x="8423284" y="9214534"/>
              <a:ext cx="291135" cy="735106"/>
              <a:chOff x="0" y="0"/>
              <a:chExt cx="590244" cy="1489964"/>
            </a:xfrm>
            <a:solidFill>
              <a:schemeClr val="accent1"/>
            </a:solidFill>
          </p:grpSpPr>
          <p:sp>
            <p:nvSpPr>
              <p:cNvPr id="119" name="Shape 3835"/>
              <p:cNvSpPr/>
              <p:nvPr/>
            </p:nvSpPr>
            <p:spPr>
              <a:xfrm>
                <a:off x="0" y="255240"/>
                <a:ext cx="590245" cy="1234725"/>
              </a:xfrm>
              <a:custGeom>
                <a:avLst/>
                <a:gdLst/>
                <a:ahLst/>
                <a:cxnLst>
                  <a:cxn ang="0">
                    <a:pos x="wd2" y="hd2"/>
                  </a:cxn>
                  <a:cxn ang="5400000">
                    <a:pos x="wd2" y="hd2"/>
                  </a:cxn>
                  <a:cxn ang="10800000">
                    <a:pos x="wd2" y="hd2"/>
                  </a:cxn>
                  <a:cxn ang="16200000">
                    <a:pos x="wd2" y="hd2"/>
                  </a:cxn>
                </a:cxnLst>
                <a:rect l="0" t="0" r="r" b="b"/>
                <a:pathLst>
                  <a:path w="21600" h="21600" extrusionOk="0">
                    <a:moveTo>
                      <a:pt x="16338" y="0"/>
                    </a:moveTo>
                    <a:cubicBezTo>
                      <a:pt x="5538" y="0"/>
                      <a:pt x="5538" y="0"/>
                      <a:pt x="5538" y="0"/>
                    </a:cubicBezTo>
                    <a:cubicBezTo>
                      <a:pt x="1662" y="0"/>
                      <a:pt x="0" y="1580"/>
                      <a:pt x="0" y="2107"/>
                    </a:cubicBezTo>
                    <a:cubicBezTo>
                      <a:pt x="0" y="9746"/>
                      <a:pt x="0" y="9746"/>
                      <a:pt x="0" y="9746"/>
                    </a:cubicBezTo>
                    <a:cubicBezTo>
                      <a:pt x="0" y="10141"/>
                      <a:pt x="831" y="10537"/>
                      <a:pt x="1938" y="10537"/>
                    </a:cubicBezTo>
                    <a:cubicBezTo>
                      <a:pt x="3046" y="10537"/>
                      <a:pt x="3600" y="10141"/>
                      <a:pt x="3600" y="9746"/>
                    </a:cubicBezTo>
                    <a:cubicBezTo>
                      <a:pt x="3600" y="3424"/>
                      <a:pt x="3600" y="3424"/>
                      <a:pt x="3600" y="3424"/>
                    </a:cubicBezTo>
                    <a:cubicBezTo>
                      <a:pt x="5262" y="3424"/>
                      <a:pt x="5262" y="3424"/>
                      <a:pt x="5262" y="3424"/>
                    </a:cubicBezTo>
                    <a:cubicBezTo>
                      <a:pt x="5262" y="9483"/>
                      <a:pt x="5262" y="9483"/>
                      <a:pt x="5262" y="9483"/>
                    </a:cubicBezTo>
                    <a:cubicBezTo>
                      <a:pt x="5262" y="9483"/>
                      <a:pt x="5262" y="9615"/>
                      <a:pt x="5262" y="9746"/>
                    </a:cubicBezTo>
                    <a:cubicBezTo>
                      <a:pt x="5262" y="20283"/>
                      <a:pt x="5262" y="20283"/>
                      <a:pt x="5262" y="20283"/>
                    </a:cubicBezTo>
                    <a:cubicBezTo>
                      <a:pt x="5262" y="21073"/>
                      <a:pt x="6369" y="21600"/>
                      <a:pt x="7754" y="21600"/>
                    </a:cubicBezTo>
                    <a:cubicBezTo>
                      <a:pt x="9138" y="21600"/>
                      <a:pt x="10246" y="21073"/>
                      <a:pt x="10246" y="20283"/>
                    </a:cubicBezTo>
                    <a:cubicBezTo>
                      <a:pt x="10246" y="10932"/>
                      <a:pt x="10246" y="10932"/>
                      <a:pt x="10246" y="10932"/>
                    </a:cubicBezTo>
                    <a:cubicBezTo>
                      <a:pt x="11354" y="10932"/>
                      <a:pt x="11354" y="10932"/>
                      <a:pt x="11354" y="10932"/>
                    </a:cubicBezTo>
                    <a:cubicBezTo>
                      <a:pt x="11354" y="20283"/>
                      <a:pt x="11354" y="20283"/>
                      <a:pt x="11354" y="20283"/>
                    </a:cubicBezTo>
                    <a:cubicBezTo>
                      <a:pt x="11354" y="21073"/>
                      <a:pt x="12462" y="21600"/>
                      <a:pt x="13846" y="21600"/>
                    </a:cubicBezTo>
                    <a:cubicBezTo>
                      <a:pt x="15231" y="21600"/>
                      <a:pt x="16338" y="21073"/>
                      <a:pt x="16338" y="20283"/>
                    </a:cubicBezTo>
                    <a:cubicBezTo>
                      <a:pt x="16338" y="3424"/>
                      <a:pt x="16338" y="3424"/>
                      <a:pt x="16338" y="3424"/>
                    </a:cubicBezTo>
                    <a:cubicBezTo>
                      <a:pt x="17723" y="3424"/>
                      <a:pt x="17723" y="3424"/>
                      <a:pt x="17723" y="3424"/>
                    </a:cubicBezTo>
                    <a:cubicBezTo>
                      <a:pt x="17723" y="9746"/>
                      <a:pt x="17723" y="9746"/>
                      <a:pt x="17723" y="9746"/>
                    </a:cubicBezTo>
                    <a:cubicBezTo>
                      <a:pt x="17723" y="10141"/>
                      <a:pt x="18554" y="10537"/>
                      <a:pt x="19662" y="10537"/>
                    </a:cubicBezTo>
                    <a:cubicBezTo>
                      <a:pt x="20769" y="10537"/>
                      <a:pt x="21600" y="10141"/>
                      <a:pt x="21600" y="9746"/>
                    </a:cubicBezTo>
                    <a:cubicBezTo>
                      <a:pt x="21600" y="1976"/>
                      <a:pt x="21600" y="1976"/>
                      <a:pt x="21600" y="1976"/>
                    </a:cubicBezTo>
                    <a:cubicBezTo>
                      <a:pt x="21600" y="1317"/>
                      <a:pt x="19938" y="0"/>
                      <a:pt x="16338" y="0"/>
                    </a:cubicBezTo>
                  </a:path>
                </a:pathLst>
              </a:custGeom>
              <a:grpFill/>
              <a:ln w="12700" cap="flat">
                <a:noFill/>
                <a:miter lim="400000"/>
              </a:ln>
              <a:effectLst/>
            </p:spPr>
            <p:txBody>
              <a:bodyPr lIns="0" tIns="0" rIns="0" bIns="0"/>
              <a:lstStyle/>
              <a:p>
                <a:pPr>
                  <a:defRPr sz="3200">
                    <a:solidFill>
                      <a:srgbClr val="FFFFFF"/>
                    </a:solidFill>
                    <a:latin typeface="Helvetica Light"/>
                    <a:ea typeface="Helvetica Light"/>
                    <a:cs typeface="Helvetica Light"/>
                    <a:sym typeface="Helvetica Light"/>
                  </a:defRPr>
                </a:pPr>
                <a:endParaRPr sz="1600">
                  <a:solidFill>
                    <a:srgbClr val="FFFFFF"/>
                  </a:solidFill>
                  <a:latin typeface="Helvetica Light"/>
                  <a:ea typeface="Helvetica Light"/>
                  <a:cs typeface="Helvetica Light"/>
                  <a:sym typeface="Helvetica Light"/>
                </a:endParaRPr>
              </a:p>
            </p:txBody>
          </p:sp>
          <p:sp>
            <p:nvSpPr>
              <p:cNvPr id="120" name="Shape 3836"/>
              <p:cNvSpPr/>
              <p:nvPr/>
            </p:nvSpPr>
            <p:spPr>
              <a:xfrm>
                <a:off x="181860" y="0"/>
                <a:ext cx="236101" cy="232908"/>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grpFill/>
              <a:ln w="12700" cap="flat">
                <a:noFill/>
                <a:miter lim="400000"/>
              </a:ln>
              <a:effectLst/>
            </p:spPr>
            <p:txBody>
              <a:bodyPr lIns="0" tIns="0" rIns="0" bIns="0"/>
              <a:lstStyle/>
              <a:p>
                <a:pPr>
                  <a:defRPr sz="3200">
                    <a:solidFill>
                      <a:srgbClr val="FFFFFF"/>
                    </a:solidFill>
                    <a:latin typeface="Helvetica Light"/>
                    <a:ea typeface="Helvetica Light"/>
                    <a:cs typeface="Helvetica Light"/>
                    <a:sym typeface="Helvetica Light"/>
                  </a:defRPr>
                </a:pPr>
                <a:endParaRPr sz="1600">
                  <a:solidFill>
                    <a:srgbClr val="FFFFFF"/>
                  </a:solidFill>
                  <a:latin typeface="Helvetica Light"/>
                  <a:ea typeface="Helvetica Light"/>
                  <a:cs typeface="Helvetica Light"/>
                  <a:sym typeface="Helvetica Light"/>
                </a:endParaRPr>
              </a:p>
            </p:txBody>
          </p:sp>
        </p:grpSp>
        <p:grpSp>
          <p:nvGrpSpPr>
            <p:cNvPr id="83" name="Group 3840"/>
            <p:cNvGrpSpPr/>
            <p:nvPr/>
          </p:nvGrpSpPr>
          <p:grpSpPr>
            <a:xfrm>
              <a:off x="4624344" y="9214534"/>
              <a:ext cx="291134" cy="735106"/>
              <a:chOff x="0" y="0"/>
              <a:chExt cx="590244" cy="1489964"/>
            </a:xfrm>
            <a:solidFill>
              <a:schemeClr val="accent1"/>
            </a:solidFill>
          </p:grpSpPr>
          <p:sp>
            <p:nvSpPr>
              <p:cNvPr id="117" name="Shape 3838"/>
              <p:cNvSpPr/>
              <p:nvPr/>
            </p:nvSpPr>
            <p:spPr>
              <a:xfrm>
                <a:off x="0" y="255240"/>
                <a:ext cx="590245" cy="1234725"/>
              </a:xfrm>
              <a:custGeom>
                <a:avLst/>
                <a:gdLst/>
                <a:ahLst/>
                <a:cxnLst>
                  <a:cxn ang="0">
                    <a:pos x="wd2" y="hd2"/>
                  </a:cxn>
                  <a:cxn ang="5400000">
                    <a:pos x="wd2" y="hd2"/>
                  </a:cxn>
                  <a:cxn ang="10800000">
                    <a:pos x="wd2" y="hd2"/>
                  </a:cxn>
                  <a:cxn ang="16200000">
                    <a:pos x="wd2" y="hd2"/>
                  </a:cxn>
                </a:cxnLst>
                <a:rect l="0" t="0" r="r" b="b"/>
                <a:pathLst>
                  <a:path w="21600" h="21600" extrusionOk="0">
                    <a:moveTo>
                      <a:pt x="16338" y="0"/>
                    </a:moveTo>
                    <a:cubicBezTo>
                      <a:pt x="5538" y="0"/>
                      <a:pt x="5538" y="0"/>
                      <a:pt x="5538" y="0"/>
                    </a:cubicBezTo>
                    <a:cubicBezTo>
                      <a:pt x="1662" y="0"/>
                      <a:pt x="0" y="1580"/>
                      <a:pt x="0" y="2107"/>
                    </a:cubicBezTo>
                    <a:cubicBezTo>
                      <a:pt x="0" y="9746"/>
                      <a:pt x="0" y="9746"/>
                      <a:pt x="0" y="9746"/>
                    </a:cubicBezTo>
                    <a:cubicBezTo>
                      <a:pt x="0" y="10141"/>
                      <a:pt x="831" y="10537"/>
                      <a:pt x="1938" y="10537"/>
                    </a:cubicBezTo>
                    <a:cubicBezTo>
                      <a:pt x="3046" y="10537"/>
                      <a:pt x="3600" y="10141"/>
                      <a:pt x="3600" y="9746"/>
                    </a:cubicBezTo>
                    <a:cubicBezTo>
                      <a:pt x="3600" y="3424"/>
                      <a:pt x="3600" y="3424"/>
                      <a:pt x="3600" y="3424"/>
                    </a:cubicBezTo>
                    <a:cubicBezTo>
                      <a:pt x="5262" y="3424"/>
                      <a:pt x="5262" y="3424"/>
                      <a:pt x="5262" y="3424"/>
                    </a:cubicBezTo>
                    <a:cubicBezTo>
                      <a:pt x="5262" y="9483"/>
                      <a:pt x="5262" y="9483"/>
                      <a:pt x="5262" y="9483"/>
                    </a:cubicBezTo>
                    <a:cubicBezTo>
                      <a:pt x="5262" y="9483"/>
                      <a:pt x="5262" y="9615"/>
                      <a:pt x="5262" y="9746"/>
                    </a:cubicBezTo>
                    <a:cubicBezTo>
                      <a:pt x="5262" y="20283"/>
                      <a:pt x="5262" y="20283"/>
                      <a:pt x="5262" y="20283"/>
                    </a:cubicBezTo>
                    <a:cubicBezTo>
                      <a:pt x="5262" y="21073"/>
                      <a:pt x="6369" y="21600"/>
                      <a:pt x="7754" y="21600"/>
                    </a:cubicBezTo>
                    <a:cubicBezTo>
                      <a:pt x="9138" y="21600"/>
                      <a:pt x="10246" y="21073"/>
                      <a:pt x="10246" y="20283"/>
                    </a:cubicBezTo>
                    <a:cubicBezTo>
                      <a:pt x="10246" y="10932"/>
                      <a:pt x="10246" y="10932"/>
                      <a:pt x="10246" y="10932"/>
                    </a:cubicBezTo>
                    <a:cubicBezTo>
                      <a:pt x="11354" y="10932"/>
                      <a:pt x="11354" y="10932"/>
                      <a:pt x="11354" y="10932"/>
                    </a:cubicBezTo>
                    <a:cubicBezTo>
                      <a:pt x="11354" y="20283"/>
                      <a:pt x="11354" y="20283"/>
                      <a:pt x="11354" y="20283"/>
                    </a:cubicBezTo>
                    <a:cubicBezTo>
                      <a:pt x="11354" y="21073"/>
                      <a:pt x="12462" y="21600"/>
                      <a:pt x="13846" y="21600"/>
                    </a:cubicBezTo>
                    <a:cubicBezTo>
                      <a:pt x="15231" y="21600"/>
                      <a:pt x="16338" y="21073"/>
                      <a:pt x="16338" y="20283"/>
                    </a:cubicBezTo>
                    <a:cubicBezTo>
                      <a:pt x="16338" y="3424"/>
                      <a:pt x="16338" y="3424"/>
                      <a:pt x="16338" y="3424"/>
                    </a:cubicBezTo>
                    <a:cubicBezTo>
                      <a:pt x="17723" y="3424"/>
                      <a:pt x="17723" y="3424"/>
                      <a:pt x="17723" y="3424"/>
                    </a:cubicBezTo>
                    <a:cubicBezTo>
                      <a:pt x="17723" y="9746"/>
                      <a:pt x="17723" y="9746"/>
                      <a:pt x="17723" y="9746"/>
                    </a:cubicBezTo>
                    <a:cubicBezTo>
                      <a:pt x="17723" y="10141"/>
                      <a:pt x="18554" y="10537"/>
                      <a:pt x="19662" y="10537"/>
                    </a:cubicBezTo>
                    <a:cubicBezTo>
                      <a:pt x="20769" y="10537"/>
                      <a:pt x="21600" y="10141"/>
                      <a:pt x="21600" y="9746"/>
                    </a:cubicBezTo>
                    <a:cubicBezTo>
                      <a:pt x="21600" y="1976"/>
                      <a:pt x="21600" y="1976"/>
                      <a:pt x="21600" y="1976"/>
                    </a:cubicBezTo>
                    <a:cubicBezTo>
                      <a:pt x="21600" y="1317"/>
                      <a:pt x="19938" y="0"/>
                      <a:pt x="16338" y="0"/>
                    </a:cubicBezTo>
                  </a:path>
                </a:pathLst>
              </a:custGeom>
              <a:grpFill/>
              <a:ln w="12700" cap="flat">
                <a:noFill/>
                <a:miter lim="400000"/>
              </a:ln>
              <a:effectLst/>
            </p:spPr>
            <p:txBody>
              <a:bodyPr lIns="0" tIns="0" rIns="0" bIns="0"/>
              <a:lstStyle/>
              <a:p>
                <a:pPr>
                  <a:defRPr sz="3200">
                    <a:solidFill>
                      <a:srgbClr val="FFFFFF"/>
                    </a:solidFill>
                    <a:latin typeface="Helvetica Light"/>
                    <a:ea typeface="Helvetica Light"/>
                    <a:cs typeface="Helvetica Light"/>
                    <a:sym typeface="Helvetica Light"/>
                  </a:defRPr>
                </a:pPr>
                <a:endParaRPr sz="1600">
                  <a:solidFill>
                    <a:srgbClr val="FFFFFF"/>
                  </a:solidFill>
                  <a:latin typeface="Helvetica Light"/>
                  <a:ea typeface="Helvetica Light"/>
                  <a:cs typeface="Helvetica Light"/>
                  <a:sym typeface="Helvetica Light"/>
                </a:endParaRPr>
              </a:p>
            </p:txBody>
          </p:sp>
          <p:sp>
            <p:nvSpPr>
              <p:cNvPr id="118" name="Shape 3839"/>
              <p:cNvSpPr/>
              <p:nvPr/>
            </p:nvSpPr>
            <p:spPr>
              <a:xfrm>
                <a:off x="181859" y="0"/>
                <a:ext cx="236100" cy="232908"/>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grpFill/>
              <a:ln w="12700" cap="flat">
                <a:noFill/>
                <a:miter lim="400000"/>
              </a:ln>
              <a:effectLst/>
            </p:spPr>
            <p:txBody>
              <a:bodyPr lIns="0" tIns="0" rIns="0" bIns="0"/>
              <a:lstStyle/>
              <a:p>
                <a:pPr>
                  <a:defRPr sz="3200">
                    <a:solidFill>
                      <a:srgbClr val="FFFFFF"/>
                    </a:solidFill>
                    <a:latin typeface="Helvetica Light"/>
                    <a:ea typeface="Helvetica Light"/>
                    <a:cs typeface="Helvetica Light"/>
                    <a:sym typeface="Helvetica Light"/>
                  </a:defRPr>
                </a:pPr>
                <a:endParaRPr sz="1600">
                  <a:solidFill>
                    <a:srgbClr val="FFFFFF"/>
                  </a:solidFill>
                  <a:latin typeface="Helvetica Light"/>
                  <a:ea typeface="Helvetica Light"/>
                  <a:cs typeface="Helvetica Light"/>
                  <a:sym typeface="Helvetica Light"/>
                </a:endParaRPr>
              </a:p>
            </p:txBody>
          </p:sp>
        </p:grpSp>
        <p:grpSp>
          <p:nvGrpSpPr>
            <p:cNvPr id="84" name="Group 3843"/>
            <p:cNvGrpSpPr/>
            <p:nvPr/>
          </p:nvGrpSpPr>
          <p:grpSpPr>
            <a:xfrm>
              <a:off x="5003783" y="9214534"/>
              <a:ext cx="291134" cy="735106"/>
              <a:chOff x="0" y="0"/>
              <a:chExt cx="590244" cy="1489964"/>
            </a:xfrm>
            <a:solidFill>
              <a:schemeClr val="accent1"/>
            </a:solidFill>
          </p:grpSpPr>
          <p:sp>
            <p:nvSpPr>
              <p:cNvPr id="115" name="Shape 3841"/>
              <p:cNvSpPr/>
              <p:nvPr/>
            </p:nvSpPr>
            <p:spPr>
              <a:xfrm>
                <a:off x="0" y="255240"/>
                <a:ext cx="590245" cy="1234725"/>
              </a:xfrm>
              <a:custGeom>
                <a:avLst/>
                <a:gdLst/>
                <a:ahLst/>
                <a:cxnLst>
                  <a:cxn ang="0">
                    <a:pos x="wd2" y="hd2"/>
                  </a:cxn>
                  <a:cxn ang="5400000">
                    <a:pos x="wd2" y="hd2"/>
                  </a:cxn>
                  <a:cxn ang="10800000">
                    <a:pos x="wd2" y="hd2"/>
                  </a:cxn>
                  <a:cxn ang="16200000">
                    <a:pos x="wd2" y="hd2"/>
                  </a:cxn>
                </a:cxnLst>
                <a:rect l="0" t="0" r="r" b="b"/>
                <a:pathLst>
                  <a:path w="21600" h="21600" extrusionOk="0">
                    <a:moveTo>
                      <a:pt x="16338" y="0"/>
                    </a:moveTo>
                    <a:cubicBezTo>
                      <a:pt x="5538" y="0"/>
                      <a:pt x="5538" y="0"/>
                      <a:pt x="5538" y="0"/>
                    </a:cubicBezTo>
                    <a:cubicBezTo>
                      <a:pt x="1662" y="0"/>
                      <a:pt x="0" y="1580"/>
                      <a:pt x="0" y="2107"/>
                    </a:cubicBezTo>
                    <a:cubicBezTo>
                      <a:pt x="0" y="9746"/>
                      <a:pt x="0" y="9746"/>
                      <a:pt x="0" y="9746"/>
                    </a:cubicBezTo>
                    <a:cubicBezTo>
                      <a:pt x="0" y="10141"/>
                      <a:pt x="831" y="10537"/>
                      <a:pt x="1938" y="10537"/>
                    </a:cubicBezTo>
                    <a:cubicBezTo>
                      <a:pt x="3046" y="10537"/>
                      <a:pt x="3600" y="10141"/>
                      <a:pt x="3600" y="9746"/>
                    </a:cubicBezTo>
                    <a:cubicBezTo>
                      <a:pt x="3600" y="3424"/>
                      <a:pt x="3600" y="3424"/>
                      <a:pt x="3600" y="3424"/>
                    </a:cubicBezTo>
                    <a:cubicBezTo>
                      <a:pt x="5262" y="3424"/>
                      <a:pt x="5262" y="3424"/>
                      <a:pt x="5262" y="3424"/>
                    </a:cubicBezTo>
                    <a:cubicBezTo>
                      <a:pt x="5262" y="9483"/>
                      <a:pt x="5262" y="9483"/>
                      <a:pt x="5262" y="9483"/>
                    </a:cubicBezTo>
                    <a:cubicBezTo>
                      <a:pt x="5262" y="9483"/>
                      <a:pt x="5262" y="9615"/>
                      <a:pt x="5262" y="9746"/>
                    </a:cubicBezTo>
                    <a:cubicBezTo>
                      <a:pt x="5262" y="20283"/>
                      <a:pt x="5262" y="20283"/>
                      <a:pt x="5262" y="20283"/>
                    </a:cubicBezTo>
                    <a:cubicBezTo>
                      <a:pt x="5262" y="21073"/>
                      <a:pt x="6369" y="21600"/>
                      <a:pt x="7754" y="21600"/>
                    </a:cubicBezTo>
                    <a:cubicBezTo>
                      <a:pt x="9138" y="21600"/>
                      <a:pt x="10246" y="21073"/>
                      <a:pt x="10246" y="20283"/>
                    </a:cubicBezTo>
                    <a:cubicBezTo>
                      <a:pt x="10246" y="10932"/>
                      <a:pt x="10246" y="10932"/>
                      <a:pt x="10246" y="10932"/>
                    </a:cubicBezTo>
                    <a:cubicBezTo>
                      <a:pt x="11354" y="10932"/>
                      <a:pt x="11354" y="10932"/>
                      <a:pt x="11354" y="10932"/>
                    </a:cubicBezTo>
                    <a:cubicBezTo>
                      <a:pt x="11354" y="20283"/>
                      <a:pt x="11354" y="20283"/>
                      <a:pt x="11354" y="20283"/>
                    </a:cubicBezTo>
                    <a:cubicBezTo>
                      <a:pt x="11354" y="21073"/>
                      <a:pt x="12462" y="21600"/>
                      <a:pt x="13846" y="21600"/>
                    </a:cubicBezTo>
                    <a:cubicBezTo>
                      <a:pt x="15231" y="21600"/>
                      <a:pt x="16338" y="21073"/>
                      <a:pt x="16338" y="20283"/>
                    </a:cubicBezTo>
                    <a:cubicBezTo>
                      <a:pt x="16338" y="3424"/>
                      <a:pt x="16338" y="3424"/>
                      <a:pt x="16338" y="3424"/>
                    </a:cubicBezTo>
                    <a:cubicBezTo>
                      <a:pt x="17723" y="3424"/>
                      <a:pt x="17723" y="3424"/>
                      <a:pt x="17723" y="3424"/>
                    </a:cubicBezTo>
                    <a:cubicBezTo>
                      <a:pt x="17723" y="9746"/>
                      <a:pt x="17723" y="9746"/>
                      <a:pt x="17723" y="9746"/>
                    </a:cubicBezTo>
                    <a:cubicBezTo>
                      <a:pt x="17723" y="10141"/>
                      <a:pt x="18554" y="10537"/>
                      <a:pt x="19662" y="10537"/>
                    </a:cubicBezTo>
                    <a:cubicBezTo>
                      <a:pt x="20769" y="10537"/>
                      <a:pt x="21600" y="10141"/>
                      <a:pt x="21600" y="9746"/>
                    </a:cubicBezTo>
                    <a:cubicBezTo>
                      <a:pt x="21600" y="1976"/>
                      <a:pt x="21600" y="1976"/>
                      <a:pt x="21600" y="1976"/>
                    </a:cubicBezTo>
                    <a:cubicBezTo>
                      <a:pt x="21600" y="1317"/>
                      <a:pt x="19938" y="0"/>
                      <a:pt x="16338" y="0"/>
                    </a:cubicBezTo>
                  </a:path>
                </a:pathLst>
              </a:custGeom>
              <a:grpFill/>
              <a:ln w="12700" cap="flat">
                <a:noFill/>
                <a:miter lim="400000"/>
              </a:ln>
              <a:effectLst/>
            </p:spPr>
            <p:txBody>
              <a:bodyPr lIns="0" tIns="0" rIns="0" bIns="0"/>
              <a:lstStyle/>
              <a:p>
                <a:pPr>
                  <a:defRPr sz="3200">
                    <a:solidFill>
                      <a:srgbClr val="FFFFFF"/>
                    </a:solidFill>
                    <a:latin typeface="Helvetica Light"/>
                    <a:ea typeface="Helvetica Light"/>
                    <a:cs typeface="Helvetica Light"/>
                    <a:sym typeface="Helvetica Light"/>
                  </a:defRPr>
                </a:pPr>
                <a:endParaRPr sz="1600">
                  <a:solidFill>
                    <a:srgbClr val="FFFFFF"/>
                  </a:solidFill>
                  <a:latin typeface="Helvetica Light"/>
                  <a:ea typeface="Helvetica Light"/>
                  <a:cs typeface="Helvetica Light"/>
                  <a:sym typeface="Helvetica Light"/>
                </a:endParaRPr>
              </a:p>
            </p:txBody>
          </p:sp>
          <p:sp>
            <p:nvSpPr>
              <p:cNvPr id="116" name="Shape 3842"/>
              <p:cNvSpPr/>
              <p:nvPr/>
            </p:nvSpPr>
            <p:spPr>
              <a:xfrm>
                <a:off x="181859" y="0"/>
                <a:ext cx="236100" cy="232908"/>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grpFill/>
              <a:ln w="12700" cap="flat">
                <a:noFill/>
                <a:miter lim="400000"/>
              </a:ln>
              <a:effectLst/>
            </p:spPr>
            <p:txBody>
              <a:bodyPr lIns="0" tIns="0" rIns="0" bIns="0"/>
              <a:lstStyle/>
              <a:p>
                <a:pPr>
                  <a:defRPr sz="3200">
                    <a:solidFill>
                      <a:srgbClr val="FFFFFF"/>
                    </a:solidFill>
                    <a:latin typeface="Helvetica Light"/>
                    <a:ea typeface="Helvetica Light"/>
                    <a:cs typeface="Helvetica Light"/>
                    <a:sym typeface="Helvetica Light"/>
                  </a:defRPr>
                </a:pPr>
                <a:endParaRPr sz="1600">
                  <a:solidFill>
                    <a:srgbClr val="FFFFFF"/>
                  </a:solidFill>
                  <a:latin typeface="Helvetica Light"/>
                  <a:ea typeface="Helvetica Light"/>
                  <a:cs typeface="Helvetica Light"/>
                  <a:sym typeface="Helvetica Light"/>
                </a:endParaRPr>
              </a:p>
            </p:txBody>
          </p:sp>
        </p:grpSp>
        <p:grpSp>
          <p:nvGrpSpPr>
            <p:cNvPr id="85" name="Group 3846"/>
            <p:cNvGrpSpPr/>
            <p:nvPr/>
          </p:nvGrpSpPr>
          <p:grpSpPr>
            <a:xfrm>
              <a:off x="5384724" y="9214534"/>
              <a:ext cx="291134" cy="735106"/>
              <a:chOff x="0" y="0"/>
              <a:chExt cx="590244" cy="1489964"/>
            </a:xfrm>
            <a:solidFill>
              <a:schemeClr val="accent1"/>
            </a:solidFill>
          </p:grpSpPr>
          <p:sp>
            <p:nvSpPr>
              <p:cNvPr id="113" name="Shape 3844"/>
              <p:cNvSpPr/>
              <p:nvPr/>
            </p:nvSpPr>
            <p:spPr>
              <a:xfrm>
                <a:off x="0" y="255240"/>
                <a:ext cx="590245" cy="1234725"/>
              </a:xfrm>
              <a:custGeom>
                <a:avLst/>
                <a:gdLst/>
                <a:ahLst/>
                <a:cxnLst>
                  <a:cxn ang="0">
                    <a:pos x="wd2" y="hd2"/>
                  </a:cxn>
                  <a:cxn ang="5400000">
                    <a:pos x="wd2" y="hd2"/>
                  </a:cxn>
                  <a:cxn ang="10800000">
                    <a:pos x="wd2" y="hd2"/>
                  </a:cxn>
                  <a:cxn ang="16200000">
                    <a:pos x="wd2" y="hd2"/>
                  </a:cxn>
                </a:cxnLst>
                <a:rect l="0" t="0" r="r" b="b"/>
                <a:pathLst>
                  <a:path w="21600" h="21600" extrusionOk="0">
                    <a:moveTo>
                      <a:pt x="16338" y="0"/>
                    </a:moveTo>
                    <a:cubicBezTo>
                      <a:pt x="5538" y="0"/>
                      <a:pt x="5538" y="0"/>
                      <a:pt x="5538" y="0"/>
                    </a:cubicBezTo>
                    <a:cubicBezTo>
                      <a:pt x="1662" y="0"/>
                      <a:pt x="0" y="1580"/>
                      <a:pt x="0" y="2107"/>
                    </a:cubicBezTo>
                    <a:cubicBezTo>
                      <a:pt x="0" y="9746"/>
                      <a:pt x="0" y="9746"/>
                      <a:pt x="0" y="9746"/>
                    </a:cubicBezTo>
                    <a:cubicBezTo>
                      <a:pt x="0" y="10141"/>
                      <a:pt x="831" y="10537"/>
                      <a:pt x="1938" y="10537"/>
                    </a:cubicBezTo>
                    <a:cubicBezTo>
                      <a:pt x="3046" y="10537"/>
                      <a:pt x="3600" y="10141"/>
                      <a:pt x="3600" y="9746"/>
                    </a:cubicBezTo>
                    <a:cubicBezTo>
                      <a:pt x="3600" y="3424"/>
                      <a:pt x="3600" y="3424"/>
                      <a:pt x="3600" y="3424"/>
                    </a:cubicBezTo>
                    <a:cubicBezTo>
                      <a:pt x="5262" y="3424"/>
                      <a:pt x="5262" y="3424"/>
                      <a:pt x="5262" y="3424"/>
                    </a:cubicBezTo>
                    <a:cubicBezTo>
                      <a:pt x="5262" y="9483"/>
                      <a:pt x="5262" y="9483"/>
                      <a:pt x="5262" y="9483"/>
                    </a:cubicBezTo>
                    <a:cubicBezTo>
                      <a:pt x="5262" y="9483"/>
                      <a:pt x="5262" y="9615"/>
                      <a:pt x="5262" y="9746"/>
                    </a:cubicBezTo>
                    <a:cubicBezTo>
                      <a:pt x="5262" y="20283"/>
                      <a:pt x="5262" y="20283"/>
                      <a:pt x="5262" y="20283"/>
                    </a:cubicBezTo>
                    <a:cubicBezTo>
                      <a:pt x="5262" y="21073"/>
                      <a:pt x="6369" y="21600"/>
                      <a:pt x="7754" y="21600"/>
                    </a:cubicBezTo>
                    <a:cubicBezTo>
                      <a:pt x="9138" y="21600"/>
                      <a:pt x="10246" y="21073"/>
                      <a:pt x="10246" y="20283"/>
                    </a:cubicBezTo>
                    <a:cubicBezTo>
                      <a:pt x="10246" y="10932"/>
                      <a:pt x="10246" y="10932"/>
                      <a:pt x="10246" y="10932"/>
                    </a:cubicBezTo>
                    <a:cubicBezTo>
                      <a:pt x="11354" y="10932"/>
                      <a:pt x="11354" y="10932"/>
                      <a:pt x="11354" y="10932"/>
                    </a:cubicBezTo>
                    <a:cubicBezTo>
                      <a:pt x="11354" y="20283"/>
                      <a:pt x="11354" y="20283"/>
                      <a:pt x="11354" y="20283"/>
                    </a:cubicBezTo>
                    <a:cubicBezTo>
                      <a:pt x="11354" y="21073"/>
                      <a:pt x="12462" y="21600"/>
                      <a:pt x="13846" y="21600"/>
                    </a:cubicBezTo>
                    <a:cubicBezTo>
                      <a:pt x="15231" y="21600"/>
                      <a:pt x="16338" y="21073"/>
                      <a:pt x="16338" y="20283"/>
                    </a:cubicBezTo>
                    <a:cubicBezTo>
                      <a:pt x="16338" y="3424"/>
                      <a:pt x="16338" y="3424"/>
                      <a:pt x="16338" y="3424"/>
                    </a:cubicBezTo>
                    <a:cubicBezTo>
                      <a:pt x="17723" y="3424"/>
                      <a:pt x="17723" y="3424"/>
                      <a:pt x="17723" y="3424"/>
                    </a:cubicBezTo>
                    <a:cubicBezTo>
                      <a:pt x="17723" y="9746"/>
                      <a:pt x="17723" y="9746"/>
                      <a:pt x="17723" y="9746"/>
                    </a:cubicBezTo>
                    <a:cubicBezTo>
                      <a:pt x="17723" y="10141"/>
                      <a:pt x="18554" y="10537"/>
                      <a:pt x="19662" y="10537"/>
                    </a:cubicBezTo>
                    <a:cubicBezTo>
                      <a:pt x="20769" y="10537"/>
                      <a:pt x="21600" y="10141"/>
                      <a:pt x="21600" y="9746"/>
                    </a:cubicBezTo>
                    <a:cubicBezTo>
                      <a:pt x="21600" y="1976"/>
                      <a:pt x="21600" y="1976"/>
                      <a:pt x="21600" y="1976"/>
                    </a:cubicBezTo>
                    <a:cubicBezTo>
                      <a:pt x="21600" y="1317"/>
                      <a:pt x="19938" y="0"/>
                      <a:pt x="16338" y="0"/>
                    </a:cubicBezTo>
                  </a:path>
                </a:pathLst>
              </a:custGeom>
              <a:grpFill/>
              <a:ln w="12700" cap="flat">
                <a:noFill/>
                <a:miter lim="400000"/>
              </a:ln>
              <a:effectLst/>
            </p:spPr>
            <p:txBody>
              <a:bodyPr lIns="0" tIns="0" rIns="0" bIns="0"/>
              <a:lstStyle/>
              <a:p>
                <a:pPr>
                  <a:defRPr sz="3200">
                    <a:solidFill>
                      <a:srgbClr val="FFFFFF"/>
                    </a:solidFill>
                    <a:latin typeface="Helvetica Light"/>
                    <a:ea typeface="Helvetica Light"/>
                    <a:cs typeface="Helvetica Light"/>
                    <a:sym typeface="Helvetica Light"/>
                  </a:defRPr>
                </a:pPr>
                <a:endParaRPr sz="1600">
                  <a:solidFill>
                    <a:srgbClr val="FFFFFF"/>
                  </a:solidFill>
                  <a:latin typeface="Helvetica Light"/>
                  <a:ea typeface="Helvetica Light"/>
                  <a:cs typeface="Helvetica Light"/>
                  <a:sym typeface="Helvetica Light"/>
                </a:endParaRPr>
              </a:p>
            </p:txBody>
          </p:sp>
          <p:sp>
            <p:nvSpPr>
              <p:cNvPr id="114" name="Shape 3845"/>
              <p:cNvSpPr/>
              <p:nvPr/>
            </p:nvSpPr>
            <p:spPr>
              <a:xfrm>
                <a:off x="181722" y="0"/>
                <a:ext cx="236100" cy="232908"/>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grpFill/>
              <a:ln w="12700" cap="flat">
                <a:noFill/>
                <a:miter lim="400000"/>
              </a:ln>
              <a:effectLst/>
            </p:spPr>
            <p:txBody>
              <a:bodyPr lIns="0" tIns="0" rIns="0" bIns="0"/>
              <a:lstStyle/>
              <a:p>
                <a:pPr>
                  <a:defRPr sz="3200">
                    <a:solidFill>
                      <a:srgbClr val="FFFFFF"/>
                    </a:solidFill>
                    <a:latin typeface="Helvetica Light"/>
                    <a:ea typeface="Helvetica Light"/>
                    <a:cs typeface="Helvetica Light"/>
                    <a:sym typeface="Helvetica Light"/>
                  </a:defRPr>
                </a:pPr>
                <a:endParaRPr sz="1600">
                  <a:solidFill>
                    <a:srgbClr val="FFFFFF"/>
                  </a:solidFill>
                  <a:latin typeface="Helvetica Light"/>
                  <a:ea typeface="Helvetica Light"/>
                  <a:cs typeface="Helvetica Light"/>
                  <a:sym typeface="Helvetica Light"/>
                </a:endParaRPr>
              </a:p>
            </p:txBody>
          </p:sp>
        </p:grpSp>
        <p:grpSp>
          <p:nvGrpSpPr>
            <p:cNvPr id="86" name="Group 3849"/>
            <p:cNvGrpSpPr/>
            <p:nvPr/>
          </p:nvGrpSpPr>
          <p:grpSpPr>
            <a:xfrm>
              <a:off x="5764097" y="9214534"/>
              <a:ext cx="291134" cy="735106"/>
              <a:chOff x="0" y="0"/>
              <a:chExt cx="590244" cy="1489964"/>
            </a:xfrm>
            <a:solidFill>
              <a:schemeClr val="accent1"/>
            </a:solidFill>
          </p:grpSpPr>
          <p:sp>
            <p:nvSpPr>
              <p:cNvPr id="111" name="Shape 3847"/>
              <p:cNvSpPr/>
              <p:nvPr/>
            </p:nvSpPr>
            <p:spPr>
              <a:xfrm>
                <a:off x="0" y="255240"/>
                <a:ext cx="590245" cy="1234725"/>
              </a:xfrm>
              <a:custGeom>
                <a:avLst/>
                <a:gdLst/>
                <a:ahLst/>
                <a:cxnLst>
                  <a:cxn ang="0">
                    <a:pos x="wd2" y="hd2"/>
                  </a:cxn>
                  <a:cxn ang="5400000">
                    <a:pos x="wd2" y="hd2"/>
                  </a:cxn>
                  <a:cxn ang="10800000">
                    <a:pos x="wd2" y="hd2"/>
                  </a:cxn>
                  <a:cxn ang="16200000">
                    <a:pos x="wd2" y="hd2"/>
                  </a:cxn>
                </a:cxnLst>
                <a:rect l="0" t="0" r="r" b="b"/>
                <a:pathLst>
                  <a:path w="21600" h="21600" extrusionOk="0">
                    <a:moveTo>
                      <a:pt x="16338" y="0"/>
                    </a:moveTo>
                    <a:cubicBezTo>
                      <a:pt x="5538" y="0"/>
                      <a:pt x="5538" y="0"/>
                      <a:pt x="5538" y="0"/>
                    </a:cubicBezTo>
                    <a:cubicBezTo>
                      <a:pt x="1662" y="0"/>
                      <a:pt x="0" y="1580"/>
                      <a:pt x="0" y="2107"/>
                    </a:cubicBezTo>
                    <a:cubicBezTo>
                      <a:pt x="0" y="9746"/>
                      <a:pt x="0" y="9746"/>
                      <a:pt x="0" y="9746"/>
                    </a:cubicBezTo>
                    <a:cubicBezTo>
                      <a:pt x="0" y="10141"/>
                      <a:pt x="831" y="10537"/>
                      <a:pt x="1938" y="10537"/>
                    </a:cubicBezTo>
                    <a:cubicBezTo>
                      <a:pt x="3046" y="10537"/>
                      <a:pt x="3600" y="10141"/>
                      <a:pt x="3600" y="9746"/>
                    </a:cubicBezTo>
                    <a:cubicBezTo>
                      <a:pt x="3600" y="3424"/>
                      <a:pt x="3600" y="3424"/>
                      <a:pt x="3600" y="3424"/>
                    </a:cubicBezTo>
                    <a:cubicBezTo>
                      <a:pt x="5262" y="3424"/>
                      <a:pt x="5262" y="3424"/>
                      <a:pt x="5262" y="3424"/>
                    </a:cubicBezTo>
                    <a:cubicBezTo>
                      <a:pt x="5262" y="9483"/>
                      <a:pt x="5262" y="9483"/>
                      <a:pt x="5262" y="9483"/>
                    </a:cubicBezTo>
                    <a:cubicBezTo>
                      <a:pt x="5262" y="9483"/>
                      <a:pt x="5262" y="9615"/>
                      <a:pt x="5262" y="9746"/>
                    </a:cubicBezTo>
                    <a:cubicBezTo>
                      <a:pt x="5262" y="20283"/>
                      <a:pt x="5262" y="20283"/>
                      <a:pt x="5262" y="20283"/>
                    </a:cubicBezTo>
                    <a:cubicBezTo>
                      <a:pt x="5262" y="21073"/>
                      <a:pt x="6369" y="21600"/>
                      <a:pt x="7754" y="21600"/>
                    </a:cubicBezTo>
                    <a:cubicBezTo>
                      <a:pt x="9138" y="21600"/>
                      <a:pt x="10246" y="21073"/>
                      <a:pt x="10246" y="20283"/>
                    </a:cubicBezTo>
                    <a:cubicBezTo>
                      <a:pt x="10246" y="10932"/>
                      <a:pt x="10246" y="10932"/>
                      <a:pt x="10246" y="10932"/>
                    </a:cubicBezTo>
                    <a:cubicBezTo>
                      <a:pt x="11354" y="10932"/>
                      <a:pt x="11354" y="10932"/>
                      <a:pt x="11354" y="10932"/>
                    </a:cubicBezTo>
                    <a:cubicBezTo>
                      <a:pt x="11354" y="20283"/>
                      <a:pt x="11354" y="20283"/>
                      <a:pt x="11354" y="20283"/>
                    </a:cubicBezTo>
                    <a:cubicBezTo>
                      <a:pt x="11354" y="21073"/>
                      <a:pt x="12462" y="21600"/>
                      <a:pt x="13846" y="21600"/>
                    </a:cubicBezTo>
                    <a:cubicBezTo>
                      <a:pt x="15231" y="21600"/>
                      <a:pt x="16338" y="21073"/>
                      <a:pt x="16338" y="20283"/>
                    </a:cubicBezTo>
                    <a:cubicBezTo>
                      <a:pt x="16338" y="3424"/>
                      <a:pt x="16338" y="3424"/>
                      <a:pt x="16338" y="3424"/>
                    </a:cubicBezTo>
                    <a:cubicBezTo>
                      <a:pt x="17723" y="3424"/>
                      <a:pt x="17723" y="3424"/>
                      <a:pt x="17723" y="3424"/>
                    </a:cubicBezTo>
                    <a:cubicBezTo>
                      <a:pt x="17723" y="9746"/>
                      <a:pt x="17723" y="9746"/>
                      <a:pt x="17723" y="9746"/>
                    </a:cubicBezTo>
                    <a:cubicBezTo>
                      <a:pt x="17723" y="10141"/>
                      <a:pt x="18554" y="10537"/>
                      <a:pt x="19662" y="10537"/>
                    </a:cubicBezTo>
                    <a:cubicBezTo>
                      <a:pt x="20769" y="10537"/>
                      <a:pt x="21600" y="10141"/>
                      <a:pt x="21600" y="9746"/>
                    </a:cubicBezTo>
                    <a:cubicBezTo>
                      <a:pt x="21600" y="1976"/>
                      <a:pt x="21600" y="1976"/>
                      <a:pt x="21600" y="1976"/>
                    </a:cubicBezTo>
                    <a:cubicBezTo>
                      <a:pt x="21600" y="1317"/>
                      <a:pt x="19938" y="0"/>
                      <a:pt x="16338" y="0"/>
                    </a:cubicBezTo>
                  </a:path>
                </a:pathLst>
              </a:custGeom>
              <a:grpFill/>
              <a:ln w="12700" cap="flat">
                <a:noFill/>
                <a:miter lim="400000"/>
              </a:ln>
              <a:effectLst/>
            </p:spPr>
            <p:txBody>
              <a:bodyPr lIns="0" tIns="0" rIns="0" bIns="0"/>
              <a:lstStyle/>
              <a:p>
                <a:pPr>
                  <a:defRPr sz="3200">
                    <a:solidFill>
                      <a:srgbClr val="FFFFFF"/>
                    </a:solidFill>
                    <a:latin typeface="Helvetica Light"/>
                    <a:ea typeface="Helvetica Light"/>
                    <a:cs typeface="Helvetica Light"/>
                    <a:sym typeface="Helvetica Light"/>
                  </a:defRPr>
                </a:pPr>
                <a:endParaRPr sz="1600">
                  <a:solidFill>
                    <a:srgbClr val="FFFFFF"/>
                  </a:solidFill>
                  <a:latin typeface="Helvetica Light"/>
                  <a:ea typeface="Helvetica Light"/>
                  <a:cs typeface="Helvetica Light"/>
                  <a:sym typeface="Helvetica Light"/>
                </a:endParaRPr>
              </a:p>
            </p:txBody>
          </p:sp>
          <p:sp>
            <p:nvSpPr>
              <p:cNvPr id="112" name="Shape 3848"/>
              <p:cNvSpPr/>
              <p:nvPr/>
            </p:nvSpPr>
            <p:spPr>
              <a:xfrm>
                <a:off x="181859" y="0"/>
                <a:ext cx="236100" cy="232908"/>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grpFill/>
              <a:ln w="12700" cap="flat">
                <a:noFill/>
                <a:miter lim="400000"/>
              </a:ln>
              <a:effectLst/>
            </p:spPr>
            <p:txBody>
              <a:bodyPr lIns="0" tIns="0" rIns="0" bIns="0"/>
              <a:lstStyle/>
              <a:p>
                <a:pPr>
                  <a:defRPr sz="3200">
                    <a:solidFill>
                      <a:srgbClr val="FFFFFF"/>
                    </a:solidFill>
                    <a:latin typeface="Helvetica Light"/>
                    <a:ea typeface="Helvetica Light"/>
                    <a:cs typeface="Helvetica Light"/>
                    <a:sym typeface="Helvetica Light"/>
                  </a:defRPr>
                </a:pPr>
                <a:endParaRPr sz="1600">
                  <a:solidFill>
                    <a:srgbClr val="FFFFFF"/>
                  </a:solidFill>
                  <a:latin typeface="Helvetica Light"/>
                  <a:ea typeface="Helvetica Light"/>
                  <a:cs typeface="Helvetica Light"/>
                  <a:sym typeface="Helvetica Light"/>
                </a:endParaRPr>
              </a:p>
            </p:txBody>
          </p:sp>
        </p:grpSp>
        <p:grpSp>
          <p:nvGrpSpPr>
            <p:cNvPr id="87" name="Group 3852"/>
            <p:cNvGrpSpPr/>
            <p:nvPr/>
          </p:nvGrpSpPr>
          <p:grpSpPr>
            <a:xfrm>
              <a:off x="6144587" y="9214534"/>
              <a:ext cx="291134" cy="735106"/>
              <a:chOff x="0" y="0"/>
              <a:chExt cx="590244" cy="1489964"/>
            </a:xfrm>
            <a:solidFill>
              <a:schemeClr val="accent1"/>
            </a:solidFill>
          </p:grpSpPr>
          <p:sp>
            <p:nvSpPr>
              <p:cNvPr id="109" name="Shape 3850"/>
              <p:cNvSpPr/>
              <p:nvPr/>
            </p:nvSpPr>
            <p:spPr>
              <a:xfrm>
                <a:off x="0" y="255240"/>
                <a:ext cx="590245" cy="1234725"/>
              </a:xfrm>
              <a:custGeom>
                <a:avLst/>
                <a:gdLst/>
                <a:ahLst/>
                <a:cxnLst>
                  <a:cxn ang="0">
                    <a:pos x="wd2" y="hd2"/>
                  </a:cxn>
                  <a:cxn ang="5400000">
                    <a:pos x="wd2" y="hd2"/>
                  </a:cxn>
                  <a:cxn ang="10800000">
                    <a:pos x="wd2" y="hd2"/>
                  </a:cxn>
                  <a:cxn ang="16200000">
                    <a:pos x="wd2" y="hd2"/>
                  </a:cxn>
                </a:cxnLst>
                <a:rect l="0" t="0" r="r" b="b"/>
                <a:pathLst>
                  <a:path w="21600" h="21600" extrusionOk="0">
                    <a:moveTo>
                      <a:pt x="16338" y="0"/>
                    </a:moveTo>
                    <a:cubicBezTo>
                      <a:pt x="5538" y="0"/>
                      <a:pt x="5538" y="0"/>
                      <a:pt x="5538" y="0"/>
                    </a:cubicBezTo>
                    <a:cubicBezTo>
                      <a:pt x="1662" y="0"/>
                      <a:pt x="0" y="1580"/>
                      <a:pt x="0" y="2107"/>
                    </a:cubicBezTo>
                    <a:cubicBezTo>
                      <a:pt x="0" y="9746"/>
                      <a:pt x="0" y="9746"/>
                      <a:pt x="0" y="9746"/>
                    </a:cubicBezTo>
                    <a:cubicBezTo>
                      <a:pt x="0" y="10141"/>
                      <a:pt x="831" y="10537"/>
                      <a:pt x="1938" y="10537"/>
                    </a:cubicBezTo>
                    <a:cubicBezTo>
                      <a:pt x="3046" y="10537"/>
                      <a:pt x="3600" y="10141"/>
                      <a:pt x="3600" y="9746"/>
                    </a:cubicBezTo>
                    <a:cubicBezTo>
                      <a:pt x="3600" y="3424"/>
                      <a:pt x="3600" y="3424"/>
                      <a:pt x="3600" y="3424"/>
                    </a:cubicBezTo>
                    <a:cubicBezTo>
                      <a:pt x="5262" y="3424"/>
                      <a:pt x="5262" y="3424"/>
                      <a:pt x="5262" y="3424"/>
                    </a:cubicBezTo>
                    <a:cubicBezTo>
                      <a:pt x="5262" y="9483"/>
                      <a:pt x="5262" y="9483"/>
                      <a:pt x="5262" y="9483"/>
                    </a:cubicBezTo>
                    <a:cubicBezTo>
                      <a:pt x="5262" y="9483"/>
                      <a:pt x="5262" y="9615"/>
                      <a:pt x="5262" y="9746"/>
                    </a:cubicBezTo>
                    <a:cubicBezTo>
                      <a:pt x="5262" y="20283"/>
                      <a:pt x="5262" y="20283"/>
                      <a:pt x="5262" y="20283"/>
                    </a:cubicBezTo>
                    <a:cubicBezTo>
                      <a:pt x="5262" y="21073"/>
                      <a:pt x="6369" y="21600"/>
                      <a:pt x="7754" y="21600"/>
                    </a:cubicBezTo>
                    <a:cubicBezTo>
                      <a:pt x="9138" y="21600"/>
                      <a:pt x="10246" y="21073"/>
                      <a:pt x="10246" y="20283"/>
                    </a:cubicBezTo>
                    <a:cubicBezTo>
                      <a:pt x="10246" y="10932"/>
                      <a:pt x="10246" y="10932"/>
                      <a:pt x="10246" y="10932"/>
                    </a:cubicBezTo>
                    <a:cubicBezTo>
                      <a:pt x="11354" y="10932"/>
                      <a:pt x="11354" y="10932"/>
                      <a:pt x="11354" y="10932"/>
                    </a:cubicBezTo>
                    <a:cubicBezTo>
                      <a:pt x="11354" y="20283"/>
                      <a:pt x="11354" y="20283"/>
                      <a:pt x="11354" y="20283"/>
                    </a:cubicBezTo>
                    <a:cubicBezTo>
                      <a:pt x="11354" y="21073"/>
                      <a:pt x="12462" y="21600"/>
                      <a:pt x="13846" y="21600"/>
                    </a:cubicBezTo>
                    <a:cubicBezTo>
                      <a:pt x="15231" y="21600"/>
                      <a:pt x="16338" y="21073"/>
                      <a:pt x="16338" y="20283"/>
                    </a:cubicBezTo>
                    <a:cubicBezTo>
                      <a:pt x="16338" y="3424"/>
                      <a:pt x="16338" y="3424"/>
                      <a:pt x="16338" y="3424"/>
                    </a:cubicBezTo>
                    <a:cubicBezTo>
                      <a:pt x="17723" y="3424"/>
                      <a:pt x="17723" y="3424"/>
                      <a:pt x="17723" y="3424"/>
                    </a:cubicBezTo>
                    <a:cubicBezTo>
                      <a:pt x="17723" y="9746"/>
                      <a:pt x="17723" y="9746"/>
                      <a:pt x="17723" y="9746"/>
                    </a:cubicBezTo>
                    <a:cubicBezTo>
                      <a:pt x="17723" y="10141"/>
                      <a:pt x="18554" y="10537"/>
                      <a:pt x="19662" y="10537"/>
                    </a:cubicBezTo>
                    <a:cubicBezTo>
                      <a:pt x="20769" y="10537"/>
                      <a:pt x="21600" y="10141"/>
                      <a:pt x="21600" y="9746"/>
                    </a:cubicBezTo>
                    <a:cubicBezTo>
                      <a:pt x="21600" y="1976"/>
                      <a:pt x="21600" y="1976"/>
                      <a:pt x="21600" y="1976"/>
                    </a:cubicBezTo>
                    <a:cubicBezTo>
                      <a:pt x="21600" y="1317"/>
                      <a:pt x="19938" y="0"/>
                      <a:pt x="16338" y="0"/>
                    </a:cubicBezTo>
                  </a:path>
                </a:pathLst>
              </a:custGeom>
              <a:grpFill/>
              <a:ln w="12700" cap="flat">
                <a:noFill/>
                <a:miter lim="400000"/>
              </a:ln>
              <a:effectLst/>
            </p:spPr>
            <p:txBody>
              <a:bodyPr lIns="0" tIns="0" rIns="0" bIns="0"/>
              <a:lstStyle/>
              <a:p>
                <a:pPr>
                  <a:defRPr sz="3200">
                    <a:solidFill>
                      <a:srgbClr val="FFFFFF"/>
                    </a:solidFill>
                    <a:latin typeface="Helvetica Light"/>
                    <a:ea typeface="Helvetica Light"/>
                    <a:cs typeface="Helvetica Light"/>
                    <a:sym typeface="Helvetica Light"/>
                  </a:defRPr>
                </a:pPr>
                <a:endParaRPr sz="1600">
                  <a:solidFill>
                    <a:srgbClr val="FFFFFF"/>
                  </a:solidFill>
                  <a:latin typeface="Helvetica Light"/>
                  <a:ea typeface="Helvetica Light"/>
                  <a:cs typeface="Helvetica Light"/>
                  <a:sym typeface="Helvetica Light"/>
                </a:endParaRPr>
              </a:p>
            </p:txBody>
          </p:sp>
          <p:sp>
            <p:nvSpPr>
              <p:cNvPr id="110" name="Shape 3851"/>
              <p:cNvSpPr/>
              <p:nvPr/>
            </p:nvSpPr>
            <p:spPr>
              <a:xfrm>
                <a:off x="181859" y="0"/>
                <a:ext cx="236100" cy="232908"/>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grpFill/>
              <a:ln w="12700" cap="flat">
                <a:noFill/>
                <a:miter lim="400000"/>
              </a:ln>
              <a:effectLst/>
            </p:spPr>
            <p:txBody>
              <a:bodyPr lIns="0" tIns="0" rIns="0" bIns="0"/>
              <a:lstStyle/>
              <a:p>
                <a:pPr>
                  <a:defRPr sz="3200">
                    <a:solidFill>
                      <a:srgbClr val="FFFFFF"/>
                    </a:solidFill>
                    <a:latin typeface="Helvetica Light"/>
                    <a:ea typeface="Helvetica Light"/>
                    <a:cs typeface="Helvetica Light"/>
                    <a:sym typeface="Helvetica Light"/>
                  </a:defRPr>
                </a:pPr>
                <a:endParaRPr sz="1600">
                  <a:solidFill>
                    <a:srgbClr val="FFFFFF"/>
                  </a:solidFill>
                  <a:latin typeface="Helvetica Light"/>
                  <a:ea typeface="Helvetica Light"/>
                  <a:cs typeface="Helvetica Light"/>
                  <a:sym typeface="Helvetica Light"/>
                </a:endParaRPr>
              </a:p>
            </p:txBody>
          </p:sp>
        </p:grpSp>
        <p:grpSp>
          <p:nvGrpSpPr>
            <p:cNvPr id="88" name="Group 3855"/>
            <p:cNvGrpSpPr/>
            <p:nvPr/>
          </p:nvGrpSpPr>
          <p:grpSpPr>
            <a:xfrm>
              <a:off x="6524027" y="9214534"/>
              <a:ext cx="291134" cy="735106"/>
              <a:chOff x="0" y="0"/>
              <a:chExt cx="590244" cy="1489964"/>
            </a:xfrm>
            <a:solidFill>
              <a:schemeClr val="accent1"/>
            </a:solidFill>
          </p:grpSpPr>
          <p:sp>
            <p:nvSpPr>
              <p:cNvPr id="107" name="Shape 3853"/>
              <p:cNvSpPr/>
              <p:nvPr/>
            </p:nvSpPr>
            <p:spPr>
              <a:xfrm>
                <a:off x="0" y="255240"/>
                <a:ext cx="590245" cy="1234725"/>
              </a:xfrm>
              <a:custGeom>
                <a:avLst/>
                <a:gdLst/>
                <a:ahLst/>
                <a:cxnLst>
                  <a:cxn ang="0">
                    <a:pos x="wd2" y="hd2"/>
                  </a:cxn>
                  <a:cxn ang="5400000">
                    <a:pos x="wd2" y="hd2"/>
                  </a:cxn>
                  <a:cxn ang="10800000">
                    <a:pos x="wd2" y="hd2"/>
                  </a:cxn>
                  <a:cxn ang="16200000">
                    <a:pos x="wd2" y="hd2"/>
                  </a:cxn>
                </a:cxnLst>
                <a:rect l="0" t="0" r="r" b="b"/>
                <a:pathLst>
                  <a:path w="21600" h="21600" extrusionOk="0">
                    <a:moveTo>
                      <a:pt x="16338" y="0"/>
                    </a:moveTo>
                    <a:cubicBezTo>
                      <a:pt x="5538" y="0"/>
                      <a:pt x="5538" y="0"/>
                      <a:pt x="5538" y="0"/>
                    </a:cubicBezTo>
                    <a:cubicBezTo>
                      <a:pt x="1662" y="0"/>
                      <a:pt x="0" y="1580"/>
                      <a:pt x="0" y="2107"/>
                    </a:cubicBezTo>
                    <a:cubicBezTo>
                      <a:pt x="0" y="9746"/>
                      <a:pt x="0" y="9746"/>
                      <a:pt x="0" y="9746"/>
                    </a:cubicBezTo>
                    <a:cubicBezTo>
                      <a:pt x="0" y="10141"/>
                      <a:pt x="831" y="10537"/>
                      <a:pt x="1938" y="10537"/>
                    </a:cubicBezTo>
                    <a:cubicBezTo>
                      <a:pt x="3046" y="10537"/>
                      <a:pt x="3600" y="10141"/>
                      <a:pt x="3600" y="9746"/>
                    </a:cubicBezTo>
                    <a:cubicBezTo>
                      <a:pt x="3600" y="3424"/>
                      <a:pt x="3600" y="3424"/>
                      <a:pt x="3600" y="3424"/>
                    </a:cubicBezTo>
                    <a:cubicBezTo>
                      <a:pt x="5262" y="3424"/>
                      <a:pt x="5262" y="3424"/>
                      <a:pt x="5262" y="3424"/>
                    </a:cubicBezTo>
                    <a:cubicBezTo>
                      <a:pt x="5262" y="9483"/>
                      <a:pt x="5262" y="9483"/>
                      <a:pt x="5262" y="9483"/>
                    </a:cubicBezTo>
                    <a:cubicBezTo>
                      <a:pt x="5262" y="9483"/>
                      <a:pt x="5262" y="9615"/>
                      <a:pt x="5262" y="9746"/>
                    </a:cubicBezTo>
                    <a:cubicBezTo>
                      <a:pt x="5262" y="20283"/>
                      <a:pt x="5262" y="20283"/>
                      <a:pt x="5262" y="20283"/>
                    </a:cubicBezTo>
                    <a:cubicBezTo>
                      <a:pt x="5262" y="21073"/>
                      <a:pt x="6369" y="21600"/>
                      <a:pt x="7754" y="21600"/>
                    </a:cubicBezTo>
                    <a:cubicBezTo>
                      <a:pt x="9138" y="21600"/>
                      <a:pt x="10246" y="21073"/>
                      <a:pt x="10246" y="20283"/>
                    </a:cubicBezTo>
                    <a:cubicBezTo>
                      <a:pt x="10246" y="10932"/>
                      <a:pt x="10246" y="10932"/>
                      <a:pt x="10246" y="10932"/>
                    </a:cubicBezTo>
                    <a:cubicBezTo>
                      <a:pt x="11354" y="10932"/>
                      <a:pt x="11354" y="10932"/>
                      <a:pt x="11354" y="10932"/>
                    </a:cubicBezTo>
                    <a:cubicBezTo>
                      <a:pt x="11354" y="20283"/>
                      <a:pt x="11354" y="20283"/>
                      <a:pt x="11354" y="20283"/>
                    </a:cubicBezTo>
                    <a:cubicBezTo>
                      <a:pt x="11354" y="21073"/>
                      <a:pt x="12462" y="21600"/>
                      <a:pt x="13846" y="21600"/>
                    </a:cubicBezTo>
                    <a:cubicBezTo>
                      <a:pt x="15231" y="21600"/>
                      <a:pt x="16338" y="21073"/>
                      <a:pt x="16338" y="20283"/>
                    </a:cubicBezTo>
                    <a:cubicBezTo>
                      <a:pt x="16338" y="3424"/>
                      <a:pt x="16338" y="3424"/>
                      <a:pt x="16338" y="3424"/>
                    </a:cubicBezTo>
                    <a:cubicBezTo>
                      <a:pt x="17723" y="3424"/>
                      <a:pt x="17723" y="3424"/>
                      <a:pt x="17723" y="3424"/>
                    </a:cubicBezTo>
                    <a:cubicBezTo>
                      <a:pt x="17723" y="9746"/>
                      <a:pt x="17723" y="9746"/>
                      <a:pt x="17723" y="9746"/>
                    </a:cubicBezTo>
                    <a:cubicBezTo>
                      <a:pt x="17723" y="10141"/>
                      <a:pt x="18554" y="10537"/>
                      <a:pt x="19662" y="10537"/>
                    </a:cubicBezTo>
                    <a:cubicBezTo>
                      <a:pt x="20769" y="10537"/>
                      <a:pt x="21600" y="10141"/>
                      <a:pt x="21600" y="9746"/>
                    </a:cubicBezTo>
                    <a:cubicBezTo>
                      <a:pt x="21600" y="1976"/>
                      <a:pt x="21600" y="1976"/>
                      <a:pt x="21600" y="1976"/>
                    </a:cubicBezTo>
                    <a:cubicBezTo>
                      <a:pt x="21600" y="1317"/>
                      <a:pt x="19938" y="0"/>
                      <a:pt x="16338" y="0"/>
                    </a:cubicBezTo>
                  </a:path>
                </a:pathLst>
              </a:custGeom>
              <a:grpFill/>
              <a:ln w="12700" cap="flat">
                <a:noFill/>
                <a:miter lim="400000"/>
              </a:ln>
              <a:effectLst/>
            </p:spPr>
            <p:txBody>
              <a:bodyPr lIns="0" tIns="0" rIns="0" bIns="0"/>
              <a:lstStyle/>
              <a:p>
                <a:pPr>
                  <a:defRPr sz="3200">
                    <a:solidFill>
                      <a:srgbClr val="FFFFFF"/>
                    </a:solidFill>
                    <a:latin typeface="Helvetica Light"/>
                    <a:ea typeface="Helvetica Light"/>
                    <a:cs typeface="Helvetica Light"/>
                    <a:sym typeface="Helvetica Light"/>
                  </a:defRPr>
                </a:pPr>
                <a:endParaRPr sz="1600">
                  <a:solidFill>
                    <a:srgbClr val="FFFFFF"/>
                  </a:solidFill>
                  <a:latin typeface="Helvetica Light"/>
                  <a:ea typeface="Helvetica Light"/>
                  <a:cs typeface="Helvetica Light"/>
                  <a:sym typeface="Helvetica Light"/>
                </a:endParaRPr>
              </a:p>
            </p:txBody>
          </p:sp>
          <p:sp>
            <p:nvSpPr>
              <p:cNvPr id="108" name="Shape 3854"/>
              <p:cNvSpPr/>
              <p:nvPr/>
            </p:nvSpPr>
            <p:spPr>
              <a:xfrm>
                <a:off x="181859" y="0"/>
                <a:ext cx="236100" cy="232908"/>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grpFill/>
              <a:ln w="12700" cap="flat">
                <a:noFill/>
                <a:miter lim="400000"/>
              </a:ln>
              <a:effectLst/>
            </p:spPr>
            <p:txBody>
              <a:bodyPr lIns="0" tIns="0" rIns="0" bIns="0"/>
              <a:lstStyle/>
              <a:p>
                <a:pPr>
                  <a:defRPr sz="3200">
                    <a:solidFill>
                      <a:srgbClr val="FFFFFF"/>
                    </a:solidFill>
                    <a:latin typeface="Helvetica Light"/>
                    <a:ea typeface="Helvetica Light"/>
                    <a:cs typeface="Helvetica Light"/>
                    <a:sym typeface="Helvetica Light"/>
                  </a:defRPr>
                </a:pPr>
                <a:endParaRPr sz="1600">
                  <a:solidFill>
                    <a:srgbClr val="FFFFFF"/>
                  </a:solidFill>
                  <a:latin typeface="Helvetica Light"/>
                  <a:ea typeface="Helvetica Light"/>
                  <a:cs typeface="Helvetica Light"/>
                  <a:sym typeface="Helvetica Light"/>
                </a:endParaRPr>
              </a:p>
            </p:txBody>
          </p:sp>
        </p:grpSp>
        <p:grpSp>
          <p:nvGrpSpPr>
            <p:cNvPr id="89" name="Group 3858"/>
            <p:cNvGrpSpPr/>
            <p:nvPr/>
          </p:nvGrpSpPr>
          <p:grpSpPr>
            <a:xfrm>
              <a:off x="6904901" y="9214534"/>
              <a:ext cx="291134" cy="735106"/>
              <a:chOff x="0" y="0"/>
              <a:chExt cx="590244" cy="1489964"/>
            </a:xfrm>
            <a:solidFill>
              <a:schemeClr val="accent1"/>
            </a:solidFill>
          </p:grpSpPr>
          <p:sp>
            <p:nvSpPr>
              <p:cNvPr id="105" name="Shape 3856"/>
              <p:cNvSpPr/>
              <p:nvPr/>
            </p:nvSpPr>
            <p:spPr>
              <a:xfrm>
                <a:off x="0" y="255240"/>
                <a:ext cx="590245" cy="1234725"/>
              </a:xfrm>
              <a:custGeom>
                <a:avLst/>
                <a:gdLst/>
                <a:ahLst/>
                <a:cxnLst>
                  <a:cxn ang="0">
                    <a:pos x="wd2" y="hd2"/>
                  </a:cxn>
                  <a:cxn ang="5400000">
                    <a:pos x="wd2" y="hd2"/>
                  </a:cxn>
                  <a:cxn ang="10800000">
                    <a:pos x="wd2" y="hd2"/>
                  </a:cxn>
                  <a:cxn ang="16200000">
                    <a:pos x="wd2" y="hd2"/>
                  </a:cxn>
                </a:cxnLst>
                <a:rect l="0" t="0" r="r" b="b"/>
                <a:pathLst>
                  <a:path w="21600" h="21600" extrusionOk="0">
                    <a:moveTo>
                      <a:pt x="16338" y="0"/>
                    </a:moveTo>
                    <a:cubicBezTo>
                      <a:pt x="5538" y="0"/>
                      <a:pt x="5538" y="0"/>
                      <a:pt x="5538" y="0"/>
                    </a:cubicBezTo>
                    <a:cubicBezTo>
                      <a:pt x="1662" y="0"/>
                      <a:pt x="0" y="1580"/>
                      <a:pt x="0" y="2107"/>
                    </a:cubicBezTo>
                    <a:cubicBezTo>
                      <a:pt x="0" y="9746"/>
                      <a:pt x="0" y="9746"/>
                      <a:pt x="0" y="9746"/>
                    </a:cubicBezTo>
                    <a:cubicBezTo>
                      <a:pt x="0" y="10141"/>
                      <a:pt x="831" y="10537"/>
                      <a:pt x="1938" y="10537"/>
                    </a:cubicBezTo>
                    <a:cubicBezTo>
                      <a:pt x="3046" y="10537"/>
                      <a:pt x="3600" y="10141"/>
                      <a:pt x="3600" y="9746"/>
                    </a:cubicBezTo>
                    <a:cubicBezTo>
                      <a:pt x="3600" y="3424"/>
                      <a:pt x="3600" y="3424"/>
                      <a:pt x="3600" y="3424"/>
                    </a:cubicBezTo>
                    <a:cubicBezTo>
                      <a:pt x="5262" y="3424"/>
                      <a:pt x="5262" y="3424"/>
                      <a:pt x="5262" y="3424"/>
                    </a:cubicBezTo>
                    <a:cubicBezTo>
                      <a:pt x="5262" y="9483"/>
                      <a:pt x="5262" y="9483"/>
                      <a:pt x="5262" y="9483"/>
                    </a:cubicBezTo>
                    <a:cubicBezTo>
                      <a:pt x="5262" y="9483"/>
                      <a:pt x="5262" y="9615"/>
                      <a:pt x="5262" y="9746"/>
                    </a:cubicBezTo>
                    <a:cubicBezTo>
                      <a:pt x="5262" y="20283"/>
                      <a:pt x="5262" y="20283"/>
                      <a:pt x="5262" y="20283"/>
                    </a:cubicBezTo>
                    <a:cubicBezTo>
                      <a:pt x="5262" y="21073"/>
                      <a:pt x="6369" y="21600"/>
                      <a:pt x="7754" y="21600"/>
                    </a:cubicBezTo>
                    <a:cubicBezTo>
                      <a:pt x="9138" y="21600"/>
                      <a:pt x="10246" y="21073"/>
                      <a:pt x="10246" y="20283"/>
                    </a:cubicBezTo>
                    <a:cubicBezTo>
                      <a:pt x="10246" y="10932"/>
                      <a:pt x="10246" y="10932"/>
                      <a:pt x="10246" y="10932"/>
                    </a:cubicBezTo>
                    <a:cubicBezTo>
                      <a:pt x="11354" y="10932"/>
                      <a:pt x="11354" y="10932"/>
                      <a:pt x="11354" y="10932"/>
                    </a:cubicBezTo>
                    <a:cubicBezTo>
                      <a:pt x="11354" y="20283"/>
                      <a:pt x="11354" y="20283"/>
                      <a:pt x="11354" y="20283"/>
                    </a:cubicBezTo>
                    <a:cubicBezTo>
                      <a:pt x="11354" y="21073"/>
                      <a:pt x="12462" y="21600"/>
                      <a:pt x="13846" y="21600"/>
                    </a:cubicBezTo>
                    <a:cubicBezTo>
                      <a:pt x="15231" y="21600"/>
                      <a:pt x="16338" y="21073"/>
                      <a:pt x="16338" y="20283"/>
                    </a:cubicBezTo>
                    <a:cubicBezTo>
                      <a:pt x="16338" y="3424"/>
                      <a:pt x="16338" y="3424"/>
                      <a:pt x="16338" y="3424"/>
                    </a:cubicBezTo>
                    <a:cubicBezTo>
                      <a:pt x="17723" y="3424"/>
                      <a:pt x="17723" y="3424"/>
                      <a:pt x="17723" y="3424"/>
                    </a:cubicBezTo>
                    <a:cubicBezTo>
                      <a:pt x="17723" y="9746"/>
                      <a:pt x="17723" y="9746"/>
                      <a:pt x="17723" y="9746"/>
                    </a:cubicBezTo>
                    <a:cubicBezTo>
                      <a:pt x="17723" y="10141"/>
                      <a:pt x="18554" y="10537"/>
                      <a:pt x="19662" y="10537"/>
                    </a:cubicBezTo>
                    <a:cubicBezTo>
                      <a:pt x="20769" y="10537"/>
                      <a:pt x="21600" y="10141"/>
                      <a:pt x="21600" y="9746"/>
                    </a:cubicBezTo>
                    <a:cubicBezTo>
                      <a:pt x="21600" y="1976"/>
                      <a:pt x="21600" y="1976"/>
                      <a:pt x="21600" y="1976"/>
                    </a:cubicBezTo>
                    <a:cubicBezTo>
                      <a:pt x="21600" y="1317"/>
                      <a:pt x="19938" y="0"/>
                      <a:pt x="16338" y="0"/>
                    </a:cubicBezTo>
                  </a:path>
                </a:pathLst>
              </a:custGeom>
              <a:grpFill/>
              <a:ln w="12700" cap="flat">
                <a:noFill/>
                <a:miter lim="400000"/>
              </a:ln>
              <a:effectLst/>
            </p:spPr>
            <p:txBody>
              <a:bodyPr lIns="0" tIns="0" rIns="0" bIns="0"/>
              <a:lstStyle/>
              <a:p>
                <a:pPr>
                  <a:defRPr sz="3200">
                    <a:solidFill>
                      <a:srgbClr val="FFFFFF"/>
                    </a:solidFill>
                    <a:latin typeface="Helvetica Light"/>
                    <a:ea typeface="Helvetica Light"/>
                    <a:cs typeface="Helvetica Light"/>
                    <a:sym typeface="Helvetica Light"/>
                  </a:defRPr>
                </a:pPr>
                <a:endParaRPr sz="1600">
                  <a:solidFill>
                    <a:srgbClr val="FFFFFF"/>
                  </a:solidFill>
                  <a:latin typeface="Helvetica Light"/>
                  <a:ea typeface="Helvetica Light"/>
                  <a:cs typeface="Helvetica Light"/>
                  <a:sym typeface="Helvetica Light"/>
                </a:endParaRPr>
              </a:p>
            </p:txBody>
          </p:sp>
          <p:sp>
            <p:nvSpPr>
              <p:cNvPr id="106" name="Shape 3857"/>
              <p:cNvSpPr/>
              <p:nvPr/>
            </p:nvSpPr>
            <p:spPr>
              <a:xfrm>
                <a:off x="181859" y="0"/>
                <a:ext cx="236100" cy="232908"/>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grpFill/>
              <a:ln w="12700" cap="flat">
                <a:noFill/>
                <a:miter lim="400000"/>
              </a:ln>
              <a:effectLst/>
            </p:spPr>
            <p:txBody>
              <a:bodyPr lIns="0" tIns="0" rIns="0" bIns="0"/>
              <a:lstStyle/>
              <a:p>
                <a:pPr>
                  <a:defRPr sz="3200">
                    <a:solidFill>
                      <a:srgbClr val="FFFFFF"/>
                    </a:solidFill>
                    <a:latin typeface="Helvetica Light"/>
                    <a:ea typeface="Helvetica Light"/>
                    <a:cs typeface="Helvetica Light"/>
                    <a:sym typeface="Helvetica Light"/>
                  </a:defRPr>
                </a:pPr>
                <a:endParaRPr sz="1600">
                  <a:solidFill>
                    <a:srgbClr val="FFFFFF"/>
                  </a:solidFill>
                  <a:latin typeface="Helvetica Light"/>
                  <a:ea typeface="Helvetica Light"/>
                  <a:cs typeface="Helvetica Light"/>
                  <a:sym typeface="Helvetica Light"/>
                </a:endParaRPr>
              </a:p>
            </p:txBody>
          </p:sp>
        </p:grpSp>
        <p:grpSp>
          <p:nvGrpSpPr>
            <p:cNvPr id="90" name="Group 3861"/>
            <p:cNvGrpSpPr/>
            <p:nvPr/>
          </p:nvGrpSpPr>
          <p:grpSpPr>
            <a:xfrm>
              <a:off x="7284340" y="9214534"/>
              <a:ext cx="291134" cy="735106"/>
              <a:chOff x="0" y="0"/>
              <a:chExt cx="590244" cy="1489964"/>
            </a:xfrm>
            <a:solidFill>
              <a:schemeClr val="accent1"/>
            </a:solidFill>
          </p:grpSpPr>
          <p:sp>
            <p:nvSpPr>
              <p:cNvPr id="103" name="Shape 3859"/>
              <p:cNvSpPr/>
              <p:nvPr/>
            </p:nvSpPr>
            <p:spPr>
              <a:xfrm>
                <a:off x="0" y="255240"/>
                <a:ext cx="590245" cy="1234725"/>
              </a:xfrm>
              <a:custGeom>
                <a:avLst/>
                <a:gdLst/>
                <a:ahLst/>
                <a:cxnLst>
                  <a:cxn ang="0">
                    <a:pos x="wd2" y="hd2"/>
                  </a:cxn>
                  <a:cxn ang="5400000">
                    <a:pos x="wd2" y="hd2"/>
                  </a:cxn>
                  <a:cxn ang="10800000">
                    <a:pos x="wd2" y="hd2"/>
                  </a:cxn>
                  <a:cxn ang="16200000">
                    <a:pos x="wd2" y="hd2"/>
                  </a:cxn>
                </a:cxnLst>
                <a:rect l="0" t="0" r="r" b="b"/>
                <a:pathLst>
                  <a:path w="21600" h="21600" extrusionOk="0">
                    <a:moveTo>
                      <a:pt x="16338" y="0"/>
                    </a:moveTo>
                    <a:cubicBezTo>
                      <a:pt x="5538" y="0"/>
                      <a:pt x="5538" y="0"/>
                      <a:pt x="5538" y="0"/>
                    </a:cubicBezTo>
                    <a:cubicBezTo>
                      <a:pt x="1662" y="0"/>
                      <a:pt x="0" y="1580"/>
                      <a:pt x="0" y="2107"/>
                    </a:cubicBezTo>
                    <a:cubicBezTo>
                      <a:pt x="0" y="9746"/>
                      <a:pt x="0" y="9746"/>
                      <a:pt x="0" y="9746"/>
                    </a:cubicBezTo>
                    <a:cubicBezTo>
                      <a:pt x="0" y="10141"/>
                      <a:pt x="831" y="10537"/>
                      <a:pt x="1938" y="10537"/>
                    </a:cubicBezTo>
                    <a:cubicBezTo>
                      <a:pt x="3046" y="10537"/>
                      <a:pt x="3600" y="10141"/>
                      <a:pt x="3600" y="9746"/>
                    </a:cubicBezTo>
                    <a:cubicBezTo>
                      <a:pt x="3600" y="3424"/>
                      <a:pt x="3600" y="3424"/>
                      <a:pt x="3600" y="3424"/>
                    </a:cubicBezTo>
                    <a:cubicBezTo>
                      <a:pt x="5262" y="3424"/>
                      <a:pt x="5262" y="3424"/>
                      <a:pt x="5262" y="3424"/>
                    </a:cubicBezTo>
                    <a:cubicBezTo>
                      <a:pt x="5262" y="9483"/>
                      <a:pt x="5262" y="9483"/>
                      <a:pt x="5262" y="9483"/>
                    </a:cubicBezTo>
                    <a:cubicBezTo>
                      <a:pt x="5262" y="9483"/>
                      <a:pt x="5262" y="9615"/>
                      <a:pt x="5262" y="9746"/>
                    </a:cubicBezTo>
                    <a:cubicBezTo>
                      <a:pt x="5262" y="20283"/>
                      <a:pt x="5262" y="20283"/>
                      <a:pt x="5262" y="20283"/>
                    </a:cubicBezTo>
                    <a:cubicBezTo>
                      <a:pt x="5262" y="21073"/>
                      <a:pt x="6369" y="21600"/>
                      <a:pt x="7754" y="21600"/>
                    </a:cubicBezTo>
                    <a:cubicBezTo>
                      <a:pt x="9138" y="21600"/>
                      <a:pt x="10246" y="21073"/>
                      <a:pt x="10246" y="20283"/>
                    </a:cubicBezTo>
                    <a:cubicBezTo>
                      <a:pt x="10246" y="10932"/>
                      <a:pt x="10246" y="10932"/>
                      <a:pt x="10246" y="10932"/>
                    </a:cubicBezTo>
                    <a:cubicBezTo>
                      <a:pt x="11354" y="10932"/>
                      <a:pt x="11354" y="10932"/>
                      <a:pt x="11354" y="10932"/>
                    </a:cubicBezTo>
                    <a:cubicBezTo>
                      <a:pt x="11354" y="20283"/>
                      <a:pt x="11354" y="20283"/>
                      <a:pt x="11354" y="20283"/>
                    </a:cubicBezTo>
                    <a:cubicBezTo>
                      <a:pt x="11354" y="21073"/>
                      <a:pt x="12462" y="21600"/>
                      <a:pt x="13846" y="21600"/>
                    </a:cubicBezTo>
                    <a:cubicBezTo>
                      <a:pt x="15231" y="21600"/>
                      <a:pt x="16338" y="21073"/>
                      <a:pt x="16338" y="20283"/>
                    </a:cubicBezTo>
                    <a:cubicBezTo>
                      <a:pt x="16338" y="3424"/>
                      <a:pt x="16338" y="3424"/>
                      <a:pt x="16338" y="3424"/>
                    </a:cubicBezTo>
                    <a:cubicBezTo>
                      <a:pt x="17723" y="3424"/>
                      <a:pt x="17723" y="3424"/>
                      <a:pt x="17723" y="3424"/>
                    </a:cubicBezTo>
                    <a:cubicBezTo>
                      <a:pt x="17723" y="9746"/>
                      <a:pt x="17723" y="9746"/>
                      <a:pt x="17723" y="9746"/>
                    </a:cubicBezTo>
                    <a:cubicBezTo>
                      <a:pt x="17723" y="10141"/>
                      <a:pt x="18554" y="10537"/>
                      <a:pt x="19662" y="10537"/>
                    </a:cubicBezTo>
                    <a:cubicBezTo>
                      <a:pt x="20769" y="10537"/>
                      <a:pt x="21600" y="10141"/>
                      <a:pt x="21600" y="9746"/>
                    </a:cubicBezTo>
                    <a:cubicBezTo>
                      <a:pt x="21600" y="1976"/>
                      <a:pt x="21600" y="1976"/>
                      <a:pt x="21600" y="1976"/>
                    </a:cubicBezTo>
                    <a:cubicBezTo>
                      <a:pt x="21600" y="1317"/>
                      <a:pt x="19938" y="0"/>
                      <a:pt x="16338" y="0"/>
                    </a:cubicBezTo>
                  </a:path>
                </a:pathLst>
              </a:custGeom>
              <a:grpFill/>
              <a:ln w="12700" cap="flat">
                <a:noFill/>
                <a:miter lim="400000"/>
              </a:ln>
              <a:effectLst/>
            </p:spPr>
            <p:txBody>
              <a:bodyPr lIns="0" tIns="0" rIns="0" bIns="0"/>
              <a:lstStyle/>
              <a:p>
                <a:pPr>
                  <a:defRPr sz="3200">
                    <a:solidFill>
                      <a:srgbClr val="FFFFFF"/>
                    </a:solidFill>
                    <a:latin typeface="Helvetica Light"/>
                    <a:ea typeface="Helvetica Light"/>
                    <a:cs typeface="Helvetica Light"/>
                    <a:sym typeface="Helvetica Light"/>
                  </a:defRPr>
                </a:pPr>
                <a:endParaRPr sz="1600">
                  <a:solidFill>
                    <a:srgbClr val="FFFFFF"/>
                  </a:solidFill>
                  <a:latin typeface="Helvetica Light"/>
                  <a:ea typeface="Helvetica Light"/>
                  <a:cs typeface="Helvetica Light"/>
                  <a:sym typeface="Helvetica Light"/>
                </a:endParaRPr>
              </a:p>
            </p:txBody>
          </p:sp>
          <p:sp>
            <p:nvSpPr>
              <p:cNvPr id="104" name="Shape 3860"/>
              <p:cNvSpPr/>
              <p:nvPr/>
            </p:nvSpPr>
            <p:spPr>
              <a:xfrm>
                <a:off x="181859" y="0"/>
                <a:ext cx="236100" cy="232908"/>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grpFill/>
              <a:ln w="12700" cap="flat">
                <a:noFill/>
                <a:miter lim="400000"/>
              </a:ln>
              <a:effectLst/>
            </p:spPr>
            <p:txBody>
              <a:bodyPr lIns="0" tIns="0" rIns="0" bIns="0"/>
              <a:lstStyle/>
              <a:p>
                <a:pPr>
                  <a:defRPr sz="3200">
                    <a:solidFill>
                      <a:srgbClr val="FFFFFF"/>
                    </a:solidFill>
                    <a:latin typeface="Helvetica Light"/>
                    <a:ea typeface="Helvetica Light"/>
                    <a:cs typeface="Helvetica Light"/>
                    <a:sym typeface="Helvetica Light"/>
                  </a:defRPr>
                </a:pPr>
                <a:endParaRPr sz="1600">
                  <a:solidFill>
                    <a:srgbClr val="FFFFFF"/>
                  </a:solidFill>
                  <a:latin typeface="Helvetica Light"/>
                  <a:ea typeface="Helvetica Light"/>
                  <a:cs typeface="Helvetica Light"/>
                  <a:sym typeface="Helvetica Light"/>
                </a:endParaRPr>
              </a:p>
            </p:txBody>
          </p:sp>
        </p:grpSp>
        <p:grpSp>
          <p:nvGrpSpPr>
            <p:cNvPr id="91" name="Group 3864"/>
            <p:cNvGrpSpPr/>
            <p:nvPr/>
          </p:nvGrpSpPr>
          <p:grpSpPr>
            <a:xfrm>
              <a:off x="3102358" y="9214534"/>
              <a:ext cx="291134" cy="735106"/>
              <a:chOff x="0" y="0"/>
              <a:chExt cx="590244" cy="1489964"/>
            </a:xfrm>
            <a:solidFill>
              <a:schemeClr val="accent1"/>
            </a:solidFill>
          </p:grpSpPr>
          <p:sp>
            <p:nvSpPr>
              <p:cNvPr id="101" name="Shape 3862"/>
              <p:cNvSpPr/>
              <p:nvPr/>
            </p:nvSpPr>
            <p:spPr>
              <a:xfrm>
                <a:off x="0" y="255240"/>
                <a:ext cx="590245" cy="1234725"/>
              </a:xfrm>
              <a:custGeom>
                <a:avLst/>
                <a:gdLst/>
                <a:ahLst/>
                <a:cxnLst>
                  <a:cxn ang="0">
                    <a:pos x="wd2" y="hd2"/>
                  </a:cxn>
                  <a:cxn ang="5400000">
                    <a:pos x="wd2" y="hd2"/>
                  </a:cxn>
                  <a:cxn ang="10800000">
                    <a:pos x="wd2" y="hd2"/>
                  </a:cxn>
                  <a:cxn ang="16200000">
                    <a:pos x="wd2" y="hd2"/>
                  </a:cxn>
                </a:cxnLst>
                <a:rect l="0" t="0" r="r" b="b"/>
                <a:pathLst>
                  <a:path w="21600" h="21600" extrusionOk="0">
                    <a:moveTo>
                      <a:pt x="16338" y="0"/>
                    </a:moveTo>
                    <a:cubicBezTo>
                      <a:pt x="5538" y="0"/>
                      <a:pt x="5538" y="0"/>
                      <a:pt x="5538" y="0"/>
                    </a:cubicBezTo>
                    <a:cubicBezTo>
                      <a:pt x="1662" y="0"/>
                      <a:pt x="0" y="1580"/>
                      <a:pt x="0" y="2107"/>
                    </a:cubicBezTo>
                    <a:cubicBezTo>
                      <a:pt x="0" y="9746"/>
                      <a:pt x="0" y="9746"/>
                      <a:pt x="0" y="9746"/>
                    </a:cubicBezTo>
                    <a:cubicBezTo>
                      <a:pt x="0" y="10141"/>
                      <a:pt x="831" y="10537"/>
                      <a:pt x="1938" y="10537"/>
                    </a:cubicBezTo>
                    <a:cubicBezTo>
                      <a:pt x="3046" y="10537"/>
                      <a:pt x="3600" y="10141"/>
                      <a:pt x="3600" y="9746"/>
                    </a:cubicBezTo>
                    <a:cubicBezTo>
                      <a:pt x="3600" y="3424"/>
                      <a:pt x="3600" y="3424"/>
                      <a:pt x="3600" y="3424"/>
                    </a:cubicBezTo>
                    <a:cubicBezTo>
                      <a:pt x="5262" y="3424"/>
                      <a:pt x="5262" y="3424"/>
                      <a:pt x="5262" y="3424"/>
                    </a:cubicBezTo>
                    <a:cubicBezTo>
                      <a:pt x="5262" y="9483"/>
                      <a:pt x="5262" y="9483"/>
                      <a:pt x="5262" y="9483"/>
                    </a:cubicBezTo>
                    <a:cubicBezTo>
                      <a:pt x="5262" y="9483"/>
                      <a:pt x="5262" y="9615"/>
                      <a:pt x="5262" y="9746"/>
                    </a:cubicBezTo>
                    <a:cubicBezTo>
                      <a:pt x="5262" y="20283"/>
                      <a:pt x="5262" y="20283"/>
                      <a:pt x="5262" y="20283"/>
                    </a:cubicBezTo>
                    <a:cubicBezTo>
                      <a:pt x="5262" y="21073"/>
                      <a:pt x="6369" y="21600"/>
                      <a:pt x="7754" y="21600"/>
                    </a:cubicBezTo>
                    <a:cubicBezTo>
                      <a:pt x="9138" y="21600"/>
                      <a:pt x="10246" y="21073"/>
                      <a:pt x="10246" y="20283"/>
                    </a:cubicBezTo>
                    <a:cubicBezTo>
                      <a:pt x="10246" y="10932"/>
                      <a:pt x="10246" y="10932"/>
                      <a:pt x="10246" y="10932"/>
                    </a:cubicBezTo>
                    <a:cubicBezTo>
                      <a:pt x="11354" y="10932"/>
                      <a:pt x="11354" y="10932"/>
                      <a:pt x="11354" y="10932"/>
                    </a:cubicBezTo>
                    <a:cubicBezTo>
                      <a:pt x="11354" y="20283"/>
                      <a:pt x="11354" y="20283"/>
                      <a:pt x="11354" y="20283"/>
                    </a:cubicBezTo>
                    <a:cubicBezTo>
                      <a:pt x="11354" y="21073"/>
                      <a:pt x="12462" y="21600"/>
                      <a:pt x="13846" y="21600"/>
                    </a:cubicBezTo>
                    <a:cubicBezTo>
                      <a:pt x="15231" y="21600"/>
                      <a:pt x="16338" y="21073"/>
                      <a:pt x="16338" y="20283"/>
                    </a:cubicBezTo>
                    <a:cubicBezTo>
                      <a:pt x="16338" y="3424"/>
                      <a:pt x="16338" y="3424"/>
                      <a:pt x="16338" y="3424"/>
                    </a:cubicBezTo>
                    <a:cubicBezTo>
                      <a:pt x="17723" y="3424"/>
                      <a:pt x="17723" y="3424"/>
                      <a:pt x="17723" y="3424"/>
                    </a:cubicBezTo>
                    <a:cubicBezTo>
                      <a:pt x="17723" y="9746"/>
                      <a:pt x="17723" y="9746"/>
                      <a:pt x="17723" y="9746"/>
                    </a:cubicBezTo>
                    <a:cubicBezTo>
                      <a:pt x="17723" y="10141"/>
                      <a:pt x="18554" y="10537"/>
                      <a:pt x="19662" y="10537"/>
                    </a:cubicBezTo>
                    <a:cubicBezTo>
                      <a:pt x="20769" y="10537"/>
                      <a:pt x="21600" y="10141"/>
                      <a:pt x="21600" y="9746"/>
                    </a:cubicBezTo>
                    <a:cubicBezTo>
                      <a:pt x="21600" y="1976"/>
                      <a:pt x="21600" y="1976"/>
                      <a:pt x="21600" y="1976"/>
                    </a:cubicBezTo>
                    <a:cubicBezTo>
                      <a:pt x="21600" y="1317"/>
                      <a:pt x="19938" y="0"/>
                      <a:pt x="16338" y="0"/>
                    </a:cubicBezTo>
                  </a:path>
                </a:pathLst>
              </a:custGeom>
              <a:grpFill/>
              <a:ln w="12700" cap="flat">
                <a:noFill/>
                <a:miter lim="400000"/>
              </a:ln>
              <a:effectLst/>
            </p:spPr>
            <p:txBody>
              <a:bodyPr lIns="0" tIns="0" rIns="0" bIns="0"/>
              <a:lstStyle/>
              <a:p>
                <a:pPr>
                  <a:defRPr sz="3200">
                    <a:solidFill>
                      <a:srgbClr val="FFFFFF"/>
                    </a:solidFill>
                    <a:latin typeface="Helvetica Light"/>
                    <a:ea typeface="Helvetica Light"/>
                    <a:cs typeface="Helvetica Light"/>
                    <a:sym typeface="Helvetica Light"/>
                  </a:defRPr>
                </a:pPr>
                <a:endParaRPr sz="1600">
                  <a:solidFill>
                    <a:srgbClr val="FFFFFF"/>
                  </a:solidFill>
                  <a:latin typeface="Helvetica Light"/>
                  <a:ea typeface="Helvetica Light"/>
                  <a:cs typeface="Helvetica Light"/>
                  <a:sym typeface="Helvetica Light"/>
                </a:endParaRPr>
              </a:p>
            </p:txBody>
          </p:sp>
          <p:sp>
            <p:nvSpPr>
              <p:cNvPr id="102" name="Shape 3863"/>
              <p:cNvSpPr/>
              <p:nvPr/>
            </p:nvSpPr>
            <p:spPr>
              <a:xfrm>
                <a:off x="181859" y="0"/>
                <a:ext cx="236100" cy="232908"/>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grpFill/>
              <a:ln w="12700" cap="flat">
                <a:noFill/>
                <a:miter lim="400000"/>
              </a:ln>
              <a:effectLst/>
            </p:spPr>
            <p:txBody>
              <a:bodyPr lIns="0" tIns="0" rIns="0" bIns="0"/>
              <a:lstStyle/>
              <a:p>
                <a:pPr>
                  <a:defRPr sz="3200">
                    <a:solidFill>
                      <a:srgbClr val="FFFFFF"/>
                    </a:solidFill>
                    <a:latin typeface="Helvetica Light"/>
                    <a:ea typeface="Helvetica Light"/>
                    <a:cs typeface="Helvetica Light"/>
                    <a:sym typeface="Helvetica Light"/>
                  </a:defRPr>
                </a:pPr>
                <a:endParaRPr sz="1600">
                  <a:solidFill>
                    <a:srgbClr val="FFFFFF"/>
                  </a:solidFill>
                  <a:latin typeface="Helvetica Light"/>
                  <a:ea typeface="Helvetica Light"/>
                  <a:cs typeface="Helvetica Light"/>
                  <a:sym typeface="Helvetica Light"/>
                </a:endParaRPr>
              </a:p>
            </p:txBody>
          </p:sp>
        </p:grpSp>
        <p:grpSp>
          <p:nvGrpSpPr>
            <p:cNvPr id="92" name="Group 3867"/>
            <p:cNvGrpSpPr/>
            <p:nvPr/>
          </p:nvGrpSpPr>
          <p:grpSpPr>
            <a:xfrm>
              <a:off x="3481798" y="9214534"/>
              <a:ext cx="291134" cy="735106"/>
              <a:chOff x="0" y="0"/>
              <a:chExt cx="590244" cy="1489964"/>
            </a:xfrm>
            <a:solidFill>
              <a:schemeClr val="accent1"/>
            </a:solidFill>
          </p:grpSpPr>
          <p:sp>
            <p:nvSpPr>
              <p:cNvPr id="99" name="Shape 3865"/>
              <p:cNvSpPr/>
              <p:nvPr/>
            </p:nvSpPr>
            <p:spPr>
              <a:xfrm>
                <a:off x="0" y="255240"/>
                <a:ext cx="590245" cy="1234725"/>
              </a:xfrm>
              <a:custGeom>
                <a:avLst/>
                <a:gdLst/>
                <a:ahLst/>
                <a:cxnLst>
                  <a:cxn ang="0">
                    <a:pos x="wd2" y="hd2"/>
                  </a:cxn>
                  <a:cxn ang="5400000">
                    <a:pos x="wd2" y="hd2"/>
                  </a:cxn>
                  <a:cxn ang="10800000">
                    <a:pos x="wd2" y="hd2"/>
                  </a:cxn>
                  <a:cxn ang="16200000">
                    <a:pos x="wd2" y="hd2"/>
                  </a:cxn>
                </a:cxnLst>
                <a:rect l="0" t="0" r="r" b="b"/>
                <a:pathLst>
                  <a:path w="21600" h="21600" extrusionOk="0">
                    <a:moveTo>
                      <a:pt x="16338" y="0"/>
                    </a:moveTo>
                    <a:cubicBezTo>
                      <a:pt x="5538" y="0"/>
                      <a:pt x="5538" y="0"/>
                      <a:pt x="5538" y="0"/>
                    </a:cubicBezTo>
                    <a:cubicBezTo>
                      <a:pt x="1662" y="0"/>
                      <a:pt x="0" y="1580"/>
                      <a:pt x="0" y="2107"/>
                    </a:cubicBezTo>
                    <a:cubicBezTo>
                      <a:pt x="0" y="9746"/>
                      <a:pt x="0" y="9746"/>
                      <a:pt x="0" y="9746"/>
                    </a:cubicBezTo>
                    <a:cubicBezTo>
                      <a:pt x="0" y="10141"/>
                      <a:pt x="831" y="10537"/>
                      <a:pt x="1938" y="10537"/>
                    </a:cubicBezTo>
                    <a:cubicBezTo>
                      <a:pt x="3046" y="10537"/>
                      <a:pt x="3600" y="10141"/>
                      <a:pt x="3600" y="9746"/>
                    </a:cubicBezTo>
                    <a:cubicBezTo>
                      <a:pt x="3600" y="3424"/>
                      <a:pt x="3600" y="3424"/>
                      <a:pt x="3600" y="3424"/>
                    </a:cubicBezTo>
                    <a:cubicBezTo>
                      <a:pt x="5262" y="3424"/>
                      <a:pt x="5262" y="3424"/>
                      <a:pt x="5262" y="3424"/>
                    </a:cubicBezTo>
                    <a:cubicBezTo>
                      <a:pt x="5262" y="9483"/>
                      <a:pt x="5262" y="9483"/>
                      <a:pt x="5262" y="9483"/>
                    </a:cubicBezTo>
                    <a:cubicBezTo>
                      <a:pt x="5262" y="9483"/>
                      <a:pt x="5262" y="9615"/>
                      <a:pt x="5262" y="9746"/>
                    </a:cubicBezTo>
                    <a:cubicBezTo>
                      <a:pt x="5262" y="20283"/>
                      <a:pt x="5262" y="20283"/>
                      <a:pt x="5262" y="20283"/>
                    </a:cubicBezTo>
                    <a:cubicBezTo>
                      <a:pt x="5262" y="21073"/>
                      <a:pt x="6369" y="21600"/>
                      <a:pt x="7754" y="21600"/>
                    </a:cubicBezTo>
                    <a:cubicBezTo>
                      <a:pt x="9138" y="21600"/>
                      <a:pt x="10246" y="21073"/>
                      <a:pt x="10246" y="20283"/>
                    </a:cubicBezTo>
                    <a:cubicBezTo>
                      <a:pt x="10246" y="10932"/>
                      <a:pt x="10246" y="10932"/>
                      <a:pt x="10246" y="10932"/>
                    </a:cubicBezTo>
                    <a:cubicBezTo>
                      <a:pt x="11354" y="10932"/>
                      <a:pt x="11354" y="10932"/>
                      <a:pt x="11354" y="10932"/>
                    </a:cubicBezTo>
                    <a:cubicBezTo>
                      <a:pt x="11354" y="20283"/>
                      <a:pt x="11354" y="20283"/>
                      <a:pt x="11354" y="20283"/>
                    </a:cubicBezTo>
                    <a:cubicBezTo>
                      <a:pt x="11354" y="21073"/>
                      <a:pt x="12462" y="21600"/>
                      <a:pt x="13846" y="21600"/>
                    </a:cubicBezTo>
                    <a:cubicBezTo>
                      <a:pt x="15231" y="21600"/>
                      <a:pt x="16338" y="21073"/>
                      <a:pt x="16338" y="20283"/>
                    </a:cubicBezTo>
                    <a:cubicBezTo>
                      <a:pt x="16338" y="3424"/>
                      <a:pt x="16338" y="3424"/>
                      <a:pt x="16338" y="3424"/>
                    </a:cubicBezTo>
                    <a:cubicBezTo>
                      <a:pt x="17723" y="3424"/>
                      <a:pt x="17723" y="3424"/>
                      <a:pt x="17723" y="3424"/>
                    </a:cubicBezTo>
                    <a:cubicBezTo>
                      <a:pt x="17723" y="9746"/>
                      <a:pt x="17723" y="9746"/>
                      <a:pt x="17723" y="9746"/>
                    </a:cubicBezTo>
                    <a:cubicBezTo>
                      <a:pt x="17723" y="10141"/>
                      <a:pt x="18554" y="10537"/>
                      <a:pt x="19662" y="10537"/>
                    </a:cubicBezTo>
                    <a:cubicBezTo>
                      <a:pt x="20769" y="10537"/>
                      <a:pt x="21600" y="10141"/>
                      <a:pt x="21600" y="9746"/>
                    </a:cubicBezTo>
                    <a:cubicBezTo>
                      <a:pt x="21600" y="1976"/>
                      <a:pt x="21600" y="1976"/>
                      <a:pt x="21600" y="1976"/>
                    </a:cubicBezTo>
                    <a:cubicBezTo>
                      <a:pt x="21600" y="1317"/>
                      <a:pt x="19938" y="0"/>
                      <a:pt x="16338" y="0"/>
                    </a:cubicBezTo>
                  </a:path>
                </a:pathLst>
              </a:custGeom>
              <a:grpFill/>
              <a:ln w="12700" cap="flat">
                <a:noFill/>
                <a:miter lim="400000"/>
              </a:ln>
              <a:effectLst/>
            </p:spPr>
            <p:txBody>
              <a:bodyPr lIns="0" tIns="0" rIns="0" bIns="0"/>
              <a:lstStyle/>
              <a:p>
                <a:pPr>
                  <a:defRPr sz="3200">
                    <a:solidFill>
                      <a:srgbClr val="FFFFFF"/>
                    </a:solidFill>
                    <a:latin typeface="Helvetica Light"/>
                    <a:ea typeface="Helvetica Light"/>
                    <a:cs typeface="Helvetica Light"/>
                    <a:sym typeface="Helvetica Light"/>
                  </a:defRPr>
                </a:pPr>
                <a:endParaRPr sz="1600">
                  <a:solidFill>
                    <a:srgbClr val="FFFFFF"/>
                  </a:solidFill>
                  <a:latin typeface="Helvetica Light"/>
                  <a:ea typeface="Helvetica Light"/>
                  <a:cs typeface="Helvetica Light"/>
                  <a:sym typeface="Helvetica Light"/>
                </a:endParaRPr>
              </a:p>
            </p:txBody>
          </p:sp>
          <p:sp>
            <p:nvSpPr>
              <p:cNvPr id="100" name="Shape 3866"/>
              <p:cNvSpPr/>
              <p:nvPr/>
            </p:nvSpPr>
            <p:spPr>
              <a:xfrm>
                <a:off x="181859" y="0"/>
                <a:ext cx="236100" cy="232908"/>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grpFill/>
              <a:ln w="12700" cap="flat">
                <a:noFill/>
                <a:miter lim="400000"/>
              </a:ln>
              <a:effectLst/>
            </p:spPr>
            <p:txBody>
              <a:bodyPr lIns="0" tIns="0" rIns="0" bIns="0"/>
              <a:lstStyle/>
              <a:p>
                <a:pPr>
                  <a:defRPr sz="3200">
                    <a:solidFill>
                      <a:srgbClr val="FFFFFF"/>
                    </a:solidFill>
                    <a:latin typeface="Helvetica Light"/>
                    <a:ea typeface="Helvetica Light"/>
                    <a:cs typeface="Helvetica Light"/>
                    <a:sym typeface="Helvetica Light"/>
                  </a:defRPr>
                </a:pPr>
                <a:endParaRPr sz="1600">
                  <a:solidFill>
                    <a:srgbClr val="FFFFFF"/>
                  </a:solidFill>
                  <a:latin typeface="Helvetica Light"/>
                  <a:ea typeface="Helvetica Light"/>
                  <a:cs typeface="Helvetica Light"/>
                  <a:sym typeface="Helvetica Light"/>
                </a:endParaRPr>
              </a:p>
            </p:txBody>
          </p:sp>
        </p:grpSp>
        <p:grpSp>
          <p:nvGrpSpPr>
            <p:cNvPr id="93" name="Group 3870"/>
            <p:cNvGrpSpPr/>
            <p:nvPr/>
          </p:nvGrpSpPr>
          <p:grpSpPr>
            <a:xfrm>
              <a:off x="3862670" y="9214534"/>
              <a:ext cx="291135" cy="735106"/>
              <a:chOff x="0" y="0"/>
              <a:chExt cx="590244" cy="1489964"/>
            </a:xfrm>
            <a:solidFill>
              <a:schemeClr val="accent1"/>
            </a:solidFill>
          </p:grpSpPr>
          <p:sp>
            <p:nvSpPr>
              <p:cNvPr id="97" name="Shape 3868"/>
              <p:cNvSpPr/>
              <p:nvPr/>
            </p:nvSpPr>
            <p:spPr>
              <a:xfrm>
                <a:off x="0" y="255240"/>
                <a:ext cx="590245" cy="1234725"/>
              </a:xfrm>
              <a:custGeom>
                <a:avLst/>
                <a:gdLst/>
                <a:ahLst/>
                <a:cxnLst>
                  <a:cxn ang="0">
                    <a:pos x="wd2" y="hd2"/>
                  </a:cxn>
                  <a:cxn ang="5400000">
                    <a:pos x="wd2" y="hd2"/>
                  </a:cxn>
                  <a:cxn ang="10800000">
                    <a:pos x="wd2" y="hd2"/>
                  </a:cxn>
                  <a:cxn ang="16200000">
                    <a:pos x="wd2" y="hd2"/>
                  </a:cxn>
                </a:cxnLst>
                <a:rect l="0" t="0" r="r" b="b"/>
                <a:pathLst>
                  <a:path w="21600" h="21600" extrusionOk="0">
                    <a:moveTo>
                      <a:pt x="16338" y="0"/>
                    </a:moveTo>
                    <a:cubicBezTo>
                      <a:pt x="5538" y="0"/>
                      <a:pt x="5538" y="0"/>
                      <a:pt x="5538" y="0"/>
                    </a:cubicBezTo>
                    <a:cubicBezTo>
                      <a:pt x="1662" y="0"/>
                      <a:pt x="0" y="1580"/>
                      <a:pt x="0" y="2107"/>
                    </a:cubicBezTo>
                    <a:cubicBezTo>
                      <a:pt x="0" y="9746"/>
                      <a:pt x="0" y="9746"/>
                      <a:pt x="0" y="9746"/>
                    </a:cubicBezTo>
                    <a:cubicBezTo>
                      <a:pt x="0" y="10141"/>
                      <a:pt x="831" y="10537"/>
                      <a:pt x="1938" y="10537"/>
                    </a:cubicBezTo>
                    <a:cubicBezTo>
                      <a:pt x="3046" y="10537"/>
                      <a:pt x="3600" y="10141"/>
                      <a:pt x="3600" y="9746"/>
                    </a:cubicBezTo>
                    <a:cubicBezTo>
                      <a:pt x="3600" y="3424"/>
                      <a:pt x="3600" y="3424"/>
                      <a:pt x="3600" y="3424"/>
                    </a:cubicBezTo>
                    <a:cubicBezTo>
                      <a:pt x="5262" y="3424"/>
                      <a:pt x="5262" y="3424"/>
                      <a:pt x="5262" y="3424"/>
                    </a:cubicBezTo>
                    <a:cubicBezTo>
                      <a:pt x="5262" y="9483"/>
                      <a:pt x="5262" y="9483"/>
                      <a:pt x="5262" y="9483"/>
                    </a:cubicBezTo>
                    <a:cubicBezTo>
                      <a:pt x="5262" y="9483"/>
                      <a:pt x="5262" y="9615"/>
                      <a:pt x="5262" y="9746"/>
                    </a:cubicBezTo>
                    <a:cubicBezTo>
                      <a:pt x="5262" y="20283"/>
                      <a:pt x="5262" y="20283"/>
                      <a:pt x="5262" y="20283"/>
                    </a:cubicBezTo>
                    <a:cubicBezTo>
                      <a:pt x="5262" y="21073"/>
                      <a:pt x="6369" y="21600"/>
                      <a:pt x="7754" y="21600"/>
                    </a:cubicBezTo>
                    <a:cubicBezTo>
                      <a:pt x="9138" y="21600"/>
                      <a:pt x="10246" y="21073"/>
                      <a:pt x="10246" y="20283"/>
                    </a:cubicBezTo>
                    <a:cubicBezTo>
                      <a:pt x="10246" y="10932"/>
                      <a:pt x="10246" y="10932"/>
                      <a:pt x="10246" y="10932"/>
                    </a:cubicBezTo>
                    <a:cubicBezTo>
                      <a:pt x="11354" y="10932"/>
                      <a:pt x="11354" y="10932"/>
                      <a:pt x="11354" y="10932"/>
                    </a:cubicBezTo>
                    <a:cubicBezTo>
                      <a:pt x="11354" y="20283"/>
                      <a:pt x="11354" y="20283"/>
                      <a:pt x="11354" y="20283"/>
                    </a:cubicBezTo>
                    <a:cubicBezTo>
                      <a:pt x="11354" y="21073"/>
                      <a:pt x="12462" y="21600"/>
                      <a:pt x="13846" y="21600"/>
                    </a:cubicBezTo>
                    <a:cubicBezTo>
                      <a:pt x="15231" y="21600"/>
                      <a:pt x="16338" y="21073"/>
                      <a:pt x="16338" y="20283"/>
                    </a:cubicBezTo>
                    <a:cubicBezTo>
                      <a:pt x="16338" y="3424"/>
                      <a:pt x="16338" y="3424"/>
                      <a:pt x="16338" y="3424"/>
                    </a:cubicBezTo>
                    <a:cubicBezTo>
                      <a:pt x="17723" y="3424"/>
                      <a:pt x="17723" y="3424"/>
                      <a:pt x="17723" y="3424"/>
                    </a:cubicBezTo>
                    <a:cubicBezTo>
                      <a:pt x="17723" y="9746"/>
                      <a:pt x="17723" y="9746"/>
                      <a:pt x="17723" y="9746"/>
                    </a:cubicBezTo>
                    <a:cubicBezTo>
                      <a:pt x="17723" y="10141"/>
                      <a:pt x="18554" y="10537"/>
                      <a:pt x="19662" y="10537"/>
                    </a:cubicBezTo>
                    <a:cubicBezTo>
                      <a:pt x="20769" y="10537"/>
                      <a:pt x="21600" y="10141"/>
                      <a:pt x="21600" y="9746"/>
                    </a:cubicBezTo>
                    <a:cubicBezTo>
                      <a:pt x="21600" y="1976"/>
                      <a:pt x="21600" y="1976"/>
                      <a:pt x="21600" y="1976"/>
                    </a:cubicBezTo>
                    <a:cubicBezTo>
                      <a:pt x="21600" y="1317"/>
                      <a:pt x="19938" y="0"/>
                      <a:pt x="16338" y="0"/>
                    </a:cubicBezTo>
                  </a:path>
                </a:pathLst>
              </a:custGeom>
              <a:grpFill/>
              <a:ln w="12700" cap="flat">
                <a:noFill/>
                <a:miter lim="400000"/>
              </a:ln>
              <a:effectLst/>
            </p:spPr>
            <p:txBody>
              <a:bodyPr lIns="0" tIns="0" rIns="0" bIns="0"/>
              <a:lstStyle/>
              <a:p>
                <a:pPr>
                  <a:defRPr sz="3200">
                    <a:solidFill>
                      <a:srgbClr val="FFFFFF"/>
                    </a:solidFill>
                    <a:latin typeface="Helvetica Light"/>
                    <a:ea typeface="Helvetica Light"/>
                    <a:cs typeface="Helvetica Light"/>
                    <a:sym typeface="Helvetica Light"/>
                  </a:defRPr>
                </a:pPr>
                <a:endParaRPr sz="1600">
                  <a:solidFill>
                    <a:srgbClr val="FFFFFF"/>
                  </a:solidFill>
                  <a:latin typeface="Helvetica Light"/>
                  <a:ea typeface="Helvetica Light"/>
                  <a:cs typeface="Helvetica Light"/>
                  <a:sym typeface="Helvetica Light"/>
                </a:endParaRPr>
              </a:p>
            </p:txBody>
          </p:sp>
          <p:sp>
            <p:nvSpPr>
              <p:cNvPr id="98" name="Shape 3869"/>
              <p:cNvSpPr/>
              <p:nvPr/>
            </p:nvSpPr>
            <p:spPr>
              <a:xfrm>
                <a:off x="181859" y="0"/>
                <a:ext cx="236100" cy="232908"/>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grpFill/>
              <a:ln w="12700" cap="flat">
                <a:noFill/>
                <a:miter lim="400000"/>
              </a:ln>
              <a:effectLst/>
            </p:spPr>
            <p:txBody>
              <a:bodyPr lIns="0" tIns="0" rIns="0" bIns="0"/>
              <a:lstStyle/>
              <a:p>
                <a:pPr>
                  <a:defRPr sz="3200">
                    <a:solidFill>
                      <a:srgbClr val="FFFFFF"/>
                    </a:solidFill>
                    <a:latin typeface="Helvetica Light"/>
                    <a:ea typeface="Helvetica Light"/>
                    <a:cs typeface="Helvetica Light"/>
                    <a:sym typeface="Helvetica Light"/>
                  </a:defRPr>
                </a:pPr>
                <a:endParaRPr sz="1600">
                  <a:solidFill>
                    <a:srgbClr val="FFFFFF"/>
                  </a:solidFill>
                  <a:latin typeface="Helvetica Light"/>
                  <a:ea typeface="Helvetica Light"/>
                  <a:cs typeface="Helvetica Light"/>
                  <a:sym typeface="Helvetica Light"/>
                </a:endParaRPr>
              </a:p>
            </p:txBody>
          </p:sp>
        </p:grpSp>
        <p:grpSp>
          <p:nvGrpSpPr>
            <p:cNvPr id="94" name="Group 3873"/>
            <p:cNvGrpSpPr/>
            <p:nvPr/>
          </p:nvGrpSpPr>
          <p:grpSpPr>
            <a:xfrm>
              <a:off x="4242111" y="9214534"/>
              <a:ext cx="291134" cy="735106"/>
              <a:chOff x="0" y="0"/>
              <a:chExt cx="590244" cy="1489964"/>
            </a:xfrm>
            <a:solidFill>
              <a:schemeClr val="accent1"/>
            </a:solidFill>
          </p:grpSpPr>
          <p:sp>
            <p:nvSpPr>
              <p:cNvPr id="95" name="Shape 3871"/>
              <p:cNvSpPr/>
              <p:nvPr/>
            </p:nvSpPr>
            <p:spPr>
              <a:xfrm>
                <a:off x="0" y="255240"/>
                <a:ext cx="590245" cy="1234725"/>
              </a:xfrm>
              <a:custGeom>
                <a:avLst/>
                <a:gdLst/>
                <a:ahLst/>
                <a:cxnLst>
                  <a:cxn ang="0">
                    <a:pos x="wd2" y="hd2"/>
                  </a:cxn>
                  <a:cxn ang="5400000">
                    <a:pos x="wd2" y="hd2"/>
                  </a:cxn>
                  <a:cxn ang="10800000">
                    <a:pos x="wd2" y="hd2"/>
                  </a:cxn>
                  <a:cxn ang="16200000">
                    <a:pos x="wd2" y="hd2"/>
                  </a:cxn>
                </a:cxnLst>
                <a:rect l="0" t="0" r="r" b="b"/>
                <a:pathLst>
                  <a:path w="21600" h="21600" extrusionOk="0">
                    <a:moveTo>
                      <a:pt x="16338" y="0"/>
                    </a:moveTo>
                    <a:cubicBezTo>
                      <a:pt x="5538" y="0"/>
                      <a:pt x="5538" y="0"/>
                      <a:pt x="5538" y="0"/>
                    </a:cubicBezTo>
                    <a:cubicBezTo>
                      <a:pt x="1662" y="0"/>
                      <a:pt x="0" y="1580"/>
                      <a:pt x="0" y="2107"/>
                    </a:cubicBezTo>
                    <a:cubicBezTo>
                      <a:pt x="0" y="9746"/>
                      <a:pt x="0" y="9746"/>
                      <a:pt x="0" y="9746"/>
                    </a:cubicBezTo>
                    <a:cubicBezTo>
                      <a:pt x="0" y="10141"/>
                      <a:pt x="831" y="10537"/>
                      <a:pt x="1938" y="10537"/>
                    </a:cubicBezTo>
                    <a:cubicBezTo>
                      <a:pt x="3046" y="10537"/>
                      <a:pt x="3600" y="10141"/>
                      <a:pt x="3600" y="9746"/>
                    </a:cubicBezTo>
                    <a:cubicBezTo>
                      <a:pt x="3600" y="3424"/>
                      <a:pt x="3600" y="3424"/>
                      <a:pt x="3600" y="3424"/>
                    </a:cubicBezTo>
                    <a:cubicBezTo>
                      <a:pt x="5262" y="3424"/>
                      <a:pt x="5262" y="3424"/>
                      <a:pt x="5262" y="3424"/>
                    </a:cubicBezTo>
                    <a:cubicBezTo>
                      <a:pt x="5262" y="9483"/>
                      <a:pt x="5262" y="9483"/>
                      <a:pt x="5262" y="9483"/>
                    </a:cubicBezTo>
                    <a:cubicBezTo>
                      <a:pt x="5262" y="9483"/>
                      <a:pt x="5262" y="9615"/>
                      <a:pt x="5262" y="9746"/>
                    </a:cubicBezTo>
                    <a:cubicBezTo>
                      <a:pt x="5262" y="20283"/>
                      <a:pt x="5262" y="20283"/>
                      <a:pt x="5262" y="20283"/>
                    </a:cubicBezTo>
                    <a:cubicBezTo>
                      <a:pt x="5262" y="21073"/>
                      <a:pt x="6369" y="21600"/>
                      <a:pt x="7754" y="21600"/>
                    </a:cubicBezTo>
                    <a:cubicBezTo>
                      <a:pt x="9138" y="21600"/>
                      <a:pt x="10246" y="21073"/>
                      <a:pt x="10246" y="20283"/>
                    </a:cubicBezTo>
                    <a:cubicBezTo>
                      <a:pt x="10246" y="10932"/>
                      <a:pt x="10246" y="10932"/>
                      <a:pt x="10246" y="10932"/>
                    </a:cubicBezTo>
                    <a:cubicBezTo>
                      <a:pt x="11354" y="10932"/>
                      <a:pt x="11354" y="10932"/>
                      <a:pt x="11354" y="10932"/>
                    </a:cubicBezTo>
                    <a:cubicBezTo>
                      <a:pt x="11354" y="20283"/>
                      <a:pt x="11354" y="20283"/>
                      <a:pt x="11354" y="20283"/>
                    </a:cubicBezTo>
                    <a:cubicBezTo>
                      <a:pt x="11354" y="21073"/>
                      <a:pt x="12462" y="21600"/>
                      <a:pt x="13846" y="21600"/>
                    </a:cubicBezTo>
                    <a:cubicBezTo>
                      <a:pt x="15231" y="21600"/>
                      <a:pt x="16338" y="21073"/>
                      <a:pt x="16338" y="20283"/>
                    </a:cubicBezTo>
                    <a:cubicBezTo>
                      <a:pt x="16338" y="3424"/>
                      <a:pt x="16338" y="3424"/>
                      <a:pt x="16338" y="3424"/>
                    </a:cubicBezTo>
                    <a:cubicBezTo>
                      <a:pt x="17723" y="3424"/>
                      <a:pt x="17723" y="3424"/>
                      <a:pt x="17723" y="3424"/>
                    </a:cubicBezTo>
                    <a:cubicBezTo>
                      <a:pt x="17723" y="9746"/>
                      <a:pt x="17723" y="9746"/>
                      <a:pt x="17723" y="9746"/>
                    </a:cubicBezTo>
                    <a:cubicBezTo>
                      <a:pt x="17723" y="10141"/>
                      <a:pt x="18554" y="10537"/>
                      <a:pt x="19662" y="10537"/>
                    </a:cubicBezTo>
                    <a:cubicBezTo>
                      <a:pt x="20769" y="10537"/>
                      <a:pt x="21600" y="10141"/>
                      <a:pt x="21600" y="9746"/>
                    </a:cubicBezTo>
                    <a:cubicBezTo>
                      <a:pt x="21600" y="1976"/>
                      <a:pt x="21600" y="1976"/>
                      <a:pt x="21600" y="1976"/>
                    </a:cubicBezTo>
                    <a:cubicBezTo>
                      <a:pt x="21600" y="1317"/>
                      <a:pt x="19938" y="0"/>
                      <a:pt x="16338" y="0"/>
                    </a:cubicBezTo>
                  </a:path>
                </a:pathLst>
              </a:custGeom>
              <a:grpFill/>
              <a:ln w="12700" cap="flat">
                <a:noFill/>
                <a:miter lim="400000"/>
              </a:ln>
              <a:effectLst/>
            </p:spPr>
            <p:txBody>
              <a:bodyPr lIns="0" tIns="0" rIns="0" bIns="0"/>
              <a:lstStyle/>
              <a:p>
                <a:pPr>
                  <a:defRPr sz="3200">
                    <a:solidFill>
                      <a:srgbClr val="FFFFFF"/>
                    </a:solidFill>
                    <a:latin typeface="Helvetica Light"/>
                    <a:ea typeface="Helvetica Light"/>
                    <a:cs typeface="Helvetica Light"/>
                    <a:sym typeface="Helvetica Light"/>
                  </a:defRPr>
                </a:pPr>
                <a:endParaRPr sz="1600">
                  <a:solidFill>
                    <a:srgbClr val="FFFFFF"/>
                  </a:solidFill>
                  <a:latin typeface="Helvetica Light"/>
                  <a:ea typeface="Helvetica Light"/>
                  <a:cs typeface="Helvetica Light"/>
                  <a:sym typeface="Helvetica Light"/>
                </a:endParaRPr>
              </a:p>
            </p:txBody>
          </p:sp>
          <p:sp>
            <p:nvSpPr>
              <p:cNvPr id="96" name="Shape 3872"/>
              <p:cNvSpPr/>
              <p:nvPr/>
            </p:nvSpPr>
            <p:spPr>
              <a:xfrm>
                <a:off x="181859" y="0"/>
                <a:ext cx="236100" cy="232908"/>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grpFill/>
              <a:ln w="12700" cap="flat">
                <a:noFill/>
                <a:miter lim="400000"/>
              </a:ln>
              <a:effectLst/>
            </p:spPr>
            <p:txBody>
              <a:bodyPr lIns="0" tIns="0" rIns="0" bIns="0"/>
              <a:lstStyle/>
              <a:p>
                <a:pPr>
                  <a:defRPr sz="3200">
                    <a:solidFill>
                      <a:srgbClr val="FFFFFF"/>
                    </a:solidFill>
                    <a:latin typeface="Helvetica Light"/>
                    <a:ea typeface="Helvetica Light"/>
                    <a:cs typeface="Helvetica Light"/>
                    <a:sym typeface="Helvetica Light"/>
                  </a:defRPr>
                </a:pPr>
                <a:endParaRPr sz="1600">
                  <a:solidFill>
                    <a:srgbClr val="FFFFFF"/>
                  </a:solidFill>
                  <a:latin typeface="Helvetica Light"/>
                  <a:ea typeface="Helvetica Light"/>
                  <a:cs typeface="Helvetica Light"/>
                  <a:sym typeface="Helvetica Light"/>
                </a:endParaRPr>
              </a:p>
            </p:txBody>
          </p:sp>
        </p:grpSp>
      </p:grpSp>
      <p:grpSp>
        <p:nvGrpSpPr>
          <p:cNvPr id="135" name="Group 134"/>
          <p:cNvGrpSpPr/>
          <p:nvPr/>
        </p:nvGrpSpPr>
        <p:grpSpPr bwMode="auto">
          <a:xfrm>
            <a:off x="6492753" y="4505325"/>
            <a:ext cx="3778672" cy="368300"/>
            <a:chOff x="3026848" y="11359211"/>
            <a:chExt cx="7558530" cy="736774"/>
          </a:xfrm>
        </p:grpSpPr>
        <p:grpSp>
          <p:nvGrpSpPr>
            <p:cNvPr id="136" name="Group 135"/>
            <p:cNvGrpSpPr/>
            <p:nvPr/>
          </p:nvGrpSpPr>
          <p:grpSpPr>
            <a:xfrm>
              <a:off x="7587461" y="11359211"/>
              <a:ext cx="337921" cy="733532"/>
              <a:chOff x="6121233" y="3412078"/>
              <a:chExt cx="328647" cy="713215"/>
            </a:xfrm>
            <a:solidFill>
              <a:schemeClr val="bg1">
                <a:lumMod val="85000"/>
              </a:schemeClr>
            </a:solidFill>
          </p:grpSpPr>
          <p:sp>
            <p:nvSpPr>
              <p:cNvPr id="216" name="Shape 3788"/>
              <p:cNvSpPr/>
              <p:nvPr/>
            </p:nvSpPr>
            <p:spPr>
              <a:xfrm>
                <a:off x="6230277" y="3412078"/>
                <a:ext cx="105605" cy="105605"/>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grpFill/>
              <a:ln w="12700" cap="flat">
                <a:noFill/>
                <a:miter lim="400000"/>
              </a:ln>
              <a:effectLst/>
            </p:spPr>
            <p:txBody>
              <a:bodyPr lIns="0" tIns="0" rIns="0" bIns="0"/>
              <a:lstStyle/>
              <a:p>
                <a:pPr>
                  <a:defRPr sz="3200">
                    <a:solidFill>
                      <a:srgbClr val="FFFFFF"/>
                    </a:solidFill>
                    <a:latin typeface="Helvetica Light"/>
                    <a:ea typeface="Helvetica Light"/>
                    <a:cs typeface="Helvetica Light"/>
                    <a:sym typeface="Helvetica Light"/>
                  </a:defRPr>
                </a:pPr>
                <a:endParaRPr sz="1600">
                  <a:solidFill>
                    <a:srgbClr val="FFFFFF"/>
                  </a:solidFill>
                  <a:latin typeface="Helvetica Light"/>
                  <a:ea typeface="Helvetica Light"/>
                  <a:cs typeface="Helvetica Light"/>
                  <a:sym typeface="Helvetica Light"/>
                </a:endParaRPr>
              </a:p>
            </p:txBody>
          </p:sp>
          <p:sp>
            <p:nvSpPr>
              <p:cNvPr id="217" name="Shape 3789"/>
              <p:cNvSpPr/>
              <p:nvPr/>
            </p:nvSpPr>
            <p:spPr>
              <a:xfrm>
                <a:off x="6121233" y="3539110"/>
                <a:ext cx="328647" cy="586183"/>
              </a:xfrm>
              <a:custGeom>
                <a:avLst/>
                <a:gdLst/>
                <a:ahLst/>
                <a:cxnLst>
                  <a:cxn ang="0">
                    <a:pos x="wd2" y="hd2"/>
                  </a:cxn>
                  <a:cxn ang="5400000">
                    <a:pos x="wd2" y="hd2"/>
                  </a:cxn>
                  <a:cxn ang="10800000">
                    <a:pos x="wd2" y="hd2"/>
                  </a:cxn>
                  <a:cxn ang="16200000">
                    <a:pos x="wd2" y="hd2"/>
                  </a:cxn>
                </a:cxnLst>
                <a:rect l="0" t="0" r="r" b="b"/>
                <a:pathLst>
                  <a:path w="21276" h="21600" extrusionOk="0">
                    <a:moveTo>
                      <a:pt x="21191" y="8000"/>
                    </a:moveTo>
                    <a:cubicBezTo>
                      <a:pt x="17435" y="1333"/>
                      <a:pt x="17435" y="1333"/>
                      <a:pt x="17435" y="1333"/>
                    </a:cubicBezTo>
                    <a:cubicBezTo>
                      <a:pt x="17200" y="533"/>
                      <a:pt x="16261" y="0"/>
                      <a:pt x="14852" y="0"/>
                    </a:cubicBezTo>
                    <a:cubicBezTo>
                      <a:pt x="6400" y="0"/>
                      <a:pt x="6400" y="0"/>
                      <a:pt x="6400" y="0"/>
                    </a:cubicBezTo>
                    <a:cubicBezTo>
                      <a:pt x="5461" y="0"/>
                      <a:pt x="4756" y="267"/>
                      <a:pt x="4287" y="667"/>
                    </a:cubicBezTo>
                    <a:cubicBezTo>
                      <a:pt x="4052" y="800"/>
                      <a:pt x="4052" y="800"/>
                      <a:pt x="4052" y="933"/>
                    </a:cubicBezTo>
                    <a:lnTo>
                      <a:pt x="4052" y="933"/>
                    </a:lnTo>
                    <a:lnTo>
                      <a:pt x="3817" y="1067"/>
                    </a:lnTo>
                    <a:cubicBezTo>
                      <a:pt x="61" y="8000"/>
                      <a:pt x="61" y="8000"/>
                      <a:pt x="61" y="8000"/>
                    </a:cubicBezTo>
                    <a:cubicBezTo>
                      <a:pt x="-174" y="8400"/>
                      <a:pt x="296" y="8933"/>
                      <a:pt x="1000" y="9067"/>
                    </a:cubicBezTo>
                    <a:cubicBezTo>
                      <a:pt x="1939" y="9200"/>
                      <a:pt x="2878" y="8933"/>
                      <a:pt x="3113" y="8533"/>
                    </a:cubicBezTo>
                    <a:cubicBezTo>
                      <a:pt x="5930" y="3067"/>
                      <a:pt x="5930" y="3067"/>
                      <a:pt x="5930" y="3067"/>
                    </a:cubicBezTo>
                    <a:cubicBezTo>
                      <a:pt x="6165" y="3067"/>
                      <a:pt x="6165" y="3067"/>
                      <a:pt x="6400" y="3067"/>
                    </a:cubicBezTo>
                    <a:cubicBezTo>
                      <a:pt x="6635" y="3067"/>
                      <a:pt x="6635" y="3067"/>
                      <a:pt x="6635" y="3067"/>
                    </a:cubicBezTo>
                    <a:cubicBezTo>
                      <a:pt x="1939" y="12800"/>
                      <a:pt x="1939" y="12800"/>
                      <a:pt x="1939" y="12800"/>
                    </a:cubicBezTo>
                    <a:cubicBezTo>
                      <a:pt x="6635" y="12800"/>
                      <a:pt x="6635" y="12800"/>
                      <a:pt x="6635" y="12800"/>
                    </a:cubicBezTo>
                    <a:cubicBezTo>
                      <a:pt x="6635" y="20667"/>
                      <a:pt x="6635" y="20667"/>
                      <a:pt x="6635" y="20667"/>
                    </a:cubicBezTo>
                    <a:cubicBezTo>
                      <a:pt x="6635" y="21200"/>
                      <a:pt x="7574" y="21600"/>
                      <a:pt x="8513" y="21600"/>
                    </a:cubicBezTo>
                    <a:cubicBezTo>
                      <a:pt x="9452" y="21600"/>
                      <a:pt x="10156" y="21200"/>
                      <a:pt x="10156" y="20667"/>
                    </a:cubicBezTo>
                    <a:cubicBezTo>
                      <a:pt x="10156" y="12800"/>
                      <a:pt x="10156" y="12800"/>
                      <a:pt x="10156" y="12800"/>
                    </a:cubicBezTo>
                    <a:cubicBezTo>
                      <a:pt x="11330" y="12800"/>
                      <a:pt x="11330" y="12800"/>
                      <a:pt x="11330" y="12800"/>
                    </a:cubicBezTo>
                    <a:cubicBezTo>
                      <a:pt x="11330" y="20667"/>
                      <a:pt x="11330" y="20667"/>
                      <a:pt x="11330" y="20667"/>
                    </a:cubicBezTo>
                    <a:cubicBezTo>
                      <a:pt x="11330" y="21200"/>
                      <a:pt x="12035" y="21600"/>
                      <a:pt x="12974" y="21600"/>
                    </a:cubicBezTo>
                    <a:cubicBezTo>
                      <a:pt x="13913" y="21600"/>
                      <a:pt x="14852" y="21200"/>
                      <a:pt x="14852" y="20667"/>
                    </a:cubicBezTo>
                    <a:cubicBezTo>
                      <a:pt x="14852" y="12800"/>
                      <a:pt x="14852" y="12800"/>
                      <a:pt x="14852" y="12800"/>
                    </a:cubicBezTo>
                    <a:cubicBezTo>
                      <a:pt x="19313" y="12800"/>
                      <a:pt x="19313" y="12800"/>
                      <a:pt x="19313" y="12800"/>
                    </a:cubicBezTo>
                    <a:cubicBezTo>
                      <a:pt x="14617" y="3067"/>
                      <a:pt x="14617" y="3067"/>
                      <a:pt x="14617" y="3067"/>
                    </a:cubicBezTo>
                    <a:cubicBezTo>
                      <a:pt x="14852" y="3067"/>
                      <a:pt x="14852" y="3067"/>
                      <a:pt x="14852" y="3067"/>
                    </a:cubicBezTo>
                    <a:cubicBezTo>
                      <a:pt x="15087" y="3067"/>
                      <a:pt x="15087" y="3067"/>
                      <a:pt x="15087" y="3067"/>
                    </a:cubicBezTo>
                    <a:cubicBezTo>
                      <a:pt x="18374" y="8533"/>
                      <a:pt x="18374" y="8533"/>
                      <a:pt x="18374" y="8533"/>
                    </a:cubicBezTo>
                    <a:cubicBezTo>
                      <a:pt x="18609" y="8933"/>
                      <a:pt x="19548" y="9200"/>
                      <a:pt x="20252" y="9067"/>
                    </a:cubicBezTo>
                    <a:cubicBezTo>
                      <a:pt x="21191" y="8933"/>
                      <a:pt x="21426" y="8400"/>
                      <a:pt x="21191" y="8000"/>
                    </a:cubicBezTo>
                  </a:path>
                </a:pathLst>
              </a:custGeom>
              <a:grpFill/>
              <a:ln w="12700" cap="flat">
                <a:noFill/>
                <a:miter lim="400000"/>
              </a:ln>
              <a:effectLst/>
            </p:spPr>
            <p:txBody>
              <a:bodyPr lIns="0" tIns="0" rIns="0" bIns="0"/>
              <a:lstStyle/>
              <a:p>
                <a:pPr>
                  <a:defRPr sz="3200">
                    <a:solidFill>
                      <a:srgbClr val="FFFFFF"/>
                    </a:solidFill>
                    <a:latin typeface="Helvetica Light"/>
                    <a:ea typeface="Helvetica Light"/>
                    <a:cs typeface="Helvetica Light"/>
                    <a:sym typeface="Helvetica Light"/>
                  </a:defRPr>
                </a:pPr>
                <a:endParaRPr sz="1600">
                  <a:solidFill>
                    <a:srgbClr val="FFFFFF"/>
                  </a:solidFill>
                  <a:latin typeface="Helvetica Light"/>
                  <a:ea typeface="Helvetica Light"/>
                  <a:cs typeface="Helvetica Light"/>
                  <a:sym typeface="Helvetica Light"/>
                </a:endParaRPr>
              </a:p>
            </p:txBody>
          </p:sp>
        </p:grpSp>
        <p:grpSp>
          <p:nvGrpSpPr>
            <p:cNvPr id="137" name="Group 136"/>
            <p:cNvGrpSpPr/>
            <p:nvPr/>
          </p:nvGrpSpPr>
          <p:grpSpPr>
            <a:xfrm>
              <a:off x="7966899" y="11359211"/>
              <a:ext cx="337922" cy="733532"/>
              <a:chOff x="6490258" y="3412078"/>
              <a:chExt cx="328648" cy="713215"/>
            </a:xfrm>
            <a:solidFill>
              <a:schemeClr val="bg1">
                <a:lumMod val="85000"/>
              </a:schemeClr>
            </a:solidFill>
          </p:grpSpPr>
          <p:sp>
            <p:nvSpPr>
              <p:cNvPr id="214" name="Shape 3790"/>
              <p:cNvSpPr/>
              <p:nvPr/>
            </p:nvSpPr>
            <p:spPr>
              <a:xfrm>
                <a:off x="6599302" y="3412078"/>
                <a:ext cx="105606" cy="105605"/>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grpFill/>
              <a:ln w="12700" cap="flat">
                <a:noFill/>
                <a:miter lim="400000"/>
              </a:ln>
              <a:effectLst/>
            </p:spPr>
            <p:txBody>
              <a:bodyPr lIns="0" tIns="0" rIns="0" bIns="0"/>
              <a:lstStyle/>
              <a:p>
                <a:pPr>
                  <a:defRPr sz="3200">
                    <a:solidFill>
                      <a:srgbClr val="FFFFFF"/>
                    </a:solidFill>
                    <a:latin typeface="Helvetica Light"/>
                    <a:ea typeface="Helvetica Light"/>
                    <a:cs typeface="Helvetica Light"/>
                    <a:sym typeface="Helvetica Light"/>
                  </a:defRPr>
                </a:pPr>
                <a:endParaRPr sz="1600">
                  <a:solidFill>
                    <a:srgbClr val="FFFFFF"/>
                  </a:solidFill>
                  <a:latin typeface="Helvetica Light"/>
                  <a:ea typeface="Helvetica Light"/>
                  <a:cs typeface="Helvetica Light"/>
                  <a:sym typeface="Helvetica Light"/>
                </a:endParaRPr>
              </a:p>
            </p:txBody>
          </p:sp>
          <p:sp>
            <p:nvSpPr>
              <p:cNvPr id="215" name="Shape 3791"/>
              <p:cNvSpPr/>
              <p:nvPr/>
            </p:nvSpPr>
            <p:spPr>
              <a:xfrm>
                <a:off x="6490258" y="3539110"/>
                <a:ext cx="328648" cy="586183"/>
              </a:xfrm>
              <a:custGeom>
                <a:avLst/>
                <a:gdLst/>
                <a:ahLst/>
                <a:cxnLst>
                  <a:cxn ang="0">
                    <a:pos x="wd2" y="hd2"/>
                  </a:cxn>
                  <a:cxn ang="5400000">
                    <a:pos x="wd2" y="hd2"/>
                  </a:cxn>
                  <a:cxn ang="10800000">
                    <a:pos x="wd2" y="hd2"/>
                  </a:cxn>
                  <a:cxn ang="16200000">
                    <a:pos x="wd2" y="hd2"/>
                  </a:cxn>
                </a:cxnLst>
                <a:rect l="0" t="0" r="r" b="b"/>
                <a:pathLst>
                  <a:path w="21276" h="21600" extrusionOk="0">
                    <a:moveTo>
                      <a:pt x="21191" y="8000"/>
                    </a:moveTo>
                    <a:cubicBezTo>
                      <a:pt x="17435" y="1333"/>
                      <a:pt x="17435" y="1333"/>
                      <a:pt x="17435" y="1333"/>
                    </a:cubicBezTo>
                    <a:cubicBezTo>
                      <a:pt x="17200" y="533"/>
                      <a:pt x="16261" y="0"/>
                      <a:pt x="14852" y="0"/>
                    </a:cubicBezTo>
                    <a:cubicBezTo>
                      <a:pt x="6400" y="0"/>
                      <a:pt x="6400" y="0"/>
                      <a:pt x="6400" y="0"/>
                    </a:cubicBezTo>
                    <a:cubicBezTo>
                      <a:pt x="5461" y="0"/>
                      <a:pt x="4756" y="267"/>
                      <a:pt x="4287" y="667"/>
                    </a:cubicBezTo>
                    <a:cubicBezTo>
                      <a:pt x="4052" y="800"/>
                      <a:pt x="4052" y="800"/>
                      <a:pt x="4052" y="933"/>
                    </a:cubicBezTo>
                    <a:lnTo>
                      <a:pt x="4052" y="933"/>
                    </a:lnTo>
                    <a:lnTo>
                      <a:pt x="3817" y="1067"/>
                    </a:lnTo>
                    <a:cubicBezTo>
                      <a:pt x="61" y="8000"/>
                      <a:pt x="61" y="8000"/>
                      <a:pt x="61" y="8000"/>
                    </a:cubicBezTo>
                    <a:cubicBezTo>
                      <a:pt x="-174" y="8400"/>
                      <a:pt x="296" y="8933"/>
                      <a:pt x="1000" y="9067"/>
                    </a:cubicBezTo>
                    <a:cubicBezTo>
                      <a:pt x="1939" y="9200"/>
                      <a:pt x="2878" y="8933"/>
                      <a:pt x="3113" y="8533"/>
                    </a:cubicBezTo>
                    <a:cubicBezTo>
                      <a:pt x="5930" y="3067"/>
                      <a:pt x="5930" y="3067"/>
                      <a:pt x="5930" y="3067"/>
                    </a:cubicBezTo>
                    <a:cubicBezTo>
                      <a:pt x="6165" y="3067"/>
                      <a:pt x="6165" y="3067"/>
                      <a:pt x="6400" y="3067"/>
                    </a:cubicBezTo>
                    <a:cubicBezTo>
                      <a:pt x="6635" y="3067"/>
                      <a:pt x="6635" y="3067"/>
                      <a:pt x="6635" y="3067"/>
                    </a:cubicBezTo>
                    <a:cubicBezTo>
                      <a:pt x="1939" y="12800"/>
                      <a:pt x="1939" y="12800"/>
                      <a:pt x="1939" y="12800"/>
                    </a:cubicBezTo>
                    <a:cubicBezTo>
                      <a:pt x="6635" y="12800"/>
                      <a:pt x="6635" y="12800"/>
                      <a:pt x="6635" y="12800"/>
                    </a:cubicBezTo>
                    <a:cubicBezTo>
                      <a:pt x="6635" y="20667"/>
                      <a:pt x="6635" y="20667"/>
                      <a:pt x="6635" y="20667"/>
                    </a:cubicBezTo>
                    <a:cubicBezTo>
                      <a:pt x="6635" y="21200"/>
                      <a:pt x="7574" y="21600"/>
                      <a:pt x="8513" y="21600"/>
                    </a:cubicBezTo>
                    <a:cubicBezTo>
                      <a:pt x="9452" y="21600"/>
                      <a:pt x="10156" y="21200"/>
                      <a:pt x="10156" y="20667"/>
                    </a:cubicBezTo>
                    <a:cubicBezTo>
                      <a:pt x="10156" y="12800"/>
                      <a:pt x="10156" y="12800"/>
                      <a:pt x="10156" y="12800"/>
                    </a:cubicBezTo>
                    <a:cubicBezTo>
                      <a:pt x="11330" y="12800"/>
                      <a:pt x="11330" y="12800"/>
                      <a:pt x="11330" y="12800"/>
                    </a:cubicBezTo>
                    <a:cubicBezTo>
                      <a:pt x="11330" y="20667"/>
                      <a:pt x="11330" y="20667"/>
                      <a:pt x="11330" y="20667"/>
                    </a:cubicBezTo>
                    <a:cubicBezTo>
                      <a:pt x="11330" y="21200"/>
                      <a:pt x="12035" y="21600"/>
                      <a:pt x="12974" y="21600"/>
                    </a:cubicBezTo>
                    <a:cubicBezTo>
                      <a:pt x="13913" y="21600"/>
                      <a:pt x="14852" y="21200"/>
                      <a:pt x="14852" y="20667"/>
                    </a:cubicBezTo>
                    <a:cubicBezTo>
                      <a:pt x="14852" y="12800"/>
                      <a:pt x="14852" y="12800"/>
                      <a:pt x="14852" y="12800"/>
                    </a:cubicBezTo>
                    <a:cubicBezTo>
                      <a:pt x="19313" y="12800"/>
                      <a:pt x="19313" y="12800"/>
                      <a:pt x="19313" y="12800"/>
                    </a:cubicBezTo>
                    <a:cubicBezTo>
                      <a:pt x="14617" y="3067"/>
                      <a:pt x="14617" y="3067"/>
                      <a:pt x="14617" y="3067"/>
                    </a:cubicBezTo>
                    <a:cubicBezTo>
                      <a:pt x="14852" y="3067"/>
                      <a:pt x="14852" y="3067"/>
                      <a:pt x="14852" y="3067"/>
                    </a:cubicBezTo>
                    <a:cubicBezTo>
                      <a:pt x="15087" y="3067"/>
                      <a:pt x="15087" y="3067"/>
                      <a:pt x="15087" y="3067"/>
                    </a:cubicBezTo>
                    <a:cubicBezTo>
                      <a:pt x="18374" y="8533"/>
                      <a:pt x="18374" y="8533"/>
                      <a:pt x="18374" y="8533"/>
                    </a:cubicBezTo>
                    <a:cubicBezTo>
                      <a:pt x="18609" y="8933"/>
                      <a:pt x="19548" y="9200"/>
                      <a:pt x="20252" y="9067"/>
                    </a:cubicBezTo>
                    <a:cubicBezTo>
                      <a:pt x="21191" y="8933"/>
                      <a:pt x="21426" y="8400"/>
                      <a:pt x="21191" y="8000"/>
                    </a:cubicBezTo>
                  </a:path>
                </a:pathLst>
              </a:custGeom>
              <a:grpFill/>
              <a:ln w="12700" cap="flat">
                <a:noFill/>
                <a:miter lim="400000"/>
              </a:ln>
              <a:effectLst/>
            </p:spPr>
            <p:txBody>
              <a:bodyPr lIns="0" tIns="0" rIns="0" bIns="0"/>
              <a:lstStyle/>
              <a:p>
                <a:pPr>
                  <a:defRPr sz="3200">
                    <a:solidFill>
                      <a:srgbClr val="FFFFFF"/>
                    </a:solidFill>
                    <a:latin typeface="Helvetica Light"/>
                    <a:ea typeface="Helvetica Light"/>
                    <a:cs typeface="Helvetica Light"/>
                    <a:sym typeface="Helvetica Light"/>
                  </a:defRPr>
                </a:pPr>
                <a:endParaRPr sz="1600">
                  <a:solidFill>
                    <a:srgbClr val="FFFFFF"/>
                  </a:solidFill>
                  <a:latin typeface="Helvetica Light"/>
                  <a:ea typeface="Helvetica Light"/>
                  <a:cs typeface="Helvetica Light"/>
                  <a:sym typeface="Helvetica Light"/>
                </a:endParaRPr>
              </a:p>
            </p:txBody>
          </p:sp>
        </p:grpSp>
        <p:grpSp>
          <p:nvGrpSpPr>
            <p:cNvPr id="138" name="Group 137"/>
            <p:cNvGrpSpPr/>
            <p:nvPr/>
          </p:nvGrpSpPr>
          <p:grpSpPr>
            <a:xfrm>
              <a:off x="8347775" y="11359211"/>
              <a:ext cx="337921" cy="733532"/>
              <a:chOff x="6860681" y="3412078"/>
              <a:chExt cx="328647" cy="713215"/>
            </a:xfrm>
            <a:solidFill>
              <a:schemeClr val="bg1">
                <a:lumMod val="85000"/>
              </a:schemeClr>
            </a:solidFill>
          </p:grpSpPr>
          <p:sp>
            <p:nvSpPr>
              <p:cNvPr id="212" name="Shape 3792"/>
              <p:cNvSpPr/>
              <p:nvPr/>
            </p:nvSpPr>
            <p:spPr>
              <a:xfrm>
                <a:off x="6969724" y="3412078"/>
                <a:ext cx="105605" cy="105605"/>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grpFill/>
              <a:ln w="12700" cap="flat">
                <a:noFill/>
                <a:miter lim="400000"/>
              </a:ln>
              <a:effectLst/>
            </p:spPr>
            <p:txBody>
              <a:bodyPr lIns="0" tIns="0" rIns="0" bIns="0"/>
              <a:lstStyle/>
              <a:p>
                <a:pPr>
                  <a:defRPr sz="3200">
                    <a:solidFill>
                      <a:srgbClr val="FFFFFF"/>
                    </a:solidFill>
                    <a:latin typeface="Helvetica Light"/>
                    <a:ea typeface="Helvetica Light"/>
                    <a:cs typeface="Helvetica Light"/>
                    <a:sym typeface="Helvetica Light"/>
                  </a:defRPr>
                </a:pPr>
                <a:endParaRPr sz="1600">
                  <a:solidFill>
                    <a:srgbClr val="FFFFFF"/>
                  </a:solidFill>
                  <a:latin typeface="Helvetica Light"/>
                  <a:ea typeface="Helvetica Light"/>
                  <a:cs typeface="Helvetica Light"/>
                  <a:sym typeface="Helvetica Light"/>
                </a:endParaRPr>
              </a:p>
            </p:txBody>
          </p:sp>
          <p:sp>
            <p:nvSpPr>
              <p:cNvPr id="213" name="Shape 3793"/>
              <p:cNvSpPr/>
              <p:nvPr/>
            </p:nvSpPr>
            <p:spPr>
              <a:xfrm>
                <a:off x="6860681" y="3539110"/>
                <a:ext cx="328647" cy="586183"/>
              </a:xfrm>
              <a:custGeom>
                <a:avLst/>
                <a:gdLst/>
                <a:ahLst/>
                <a:cxnLst>
                  <a:cxn ang="0">
                    <a:pos x="wd2" y="hd2"/>
                  </a:cxn>
                  <a:cxn ang="5400000">
                    <a:pos x="wd2" y="hd2"/>
                  </a:cxn>
                  <a:cxn ang="10800000">
                    <a:pos x="wd2" y="hd2"/>
                  </a:cxn>
                  <a:cxn ang="16200000">
                    <a:pos x="wd2" y="hd2"/>
                  </a:cxn>
                </a:cxnLst>
                <a:rect l="0" t="0" r="r" b="b"/>
                <a:pathLst>
                  <a:path w="21276" h="21600" extrusionOk="0">
                    <a:moveTo>
                      <a:pt x="21191" y="8000"/>
                    </a:moveTo>
                    <a:cubicBezTo>
                      <a:pt x="17435" y="1333"/>
                      <a:pt x="17435" y="1333"/>
                      <a:pt x="17435" y="1333"/>
                    </a:cubicBezTo>
                    <a:cubicBezTo>
                      <a:pt x="17200" y="533"/>
                      <a:pt x="16261" y="0"/>
                      <a:pt x="14852" y="0"/>
                    </a:cubicBezTo>
                    <a:cubicBezTo>
                      <a:pt x="6400" y="0"/>
                      <a:pt x="6400" y="0"/>
                      <a:pt x="6400" y="0"/>
                    </a:cubicBezTo>
                    <a:cubicBezTo>
                      <a:pt x="5461" y="0"/>
                      <a:pt x="4756" y="267"/>
                      <a:pt x="4287" y="667"/>
                    </a:cubicBezTo>
                    <a:cubicBezTo>
                      <a:pt x="4052" y="800"/>
                      <a:pt x="4052" y="800"/>
                      <a:pt x="4052" y="933"/>
                    </a:cubicBezTo>
                    <a:lnTo>
                      <a:pt x="4052" y="933"/>
                    </a:lnTo>
                    <a:lnTo>
                      <a:pt x="3817" y="1067"/>
                    </a:lnTo>
                    <a:cubicBezTo>
                      <a:pt x="61" y="8000"/>
                      <a:pt x="61" y="8000"/>
                      <a:pt x="61" y="8000"/>
                    </a:cubicBezTo>
                    <a:cubicBezTo>
                      <a:pt x="-174" y="8400"/>
                      <a:pt x="296" y="8933"/>
                      <a:pt x="1000" y="9067"/>
                    </a:cubicBezTo>
                    <a:cubicBezTo>
                      <a:pt x="1939" y="9200"/>
                      <a:pt x="2878" y="8933"/>
                      <a:pt x="3113" y="8533"/>
                    </a:cubicBezTo>
                    <a:cubicBezTo>
                      <a:pt x="5930" y="3067"/>
                      <a:pt x="5930" y="3067"/>
                      <a:pt x="5930" y="3067"/>
                    </a:cubicBezTo>
                    <a:cubicBezTo>
                      <a:pt x="6165" y="3067"/>
                      <a:pt x="6165" y="3067"/>
                      <a:pt x="6400" y="3067"/>
                    </a:cubicBezTo>
                    <a:cubicBezTo>
                      <a:pt x="6635" y="3067"/>
                      <a:pt x="6635" y="3067"/>
                      <a:pt x="6635" y="3067"/>
                    </a:cubicBezTo>
                    <a:cubicBezTo>
                      <a:pt x="1939" y="12800"/>
                      <a:pt x="1939" y="12800"/>
                      <a:pt x="1939" y="12800"/>
                    </a:cubicBezTo>
                    <a:cubicBezTo>
                      <a:pt x="6635" y="12800"/>
                      <a:pt x="6635" y="12800"/>
                      <a:pt x="6635" y="12800"/>
                    </a:cubicBezTo>
                    <a:cubicBezTo>
                      <a:pt x="6635" y="20667"/>
                      <a:pt x="6635" y="20667"/>
                      <a:pt x="6635" y="20667"/>
                    </a:cubicBezTo>
                    <a:cubicBezTo>
                      <a:pt x="6635" y="21200"/>
                      <a:pt x="7574" y="21600"/>
                      <a:pt x="8513" y="21600"/>
                    </a:cubicBezTo>
                    <a:cubicBezTo>
                      <a:pt x="9452" y="21600"/>
                      <a:pt x="10156" y="21200"/>
                      <a:pt x="10156" y="20667"/>
                    </a:cubicBezTo>
                    <a:cubicBezTo>
                      <a:pt x="10156" y="12800"/>
                      <a:pt x="10156" y="12800"/>
                      <a:pt x="10156" y="12800"/>
                    </a:cubicBezTo>
                    <a:cubicBezTo>
                      <a:pt x="11330" y="12800"/>
                      <a:pt x="11330" y="12800"/>
                      <a:pt x="11330" y="12800"/>
                    </a:cubicBezTo>
                    <a:cubicBezTo>
                      <a:pt x="11330" y="20667"/>
                      <a:pt x="11330" y="20667"/>
                      <a:pt x="11330" y="20667"/>
                    </a:cubicBezTo>
                    <a:cubicBezTo>
                      <a:pt x="11330" y="21200"/>
                      <a:pt x="12035" y="21600"/>
                      <a:pt x="12974" y="21600"/>
                    </a:cubicBezTo>
                    <a:cubicBezTo>
                      <a:pt x="13913" y="21600"/>
                      <a:pt x="14852" y="21200"/>
                      <a:pt x="14852" y="20667"/>
                    </a:cubicBezTo>
                    <a:cubicBezTo>
                      <a:pt x="14852" y="12800"/>
                      <a:pt x="14852" y="12800"/>
                      <a:pt x="14852" y="12800"/>
                    </a:cubicBezTo>
                    <a:cubicBezTo>
                      <a:pt x="19313" y="12800"/>
                      <a:pt x="19313" y="12800"/>
                      <a:pt x="19313" y="12800"/>
                    </a:cubicBezTo>
                    <a:cubicBezTo>
                      <a:pt x="14617" y="3067"/>
                      <a:pt x="14617" y="3067"/>
                      <a:pt x="14617" y="3067"/>
                    </a:cubicBezTo>
                    <a:cubicBezTo>
                      <a:pt x="14852" y="3067"/>
                      <a:pt x="14852" y="3067"/>
                      <a:pt x="14852" y="3067"/>
                    </a:cubicBezTo>
                    <a:cubicBezTo>
                      <a:pt x="15087" y="3067"/>
                      <a:pt x="15087" y="3067"/>
                      <a:pt x="15087" y="3067"/>
                    </a:cubicBezTo>
                    <a:cubicBezTo>
                      <a:pt x="18374" y="8533"/>
                      <a:pt x="18374" y="8533"/>
                      <a:pt x="18374" y="8533"/>
                    </a:cubicBezTo>
                    <a:cubicBezTo>
                      <a:pt x="18609" y="8933"/>
                      <a:pt x="19548" y="9200"/>
                      <a:pt x="20252" y="9067"/>
                    </a:cubicBezTo>
                    <a:cubicBezTo>
                      <a:pt x="21191" y="8933"/>
                      <a:pt x="21426" y="8400"/>
                      <a:pt x="21191" y="8000"/>
                    </a:cubicBezTo>
                  </a:path>
                </a:pathLst>
              </a:custGeom>
              <a:grpFill/>
              <a:ln w="12700" cap="flat">
                <a:noFill/>
                <a:miter lim="400000"/>
              </a:ln>
              <a:effectLst/>
            </p:spPr>
            <p:txBody>
              <a:bodyPr lIns="0" tIns="0" rIns="0" bIns="0"/>
              <a:lstStyle/>
              <a:p>
                <a:pPr>
                  <a:defRPr sz="3200">
                    <a:solidFill>
                      <a:srgbClr val="FFFFFF"/>
                    </a:solidFill>
                    <a:latin typeface="Helvetica Light"/>
                    <a:ea typeface="Helvetica Light"/>
                    <a:cs typeface="Helvetica Light"/>
                    <a:sym typeface="Helvetica Light"/>
                  </a:defRPr>
                </a:pPr>
                <a:endParaRPr sz="1600">
                  <a:solidFill>
                    <a:srgbClr val="FFFFFF"/>
                  </a:solidFill>
                  <a:latin typeface="Helvetica Light"/>
                  <a:ea typeface="Helvetica Light"/>
                  <a:cs typeface="Helvetica Light"/>
                  <a:sym typeface="Helvetica Light"/>
                </a:endParaRPr>
              </a:p>
            </p:txBody>
          </p:sp>
        </p:grpSp>
        <p:grpSp>
          <p:nvGrpSpPr>
            <p:cNvPr id="139" name="Group 138"/>
            <p:cNvGrpSpPr/>
            <p:nvPr/>
          </p:nvGrpSpPr>
          <p:grpSpPr>
            <a:xfrm>
              <a:off x="8727212" y="11359211"/>
              <a:ext cx="337921" cy="733532"/>
              <a:chOff x="7229705" y="3412078"/>
              <a:chExt cx="328647" cy="713215"/>
            </a:xfrm>
            <a:solidFill>
              <a:schemeClr val="bg1">
                <a:lumMod val="85000"/>
              </a:schemeClr>
            </a:solidFill>
          </p:grpSpPr>
          <p:sp>
            <p:nvSpPr>
              <p:cNvPr id="210" name="Shape 3794"/>
              <p:cNvSpPr/>
              <p:nvPr/>
            </p:nvSpPr>
            <p:spPr>
              <a:xfrm>
                <a:off x="7338750" y="3412078"/>
                <a:ext cx="105605" cy="105605"/>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grpFill/>
              <a:ln w="12700" cap="flat">
                <a:noFill/>
                <a:miter lim="400000"/>
              </a:ln>
              <a:effectLst/>
            </p:spPr>
            <p:txBody>
              <a:bodyPr lIns="0" tIns="0" rIns="0" bIns="0"/>
              <a:lstStyle/>
              <a:p>
                <a:pPr>
                  <a:defRPr sz="3200">
                    <a:solidFill>
                      <a:srgbClr val="FFFFFF"/>
                    </a:solidFill>
                    <a:latin typeface="Helvetica Light"/>
                    <a:ea typeface="Helvetica Light"/>
                    <a:cs typeface="Helvetica Light"/>
                    <a:sym typeface="Helvetica Light"/>
                  </a:defRPr>
                </a:pPr>
                <a:endParaRPr sz="1600">
                  <a:solidFill>
                    <a:srgbClr val="FFFFFF"/>
                  </a:solidFill>
                  <a:latin typeface="Helvetica Light"/>
                  <a:ea typeface="Helvetica Light"/>
                  <a:cs typeface="Helvetica Light"/>
                  <a:sym typeface="Helvetica Light"/>
                </a:endParaRPr>
              </a:p>
            </p:txBody>
          </p:sp>
          <p:sp>
            <p:nvSpPr>
              <p:cNvPr id="211" name="Shape 3795"/>
              <p:cNvSpPr/>
              <p:nvPr/>
            </p:nvSpPr>
            <p:spPr>
              <a:xfrm>
                <a:off x="7229705" y="3539110"/>
                <a:ext cx="328647" cy="586183"/>
              </a:xfrm>
              <a:custGeom>
                <a:avLst/>
                <a:gdLst/>
                <a:ahLst/>
                <a:cxnLst>
                  <a:cxn ang="0">
                    <a:pos x="wd2" y="hd2"/>
                  </a:cxn>
                  <a:cxn ang="5400000">
                    <a:pos x="wd2" y="hd2"/>
                  </a:cxn>
                  <a:cxn ang="10800000">
                    <a:pos x="wd2" y="hd2"/>
                  </a:cxn>
                  <a:cxn ang="16200000">
                    <a:pos x="wd2" y="hd2"/>
                  </a:cxn>
                </a:cxnLst>
                <a:rect l="0" t="0" r="r" b="b"/>
                <a:pathLst>
                  <a:path w="21276" h="21600" extrusionOk="0">
                    <a:moveTo>
                      <a:pt x="21191" y="8000"/>
                    </a:moveTo>
                    <a:cubicBezTo>
                      <a:pt x="17435" y="1333"/>
                      <a:pt x="17435" y="1333"/>
                      <a:pt x="17435" y="1333"/>
                    </a:cubicBezTo>
                    <a:cubicBezTo>
                      <a:pt x="17200" y="533"/>
                      <a:pt x="16261" y="0"/>
                      <a:pt x="14852" y="0"/>
                    </a:cubicBezTo>
                    <a:cubicBezTo>
                      <a:pt x="6400" y="0"/>
                      <a:pt x="6400" y="0"/>
                      <a:pt x="6400" y="0"/>
                    </a:cubicBezTo>
                    <a:cubicBezTo>
                      <a:pt x="5461" y="0"/>
                      <a:pt x="4756" y="267"/>
                      <a:pt x="4287" y="667"/>
                    </a:cubicBezTo>
                    <a:cubicBezTo>
                      <a:pt x="4052" y="800"/>
                      <a:pt x="4052" y="800"/>
                      <a:pt x="4052" y="933"/>
                    </a:cubicBezTo>
                    <a:lnTo>
                      <a:pt x="4052" y="933"/>
                    </a:lnTo>
                    <a:lnTo>
                      <a:pt x="3817" y="1067"/>
                    </a:lnTo>
                    <a:cubicBezTo>
                      <a:pt x="61" y="8000"/>
                      <a:pt x="61" y="8000"/>
                      <a:pt x="61" y="8000"/>
                    </a:cubicBezTo>
                    <a:cubicBezTo>
                      <a:pt x="-174" y="8400"/>
                      <a:pt x="296" y="8933"/>
                      <a:pt x="1000" y="9067"/>
                    </a:cubicBezTo>
                    <a:cubicBezTo>
                      <a:pt x="1939" y="9200"/>
                      <a:pt x="2878" y="8933"/>
                      <a:pt x="3113" y="8533"/>
                    </a:cubicBezTo>
                    <a:cubicBezTo>
                      <a:pt x="5930" y="3067"/>
                      <a:pt x="5930" y="3067"/>
                      <a:pt x="5930" y="3067"/>
                    </a:cubicBezTo>
                    <a:cubicBezTo>
                      <a:pt x="6165" y="3067"/>
                      <a:pt x="6165" y="3067"/>
                      <a:pt x="6400" y="3067"/>
                    </a:cubicBezTo>
                    <a:cubicBezTo>
                      <a:pt x="6635" y="3067"/>
                      <a:pt x="6635" y="3067"/>
                      <a:pt x="6635" y="3067"/>
                    </a:cubicBezTo>
                    <a:cubicBezTo>
                      <a:pt x="1939" y="12800"/>
                      <a:pt x="1939" y="12800"/>
                      <a:pt x="1939" y="12800"/>
                    </a:cubicBezTo>
                    <a:cubicBezTo>
                      <a:pt x="6635" y="12800"/>
                      <a:pt x="6635" y="12800"/>
                      <a:pt x="6635" y="12800"/>
                    </a:cubicBezTo>
                    <a:cubicBezTo>
                      <a:pt x="6635" y="20667"/>
                      <a:pt x="6635" y="20667"/>
                      <a:pt x="6635" y="20667"/>
                    </a:cubicBezTo>
                    <a:cubicBezTo>
                      <a:pt x="6635" y="21200"/>
                      <a:pt x="7574" y="21600"/>
                      <a:pt x="8513" y="21600"/>
                    </a:cubicBezTo>
                    <a:cubicBezTo>
                      <a:pt x="9452" y="21600"/>
                      <a:pt x="10156" y="21200"/>
                      <a:pt x="10156" y="20667"/>
                    </a:cubicBezTo>
                    <a:cubicBezTo>
                      <a:pt x="10156" y="12800"/>
                      <a:pt x="10156" y="12800"/>
                      <a:pt x="10156" y="12800"/>
                    </a:cubicBezTo>
                    <a:cubicBezTo>
                      <a:pt x="11330" y="12800"/>
                      <a:pt x="11330" y="12800"/>
                      <a:pt x="11330" y="12800"/>
                    </a:cubicBezTo>
                    <a:cubicBezTo>
                      <a:pt x="11330" y="20667"/>
                      <a:pt x="11330" y="20667"/>
                      <a:pt x="11330" y="20667"/>
                    </a:cubicBezTo>
                    <a:cubicBezTo>
                      <a:pt x="11330" y="21200"/>
                      <a:pt x="12035" y="21600"/>
                      <a:pt x="12974" y="21600"/>
                    </a:cubicBezTo>
                    <a:cubicBezTo>
                      <a:pt x="13913" y="21600"/>
                      <a:pt x="14852" y="21200"/>
                      <a:pt x="14852" y="20667"/>
                    </a:cubicBezTo>
                    <a:cubicBezTo>
                      <a:pt x="14852" y="12800"/>
                      <a:pt x="14852" y="12800"/>
                      <a:pt x="14852" y="12800"/>
                    </a:cubicBezTo>
                    <a:cubicBezTo>
                      <a:pt x="19313" y="12800"/>
                      <a:pt x="19313" y="12800"/>
                      <a:pt x="19313" y="12800"/>
                    </a:cubicBezTo>
                    <a:cubicBezTo>
                      <a:pt x="14617" y="3067"/>
                      <a:pt x="14617" y="3067"/>
                      <a:pt x="14617" y="3067"/>
                    </a:cubicBezTo>
                    <a:cubicBezTo>
                      <a:pt x="14852" y="3067"/>
                      <a:pt x="14852" y="3067"/>
                      <a:pt x="14852" y="3067"/>
                    </a:cubicBezTo>
                    <a:cubicBezTo>
                      <a:pt x="15087" y="3067"/>
                      <a:pt x="15087" y="3067"/>
                      <a:pt x="15087" y="3067"/>
                    </a:cubicBezTo>
                    <a:cubicBezTo>
                      <a:pt x="18374" y="8533"/>
                      <a:pt x="18374" y="8533"/>
                      <a:pt x="18374" y="8533"/>
                    </a:cubicBezTo>
                    <a:cubicBezTo>
                      <a:pt x="18609" y="8933"/>
                      <a:pt x="19548" y="9200"/>
                      <a:pt x="20252" y="9067"/>
                    </a:cubicBezTo>
                    <a:cubicBezTo>
                      <a:pt x="21191" y="8933"/>
                      <a:pt x="21426" y="8400"/>
                      <a:pt x="21191" y="8000"/>
                    </a:cubicBezTo>
                  </a:path>
                </a:pathLst>
              </a:custGeom>
              <a:grpFill/>
              <a:ln w="12700" cap="flat">
                <a:noFill/>
                <a:miter lim="400000"/>
              </a:ln>
              <a:effectLst/>
            </p:spPr>
            <p:txBody>
              <a:bodyPr lIns="0" tIns="0" rIns="0" bIns="0"/>
              <a:lstStyle/>
              <a:p>
                <a:pPr>
                  <a:defRPr sz="3200">
                    <a:solidFill>
                      <a:srgbClr val="FFFFFF"/>
                    </a:solidFill>
                    <a:latin typeface="Helvetica Light"/>
                    <a:ea typeface="Helvetica Light"/>
                    <a:cs typeface="Helvetica Light"/>
                    <a:sym typeface="Helvetica Light"/>
                  </a:defRPr>
                </a:pPr>
                <a:endParaRPr sz="1600">
                  <a:solidFill>
                    <a:srgbClr val="FFFFFF"/>
                  </a:solidFill>
                  <a:latin typeface="Helvetica Light"/>
                  <a:ea typeface="Helvetica Light"/>
                  <a:cs typeface="Helvetica Light"/>
                  <a:sym typeface="Helvetica Light"/>
                </a:endParaRPr>
              </a:p>
            </p:txBody>
          </p:sp>
        </p:grpSp>
        <p:grpSp>
          <p:nvGrpSpPr>
            <p:cNvPr id="140" name="Group 139"/>
            <p:cNvGrpSpPr/>
            <p:nvPr/>
          </p:nvGrpSpPr>
          <p:grpSpPr>
            <a:xfrm>
              <a:off x="9107705" y="11359211"/>
              <a:ext cx="337922" cy="733532"/>
              <a:chOff x="7599755" y="3412078"/>
              <a:chExt cx="328648" cy="713215"/>
            </a:xfrm>
            <a:solidFill>
              <a:schemeClr val="bg1">
                <a:lumMod val="85000"/>
              </a:schemeClr>
            </a:solidFill>
          </p:grpSpPr>
          <p:sp>
            <p:nvSpPr>
              <p:cNvPr id="208" name="Shape 3796"/>
              <p:cNvSpPr/>
              <p:nvPr/>
            </p:nvSpPr>
            <p:spPr>
              <a:xfrm>
                <a:off x="7708799" y="3412078"/>
                <a:ext cx="105606" cy="105605"/>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grpFill/>
              <a:ln w="12700" cap="flat">
                <a:noFill/>
                <a:miter lim="400000"/>
              </a:ln>
              <a:effectLst/>
            </p:spPr>
            <p:txBody>
              <a:bodyPr lIns="0" tIns="0" rIns="0" bIns="0"/>
              <a:lstStyle/>
              <a:p>
                <a:pPr>
                  <a:defRPr sz="3200">
                    <a:solidFill>
                      <a:srgbClr val="FFFFFF"/>
                    </a:solidFill>
                    <a:latin typeface="Helvetica Light"/>
                    <a:ea typeface="Helvetica Light"/>
                    <a:cs typeface="Helvetica Light"/>
                    <a:sym typeface="Helvetica Light"/>
                  </a:defRPr>
                </a:pPr>
                <a:endParaRPr sz="1600">
                  <a:solidFill>
                    <a:srgbClr val="FFFFFF"/>
                  </a:solidFill>
                  <a:latin typeface="Helvetica Light"/>
                  <a:ea typeface="Helvetica Light"/>
                  <a:cs typeface="Helvetica Light"/>
                  <a:sym typeface="Helvetica Light"/>
                </a:endParaRPr>
              </a:p>
            </p:txBody>
          </p:sp>
          <p:sp>
            <p:nvSpPr>
              <p:cNvPr id="209" name="Shape 3797"/>
              <p:cNvSpPr/>
              <p:nvPr/>
            </p:nvSpPr>
            <p:spPr>
              <a:xfrm>
                <a:off x="7599755" y="3539110"/>
                <a:ext cx="328648" cy="586183"/>
              </a:xfrm>
              <a:custGeom>
                <a:avLst/>
                <a:gdLst/>
                <a:ahLst/>
                <a:cxnLst>
                  <a:cxn ang="0">
                    <a:pos x="wd2" y="hd2"/>
                  </a:cxn>
                  <a:cxn ang="5400000">
                    <a:pos x="wd2" y="hd2"/>
                  </a:cxn>
                  <a:cxn ang="10800000">
                    <a:pos x="wd2" y="hd2"/>
                  </a:cxn>
                  <a:cxn ang="16200000">
                    <a:pos x="wd2" y="hd2"/>
                  </a:cxn>
                </a:cxnLst>
                <a:rect l="0" t="0" r="r" b="b"/>
                <a:pathLst>
                  <a:path w="21276" h="21600" extrusionOk="0">
                    <a:moveTo>
                      <a:pt x="21191" y="8000"/>
                    </a:moveTo>
                    <a:cubicBezTo>
                      <a:pt x="17435" y="1333"/>
                      <a:pt x="17435" y="1333"/>
                      <a:pt x="17435" y="1333"/>
                    </a:cubicBezTo>
                    <a:cubicBezTo>
                      <a:pt x="17200" y="533"/>
                      <a:pt x="16261" y="0"/>
                      <a:pt x="14852" y="0"/>
                    </a:cubicBezTo>
                    <a:cubicBezTo>
                      <a:pt x="6400" y="0"/>
                      <a:pt x="6400" y="0"/>
                      <a:pt x="6400" y="0"/>
                    </a:cubicBezTo>
                    <a:cubicBezTo>
                      <a:pt x="5461" y="0"/>
                      <a:pt x="4756" y="267"/>
                      <a:pt x="4287" y="667"/>
                    </a:cubicBezTo>
                    <a:cubicBezTo>
                      <a:pt x="4052" y="800"/>
                      <a:pt x="4052" y="800"/>
                      <a:pt x="4052" y="933"/>
                    </a:cubicBezTo>
                    <a:lnTo>
                      <a:pt x="4052" y="933"/>
                    </a:lnTo>
                    <a:lnTo>
                      <a:pt x="3817" y="1067"/>
                    </a:lnTo>
                    <a:cubicBezTo>
                      <a:pt x="61" y="8000"/>
                      <a:pt x="61" y="8000"/>
                      <a:pt x="61" y="8000"/>
                    </a:cubicBezTo>
                    <a:cubicBezTo>
                      <a:pt x="-174" y="8400"/>
                      <a:pt x="296" y="8933"/>
                      <a:pt x="1000" y="9067"/>
                    </a:cubicBezTo>
                    <a:cubicBezTo>
                      <a:pt x="1939" y="9200"/>
                      <a:pt x="2878" y="8933"/>
                      <a:pt x="3113" y="8533"/>
                    </a:cubicBezTo>
                    <a:cubicBezTo>
                      <a:pt x="5930" y="3067"/>
                      <a:pt x="5930" y="3067"/>
                      <a:pt x="5930" y="3067"/>
                    </a:cubicBezTo>
                    <a:cubicBezTo>
                      <a:pt x="6165" y="3067"/>
                      <a:pt x="6165" y="3067"/>
                      <a:pt x="6400" y="3067"/>
                    </a:cubicBezTo>
                    <a:cubicBezTo>
                      <a:pt x="6635" y="3067"/>
                      <a:pt x="6635" y="3067"/>
                      <a:pt x="6635" y="3067"/>
                    </a:cubicBezTo>
                    <a:cubicBezTo>
                      <a:pt x="1939" y="12800"/>
                      <a:pt x="1939" y="12800"/>
                      <a:pt x="1939" y="12800"/>
                    </a:cubicBezTo>
                    <a:cubicBezTo>
                      <a:pt x="6635" y="12800"/>
                      <a:pt x="6635" y="12800"/>
                      <a:pt x="6635" y="12800"/>
                    </a:cubicBezTo>
                    <a:cubicBezTo>
                      <a:pt x="6635" y="20667"/>
                      <a:pt x="6635" y="20667"/>
                      <a:pt x="6635" y="20667"/>
                    </a:cubicBezTo>
                    <a:cubicBezTo>
                      <a:pt x="6635" y="21200"/>
                      <a:pt x="7574" y="21600"/>
                      <a:pt x="8513" y="21600"/>
                    </a:cubicBezTo>
                    <a:cubicBezTo>
                      <a:pt x="9452" y="21600"/>
                      <a:pt x="10156" y="21200"/>
                      <a:pt x="10156" y="20667"/>
                    </a:cubicBezTo>
                    <a:cubicBezTo>
                      <a:pt x="10156" y="12800"/>
                      <a:pt x="10156" y="12800"/>
                      <a:pt x="10156" y="12800"/>
                    </a:cubicBezTo>
                    <a:cubicBezTo>
                      <a:pt x="11330" y="12800"/>
                      <a:pt x="11330" y="12800"/>
                      <a:pt x="11330" y="12800"/>
                    </a:cubicBezTo>
                    <a:cubicBezTo>
                      <a:pt x="11330" y="20667"/>
                      <a:pt x="11330" y="20667"/>
                      <a:pt x="11330" y="20667"/>
                    </a:cubicBezTo>
                    <a:cubicBezTo>
                      <a:pt x="11330" y="21200"/>
                      <a:pt x="12035" y="21600"/>
                      <a:pt x="12974" y="21600"/>
                    </a:cubicBezTo>
                    <a:cubicBezTo>
                      <a:pt x="13913" y="21600"/>
                      <a:pt x="14852" y="21200"/>
                      <a:pt x="14852" y="20667"/>
                    </a:cubicBezTo>
                    <a:cubicBezTo>
                      <a:pt x="14852" y="12800"/>
                      <a:pt x="14852" y="12800"/>
                      <a:pt x="14852" y="12800"/>
                    </a:cubicBezTo>
                    <a:cubicBezTo>
                      <a:pt x="19313" y="12800"/>
                      <a:pt x="19313" y="12800"/>
                      <a:pt x="19313" y="12800"/>
                    </a:cubicBezTo>
                    <a:cubicBezTo>
                      <a:pt x="14617" y="3067"/>
                      <a:pt x="14617" y="3067"/>
                      <a:pt x="14617" y="3067"/>
                    </a:cubicBezTo>
                    <a:cubicBezTo>
                      <a:pt x="14852" y="3067"/>
                      <a:pt x="14852" y="3067"/>
                      <a:pt x="14852" y="3067"/>
                    </a:cubicBezTo>
                    <a:cubicBezTo>
                      <a:pt x="15087" y="3067"/>
                      <a:pt x="15087" y="3067"/>
                      <a:pt x="15087" y="3067"/>
                    </a:cubicBezTo>
                    <a:cubicBezTo>
                      <a:pt x="18374" y="8533"/>
                      <a:pt x="18374" y="8533"/>
                      <a:pt x="18374" y="8533"/>
                    </a:cubicBezTo>
                    <a:cubicBezTo>
                      <a:pt x="18609" y="8933"/>
                      <a:pt x="19548" y="9200"/>
                      <a:pt x="20252" y="9067"/>
                    </a:cubicBezTo>
                    <a:cubicBezTo>
                      <a:pt x="21191" y="8933"/>
                      <a:pt x="21426" y="8400"/>
                      <a:pt x="21191" y="8000"/>
                    </a:cubicBezTo>
                  </a:path>
                </a:pathLst>
              </a:custGeom>
              <a:grpFill/>
              <a:ln w="12700" cap="flat">
                <a:noFill/>
                <a:miter lim="400000"/>
              </a:ln>
              <a:effectLst/>
            </p:spPr>
            <p:txBody>
              <a:bodyPr lIns="0" tIns="0" rIns="0" bIns="0"/>
              <a:lstStyle/>
              <a:p>
                <a:pPr>
                  <a:defRPr sz="3200">
                    <a:solidFill>
                      <a:srgbClr val="FFFFFF"/>
                    </a:solidFill>
                    <a:latin typeface="Helvetica Light"/>
                    <a:ea typeface="Helvetica Light"/>
                    <a:cs typeface="Helvetica Light"/>
                    <a:sym typeface="Helvetica Light"/>
                  </a:defRPr>
                </a:pPr>
                <a:endParaRPr sz="1600">
                  <a:solidFill>
                    <a:srgbClr val="FFFFFF"/>
                  </a:solidFill>
                  <a:latin typeface="Helvetica Light"/>
                  <a:ea typeface="Helvetica Light"/>
                  <a:cs typeface="Helvetica Light"/>
                  <a:sym typeface="Helvetica Light"/>
                </a:endParaRPr>
              </a:p>
            </p:txBody>
          </p:sp>
        </p:grpSp>
        <p:grpSp>
          <p:nvGrpSpPr>
            <p:cNvPr id="141" name="Group 140"/>
            <p:cNvGrpSpPr/>
            <p:nvPr/>
          </p:nvGrpSpPr>
          <p:grpSpPr>
            <a:xfrm>
              <a:off x="9487144" y="11359211"/>
              <a:ext cx="337922" cy="733532"/>
              <a:chOff x="7968781" y="3412078"/>
              <a:chExt cx="328648" cy="713215"/>
            </a:xfrm>
            <a:solidFill>
              <a:schemeClr val="bg1">
                <a:lumMod val="85000"/>
              </a:schemeClr>
            </a:solidFill>
          </p:grpSpPr>
          <p:sp>
            <p:nvSpPr>
              <p:cNvPr id="206" name="Shape 3798"/>
              <p:cNvSpPr/>
              <p:nvPr/>
            </p:nvSpPr>
            <p:spPr>
              <a:xfrm>
                <a:off x="8077824" y="3412078"/>
                <a:ext cx="105606" cy="105605"/>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grpFill/>
              <a:ln w="12700" cap="flat">
                <a:noFill/>
                <a:miter lim="400000"/>
              </a:ln>
              <a:effectLst/>
            </p:spPr>
            <p:txBody>
              <a:bodyPr lIns="0" tIns="0" rIns="0" bIns="0"/>
              <a:lstStyle/>
              <a:p>
                <a:pPr>
                  <a:defRPr sz="3200">
                    <a:solidFill>
                      <a:srgbClr val="FFFFFF"/>
                    </a:solidFill>
                    <a:latin typeface="Helvetica Light"/>
                    <a:ea typeface="Helvetica Light"/>
                    <a:cs typeface="Helvetica Light"/>
                    <a:sym typeface="Helvetica Light"/>
                  </a:defRPr>
                </a:pPr>
                <a:endParaRPr sz="1600">
                  <a:solidFill>
                    <a:srgbClr val="FFFFFF"/>
                  </a:solidFill>
                  <a:latin typeface="Helvetica Light"/>
                  <a:ea typeface="Helvetica Light"/>
                  <a:cs typeface="Helvetica Light"/>
                  <a:sym typeface="Helvetica Light"/>
                </a:endParaRPr>
              </a:p>
            </p:txBody>
          </p:sp>
          <p:sp>
            <p:nvSpPr>
              <p:cNvPr id="207" name="Shape 3799"/>
              <p:cNvSpPr/>
              <p:nvPr/>
            </p:nvSpPr>
            <p:spPr>
              <a:xfrm>
                <a:off x="7968781" y="3539110"/>
                <a:ext cx="328648" cy="586183"/>
              </a:xfrm>
              <a:custGeom>
                <a:avLst/>
                <a:gdLst/>
                <a:ahLst/>
                <a:cxnLst>
                  <a:cxn ang="0">
                    <a:pos x="wd2" y="hd2"/>
                  </a:cxn>
                  <a:cxn ang="5400000">
                    <a:pos x="wd2" y="hd2"/>
                  </a:cxn>
                  <a:cxn ang="10800000">
                    <a:pos x="wd2" y="hd2"/>
                  </a:cxn>
                  <a:cxn ang="16200000">
                    <a:pos x="wd2" y="hd2"/>
                  </a:cxn>
                </a:cxnLst>
                <a:rect l="0" t="0" r="r" b="b"/>
                <a:pathLst>
                  <a:path w="21276" h="21600" extrusionOk="0">
                    <a:moveTo>
                      <a:pt x="21191" y="8000"/>
                    </a:moveTo>
                    <a:cubicBezTo>
                      <a:pt x="17435" y="1333"/>
                      <a:pt x="17435" y="1333"/>
                      <a:pt x="17435" y="1333"/>
                    </a:cubicBezTo>
                    <a:cubicBezTo>
                      <a:pt x="17200" y="533"/>
                      <a:pt x="16261" y="0"/>
                      <a:pt x="14852" y="0"/>
                    </a:cubicBezTo>
                    <a:cubicBezTo>
                      <a:pt x="6400" y="0"/>
                      <a:pt x="6400" y="0"/>
                      <a:pt x="6400" y="0"/>
                    </a:cubicBezTo>
                    <a:cubicBezTo>
                      <a:pt x="5461" y="0"/>
                      <a:pt x="4756" y="267"/>
                      <a:pt x="4287" y="667"/>
                    </a:cubicBezTo>
                    <a:cubicBezTo>
                      <a:pt x="4052" y="800"/>
                      <a:pt x="4052" y="800"/>
                      <a:pt x="4052" y="933"/>
                    </a:cubicBezTo>
                    <a:lnTo>
                      <a:pt x="4052" y="933"/>
                    </a:lnTo>
                    <a:lnTo>
                      <a:pt x="3817" y="1067"/>
                    </a:lnTo>
                    <a:cubicBezTo>
                      <a:pt x="61" y="8000"/>
                      <a:pt x="61" y="8000"/>
                      <a:pt x="61" y="8000"/>
                    </a:cubicBezTo>
                    <a:cubicBezTo>
                      <a:pt x="-174" y="8400"/>
                      <a:pt x="296" y="8933"/>
                      <a:pt x="1000" y="9067"/>
                    </a:cubicBezTo>
                    <a:cubicBezTo>
                      <a:pt x="1939" y="9200"/>
                      <a:pt x="2878" y="8933"/>
                      <a:pt x="3113" y="8533"/>
                    </a:cubicBezTo>
                    <a:cubicBezTo>
                      <a:pt x="5930" y="3067"/>
                      <a:pt x="5930" y="3067"/>
                      <a:pt x="5930" y="3067"/>
                    </a:cubicBezTo>
                    <a:cubicBezTo>
                      <a:pt x="6165" y="3067"/>
                      <a:pt x="6165" y="3067"/>
                      <a:pt x="6400" y="3067"/>
                    </a:cubicBezTo>
                    <a:cubicBezTo>
                      <a:pt x="6635" y="3067"/>
                      <a:pt x="6635" y="3067"/>
                      <a:pt x="6635" y="3067"/>
                    </a:cubicBezTo>
                    <a:cubicBezTo>
                      <a:pt x="1939" y="12800"/>
                      <a:pt x="1939" y="12800"/>
                      <a:pt x="1939" y="12800"/>
                    </a:cubicBezTo>
                    <a:cubicBezTo>
                      <a:pt x="6635" y="12800"/>
                      <a:pt x="6635" y="12800"/>
                      <a:pt x="6635" y="12800"/>
                    </a:cubicBezTo>
                    <a:cubicBezTo>
                      <a:pt x="6635" y="20667"/>
                      <a:pt x="6635" y="20667"/>
                      <a:pt x="6635" y="20667"/>
                    </a:cubicBezTo>
                    <a:cubicBezTo>
                      <a:pt x="6635" y="21200"/>
                      <a:pt x="7574" y="21600"/>
                      <a:pt x="8513" y="21600"/>
                    </a:cubicBezTo>
                    <a:cubicBezTo>
                      <a:pt x="9452" y="21600"/>
                      <a:pt x="10156" y="21200"/>
                      <a:pt x="10156" y="20667"/>
                    </a:cubicBezTo>
                    <a:cubicBezTo>
                      <a:pt x="10156" y="12800"/>
                      <a:pt x="10156" y="12800"/>
                      <a:pt x="10156" y="12800"/>
                    </a:cubicBezTo>
                    <a:cubicBezTo>
                      <a:pt x="11330" y="12800"/>
                      <a:pt x="11330" y="12800"/>
                      <a:pt x="11330" y="12800"/>
                    </a:cubicBezTo>
                    <a:cubicBezTo>
                      <a:pt x="11330" y="20667"/>
                      <a:pt x="11330" y="20667"/>
                      <a:pt x="11330" y="20667"/>
                    </a:cubicBezTo>
                    <a:cubicBezTo>
                      <a:pt x="11330" y="21200"/>
                      <a:pt x="12035" y="21600"/>
                      <a:pt x="12974" y="21600"/>
                    </a:cubicBezTo>
                    <a:cubicBezTo>
                      <a:pt x="13913" y="21600"/>
                      <a:pt x="14852" y="21200"/>
                      <a:pt x="14852" y="20667"/>
                    </a:cubicBezTo>
                    <a:cubicBezTo>
                      <a:pt x="14852" y="12800"/>
                      <a:pt x="14852" y="12800"/>
                      <a:pt x="14852" y="12800"/>
                    </a:cubicBezTo>
                    <a:cubicBezTo>
                      <a:pt x="19313" y="12800"/>
                      <a:pt x="19313" y="12800"/>
                      <a:pt x="19313" y="12800"/>
                    </a:cubicBezTo>
                    <a:cubicBezTo>
                      <a:pt x="14617" y="3067"/>
                      <a:pt x="14617" y="3067"/>
                      <a:pt x="14617" y="3067"/>
                    </a:cubicBezTo>
                    <a:cubicBezTo>
                      <a:pt x="14852" y="3067"/>
                      <a:pt x="14852" y="3067"/>
                      <a:pt x="14852" y="3067"/>
                    </a:cubicBezTo>
                    <a:cubicBezTo>
                      <a:pt x="15087" y="3067"/>
                      <a:pt x="15087" y="3067"/>
                      <a:pt x="15087" y="3067"/>
                    </a:cubicBezTo>
                    <a:cubicBezTo>
                      <a:pt x="18374" y="8533"/>
                      <a:pt x="18374" y="8533"/>
                      <a:pt x="18374" y="8533"/>
                    </a:cubicBezTo>
                    <a:cubicBezTo>
                      <a:pt x="18609" y="8933"/>
                      <a:pt x="19548" y="9200"/>
                      <a:pt x="20252" y="9067"/>
                    </a:cubicBezTo>
                    <a:cubicBezTo>
                      <a:pt x="21191" y="8933"/>
                      <a:pt x="21426" y="8400"/>
                      <a:pt x="21191" y="8000"/>
                    </a:cubicBezTo>
                  </a:path>
                </a:pathLst>
              </a:custGeom>
              <a:grpFill/>
              <a:ln w="12700" cap="flat">
                <a:noFill/>
                <a:miter lim="400000"/>
              </a:ln>
              <a:effectLst/>
            </p:spPr>
            <p:txBody>
              <a:bodyPr lIns="0" tIns="0" rIns="0" bIns="0"/>
              <a:lstStyle/>
              <a:p>
                <a:pPr>
                  <a:defRPr sz="3200">
                    <a:solidFill>
                      <a:srgbClr val="FFFFFF"/>
                    </a:solidFill>
                    <a:latin typeface="Helvetica Light"/>
                    <a:ea typeface="Helvetica Light"/>
                    <a:cs typeface="Helvetica Light"/>
                    <a:sym typeface="Helvetica Light"/>
                  </a:defRPr>
                </a:pPr>
                <a:endParaRPr sz="1600">
                  <a:solidFill>
                    <a:srgbClr val="FFFFFF"/>
                  </a:solidFill>
                  <a:latin typeface="Helvetica Light"/>
                  <a:ea typeface="Helvetica Light"/>
                  <a:cs typeface="Helvetica Light"/>
                  <a:sym typeface="Helvetica Light"/>
                </a:endParaRPr>
              </a:p>
            </p:txBody>
          </p:sp>
        </p:grpSp>
        <p:grpSp>
          <p:nvGrpSpPr>
            <p:cNvPr id="142" name="Group 141"/>
            <p:cNvGrpSpPr/>
            <p:nvPr/>
          </p:nvGrpSpPr>
          <p:grpSpPr>
            <a:xfrm>
              <a:off x="9868018" y="11359211"/>
              <a:ext cx="337922" cy="733532"/>
              <a:chOff x="8339202" y="3412078"/>
              <a:chExt cx="328648" cy="713215"/>
            </a:xfrm>
            <a:solidFill>
              <a:schemeClr val="bg1">
                <a:lumMod val="85000"/>
              </a:schemeClr>
            </a:solidFill>
          </p:grpSpPr>
          <p:sp>
            <p:nvSpPr>
              <p:cNvPr id="204" name="Shape 3800"/>
              <p:cNvSpPr/>
              <p:nvPr/>
            </p:nvSpPr>
            <p:spPr>
              <a:xfrm>
                <a:off x="8448246" y="3412078"/>
                <a:ext cx="105605" cy="105605"/>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grpFill/>
              <a:ln w="12700" cap="flat">
                <a:noFill/>
                <a:miter lim="400000"/>
              </a:ln>
              <a:effectLst/>
            </p:spPr>
            <p:txBody>
              <a:bodyPr lIns="0" tIns="0" rIns="0" bIns="0"/>
              <a:lstStyle/>
              <a:p>
                <a:pPr>
                  <a:defRPr sz="3200">
                    <a:solidFill>
                      <a:srgbClr val="FFFFFF"/>
                    </a:solidFill>
                    <a:latin typeface="Helvetica Light"/>
                    <a:ea typeface="Helvetica Light"/>
                    <a:cs typeface="Helvetica Light"/>
                    <a:sym typeface="Helvetica Light"/>
                  </a:defRPr>
                </a:pPr>
                <a:endParaRPr sz="1600">
                  <a:solidFill>
                    <a:srgbClr val="FFFFFF"/>
                  </a:solidFill>
                  <a:latin typeface="Helvetica Light"/>
                  <a:ea typeface="Helvetica Light"/>
                  <a:cs typeface="Helvetica Light"/>
                  <a:sym typeface="Helvetica Light"/>
                </a:endParaRPr>
              </a:p>
            </p:txBody>
          </p:sp>
          <p:sp>
            <p:nvSpPr>
              <p:cNvPr id="205" name="Shape 3801"/>
              <p:cNvSpPr/>
              <p:nvPr/>
            </p:nvSpPr>
            <p:spPr>
              <a:xfrm>
                <a:off x="8339202" y="3539110"/>
                <a:ext cx="328648" cy="586183"/>
              </a:xfrm>
              <a:custGeom>
                <a:avLst/>
                <a:gdLst/>
                <a:ahLst/>
                <a:cxnLst>
                  <a:cxn ang="0">
                    <a:pos x="wd2" y="hd2"/>
                  </a:cxn>
                  <a:cxn ang="5400000">
                    <a:pos x="wd2" y="hd2"/>
                  </a:cxn>
                  <a:cxn ang="10800000">
                    <a:pos x="wd2" y="hd2"/>
                  </a:cxn>
                  <a:cxn ang="16200000">
                    <a:pos x="wd2" y="hd2"/>
                  </a:cxn>
                </a:cxnLst>
                <a:rect l="0" t="0" r="r" b="b"/>
                <a:pathLst>
                  <a:path w="21276" h="21600" extrusionOk="0">
                    <a:moveTo>
                      <a:pt x="21191" y="8000"/>
                    </a:moveTo>
                    <a:cubicBezTo>
                      <a:pt x="17435" y="1333"/>
                      <a:pt x="17435" y="1333"/>
                      <a:pt x="17435" y="1333"/>
                    </a:cubicBezTo>
                    <a:cubicBezTo>
                      <a:pt x="17200" y="533"/>
                      <a:pt x="16261" y="0"/>
                      <a:pt x="14852" y="0"/>
                    </a:cubicBezTo>
                    <a:cubicBezTo>
                      <a:pt x="6400" y="0"/>
                      <a:pt x="6400" y="0"/>
                      <a:pt x="6400" y="0"/>
                    </a:cubicBezTo>
                    <a:cubicBezTo>
                      <a:pt x="5461" y="0"/>
                      <a:pt x="4756" y="267"/>
                      <a:pt x="4287" y="667"/>
                    </a:cubicBezTo>
                    <a:cubicBezTo>
                      <a:pt x="4052" y="800"/>
                      <a:pt x="4052" y="800"/>
                      <a:pt x="4052" y="933"/>
                    </a:cubicBezTo>
                    <a:lnTo>
                      <a:pt x="4052" y="933"/>
                    </a:lnTo>
                    <a:lnTo>
                      <a:pt x="3817" y="1067"/>
                    </a:lnTo>
                    <a:cubicBezTo>
                      <a:pt x="61" y="8000"/>
                      <a:pt x="61" y="8000"/>
                      <a:pt x="61" y="8000"/>
                    </a:cubicBezTo>
                    <a:cubicBezTo>
                      <a:pt x="-174" y="8400"/>
                      <a:pt x="296" y="8933"/>
                      <a:pt x="1000" y="9067"/>
                    </a:cubicBezTo>
                    <a:cubicBezTo>
                      <a:pt x="1939" y="9200"/>
                      <a:pt x="2878" y="8933"/>
                      <a:pt x="3113" y="8533"/>
                    </a:cubicBezTo>
                    <a:cubicBezTo>
                      <a:pt x="5930" y="3067"/>
                      <a:pt x="5930" y="3067"/>
                      <a:pt x="5930" y="3067"/>
                    </a:cubicBezTo>
                    <a:cubicBezTo>
                      <a:pt x="6165" y="3067"/>
                      <a:pt x="6165" y="3067"/>
                      <a:pt x="6400" y="3067"/>
                    </a:cubicBezTo>
                    <a:cubicBezTo>
                      <a:pt x="6635" y="3067"/>
                      <a:pt x="6635" y="3067"/>
                      <a:pt x="6635" y="3067"/>
                    </a:cubicBezTo>
                    <a:cubicBezTo>
                      <a:pt x="1939" y="12800"/>
                      <a:pt x="1939" y="12800"/>
                      <a:pt x="1939" y="12800"/>
                    </a:cubicBezTo>
                    <a:cubicBezTo>
                      <a:pt x="6635" y="12800"/>
                      <a:pt x="6635" y="12800"/>
                      <a:pt x="6635" y="12800"/>
                    </a:cubicBezTo>
                    <a:cubicBezTo>
                      <a:pt x="6635" y="20667"/>
                      <a:pt x="6635" y="20667"/>
                      <a:pt x="6635" y="20667"/>
                    </a:cubicBezTo>
                    <a:cubicBezTo>
                      <a:pt x="6635" y="21200"/>
                      <a:pt x="7574" y="21600"/>
                      <a:pt x="8513" y="21600"/>
                    </a:cubicBezTo>
                    <a:cubicBezTo>
                      <a:pt x="9452" y="21600"/>
                      <a:pt x="10156" y="21200"/>
                      <a:pt x="10156" y="20667"/>
                    </a:cubicBezTo>
                    <a:cubicBezTo>
                      <a:pt x="10156" y="12800"/>
                      <a:pt x="10156" y="12800"/>
                      <a:pt x="10156" y="12800"/>
                    </a:cubicBezTo>
                    <a:cubicBezTo>
                      <a:pt x="11330" y="12800"/>
                      <a:pt x="11330" y="12800"/>
                      <a:pt x="11330" y="12800"/>
                    </a:cubicBezTo>
                    <a:cubicBezTo>
                      <a:pt x="11330" y="20667"/>
                      <a:pt x="11330" y="20667"/>
                      <a:pt x="11330" y="20667"/>
                    </a:cubicBezTo>
                    <a:cubicBezTo>
                      <a:pt x="11330" y="21200"/>
                      <a:pt x="12035" y="21600"/>
                      <a:pt x="12974" y="21600"/>
                    </a:cubicBezTo>
                    <a:cubicBezTo>
                      <a:pt x="13913" y="21600"/>
                      <a:pt x="14852" y="21200"/>
                      <a:pt x="14852" y="20667"/>
                    </a:cubicBezTo>
                    <a:cubicBezTo>
                      <a:pt x="14852" y="12800"/>
                      <a:pt x="14852" y="12800"/>
                      <a:pt x="14852" y="12800"/>
                    </a:cubicBezTo>
                    <a:cubicBezTo>
                      <a:pt x="19313" y="12800"/>
                      <a:pt x="19313" y="12800"/>
                      <a:pt x="19313" y="12800"/>
                    </a:cubicBezTo>
                    <a:cubicBezTo>
                      <a:pt x="14617" y="3067"/>
                      <a:pt x="14617" y="3067"/>
                      <a:pt x="14617" y="3067"/>
                    </a:cubicBezTo>
                    <a:cubicBezTo>
                      <a:pt x="14852" y="3067"/>
                      <a:pt x="14852" y="3067"/>
                      <a:pt x="14852" y="3067"/>
                    </a:cubicBezTo>
                    <a:cubicBezTo>
                      <a:pt x="15087" y="3067"/>
                      <a:pt x="15087" y="3067"/>
                      <a:pt x="15087" y="3067"/>
                    </a:cubicBezTo>
                    <a:cubicBezTo>
                      <a:pt x="18374" y="8533"/>
                      <a:pt x="18374" y="8533"/>
                      <a:pt x="18374" y="8533"/>
                    </a:cubicBezTo>
                    <a:cubicBezTo>
                      <a:pt x="18609" y="8933"/>
                      <a:pt x="19548" y="9200"/>
                      <a:pt x="20252" y="9067"/>
                    </a:cubicBezTo>
                    <a:cubicBezTo>
                      <a:pt x="21191" y="8933"/>
                      <a:pt x="21426" y="8400"/>
                      <a:pt x="21191" y="8000"/>
                    </a:cubicBezTo>
                  </a:path>
                </a:pathLst>
              </a:custGeom>
              <a:grpFill/>
              <a:ln w="12700" cap="flat">
                <a:noFill/>
                <a:miter lim="400000"/>
              </a:ln>
              <a:effectLst/>
            </p:spPr>
            <p:txBody>
              <a:bodyPr lIns="0" tIns="0" rIns="0" bIns="0"/>
              <a:lstStyle/>
              <a:p>
                <a:pPr>
                  <a:defRPr sz="3200">
                    <a:solidFill>
                      <a:srgbClr val="FFFFFF"/>
                    </a:solidFill>
                    <a:latin typeface="Helvetica Light"/>
                    <a:ea typeface="Helvetica Light"/>
                    <a:cs typeface="Helvetica Light"/>
                    <a:sym typeface="Helvetica Light"/>
                  </a:defRPr>
                </a:pPr>
                <a:endParaRPr sz="1600">
                  <a:solidFill>
                    <a:srgbClr val="FFFFFF"/>
                  </a:solidFill>
                  <a:latin typeface="Helvetica Light"/>
                  <a:ea typeface="Helvetica Light"/>
                  <a:cs typeface="Helvetica Light"/>
                  <a:sym typeface="Helvetica Light"/>
                </a:endParaRPr>
              </a:p>
            </p:txBody>
          </p:sp>
        </p:grpSp>
        <p:grpSp>
          <p:nvGrpSpPr>
            <p:cNvPr id="143" name="Group 142"/>
            <p:cNvGrpSpPr/>
            <p:nvPr/>
          </p:nvGrpSpPr>
          <p:grpSpPr>
            <a:xfrm>
              <a:off x="10247457" y="11359211"/>
              <a:ext cx="337921" cy="733532"/>
              <a:chOff x="8708228" y="3412078"/>
              <a:chExt cx="328647" cy="713215"/>
            </a:xfrm>
            <a:solidFill>
              <a:schemeClr val="bg1">
                <a:lumMod val="85000"/>
              </a:schemeClr>
            </a:solidFill>
          </p:grpSpPr>
          <p:sp>
            <p:nvSpPr>
              <p:cNvPr id="202" name="Shape 3802"/>
              <p:cNvSpPr/>
              <p:nvPr/>
            </p:nvSpPr>
            <p:spPr>
              <a:xfrm>
                <a:off x="8817271" y="3412078"/>
                <a:ext cx="105605" cy="105605"/>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grpFill/>
              <a:ln w="12700" cap="flat">
                <a:noFill/>
                <a:miter lim="400000"/>
              </a:ln>
              <a:effectLst/>
            </p:spPr>
            <p:txBody>
              <a:bodyPr lIns="0" tIns="0" rIns="0" bIns="0"/>
              <a:lstStyle/>
              <a:p>
                <a:pPr>
                  <a:defRPr sz="3200">
                    <a:solidFill>
                      <a:srgbClr val="FFFFFF"/>
                    </a:solidFill>
                    <a:latin typeface="Helvetica Light"/>
                    <a:ea typeface="Helvetica Light"/>
                    <a:cs typeface="Helvetica Light"/>
                    <a:sym typeface="Helvetica Light"/>
                  </a:defRPr>
                </a:pPr>
                <a:endParaRPr sz="1600">
                  <a:solidFill>
                    <a:srgbClr val="FFFFFF"/>
                  </a:solidFill>
                  <a:latin typeface="Helvetica Light"/>
                  <a:ea typeface="Helvetica Light"/>
                  <a:cs typeface="Helvetica Light"/>
                  <a:sym typeface="Helvetica Light"/>
                </a:endParaRPr>
              </a:p>
            </p:txBody>
          </p:sp>
          <p:sp>
            <p:nvSpPr>
              <p:cNvPr id="203" name="Shape 3803"/>
              <p:cNvSpPr/>
              <p:nvPr/>
            </p:nvSpPr>
            <p:spPr>
              <a:xfrm>
                <a:off x="8708228" y="3539110"/>
                <a:ext cx="328647" cy="586183"/>
              </a:xfrm>
              <a:custGeom>
                <a:avLst/>
                <a:gdLst/>
                <a:ahLst/>
                <a:cxnLst>
                  <a:cxn ang="0">
                    <a:pos x="wd2" y="hd2"/>
                  </a:cxn>
                  <a:cxn ang="5400000">
                    <a:pos x="wd2" y="hd2"/>
                  </a:cxn>
                  <a:cxn ang="10800000">
                    <a:pos x="wd2" y="hd2"/>
                  </a:cxn>
                  <a:cxn ang="16200000">
                    <a:pos x="wd2" y="hd2"/>
                  </a:cxn>
                </a:cxnLst>
                <a:rect l="0" t="0" r="r" b="b"/>
                <a:pathLst>
                  <a:path w="21276" h="21600" extrusionOk="0">
                    <a:moveTo>
                      <a:pt x="21191" y="8000"/>
                    </a:moveTo>
                    <a:cubicBezTo>
                      <a:pt x="17435" y="1333"/>
                      <a:pt x="17435" y="1333"/>
                      <a:pt x="17435" y="1333"/>
                    </a:cubicBezTo>
                    <a:cubicBezTo>
                      <a:pt x="17200" y="533"/>
                      <a:pt x="16261" y="0"/>
                      <a:pt x="14852" y="0"/>
                    </a:cubicBezTo>
                    <a:cubicBezTo>
                      <a:pt x="6400" y="0"/>
                      <a:pt x="6400" y="0"/>
                      <a:pt x="6400" y="0"/>
                    </a:cubicBezTo>
                    <a:cubicBezTo>
                      <a:pt x="5461" y="0"/>
                      <a:pt x="4756" y="267"/>
                      <a:pt x="4287" y="667"/>
                    </a:cubicBezTo>
                    <a:cubicBezTo>
                      <a:pt x="4052" y="800"/>
                      <a:pt x="4052" y="800"/>
                      <a:pt x="4052" y="933"/>
                    </a:cubicBezTo>
                    <a:lnTo>
                      <a:pt x="4052" y="933"/>
                    </a:lnTo>
                    <a:lnTo>
                      <a:pt x="3817" y="1067"/>
                    </a:lnTo>
                    <a:cubicBezTo>
                      <a:pt x="61" y="8000"/>
                      <a:pt x="61" y="8000"/>
                      <a:pt x="61" y="8000"/>
                    </a:cubicBezTo>
                    <a:cubicBezTo>
                      <a:pt x="-174" y="8400"/>
                      <a:pt x="296" y="8933"/>
                      <a:pt x="1000" y="9067"/>
                    </a:cubicBezTo>
                    <a:cubicBezTo>
                      <a:pt x="1939" y="9200"/>
                      <a:pt x="2878" y="8933"/>
                      <a:pt x="3113" y="8533"/>
                    </a:cubicBezTo>
                    <a:cubicBezTo>
                      <a:pt x="5930" y="3067"/>
                      <a:pt x="5930" y="3067"/>
                      <a:pt x="5930" y="3067"/>
                    </a:cubicBezTo>
                    <a:cubicBezTo>
                      <a:pt x="6165" y="3067"/>
                      <a:pt x="6165" y="3067"/>
                      <a:pt x="6400" y="3067"/>
                    </a:cubicBezTo>
                    <a:cubicBezTo>
                      <a:pt x="6635" y="3067"/>
                      <a:pt x="6635" y="3067"/>
                      <a:pt x="6635" y="3067"/>
                    </a:cubicBezTo>
                    <a:cubicBezTo>
                      <a:pt x="1939" y="12800"/>
                      <a:pt x="1939" y="12800"/>
                      <a:pt x="1939" y="12800"/>
                    </a:cubicBezTo>
                    <a:cubicBezTo>
                      <a:pt x="6635" y="12800"/>
                      <a:pt x="6635" y="12800"/>
                      <a:pt x="6635" y="12800"/>
                    </a:cubicBezTo>
                    <a:cubicBezTo>
                      <a:pt x="6635" y="20667"/>
                      <a:pt x="6635" y="20667"/>
                      <a:pt x="6635" y="20667"/>
                    </a:cubicBezTo>
                    <a:cubicBezTo>
                      <a:pt x="6635" y="21200"/>
                      <a:pt x="7574" y="21600"/>
                      <a:pt x="8513" y="21600"/>
                    </a:cubicBezTo>
                    <a:cubicBezTo>
                      <a:pt x="9452" y="21600"/>
                      <a:pt x="10156" y="21200"/>
                      <a:pt x="10156" y="20667"/>
                    </a:cubicBezTo>
                    <a:cubicBezTo>
                      <a:pt x="10156" y="12800"/>
                      <a:pt x="10156" y="12800"/>
                      <a:pt x="10156" y="12800"/>
                    </a:cubicBezTo>
                    <a:cubicBezTo>
                      <a:pt x="11330" y="12800"/>
                      <a:pt x="11330" y="12800"/>
                      <a:pt x="11330" y="12800"/>
                    </a:cubicBezTo>
                    <a:cubicBezTo>
                      <a:pt x="11330" y="20667"/>
                      <a:pt x="11330" y="20667"/>
                      <a:pt x="11330" y="20667"/>
                    </a:cubicBezTo>
                    <a:cubicBezTo>
                      <a:pt x="11330" y="21200"/>
                      <a:pt x="12035" y="21600"/>
                      <a:pt x="12974" y="21600"/>
                    </a:cubicBezTo>
                    <a:cubicBezTo>
                      <a:pt x="13913" y="21600"/>
                      <a:pt x="14852" y="21200"/>
                      <a:pt x="14852" y="20667"/>
                    </a:cubicBezTo>
                    <a:cubicBezTo>
                      <a:pt x="14852" y="12800"/>
                      <a:pt x="14852" y="12800"/>
                      <a:pt x="14852" y="12800"/>
                    </a:cubicBezTo>
                    <a:cubicBezTo>
                      <a:pt x="19313" y="12800"/>
                      <a:pt x="19313" y="12800"/>
                      <a:pt x="19313" y="12800"/>
                    </a:cubicBezTo>
                    <a:cubicBezTo>
                      <a:pt x="14617" y="3067"/>
                      <a:pt x="14617" y="3067"/>
                      <a:pt x="14617" y="3067"/>
                    </a:cubicBezTo>
                    <a:cubicBezTo>
                      <a:pt x="14852" y="3067"/>
                      <a:pt x="14852" y="3067"/>
                      <a:pt x="14852" y="3067"/>
                    </a:cubicBezTo>
                    <a:cubicBezTo>
                      <a:pt x="15087" y="3067"/>
                      <a:pt x="15087" y="3067"/>
                      <a:pt x="15087" y="3067"/>
                    </a:cubicBezTo>
                    <a:cubicBezTo>
                      <a:pt x="18374" y="8533"/>
                      <a:pt x="18374" y="8533"/>
                      <a:pt x="18374" y="8533"/>
                    </a:cubicBezTo>
                    <a:cubicBezTo>
                      <a:pt x="18609" y="8933"/>
                      <a:pt x="19548" y="9200"/>
                      <a:pt x="20252" y="9067"/>
                    </a:cubicBezTo>
                    <a:cubicBezTo>
                      <a:pt x="21191" y="8933"/>
                      <a:pt x="21426" y="8400"/>
                      <a:pt x="21191" y="8000"/>
                    </a:cubicBezTo>
                  </a:path>
                </a:pathLst>
              </a:custGeom>
              <a:grpFill/>
              <a:ln w="12700" cap="flat">
                <a:noFill/>
                <a:miter lim="400000"/>
              </a:ln>
              <a:effectLst/>
            </p:spPr>
            <p:txBody>
              <a:bodyPr lIns="0" tIns="0" rIns="0" bIns="0"/>
              <a:lstStyle/>
              <a:p>
                <a:pPr>
                  <a:defRPr sz="3200">
                    <a:solidFill>
                      <a:srgbClr val="FFFFFF"/>
                    </a:solidFill>
                    <a:latin typeface="Helvetica Light"/>
                    <a:ea typeface="Helvetica Light"/>
                    <a:cs typeface="Helvetica Light"/>
                    <a:sym typeface="Helvetica Light"/>
                  </a:defRPr>
                </a:pPr>
                <a:endParaRPr sz="1600">
                  <a:solidFill>
                    <a:srgbClr val="FFFFFF"/>
                  </a:solidFill>
                  <a:latin typeface="Helvetica Light"/>
                  <a:ea typeface="Helvetica Light"/>
                  <a:cs typeface="Helvetica Light"/>
                  <a:sym typeface="Helvetica Light"/>
                </a:endParaRPr>
              </a:p>
            </p:txBody>
          </p:sp>
        </p:grpSp>
        <p:sp>
          <p:nvSpPr>
            <p:cNvPr id="120866" name="Shape 3804"/>
            <p:cNvSpPr/>
            <p:nvPr/>
          </p:nvSpPr>
          <p:spPr bwMode="auto">
            <a:xfrm>
              <a:off x="4660954" y="11359211"/>
              <a:ext cx="108586" cy="108613"/>
            </a:xfrm>
            <a:custGeom>
              <a:avLst/>
              <a:gdLst>
                <a:gd name="T0" fmla="*/ 54293 w 19679"/>
                <a:gd name="T1" fmla="*/ 54307 h 19679"/>
                <a:gd name="T2" fmla="*/ 54293 w 19679"/>
                <a:gd name="T3" fmla="*/ 54307 h 19679"/>
                <a:gd name="T4" fmla="*/ 54293 w 19679"/>
                <a:gd name="T5" fmla="*/ 54307 h 19679"/>
                <a:gd name="T6" fmla="*/ 54293 w 19679"/>
                <a:gd name="T7" fmla="*/ 54307 h 1967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F1F1F1"/>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0" tIns="0" rIns="0" bIns="0"/>
            <a:lstStyle/>
            <a:p>
              <a:endParaRPr lang="zh-CN" altLang="en-US" sz="2400"/>
            </a:p>
          </p:txBody>
        </p:sp>
        <p:sp>
          <p:nvSpPr>
            <p:cNvPr id="120867" name="Shape 3805"/>
            <p:cNvSpPr/>
            <p:nvPr/>
          </p:nvSpPr>
          <p:spPr bwMode="auto">
            <a:xfrm>
              <a:off x="4548834" y="11489862"/>
              <a:ext cx="337921" cy="602881"/>
            </a:xfrm>
            <a:custGeom>
              <a:avLst/>
              <a:gdLst>
                <a:gd name="T0" fmla="*/ 168961 w 21276"/>
                <a:gd name="T1" fmla="*/ 301441 h 21600"/>
                <a:gd name="T2" fmla="*/ 168961 w 21276"/>
                <a:gd name="T3" fmla="*/ 301441 h 21600"/>
                <a:gd name="T4" fmla="*/ 168961 w 21276"/>
                <a:gd name="T5" fmla="*/ 301441 h 21600"/>
                <a:gd name="T6" fmla="*/ 168961 w 21276"/>
                <a:gd name="T7" fmla="*/ 301441 h 21600"/>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276" h="21600" extrusionOk="0">
                  <a:moveTo>
                    <a:pt x="21191" y="8000"/>
                  </a:moveTo>
                  <a:cubicBezTo>
                    <a:pt x="17435" y="1333"/>
                    <a:pt x="17435" y="1333"/>
                    <a:pt x="17435" y="1333"/>
                  </a:cubicBezTo>
                  <a:cubicBezTo>
                    <a:pt x="17200" y="533"/>
                    <a:pt x="16261" y="0"/>
                    <a:pt x="14852" y="0"/>
                  </a:cubicBezTo>
                  <a:cubicBezTo>
                    <a:pt x="6400" y="0"/>
                    <a:pt x="6400" y="0"/>
                    <a:pt x="6400" y="0"/>
                  </a:cubicBezTo>
                  <a:cubicBezTo>
                    <a:pt x="5461" y="0"/>
                    <a:pt x="4756" y="267"/>
                    <a:pt x="4287" y="667"/>
                  </a:cubicBezTo>
                  <a:cubicBezTo>
                    <a:pt x="4052" y="800"/>
                    <a:pt x="4052" y="800"/>
                    <a:pt x="4052" y="933"/>
                  </a:cubicBezTo>
                  <a:lnTo>
                    <a:pt x="3817" y="1067"/>
                  </a:lnTo>
                  <a:cubicBezTo>
                    <a:pt x="61" y="8000"/>
                    <a:pt x="61" y="8000"/>
                    <a:pt x="61" y="8000"/>
                  </a:cubicBezTo>
                  <a:cubicBezTo>
                    <a:pt x="-174" y="8400"/>
                    <a:pt x="296" y="8933"/>
                    <a:pt x="1000" y="9067"/>
                  </a:cubicBezTo>
                  <a:cubicBezTo>
                    <a:pt x="1939" y="9200"/>
                    <a:pt x="2878" y="8933"/>
                    <a:pt x="3113" y="8533"/>
                  </a:cubicBezTo>
                  <a:cubicBezTo>
                    <a:pt x="5930" y="3067"/>
                    <a:pt x="5930" y="3067"/>
                    <a:pt x="5930" y="3067"/>
                  </a:cubicBezTo>
                  <a:cubicBezTo>
                    <a:pt x="6165" y="3067"/>
                    <a:pt x="6165" y="3067"/>
                    <a:pt x="6400" y="3067"/>
                  </a:cubicBezTo>
                  <a:cubicBezTo>
                    <a:pt x="6635" y="3067"/>
                    <a:pt x="6635" y="3067"/>
                    <a:pt x="6635" y="3067"/>
                  </a:cubicBezTo>
                  <a:cubicBezTo>
                    <a:pt x="1939" y="12800"/>
                    <a:pt x="1939" y="12800"/>
                    <a:pt x="1939" y="12800"/>
                  </a:cubicBezTo>
                  <a:cubicBezTo>
                    <a:pt x="6635" y="12800"/>
                    <a:pt x="6635" y="12800"/>
                    <a:pt x="6635" y="12800"/>
                  </a:cubicBezTo>
                  <a:cubicBezTo>
                    <a:pt x="6635" y="20667"/>
                    <a:pt x="6635" y="20667"/>
                    <a:pt x="6635" y="20667"/>
                  </a:cubicBezTo>
                  <a:cubicBezTo>
                    <a:pt x="6635" y="21200"/>
                    <a:pt x="7574" y="21600"/>
                    <a:pt x="8513" y="21600"/>
                  </a:cubicBezTo>
                  <a:cubicBezTo>
                    <a:pt x="9452" y="21600"/>
                    <a:pt x="10156" y="21200"/>
                    <a:pt x="10156" y="20667"/>
                  </a:cubicBezTo>
                  <a:cubicBezTo>
                    <a:pt x="10156" y="12800"/>
                    <a:pt x="10156" y="12800"/>
                    <a:pt x="10156" y="12800"/>
                  </a:cubicBezTo>
                  <a:cubicBezTo>
                    <a:pt x="11330" y="12800"/>
                    <a:pt x="11330" y="12800"/>
                    <a:pt x="11330" y="12800"/>
                  </a:cubicBezTo>
                  <a:cubicBezTo>
                    <a:pt x="11330" y="20667"/>
                    <a:pt x="11330" y="20667"/>
                    <a:pt x="11330" y="20667"/>
                  </a:cubicBezTo>
                  <a:cubicBezTo>
                    <a:pt x="11330" y="21200"/>
                    <a:pt x="12035" y="21600"/>
                    <a:pt x="12974" y="21600"/>
                  </a:cubicBezTo>
                  <a:cubicBezTo>
                    <a:pt x="13913" y="21600"/>
                    <a:pt x="14852" y="21200"/>
                    <a:pt x="14852" y="20667"/>
                  </a:cubicBezTo>
                  <a:cubicBezTo>
                    <a:pt x="14852" y="12800"/>
                    <a:pt x="14852" y="12800"/>
                    <a:pt x="14852" y="12800"/>
                  </a:cubicBezTo>
                  <a:cubicBezTo>
                    <a:pt x="19313" y="12800"/>
                    <a:pt x="19313" y="12800"/>
                    <a:pt x="19313" y="12800"/>
                  </a:cubicBezTo>
                  <a:cubicBezTo>
                    <a:pt x="14617" y="3067"/>
                    <a:pt x="14617" y="3067"/>
                    <a:pt x="14617" y="3067"/>
                  </a:cubicBezTo>
                  <a:cubicBezTo>
                    <a:pt x="14852" y="3067"/>
                    <a:pt x="14852" y="3067"/>
                    <a:pt x="14852" y="3067"/>
                  </a:cubicBezTo>
                  <a:cubicBezTo>
                    <a:pt x="15087" y="3067"/>
                    <a:pt x="15087" y="3067"/>
                    <a:pt x="15087" y="3067"/>
                  </a:cubicBezTo>
                  <a:cubicBezTo>
                    <a:pt x="18374" y="8533"/>
                    <a:pt x="18374" y="8533"/>
                    <a:pt x="18374" y="8533"/>
                  </a:cubicBezTo>
                  <a:cubicBezTo>
                    <a:pt x="18609" y="8933"/>
                    <a:pt x="19548" y="9200"/>
                    <a:pt x="20252" y="9067"/>
                  </a:cubicBezTo>
                  <a:cubicBezTo>
                    <a:pt x="21191" y="8933"/>
                    <a:pt x="21426" y="8400"/>
                    <a:pt x="21191" y="8000"/>
                  </a:cubicBezTo>
                </a:path>
              </a:pathLst>
            </a:custGeom>
            <a:solidFill>
              <a:srgbClr val="F1F1F1"/>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0" tIns="0" rIns="0" bIns="0"/>
            <a:lstStyle/>
            <a:p>
              <a:endParaRPr lang="zh-CN" altLang="en-US" sz="2400"/>
            </a:p>
          </p:txBody>
        </p:sp>
        <p:sp>
          <p:nvSpPr>
            <p:cNvPr id="120868" name="Shape 3806"/>
            <p:cNvSpPr/>
            <p:nvPr/>
          </p:nvSpPr>
          <p:spPr bwMode="auto">
            <a:xfrm>
              <a:off x="5040393" y="11359211"/>
              <a:ext cx="108585" cy="108613"/>
            </a:xfrm>
            <a:custGeom>
              <a:avLst/>
              <a:gdLst>
                <a:gd name="T0" fmla="*/ 54293 w 19679"/>
                <a:gd name="T1" fmla="*/ 54307 h 19679"/>
                <a:gd name="T2" fmla="*/ 54293 w 19679"/>
                <a:gd name="T3" fmla="*/ 54307 h 19679"/>
                <a:gd name="T4" fmla="*/ 54293 w 19679"/>
                <a:gd name="T5" fmla="*/ 54307 h 19679"/>
                <a:gd name="T6" fmla="*/ 54293 w 19679"/>
                <a:gd name="T7" fmla="*/ 54307 h 1967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F1F1F1"/>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0" tIns="0" rIns="0" bIns="0"/>
            <a:lstStyle/>
            <a:p>
              <a:endParaRPr lang="zh-CN" altLang="en-US" sz="2400"/>
            </a:p>
          </p:txBody>
        </p:sp>
        <p:sp>
          <p:nvSpPr>
            <p:cNvPr id="120869" name="Shape 3807"/>
            <p:cNvSpPr/>
            <p:nvPr/>
          </p:nvSpPr>
          <p:spPr bwMode="auto">
            <a:xfrm>
              <a:off x="4928273" y="11489862"/>
              <a:ext cx="337922" cy="602881"/>
            </a:xfrm>
            <a:custGeom>
              <a:avLst/>
              <a:gdLst>
                <a:gd name="T0" fmla="*/ 168961 w 21276"/>
                <a:gd name="T1" fmla="*/ 301441 h 21600"/>
                <a:gd name="T2" fmla="*/ 168961 w 21276"/>
                <a:gd name="T3" fmla="*/ 301441 h 21600"/>
                <a:gd name="T4" fmla="*/ 168961 w 21276"/>
                <a:gd name="T5" fmla="*/ 301441 h 21600"/>
                <a:gd name="T6" fmla="*/ 168961 w 21276"/>
                <a:gd name="T7" fmla="*/ 301441 h 21600"/>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276" h="21600" extrusionOk="0">
                  <a:moveTo>
                    <a:pt x="21191" y="8000"/>
                  </a:moveTo>
                  <a:cubicBezTo>
                    <a:pt x="17435" y="1333"/>
                    <a:pt x="17435" y="1333"/>
                    <a:pt x="17435" y="1333"/>
                  </a:cubicBezTo>
                  <a:cubicBezTo>
                    <a:pt x="17200" y="533"/>
                    <a:pt x="16261" y="0"/>
                    <a:pt x="14852" y="0"/>
                  </a:cubicBezTo>
                  <a:cubicBezTo>
                    <a:pt x="6400" y="0"/>
                    <a:pt x="6400" y="0"/>
                    <a:pt x="6400" y="0"/>
                  </a:cubicBezTo>
                  <a:cubicBezTo>
                    <a:pt x="5461" y="0"/>
                    <a:pt x="4756" y="267"/>
                    <a:pt x="4287" y="667"/>
                  </a:cubicBezTo>
                  <a:cubicBezTo>
                    <a:pt x="4052" y="800"/>
                    <a:pt x="4052" y="800"/>
                    <a:pt x="4052" y="933"/>
                  </a:cubicBezTo>
                  <a:lnTo>
                    <a:pt x="3817" y="1067"/>
                  </a:lnTo>
                  <a:cubicBezTo>
                    <a:pt x="61" y="8000"/>
                    <a:pt x="61" y="8000"/>
                    <a:pt x="61" y="8000"/>
                  </a:cubicBezTo>
                  <a:cubicBezTo>
                    <a:pt x="-174" y="8400"/>
                    <a:pt x="296" y="8933"/>
                    <a:pt x="1000" y="9067"/>
                  </a:cubicBezTo>
                  <a:cubicBezTo>
                    <a:pt x="1939" y="9200"/>
                    <a:pt x="2878" y="8933"/>
                    <a:pt x="3113" y="8533"/>
                  </a:cubicBezTo>
                  <a:cubicBezTo>
                    <a:pt x="5930" y="3067"/>
                    <a:pt x="5930" y="3067"/>
                    <a:pt x="5930" y="3067"/>
                  </a:cubicBezTo>
                  <a:cubicBezTo>
                    <a:pt x="6165" y="3067"/>
                    <a:pt x="6165" y="3067"/>
                    <a:pt x="6400" y="3067"/>
                  </a:cubicBezTo>
                  <a:cubicBezTo>
                    <a:pt x="6635" y="3067"/>
                    <a:pt x="6635" y="3067"/>
                    <a:pt x="6635" y="3067"/>
                  </a:cubicBezTo>
                  <a:cubicBezTo>
                    <a:pt x="1939" y="12800"/>
                    <a:pt x="1939" y="12800"/>
                    <a:pt x="1939" y="12800"/>
                  </a:cubicBezTo>
                  <a:cubicBezTo>
                    <a:pt x="6635" y="12800"/>
                    <a:pt x="6635" y="12800"/>
                    <a:pt x="6635" y="12800"/>
                  </a:cubicBezTo>
                  <a:cubicBezTo>
                    <a:pt x="6635" y="20667"/>
                    <a:pt x="6635" y="20667"/>
                    <a:pt x="6635" y="20667"/>
                  </a:cubicBezTo>
                  <a:cubicBezTo>
                    <a:pt x="6635" y="21200"/>
                    <a:pt x="7574" y="21600"/>
                    <a:pt x="8513" y="21600"/>
                  </a:cubicBezTo>
                  <a:cubicBezTo>
                    <a:pt x="9452" y="21600"/>
                    <a:pt x="10156" y="21200"/>
                    <a:pt x="10156" y="20667"/>
                  </a:cubicBezTo>
                  <a:cubicBezTo>
                    <a:pt x="10156" y="12800"/>
                    <a:pt x="10156" y="12800"/>
                    <a:pt x="10156" y="12800"/>
                  </a:cubicBezTo>
                  <a:cubicBezTo>
                    <a:pt x="11330" y="12800"/>
                    <a:pt x="11330" y="12800"/>
                    <a:pt x="11330" y="12800"/>
                  </a:cubicBezTo>
                  <a:cubicBezTo>
                    <a:pt x="11330" y="20667"/>
                    <a:pt x="11330" y="20667"/>
                    <a:pt x="11330" y="20667"/>
                  </a:cubicBezTo>
                  <a:cubicBezTo>
                    <a:pt x="11330" y="21200"/>
                    <a:pt x="12035" y="21600"/>
                    <a:pt x="12974" y="21600"/>
                  </a:cubicBezTo>
                  <a:cubicBezTo>
                    <a:pt x="13913" y="21600"/>
                    <a:pt x="14852" y="21200"/>
                    <a:pt x="14852" y="20667"/>
                  </a:cubicBezTo>
                  <a:cubicBezTo>
                    <a:pt x="14852" y="12800"/>
                    <a:pt x="14852" y="12800"/>
                    <a:pt x="14852" y="12800"/>
                  </a:cubicBezTo>
                  <a:cubicBezTo>
                    <a:pt x="19313" y="12800"/>
                    <a:pt x="19313" y="12800"/>
                    <a:pt x="19313" y="12800"/>
                  </a:cubicBezTo>
                  <a:cubicBezTo>
                    <a:pt x="14617" y="3067"/>
                    <a:pt x="14617" y="3067"/>
                    <a:pt x="14617" y="3067"/>
                  </a:cubicBezTo>
                  <a:cubicBezTo>
                    <a:pt x="14852" y="3067"/>
                    <a:pt x="14852" y="3067"/>
                    <a:pt x="14852" y="3067"/>
                  </a:cubicBezTo>
                  <a:cubicBezTo>
                    <a:pt x="15087" y="3067"/>
                    <a:pt x="15087" y="3067"/>
                    <a:pt x="15087" y="3067"/>
                  </a:cubicBezTo>
                  <a:cubicBezTo>
                    <a:pt x="18374" y="8533"/>
                    <a:pt x="18374" y="8533"/>
                    <a:pt x="18374" y="8533"/>
                  </a:cubicBezTo>
                  <a:cubicBezTo>
                    <a:pt x="18609" y="8933"/>
                    <a:pt x="19548" y="9200"/>
                    <a:pt x="20252" y="9067"/>
                  </a:cubicBezTo>
                  <a:cubicBezTo>
                    <a:pt x="21191" y="8933"/>
                    <a:pt x="21426" y="8400"/>
                    <a:pt x="21191" y="8000"/>
                  </a:cubicBezTo>
                </a:path>
              </a:pathLst>
            </a:custGeom>
            <a:solidFill>
              <a:srgbClr val="F1F1F1"/>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0" tIns="0" rIns="0" bIns="0"/>
            <a:lstStyle/>
            <a:p>
              <a:endParaRPr lang="zh-CN" altLang="en-US" sz="2400"/>
            </a:p>
          </p:txBody>
        </p:sp>
        <p:sp>
          <p:nvSpPr>
            <p:cNvPr id="120870" name="Shape 3808"/>
            <p:cNvSpPr/>
            <p:nvPr/>
          </p:nvSpPr>
          <p:spPr bwMode="auto">
            <a:xfrm>
              <a:off x="5421267" y="11359211"/>
              <a:ext cx="108585" cy="108613"/>
            </a:xfrm>
            <a:custGeom>
              <a:avLst/>
              <a:gdLst>
                <a:gd name="T0" fmla="*/ 54293 w 19679"/>
                <a:gd name="T1" fmla="*/ 54307 h 19679"/>
                <a:gd name="T2" fmla="*/ 54293 w 19679"/>
                <a:gd name="T3" fmla="*/ 54307 h 19679"/>
                <a:gd name="T4" fmla="*/ 54293 w 19679"/>
                <a:gd name="T5" fmla="*/ 54307 h 19679"/>
                <a:gd name="T6" fmla="*/ 54293 w 19679"/>
                <a:gd name="T7" fmla="*/ 54307 h 1967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F1F1F1"/>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0" tIns="0" rIns="0" bIns="0"/>
            <a:lstStyle/>
            <a:p>
              <a:endParaRPr lang="zh-CN" altLang="en-US" sz="2400"/>
            </a:p>
          </p:txBody>
        </p:sp>
        <p:sp>
          <p:nvSpPr>
            <p:cNvPr id="120871" name="Shape 3809"/>
            <p:cNvSpPr/>
            <p:nvPr/>
          </p:nvSpPr>
          <p:spPr bwMode="auto">
            <a:xfrm>
              <a:off x="5309147" y="11489862"/>
              <a:ext cx="337921" cy="602881"/>
            </a:xfrm>
            <a:custGeom>
              <a:avLst/>
              <a:gdLst>
                <a:gd name="T0" fmla="*/ 168961 w 21276"/>
                <a:gd name="T1" fmla="*/ 301441 h 21600"/>
                <a:gd name="T2" fmla="*/ 168961 w 21276"/>
                <a:gd name="T3" fmla="*/ 301441 h 21600"/>
                <a:gd name="T4" fmla="*/ 168961 w 21276"/>
                <a:gd name="T5" fmla="*/ 301441 h 21600"/>
                <a:gd name="T6" fmla="*/ 168961 w 21276"/>
                <a:gd name="T7" fmla="*/ 301441 h 21600"/>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276" h="21600" extrusionOk="0">
                  <a:moveTo>
                    <a:pt x="21191" y="8000"/>
                  </a:moveTo>
                  <a:cubicBezTo>
                    <a:pt x="17435" y="1333"/>
                    <a:pt x="17435" y="1333"/>
                    <a:pt x="17435" y="1333"/>
                  </a:cubicBezTo>
                  <a:cubicBezTo>
                    <a:pt x="17200" y="533"/>
                    <a:pt x="16261" y="0"/>
                    <a:pt x="14852" y="0"/>
                  </a:cubicBezTo>
                  <a:cubicBezTo>
                    <a:pt x="6400" y="0"/>
                    <a:pt x="6400" y="0"/>
                    <a:pt x="6400" y="0"/>
                  </a:cubicBezTo>
                  <a:cubicBezTo>
                    <a:pt x="5461" y="0"/>
                    <a:pt x="4756" y="267"/>
                    <a:pt x="4287" y="667"/>
                  </a:cubicBezTo>
                  <a:cubicBezTo>
                    <a:pt x="4052" y="800"/>
                    <a:pt x="4052" y="800"/>
                    <a:pt x="4052" y="933"/>
                  </a:cubicBezTo>
                  <a:lnTo>
                    <a:pt x="3817" y="1067"/>
                  </a:lnTo>
                  <a:cubicBezTo>
                    <a:pt x="61" y="8000"/>
                    <a:pt x="61" y="8000"/>
                    <a:pt x="61" y="8000"/>
                  </a:cubicBezTo>
                  <a:cubicBezTo>
                    <a:pt x="-174" y="8400"/>
                    <a:pt x="296" y="8933"/>
                    <a:pt x="1000" y="9067"/>
                  </a:cubicBezTo>
                  <a:cubicBezTo>
                    <a:pt x="1939" y="9200"/>
                    <a:pt x="2878" y="8933"/>
                    <a:pt x="3113" y="8533"/>
                  </a:cubicBezTo>
                  <a:cubicBezTo>
                    <a:pt x="5930" y="3067"/>
                    <a:pt x="5930" y="3067"/>
                    <a:pt x="5930" y="3067"/>
                  </a:cubicBezTo>
                  <a:cubicBezTo>
                    <a:pt x="6165" y="3067"/>
                    <a:pt x="6165" y="3067"/>
                    <a:pt x="6400" y="3067"/>
                  </a:cubicBezTo>
                  <a:cubicBezTo>
                    <a:pt x="6635" y="3067"/>
                    <a:pt x="6635" y="3067"/>
                    <a:pt x="6635" y="3067"/>
                  </a:cubicBezTo>
                  <a:cubicBezTo>
                    <a:pt x="1939" y="12800"/>
                    <a:pt x="1939" y="12800"/>
                    <a:pt x="1939" y="12800"/>
                  </a:cubicBezTo>
                  <a:cubicBezTo>
                    <a:pt x="6635" y="12800"/>
                    <a:pt x="6635" y="12800"/>
                    <a:pt x="6635" y="12800"/>
                  </a:cubicBezTo>
                  <a:cubicBezTo>
                    <a:pt x="6635" y="20667"/>
                    <a:pt x="6635" y="20667"/>
                    <a:pt x="6635" y="20667"/>
                  </a:cubicBezTo>
                  <a:cubicBezTo>
                    <a:pt x="6635" y="21200"/>
                    <a:pt x="7574" y="21600"/>
                    <a:pt x="8513" y="21600"/>
                  </a:cubicBezTo>
                  <a:cubicBezTo>
                    <a:pt x="9452" y="21600"/>
                    <a:pt x="10156" y="21200"/>
                    <a:pt x="10156" y="20667"/>
                  </a:cubicBezTo>
                  <a:cubicBezTo>
                    <a:pt x="10156" y="12800"/>
                    <a:pt x="10156" y="12800"/>
                    <a:pt x="10156" y="12800"/>
                  </a:cubicBezTo>
                  <a:cubicBezTo>
                    <a:pt x="11330" y="12800"/>
                    <a:pt x="11330" y="12800"/>
                    <a:pt x="11330" y="12800"/>
                  </a:cubicBezTo>
                  <a:cubicBezTo>
                    <a:pt x="11330" y="20667"/>
                    <a:pt x="11330" y="20667"/>
                    <a:pt x="11330" y="20667"/>
                  </a:cubicBezTo>
                  <a:cubicBezTo>
                    <a:pt x="11330" y="21200"/>
                    <a:pt x="12035" y="21600"/>
                    <a:pt x="12974" y="21600"/>
                  </a:cubicBezTo>
                  <a:cubicBezTo>
                    <a:pt x="13913" y="21600"/>
                    <a:pt x="14852" y="21200"/>
                    <a:pt x="14852" y="20667"/>
                  </a:cubicBezTo>
                  <a:cubicBezTo>
                    <a:pt x="14852" y="12800"/>
                    <a:pt x="14852" y="12800"/>
                    <a:pt x="14852" y="12800"/>
                  </a:cubicBezTo>
                  <a:cubicBezTo>
                    <a:pt x="19313" y="12800"/>
                    <a:pt x="19313" y="12800"/>
                    <a:pt x="19313" y="12800"/>
                  </a:cubicBezTo>
                  <a:cubicBezTo>
                    <a:pt x="14617" y="3067"/>
                    <a:pt x="14617" y="3067"/>
                    <a:pt x="14617" y="3067"/>
                  </a:cubicBezTo>
                  <a:cubicBezTo>
                    <a:pt x="14852" y="3067"/>
                    <a:pt x="14852" y="3067"/>
                    <a:pt x="14852" y="3067"/>
                  </a:cubicBezTo>
                  <a:cubicBezTo>
                    <a:pt x="15087" y="3067"/>
                    <a:pt x="15087" y="3067"/>
                    <a:pt x="15087" y="3067"/>
                  </a:cubicBezTo>
                  <a:cubicBezTo>
                    <a:pt x="18374" y="8533"/>
                    <a:pt x="18374" y="8533"/>
                    <a:pt x="18374" y="8533"/>
                  </a:cubicBezTo>
                  <a:cubicBezTo>
                    <a:pt x="18609" y="8933"/>
                    <a:pt x="19548" y="9200"/>
                    <a:pt x="20252" y="9067"/>
                  </a:cubicBezTo>
                  <a:cubicBezTo>
                    <a:pt x="21191" y="8933"/>
                    <a:pt x="21426" y="8400"/>
                    <a:pt x="21191" y="8000"/>
                  </a:cubicBezTo>
                </a:path>
              </a:pathLst>
            </a:custGeom>
            <a:solidFill>
              <a:srgbClr val="F1F1F1"/>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0" tIns="0" rIns="0" bIns="0"/>
            <a:lstStyle/>
            <a:p>
              <a:endParaRPr lang="zh-CN" altLang="en-US" sz="2400"/>
            </a:p>
          </p:txBody>
        </p:sp>
        <p:sp>
          <p:nvSpPr>
            <p:cNvPr id="120872" name="Shape 3810"/>
            <p:cNvSpPr/>
            <p:nvPr/>
          </p:nvSpPr>
          <p:spPr bwMode="auto">
            <a:xfrm>
              <a:off x="5800707" y="11359211"/>
              <a:ext cx="108585" cy="108613"/>
            </a:xfrm>
            <a:custGeom>
              <a:avLst/>
              <a:gdLst>
                <a:gd name="T0" fmla="*/ 54293 w 19679"/>
                <a:gd name="T1" fmla="*/ 54307 h 19679"/>
                <a:gd name="T2" fmla="*/ 54293 w 19679"/>
                <a:gd name="T3" fmla="*/ 54307 h 19679"/>
                <a:gd name="T4" fmla="*/ 54293 w 19679"/>
                <a:gd name="T5" fmla="*/ 54307 h 19679"/>
                <a:gd name="T6" fmla="*/ 54293 w 19679"/>
                <a:gd name="T7" fmla="*/ 54307 h 1967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F1F1F1"/>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0" tIns="0" rIns="0" bIns="0"/>
            <a:lstStyle/>
            <a:p>
              <a:endParaRPr lang="zh-CN" altLang="en-US" sz="2400"/>
            </a:p>
          </p:txBody>
        </p:sp>
        <p:sp>
          <p:nvSpPr>
            <p:cNvPr id="120873" name="Shape 3811"/>
            <p:cNvSpPr/>
            <p:nvPr/>
          </p:nvSpPr>
          <p:spPr bwMode="auto">
            <a:xfrm>
              <a:off x="5688585" y="11489862"/>
              <a:ext cx="337922" cy="602881"/>
            </a:xfrm>
            <a:custGeom>
              <a:avLst/>
              <a:gdLst>
                <a:gd name="T0" fmla="*/ 168961 w 21276"/>
                <a:gd name="T1" fmla="*/ 301441 h 21600"/>
                <a:gd name="T2" fmla="*/ 168961 w 21276"/>
                <a:gd name="T3" fmla="*/ 301441 h 21600"/>
                <a:gd name="T4" fmla="*/ 168961 w 21276"/>
                <a:gd name="T5" fmla="*/ 301441 h 21600"/>
                <a:gd name="T6" fmla="*/ 168961 w 21276"/>
                <a:gd name="T7" fmla="*/ 301441 h 21600"/>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276" h="21600" extrusionOk="0">
                  <a:moveTo>
                    <a:pt x="21191" y="8000"/>
                  </a:moveTo>
                  <a:cubicBezTo>
                    <a:pt x="17435" y="1333"/>
                    <a:pt x="17435" y="1333"/>
                    <a:pt x="17435" y="1333"/>
                  </a:cubicBezTo>
                  <a:cubicBezTo>
                    <a:pt x="17200" y="533"/>
                    <a:pt x="16261" y="0"/>
                    <a:pt x="14852" y="0"/>
                  </a:cubicBezTo>
                  <a:cubicBezTo>
                    <a:pt x="6400" y="0"/>
                    <a:pt x="6400" y="0"/>
                    <a:pt x="6400" y="0"/>
                  </a:cubicBezTo>
                  <a:cubicBezTo>
                    <a:pt x="5461" y="0"/>
                    <a:pt x="4756" y="267"/>
                    <a:pt x="4287" y="667"/>
                  </a:cubicBezTo>
                  <a:cubicBezTo>
                    <a:pt x="4052" y="800"/>
                    <a:pt x="4052" y="800"/>
                    <a:pt x="4052" y="933"/>
                  </a:cubicBezTo>
                  <a:lnTo>
                    <a:pt x="3817" y="1067"/>
                  </a:lnTo>
                  <a:cubicBezTo>
                    <a:pt x="61" y="8000"/>
                    <a:pt x="61" y="8000"/>
                    <a:pt x="61" y="8000"/>
                  </a:cubicBezTo>
                  <a:cubicBezTo>
                    <a:pt x="-174" y="8400"/>
                    <a:pt x="296" y="8933"/>
                    <a:pt x="1000" y="9067"/>
                  </a:cubicBezTo>
                  <a:cubicBezTo>
                    <a:pt x="1939" y="9200"/>
                    <a:pt x="2878" y="8933"/>
                    <a:pt x="3113" y="8533"/>
                  </a:cubicBezTo>
                  <a:cubicBezTo>
                    <a:pt x="5930" y="3067"/>
                    <a:pt x="5930" y="3067"/>
                    <a:pt x="5930" y="3067"/>
                  </a:cubicBezTo>
                  <a:cubicBezTo>
                    <a:pt x="6165" y="3067"/>
                    <a:pt x="6165" y="3067"/>
                    <a:pt x="6400" y="3067"/>
                  </a:cubicBezTo>
                  <a:cubicBezTo>
                    <a:pt x="6635" y="3067"/>
                    <a:pt x="6635" y="3067"/>
                    <a:pt x="6635" y="3067"/>
                  </a:cubicBezTo>
                  <a:cubicBezTo>
                    <a:pt x="1939" y="12800"/>
                    <a:pt x="1939" y="12800"/>
                    <a:pt x="1939" y="12800"/>
                  </a:cubicBezTo>
                  <a:cubicBezTo>
                    <a:pt x="6635" y="12800"/>
                    <a:pt x="6635" y="12800"/>
                    <a:pt x="6635" y="12800"/>
                  </a:cubicBezTo>
                  <a:cubicBezTo>
                    <a:pt x="6635" y="20667"/>
                    <a:pt x="6635" y="20667"/>
                    <a:pt x="6635" y="20667"/>
                  </a:cubicBezTo>
                  <a:cubicBezTo>
                    <a:pt x="6635" y="21200"/>
                    <a:pt x="7574" y="21600"/>
                    <a:pt x="8513" y="21600"/>
                  </a:cubicBezTo>
                  <a:cubicBezTo>
                    <a:pt x="9452" y="21600"/>
                    <a:pt x="10156" y="21200"/>
                    <a:pt x="10156" y="20667"/>
                  </a:cubicBezTo>
                  <a:cubicBezTo>
                    <a:pt x="10156" y="12800"/>
                    <a:pt x="10156" y="12800"/>
                    <a:pt x="10156" y="12800"/>
                  </a:cubicBezTo>
                  <a:cubicBezTo>
                    <a:pt x="11330" y="12800"/>
                    <a:pt x="11330" y="12800"/>
                    <a:pt x="11330" y="12800"/>
                  </a:cubicBezTo>
                  <a:cubicBezTo>
                    <a:pt x="11330" y="20667"/>
                    <a:pt x="11330" y="20667"/>
                    <a:pt x="11330" y="20667"/>
                  </a:cubicBezTo>
                  <a:cubicBezTo>
                    <a:pt x="11330" y="21200"/>
                    <a:pt x="12035" y="21600"/>
                    <a:pt x="12974" y="21600"/>
                  </a:cubicBezTo>
                  <a:cubicBezTo>
                    <a:pt x="13913" y="21600"/>
                    <a:pt x="14852" y="21200"/>
                    <a:pt x="14852" y="20667"/>
                  </a:cubicBezTo>
                  <a:cubicBezTo>
                    <a:pt x="14852" y="12800"/>
                    <a:pt x="14852" y="12800"/>
                    <a:pt x="14852" y="12800"/>
                  </a:cubicBezTo>
                  <a:cubicBezTo>
                    <a:pt x="19313" y="12800"/>
                    <a:pt x="19313" y="12800"/>
                    <a:pt x="19313" y="12800"/>
                  </a:cubicBezTo>
                  <a:cubicBezTo>
                    <a:pt x="14617" y="3067"/>
                    <a:pt x="14617" y="3067"/>
                    <a:pt x="14617" y="3067"/>
                  </a:cubicBezTo>
                  <a:cubicBezTo>
                    <a:pt x="14852" y="3067"/>
                    <a:pt x="14852" y="3067"/>
                    <a:pt x="14852" y="3067"/>
                  </a:cubicBezTo>
                  <a:cubicBezTo>
                    <a:pt x="15087" y="3067"/>
                    <a:pt x="15087" y="3067"/>
                    <a:pt x="15087" y="3067"/>
                  </a:cubicBezTo>
                  <a:cubicBezTo>
                    <a:pt x="18374" y="8533"/>
                    <a:pt x="18374" y="8533"/>
                    <a:pt x="18374" y="8533"/>
                  </a:cubicBezTo>
                  <a:cubicBezTo>
                    <a:pt x="18609" y="8933"/>
                    <a:pt x="19548" y="9200"/>
                    <a:pt x="20252" y="9067"/>
                  </a:cubicBezTo>
                  <a:cubicBezTo>
                    <a:pt x="21191" y="8933"/>
                    <a:pt x="21426" y="8400"/>
                    <a:pt x="21191" y="8000"/>
                  </a:cubicBezTo>
                </a:path>
              </a:pathLst>
            </a:custGeom>
            <a:solidFill>
              <a:srgbClr val="F1F1F1"/>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0" tIns="0" rIns="0" bIns="0"/>
            <a:lstStyle/>
            <a:p>
              <a:endParaRPr lang="zh-CN" altLang="en-US" sz="2400"/>
            </a:p>
          </p:txBody>
        </p:sp>
        <p:sp>
          <p:nvSpPr>
            <p:cNvPr id="120874" name="Shape 3812"/>
            <p:cNvSpPr/>
            <p:nvPr/>
          </p:nvSpPr>
          <p:spPr bwMode="auto">
            <a:xfrm>
              <a:off x="6181197" y="11359211"/>
              <a:ext cx="108585" cy="108613"/>
            </a:xfrm>
            <a:custGeom>
              <a:avLst/>
              <a:gdLst>
                <a:gd name="T0" fmla="*/ 54293 w 19679"/>
                <a:gd name="T1" fmla="*/ 54307 h 19679"/>
                <a:gd name="T2" fmla="*/ 54293 w 19679"/>
                <a:gd name="T3" fmla="*/ 54307 h 19679"/>
                <a:gd name="T4" fmla="*/ 54293 w 19679"/>
                <a:gd name="T5" fmla="*/ 54307 h 19679"/>
                <a:gd name="T6" fmla="*/ 54293 w 19679"/>
                <a:gd name="T7" fmla="*/ 54307 h 1967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F1F1F1"/>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0" tIns="0" rIns="0" bIns="0"/>
            <a:lstStyle/>
            <a:p>
              <a:endParaRPr lang="zh-CN" altLang="en-US" sz="2400"/>
            </a:p>
          </p:txBody>
        </p:sp>
        <p:sp>
          <p:nvSpPr>
            <p:cNvPr id="120875" name="Shape 3813"/>
            <p:cNvSpPr/>
            <p:nvPr/>
          </p:nvSpPr>
          <p:spPr bwMode="auto">
            <a:xfrm>
              <a:off x="6069076" y="11489862"/>
              <a:ext cx="337921" cy="602881"/>
            </a:xfrm>
            <a:custGeom>
              <a:avLst/>
              <a:gdLst>
                <a:gd name="T0" fmla="*/ 168961 w 21276"/>
                <a:gd name="T1" fmla="*/ 301441 h 21600"/>
                <a:gd name="T2" fmla="*/ 168961 w 21276"/>
                <a:gd name="T3" fmla="*/ 301441 h 21600"/>
                <a:gd name="T4" fmla="*/ 168961 w 21276"/>
                <a:gd name="T5" fmla="*/ 301441 h 21600"/>
                <a:gd name="T6" fmla="*/ 168961 w 21276"/>
                <a:gd name="T7" fmla="*/ 301441 h 21600"/>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276" h="21600" extrusionOk="0">
                  <a:moveTo>
                    <a:pt x="21191" y="8000"/>
                  </a:moveTo>
                  <a:cubicBezTo>
                    <a:pt x="17435" y="1333"/>
                    <a:pt x="17435" y="1333"/>
                    <a:pt x="17435" y="1333"/>
                  </a:cubicBezTo>
                  <a:cubicBezTo>
                    <a:pt x="17200" y="533"/>
                    <a:pt x="16261" y="0"/>
                    <a:pt x="14852" y="0"/>
                  </a:cubicBezTo>
                  <a:cubicBezTo>
                    <a:pt x="6400" y="0"/>
                    <a:pt x="6400" y="0"/>
                    <a:pt x="6400" y="0"/>
                  </a:cubicBezTo>
                  <a:cubicBezTo>
                    <a:pt x="5461" y="0"/>
                    <a:pt x="4756" y="267"/>
                    <a:pt x="4287" y="667"/>
                  </a:cubicBezTo>
                  <a:cubicBezTo>
                    <a:pt x="4052" y="800"/>
                    <a:pt x="4052" y="800"/>
                    <a:pt x="4052" y="933"/>
                  </a:cubicBezTo>
                  <a:lnTo>
                    <a:pt x="3817" y="1067"/>
                  </a:lnTo>
                  <a:cubicBezTo>
                    <a:pt x="61" y="8000"/>
                    <a:pt x="61" y="8000"/>
                    <a:pt x="61" y="8000"/>
                  </a:cubicBezTo>
                  <a:cubicBezTo>
                    <a:pt x="-174" y="8400"/>
                    <a:pt x="296" y="8933"/>
                    <a:pt x="1000" y="9067"/>
                  </a:cubicBezTo>
                  <a:cubicBezTo>
                    <a:pt x="1939" y="9200"/>
                    <a:pt x="2878" y="8933"/>
                    <a:pt x="3113" y="8533"/>
                  </a:cubicBezTo>
                  <a:cubicBezTo>
                    <a:pt x="5930" y="3067"/>
                    <a:pt x="5930" y="3067"/>
                    <a:pt x="5930" y="3067"/>
                  </a:cubicBezTo>
                  <a:cubicBezTo>
                    <a:pt x="6165" y="3067"/>
                    <a:pt x="6165" y="3067"/>
                    <a:pt x="6400" y="3067"/>
                  </a:cubicBezTo>
                  <a:cubicBezTo>
                    <a:pt x="6635" y="3067"/>
                    <a:pt x="6635" y="3067"/>
                    <a:pt x="6635" y="3067"/>
                  </a:cubicBezTo>
                  <a:cubicBezTo>
                    <a:pt x="1939" y="12800"/>
                    <a:pt x="1939" y="12800"/>
                    <a:pt x="1939" y="12800"/>
                  </a:cubicBezTo>
                  <a:cubicBezTo>
                    <a:pt x="6635" y="12800"/>
                    <a:pt x="6635" y="12800"/>
                    <a:pt x="6635" y="12800"/>
                  </a:cubicBezTo>
                  <a:cubicBezTo>
                    <a:pt x="6635" y="20667"/>
                    <a:pt x="6635" y="20667"/>
                    <a:pt x="6635" y="20667"/>
                  </a:cubicBezTo>
                  <a:cubicBezTo>
                    <a:pt x="6635" y="21200"/>
                    <a:pt x="7574" y="21600"/>
                    <a:pt x="8513" y="21600"/>
                  </a:cubicBezTo>
                  <a:cubicBezTo>
                    <a:pt x="9452" y="21600"/>
                    <a:pt x="10156" y="21200"/>
                    <a:pt x="10156" y="20667"/>
                  </a:cubicBezTo>
                  <a:cubicBezTo>
                    <a:pt x="10156" y="12800"/>
                    <a:pt x="10156" y="12800"/>
                    <a:pt x="10156" y="12800"/>
                  </a:cubicBezTo>
                  <a:cubicBezTo>
                    <a:pt x="11330" y="12800"/>
                    <a:pt x="11330" y="12800"/>
                    <a:pt x="11330" y="12800"/>
                  </a:cubicBezTo>
                  <a:cubicBezTo>
                    <a:pt x="11330" y="20667"/>
                    <a:pt x="11330" y="20667"/>
                    <a:pt x="11330" y="20667"/>
                  </a:cubicBezTo>
                  <a:cubicBezTo>
                    <a:pt x="11330" y="21200"/>
                    <a:pt x="12035" y="21600"/>
                    <a:pt x="12974" y="21600"/>
                  </a:cubicBezTo>
                  <a:cubicBezTo>
                    <a:pt x="13913" y="21600"/>
                    <a:pt x="14852" y="21200"/>
                    <a:pt x="14852" y="20667"/>
                  </a:cubicBezTo>
                  <a:cubicBezTo>
                    <a:pt x="14852" y="12800"/>
                    <a:pt x="14852" y="12800"/>
                    <a:pt x="14852" y="12800"/>
                  </a:cubicBezTo>
                  <a:cubicBezTo>
                    <a:pt x="19313" y="12800"/>
                    <a:pt x="19313" y="12800"/>
                    <a:pt x="19313" y="12800"/>
                  </a:cubicBezTo>
                  <a:cubicBezTo>
                    <a:pt x="14617" y="3067"/>
                    <a:pt x="14617" y="3067"/>
                    <a:pt x="14617" y="3067"/>
                  </a:cubicBezTo>
                  <a:cubicBezTo>
                    <a:pt x="14852" y="3067"/>
                    <a:pt x="14852" y="3067"/>
                    <a:pt x="14852" y="3067"/>
                  </a:cubicBezTo>
                  <a:cubicBezTo>
                    <a:pt x="15087" y="3067"/>
                    <a:pt x="15087" y="3067"/>
                    <a:pt x="15087" y="3067"/>
                  </a:cubicBezTo>
                  <a:cubicBezTo>
                    <a:pt x="18374" y="8533"/>
                    <a:pt x="18374" y="8533"/>
                    <a:pt x="18374" y="8533"/>
                  </a:cubicBezTo>
                  <a:cubicBezTo>
                    <a:pt x="18609" y="8933"/>
                    <a:pt x="19548" y="9200"/>
                    <a:pt x="20252" y="9067"/>
                  </a:cubicBezTo>
                  <a:cubicBezTo>
                    <a:pt x="21191" y="8933"/>
                    <a:pt x="21426" y="8400"/>
                    <a:pt x="21191" y="8000"/>
                  </a:cubicBezTo>
                </a:path>
              </a:pathLst>
            </a:custGeom>
            <a:solidFill>
              <a:srgbClr val="F1F1F1"/>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0" tIns="0" rIns="0" bIns="0"/>
            <a:lstStyle/>
            <a:p>
              <a:endParaRPr lang="zh-CN" altLang="en-US" sz="2400"/>
            </a:p>
          </p:txBody>
        </p:sp>
        <p:sp>
          <p:nvSpPr>
            <p:cNvPr id="120876" name="Shape 3814"/>
            <p:cNvSpPr/>
            <p:nvPr/>
          </p:nvSpPr>
          <p:spPr bwMode="auto">
            <a:xfrm>
              <a:off x="6560636" y="11359211"/>
              <a:ext cx="108586" cy="108613"/>
            </a:xfrm>
            <a:custGeom>
              <a:avLst/>
              <a:gdLst>
                <a:gd name="T0" fmla="*/ 54293 w 19679"/>
                <a:gd name="T1" fmla="*/ 54307 h 19679"/>
                <a:gd name="T2" fmla="*/ 54293 w 19679"/>
                <a:gd name="T3" fmla="*/ 54307 h 19679"/>
                <a:gd name="T4" fmla="*/ 54293 w 19679"/>
                <a:gd name="T5" fmla="*/ 54307 h 19679"/>
                <a:gd name="T6" fmla="*/ 54293 w 19679"/>
                <a:gd name="T7" fmla="*/ 54307 h 1967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F1F1F1"/>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0" tIns="0" rIns="0" bIns="0"/>
            <a:lstStyle/>
            <a:p>
              <a:endParaRPr lang="zh-CN" altLang="en-US" sz="2400"/>
            </a:p>
          </p:txBody>
        </p:sp>
        <p:sp>
          <p:nvSpPr>
            <p:cNvPr id="120877" name="Shape 3815"/>
            <p:cNvSpPr/>
            <p:nvPr/>
          </p:nvSpPr>
          <p:spPr bwMode="auto">
            <a:xfrm>
              <a:off x="6448515" y="11489862"/>
              <a:ext cx="337922" cy="602881"/>
            </a:xfrm>
            <a:custGeom>
              <a:avLst/>
              <a:gdLst>
                <a:gd name="T0" fmla="*/ 168961 w 21276"/>
                <a:gd name="T1" fmla="*/ 301441 h 21600"/>
                <a:gd name="T2" fmla="*/ 168961 w 21276"/>
                <a:gd name="T3" fmla="*/ 301441 h 21600"/>
                <a:gd name="T4" fmla="*/ 168961 w 21276"/>
                <a:gd name="T5" fmla="*/ 301441 h 21600"/>
                <a:gd name="T6" fmla="*/ 168961 w 21276"/>
                <a:gd name="T7" fmla="*/ 301441 h 21600"/>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276" h="21600" extrusionOk="0">
                  <a:moveTo>
                    <a:pt x="21191" y="8000"/>
                  </a:moveTo>
                  <a:cubicBezTo>
                    <a:pt x="17435" y="1333"/>
                    <a:pt x="17435" y="1333"/>
                    <a:pt x="17435" y="1333"/>
                  </a:cubicBezTo>
                  <a:cubicBezTo>
                    <a:pt x="17200" y="533"/>
                    <a:pt x="16261" y="0"/>
                    <a:pt x="14852" y="0"/>
                  </a:cubicBezTo>
                  <a:cubicBezTo>
                    <a:pt x="6400" y="0"/>
                    <a:pt x="6400" y="0"/>
                    <a:pt x="6400" y="0"/>
                  </a:cubicBezTo>
                  <a:cubicBezTo>
                    <a:pt x="5461" y="0"/>
                    <a:pt x="4756" y="267"/>
                    <a:pt x="4287" y="667"/>
                  </a:cubicBezTo>
                  <a:cubicBezTo>
                    <a:pt x="4052" y="800"/>
                    <a:pt x="4052" y="800"/>
                    <a:pt x="4052" y="933"/>
                  </a:cubicBezTo>
                  <a:lnTo>
                    <a:pt x="3817" y="1067"/>
                  </a:lnTo>
                  <a:cubicBezTo>
                    <a:pt x="61" y="8000"/>
                    <a:pt x="61" y="8000"/>
                    <a:pt x="61" y="8000"/>
                  </a:cubicBezTo>
                  <a:cubicBezTo>
                    <a:pt x="-174" y="8400"/>
                    <a:pt x="296" y="8933"/>
                    <a:pt x="1000" y="9067"/>
                  </a:cubicBezTo>
                  <a:cubicBezTo>
                    <a:pt x="1939" y="9200"/>
                    <a:pt x="2878" y="8933"/>
                    <a:pt x="3113" y="8533"/>
                  </a:cubicBezTo>
                  <a:cubicBezTo>
                    <a:pt x="5930" y="3067"/>
                    <a:pt x="5930" y="3067"/>
                    <a:pt x="5930" y="3067"/>
                  </a:cubicBezTo>
                  <a:cubicBezTo>
                    <a:pt x="6165" y="3067"/>
                    <a:pt x="6165" y="3067"/>
                    <a:pt x="6400" y="3067"/>
                  </a:cubicBezTo>
                  <a:cubicBezTo>
                    <a:pt x="6635" y="3067"/>
                    <a:pt x="6635" y="3067"/>
                    <a:pt x="6635" y="3067"/>
                  </a:cubicBezTo>
                  <a:cubicBezTo>
                    <a:pt x="1939" y="12800"/>
                    <a:pt x="1939" y="12800"/>
                    <a:pt x="1939" y="12800"/>
                  </a:cubicBezTo>
                  <a:cubicBezTo>
                    <a:pt x="6635" y="12800"/>
                    <a:pt x="6635" y="12800"/>
                    <a:pt x="6635" y="12800"/>
                  </a:cubicBezTo>
                  <a:cubicBezTo>
                    <a:pt x="6635" y="20667"/>
                    <a:pt x="6635" y="20667"/>
                    <a:pt x="6635" y="20667"/>
                  </a:cubicBezTo>
                  <a:cubicBezTo>
                    <a:pt x="6635" y="21200"/>
                    <a:pt x="7574" y="21600"/>
                    <a:pt x="8513" y="21600"/>
                  </a:cubicBezTo>
                  <a:cubicBezTo>
                    <a:pt x="9452" y="21600"/>
                    <a:pt x="10156" y="21200"/>
                    <a:pt x="10156" y="20667"/>
                  </a:cubicBezTo>
                  <a:cubicBezTo>
                    <a:pt x="10156" y="12800"/>
                    <a:pt x="10156" y="12800"/>
                    <a:pt x="10156" y="12800"/>
                  </a:cubicBezTo>
                  <a:cubicBezTo>
                    <a:pt x="11330" y="12800"/>
                    <a:pt x="11330" y="12800"/>
                    <a:pt x="11330" y="12800"/>
                  </a:cubicBezTo>
                  <a:cubicBezTo>
                    <a:pt x="11330" y="20667"/>
                    <a:pt x="11330" y="20667"/>
                    <a:pt x="11330" y="20667"/>
                  </a:cubicBezTo>
                  <a:cubicBezTo>
                    <a:pt x="11330" y="21200"/>
                    <a:pt x="12035" y="21600"/>
                    <a:pt x="12974" y="21600"/>
                  </a:cubicBezTo>
                  <a:cubicBezTo>
                    <a:pt x="13913" y="21600"/>
                    <a:pt x="14852" y="21200"/>
                    <a:pt x="14852" y="20667"/>
                  </a:cubicBezTo>
                  <a:cubicBezTo>
                    <a:pt x="14852" y="12800"/>
                    <a:pt x="14852" y="12800"/>
                    <a:pt x="14852" y="12800"/>
                  </a:cubicBezTo>
                  <a:cubicBezTo>
                    <a:pt x="19313" y="12800"/>
                    <a:pt x="19313" y="12800"/>
                    <a:pt x="19313" y="12800"/>
                  </a:cubicBezTo>
                  <a:cubicBezTo>
                    <a:pt x="14617" y="3067"/>
                    <a:pt x="14617" y="3067"/>
                    <a:pt x="14617" y="3067"/>
                  </a:cubicBezTo>
                  <a:cubicBezTo>
                    <a:pt x="14852" y="3067"/>
                    <a:pt x="14852" y="3067"/>
                    <a:pt x="14852" y="3067"/>
                  </a:cubicBezTo>
                  <a:cubicBezTo>
                    <a:pt x="15087" y="3067"/>
                    <a:pt x="15087" y="3067"/>
                    <a:pt x="15087" y="3067"/>
                  </a:cubicBezTo>
                  <a:cubicBezTo>
                    <a:pt x="18374" y="8533"/>
                    <a:pt x="18374" y="8533"/>
                    <a:pt x="18374" y="8533"/>
                  </a:cubicBezTo>
                  <a:cubicBezTo>
                    <a:pt x="18609" y="8933"/>
                    <a:pt x="19548" y="9200"/>
                    <a:pt x="20252" y="9067"/>
                  </a:cubicBezTo>
                  <a:cubicBezTo>
                    <a:pt x="21191" y="8933"/>
                    <a:pt x="21426" y="8400"/>
                    <a:pt x="21191" y="8000"/>
                  </a:cubicBezTo>
                </a:path>
              </a:pathLst>
            </a:custGeom>
            <a:solidFill>
              <a:srgbClr val="F1F1F1"/>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0" tIns="0" rIns="0" bIns="0"/>
            <a:lstStyle/>
            <a:p>
              <a:endParaRPr lang="zh-CN" altLang="en-US" sz="2400"/>
            </a:p>
          </p:txBody>
        </p:sp>
        <p:sp>
          <p:nvSpPr>
            <p:cNvPr id="120878" name="Shape 3816"/>
            <p:cNvSpPr/>
            <p:nvPr/>
          </p:nvSpPr>
          <p:spPr bwMode="auto">
            <a:xfrm>
              <a:off x="6941511" y="11359211"/>
              <a:ext cx="108585" cy="108613"/>
            </a:xfrm>
            <a:custGeom>
              <a:avLst/>
              <a:gdLst>
                <a:gd name="T0" fmla="*/ 54293 w 19679"/>
                <a:gd name="T1" fmla="*/ 54307 h 19679"/>
                <a:gd name="T2" fmla="*/ 54293 w 19679"/>
                <a:gd name="T3" fmla="*/ 54307 h 19679"/>
                <a:gd name="T4" fmla="*/ 54293 w 19679"/>
                <a:gd name="T5" fmla="*/ 54307 h 19679"/>
                <a:gd name="T6" fmla="*/ 54293 w 19679"/>
                <a:gd name="T7" fmla="*/ 54307 h 1967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F1F1F1"/>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0" tIns="0" rIns="0" bIns="0"/>
            <a:lstStyle/>
            <a:p>
              <a:endParaRPr lang="zh-CN" altLang="en-US" sz="2400"/>
            </a:p>
          </p:txBody>
        </p:sp>
        <p:sp>
          <p:nvSpPr>
            <p:cNvPr id="120879" name="Shape 3817"/>
            <p:cNvSpPr/>
            <p:nvPr/>
          </p:nvSpPr>
          <p:spPr bwMode="auto">
            <a:xfrm>
              <a:off x="6829390" y="11489862"/>
              <a:ext cx="337921" cy="602881"/>
            </a:xfrm>
            <a:custGeom>
              <a:avLst/>
              <a:gdLst>
                <a:gd name="T0" fmla="*/ 168961 w 21276"/>
                <a:gd name="T1" fmla="*/ 301441 h 21600"/>
                <a:gd name="T2" fmla="*/ 168961 w 21276"/>
                <a:gd name="T3" fmla="*/ 301441 h 21600"/>
                <a:gd name="T4" fmla="*/ 168961 w 21276"/>
                <a:gd name="T5" fmla="*/ 301441 h 21600"/>
                <a:gd name="T6" fmla="*/ 168961 w 21276"/>
                <a:gd name="T7" fmla="*/ 301441 h 21600"/>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276" h="21600" extrusionOk="0">
                  <a:moveTo>
                    <a:pt x="21191" y="8000"/>
                  </a:moveTo>
                  <a:cubicBezTo>
                    <a:pt x="17435" y="1333"/>
                    <a:pt x="17435" y="1333"/>
                    <a:pt x="17435" y="1333"/>
                  </a:cubicBezTo>
                  <a:cubicBezTo>
                    <a:pt x="17200" y="533"/>
                    <a:pt x="16261" y="0"/>
                    <a:pt x="14852" y="0"/>
                  </a:cubicBezTo>
                  <a:cubicBezTo>
                    <a:pt x="6400" y="0"/>
                    <a:pt x="6400" y="0"/>
                    <a:pt x="6400" y="0"/>
                  </a:cubicBezTo>
                  <a:cubicBezTo>
                    <a:pt x="5461" y="0"/>
                    <a:pt x="4756" y="267"/>
                    <a:pt x="4287" y="667"/>
                  </a:cubicBezTo>
                  <a:cubicBezTo>
                    <a:pt x="4052" y="800"/>
                    <a:pt x="4052" y="800"/>
                    <a:pt x="4052" y="933"/>
                  </a:cubicBezTo>
                  <a:lnTo>
                    <a:pt x="3817" y="1067"/>
                  </a:lnTo>
                  <a:cubicBezTo>
                    <a:pt x="61" y="8000"/>
                    <a:pt x="61" y="8000"/>
                    <a:pt x="61" y="8000"/>
                  </a:cubicBezTo>
                  <a:cubicBezTo>
                    <a:pt x="-174" y="8400"/>
                    <a:pt x="296" y="8933"/>
                    <a:pt x="1000" y="9067"/>
                  </a:cubicBezTo>
                  <a:cubicBezTo>
                    <a:pt x="1939" y="9200"/>
                    <a:pt x="2878" y="8933"/>
                    <a:pt x="3113" y="8533"/>
                  </a:cubicBezTo>
                  <a:cubicBezTo>
                    <a:pt x="5930" y="3067"/>
                    <a:pt x="5930" y="3067"/>
                    <a:pt x="5930" y="3067"/>
                  </a:cubicBezTo>
                  <a:cubicBezTo>
                    <a:pt x="6165" y="3067"/>
                    <a:pt x="6165" y="3067"/>
                    <a:pt x="6400" y="3067"/>
                  </a:cubicBezTo>
                  <a:cubicBezTo>
                    <a:pt x="6635" y="3067"/>
                    <a:pt x="6635" y="3067"/>
                    <a:pt x="6635" y="3067"/>
                  </a:cubicBezTo>
                  <a:cubicBezTo>
                    <a:pt x="1939" y="12800"/>
                    <a:pt x="1939" y="12800"/>
                    <a:pt x="1939" y="12800"/>
                  </a:cubicBezTo>
                  <a:cubicBezTo>
                    <a:pt x="6635" y="12800"/>
                    <a:pt x="6635" y="12800"/>
                    <a:pt x="6635" y="12800"/>
                  </a:cubicBezTo>
                  <a:cubicBezTo>
                    <a:pt x="6635" y="20667"/>
                    <a:pt x="6635" y="20667"/>
                    <a:pt x="6635" y="20667"/>
                  </a:cubicBezTo>
                  <a:cubicBezTo>
                    <a:pt x="6635" y="21200"/>
                    <a:pt x="7574" y="21600"/>
                    <a:pt x="8513" y="21600"/>
                  </a:cubicBezTo>
                  <a:cubicBezTo>
                    <a:pt x="9452" y="21600"/>
                    <a:pt x="10156" y="21200"/>
                    <a:pt x="10156" y="20667"/>
                  </a:cubicBezTo>
                  <a:cubicBezTo>
                    <a:pt x="10156" y="12800"/>
                    <a:pt x="10156" y="12800"/>
                    <a:pt x="10156" y="12800"/>
                  </a:cubicBezTo>
                  <a:cubicBezTo>
                    <a:pt x="11330" y="12800"/>
                    <a:pt x="11330" y="12800"/>
                    <a:pt x="11330" y="12800"/>
                  </a:cubicBezTo>
                  <a:cubicBezTo>
                    <a:pt x="11330" y="20667"/>
                    <a:pt x="11330" y="20667"/>
                    <a:pt x="11330" y="20667"/>
                  </a:cubicBezTo>
                  <a:cubicBezTo>
                    <a:pt x="11330" y="21200"/>
                    <a:pt x="12035" y="21600"/>
                    <a:pt x="12974" y="21600"/>
                  </a:cubicBezTo>
                  <a:cubicBezTo>
                    <a:pt x="13913" y="21600"/>
                    <a:pt x="14852" y="21200"/>
                    <a:pt x="14852" y="20667"/>
                  </a:cubicBezTo>
                  <a:cubicBezTo>
                    <a:pt x="14852" y="12800"/>
                    <a:pt x="14852" y="12800"/>
                    <a:pt x="14852" y="12800"/>
                  </a:cubicBezTo>
                  <a:cubicBezTo>
                    <a:pt x="19313" y="12800"/>
                    <a:pt x="19313" y="12800"/>
                    <a:pt x="19313" y="12800"/>
                  </a:cubicBezTo>
                  <a:cubicBezTo>
                    <a:pt x="14617" y="3067"/>
                    <a:pt x="14617" y="3067"/>
                    <a:pt x="14617" y="3067"/>
                  </a:cubicBezTo>
                  <a:cubicBezTo>
                    <a:pt x="14852" y="3067"/>
                    <a:pt x="14852" y="3067"/>
                    <a:pt x="14852" y="3067"/>
                  </a:cubicBezTo>
                  <a:cubicBezTo>
                    <a:pt x="15087" y="3067"/>
                    <a:pt x="15087" y="3067"/>
                    <a:pt x="15087" y="3067"/>
                  </a:cubicBezTo>
                  <a:cubicBezTo>
                    <a:pt x="18374" y="8533"/>
                    <a:pt x="18374" y="8533"/>
                    <a:pt x="18374" y="8533"/>
                  </a:cubicBezTo>
                  <a:cubicBezTo>
                    <a:pt x="18609" y="8933"/>
                    <a:pt x="19548" y="9200"/>
                    <a:pt x="20252" y="9067"/>
                  </a:cubicBezTo>
                  <a:cubicBezTo>
                    <a:pt x="21191" y="8933"/>
                    <a:pt x="21426" y="8400"/>
                    <a:pt x="21191" y="8000"/>
                  </a:cubicBezTo>
                </a:path>
              </a:pathLst>
            </a:custGeom>
            <a:solidFill>
              <a:srgbClr val="F1F1F1"/>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0" tIns="0" rIns="0" bIns="0"/>
            <a:lstStyle/>
            <a:p>
              <a:endParaRPr lang="zh-CN" altLang="en-US" sz="2400"/>
            </a:p>
          </p:txBody>
        </p:sp>
        <p:grpSp>
          <p:nvGrpSpPr>
            <p:cNvPr id="158" name="Group 157"/>
            <p:cNvGrpSpPr/>
            <p:nvPr/>
          </p:nvGrpSpPr>
          <p:grpSpPr>
            <a:xfrm>
              <a:off x="7208829" y="11359211"/>
              <a:ext cx="337921" cy="733532"/>
              <a:chOff x="5752993" y="3412078"/>
              <a:chExt cx="328647" cy="713215"/>
            </a:xfrm>
            <a:solidFill>
              <a:schemeClr val="bg1">
                <a:lumMod val="85000"/>
              </a:schemeClr>
            </a:solidFill>
          </p:grpSpPr>
          <p:sp>
            <p:nvSpPr>
              <p:cNvPr id="200" name="Shape 3818"/>
              <p:cNvSpPr/>
              <p:nvPr/>
            </p:nvSpPr>
            <p:spPr>
              <a:xfrm>
                <a:off x="5862037" y="3412078"/>
                <a:ext cx="105605" cy="105605"/>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grpFill/>
              <a:ln w="12700" cap="flat">
                <a:noFill/>
                <a:miter lim="400000"/>
              </a:ln>
              <a:effectLst/>
            </p:spPr>
            <p:txBody>
              <a:bodyPr lIns="0" tIns="0" rIns="0" bIns="0"/>
              <a:lstStyle/>
              <a:p>
                <a:pPr>
                  <a:defRPr sz="3200">
                    <a:solidFill>
                      <a:srgbClr val="FFFFFF"/>
                    </a:solidFill>
                    <a:latin typeface="Helvetica Light"/>
                    <a:ea typeface="Helvetica Light"/>
                    <a:cs typeface="Helvetica Light"/>
                    <a:sym typeface="Helvetica Light"/>
                  </a:defRPr>
                </a:pPr>
                <a:endParaRPr sz="1600">
                  <a:solidFill>
                    <a:srgbClr val="FFFFFF"/>
                  </a:solidFill>
                  <a:latin typeface="Helvetica Light"/>
                  <a:ea typeface="Helvetica Light"/>
                  <a:cs typeface="Helvetica Light"/>
                  <a:sym typeface="Helvetica Light"/>
                </a:endParaRPr>
              </a:p>
            </p:txBody>
          </p:sp>
          <p:sp>
            <p:nvSpPr>
              <p:cNvPr id="201" name="Shape 3819"/>
              <p:cNvSpPr/>
              <p:nvPr/>
            </p:nvSpPr>
            <p:spPr>
              <a:xfrm>
                <a:off x="5752993" y="3539110"/>
                <a:ext cx="328647" cy="586183"/>
              </a:xfrm>
              <a:custGeom>
                <a:avLst/>
                <a:gdLst/>
                <a:ahLst/>
                <a:cxnLst>
                  <a:cxn ang="0">
                    <a:pos x="wd2" y="hd2"/>
                  </a:cxn>
                  <a:cxn ang="5400000">
                    <a:pos x="wd2" y="hd2"/>
                  </a:cxn>
                  <a:cxn ang="10800000">
                    <a:pos x="wd2" y="hd2"/>
                  </a:cxn>
                  <a:cxn ang="16200000">
                    <a:pos x="wd2" y="hd2"/>
                  </a:cxn>
                </a:cxnLst>
                <a:rect l="0" t="0" r="r" b="b"/>
                <a:pathLst>
                  <a:path w="21276" h="21600" extrusionOk="0">
                    <a:moveTo>
                      <a:pt x="21191" y="8000"/>
                    </a:moveTo>
                    <a:cubicBezTo>
                      <a:pt x="17435" y="1333"/>
                      <a:pt x="17435" y="1333"/>
                      <a:pt x="17435" y="1333"/>
                    </a:cubicBezTo>
                    <a:cubicBezTo>
                      <a:pt x="17200" y="533"/>
                      <a:pt x="16261" y="0"/>
                      <a:pt x="14852" y="0"/>
                    </a:cubicBezTo>
                    <a:cubicBezTo>
                      <a:pt x="6400" y="0"/>
                      <a:pt x="6400" y="0"/>
                      <a:pt x="6400" y="0"/>
                    </a:cubicBezTo>
                    <a:cubicBezTo>
                      <a:pt x="5461" y="0"/>
                      <a:pt x="4756" y="267"/>
                      <a:pt x="4287" y="667"/>
                    </a:cubicBezTo>
                    <a:cubicBezTo>
                      <a:pt x="4052" y="800"/>
                      <a:pt x="4052" y="800"/>
                      <a:pt x="4052" y="933"/>
                    </a:cubicBezTo>
                    <a:lnTo>
                      <a:pt x="4052" y="933"/>
                    </a:lnTo>
                    <a:lnTo>
                      <a:pt x="3817" y="1067"/>
                    </a:lnTo>
                    <a:cubicBezTo>
                      <a:pt x="61" y="8000"/>
                      <a:pt x="61" y="8000"/>
                      <a:pt x="61" y="8000"/>
                    </a:cubicBezTo>
                    <a:cubicBezTo>
                      <a:pt x="-174" y="8400"/>
                      <a:pt x="296" y="8933"/>
                      <a:pt x="1000" y="9067"/>
                    </a:cubicBezTo>
                    <a:cubicBezTo>
                      <a:pt x="1939" y="9200"/>
                      <a:pt x="2878" y="8933"/>
                      <a:pt x="3113" y="8533"/>
                    </a:cubicBezTo>
                    <a:cubicBezTo>
                      <a:pt x="5930" y="3067"/>
                      <a:pt x="5930" y="3067"/>
                      <a:pt x="5930" y="3067"/>
                    </a:cubicBezTo>
                    <a:cubicBezTo>
                      <a:pt x="6165" y="3067"/>
                      <a:pt x="6165" y="3067"/>
                      <a:pt x="6400" y="3067"/>
                    </a:cubicBezTo>
                    <a:cubicBezTo>
                      <a:pt x="6635" y="3067"/>
                      <a:pt x="6635" y="3067"/>
                      <a:pt x="6635" y="3067"/>
                    </a:cubicBezTo>
                    <a:cubicBezTo>
                      <a:pt x="1939" y="12800"/>
                      <a:pt x="1939" y="12800"/>
                      <a:pt x="1939" y="12800"/>
                    </a:cubicBezTo>
                    <a:cubicBezTo>
                      <a:pt x="6635" y="12800"/>
                      <a:pt x="6635" y="12800"/>
                      <a:pt x="6635" y="12800"/>
                    </a:cubicBezTo>
                    <a:cubicBezTo>
                      <a:pt x="6635" y="20667"/>
                      <a:pt x="6635" y="20667"/>
                      <a:pt x="6635" y="20667"/>
                    </a:cubicBezTo>
                    <a:cubicBezTo>
                      <a:pt x="6635" y="21200"/>
                      <a:pt x="7574" y="21600"/>
                      <a:pt x="8513" y="21600"/>
                    </a:cubicBezTo>
                    <a:cubicBezTo>
                      <a:pt x="9452" y="21600"/>
                      <a:pt x="10156" y="21200"/>
                      <a:pt x="10156" y="20667"/>
                    </a:cubicBezTo>
                    <a:cubicBezTo>
                      <a:pt x="10156" y="12800"/>
                      <a:pt x="10156" y="12800"/>
                      <a:pt x="10156" y="12800"/>
                    </a:cubicBezTo>
                    <a:cubicBezTo>
                      <a:pt x="11330" y="12800"/>
                      <a:pt x="11330" y="12800"/>
                      <a:pt x="11330" y="12800"/>
                    </a:cubicBezTo>
                    <a:cubicBezTo>
                      <a:pt x="11330" y="20667"/>
                      <a:pt x="11330" y="20667"/>
                      <a:pt x="11330" y="20667"/>
                    </a:cubicBezTo>
                    <a:cubicBezTo>
                      <a:pt x="11330" y="21200"/>
                      <a:pt x="12035" y="21600"/>
                      <a:pt x="12974" y="21600"/>
                    </a:cubicBezTo>
                    <a:cubicBezTo>
                      <a:pt x="13913" y="21600"/>
                      <a:pt x="14852" y="21200"/>
                      <a:pt x="14852" y="20667"/>
                    </a:cubicBezTo>
                    <a:cubicBezTo>
                      <a:pt x="14852" y="12800"/>
                      <a:pt x="14852" y="12800"/>
                      <a:pt x="14852" y="12800"/>
                    </a:cubicBezTo>
                    <a:cubicBezTo>
                      <a:pt x="19313" y="12800"/>
                      <a:pt x="19313" y="12800"/>
                      <a:pt x="19313" y="12800"/>
                    </a:cubicBezTo>
                    <a:cubicBezTo>
                      <a:pt x="14617" y="3067"/>
                      <a:pt x="14617" y="3067"/>
                      <a:pt x="14617" y="3067"/>
                    </a:cubicBezTo>
                    <a:cubicBezTo>
                      <a:pt x="14852" y="3067"/>
                      <a:pt x="14852" y="3067"/>
                      <a:pt x="14852" y="3067"/>
                    </a:cubicBezTo>
                    <a:cubicBezTo>
                      <a:pt x="15087" y="3067"/>
                      <a:pt x="15087" y="3067"/>
                      <a:pt x="15087" y="3067"/>
                    </a:cubicBezTo>
                    <a:cubicBezTo>
                      <a:pt x="18374" y="8533"/>
                      <a:pt x="18374" y="8533"/>
                      <a:pt x="18374" y="8533"/>
                    </a:cubicBezTo>
                    <a:cubicBezTo>
                      <a:pt x="18609" y="8933"/>
                      <a:pt x="19548" y="9200"/>
                      <a:pt x="20252" y="9067"/>
                    </a:cubicBezTo>
                    <a:cubicBezTo>
                      <a:pt x="21191" y="8933"/>
                      <a:pt x="21426" y="8400"/>
                      <a:pt x="21191" y="8000"/>
                    </a:cubicBezTo>
                  </a:path>
                </a:pathLst>
              </a:custGeom>
              <a:grpFill/>
              <a:ln w="12700" cap="flat">
                <a:noFill/>
                <a:miter lim="400000"/>
              </a:ln>
              <a:effectLst/>
            </p:spPr>
            <p:txBody>
              <a:bodyPr lIns="0" tIns="0" rIns="0" bIns="0"/>
              <a:lstStyle/>
              <a:p>
                <a:pPr>
                  <a:defRPr sz="3200">
                    <a:solidFill>
                      <a:srgbClr val="FFFFFF"/>
                    </a:solidFill>
                    <a:latin typeface="Helvetica Light"/>
                    <a:ea typeface="Helvetica Light"/>
                    <a:cs typeface="Helvetica Light"/>
                    <a:sym typeface="Helvetica Light"/>
                  </a:defRPr>
                </a:pPr>
                <a:endParaRPr sz="1600">
                  <a:solidFill>
                    <a:srgbClr val="FFFFFF"/>
                  </a:solidFill>
                  <a:latin typeface="Helvetica Light"/>
                  <a:ea typeface="Helvetica Light"/>
                  <a:cs typeface="Helvetica Light"/>
                  <a:sym typeface="Helvetica Light"/>
                </a:endParaRPr>
              </a:p>
            </p:txBody>
          </p:sp>
        </p:grpSp>
        <p:sp>
          <p:nvSpPr>
            <p:cNvPr id="120881" name="Shape 3820"/>
            <p:cNvSpPr/>
            <p:nvPr/>
          </p:nvSpPr>
          <p:spPr bwMode="auto">
            <a:xfrm>
              <a:off x="3138968" y="11359211"/>
              <a:ext cx="108585" cy="108613"/>
            </a:xfrm>
            <a:custGeom>
              <a:avLst/>
              <a:gdLst>
                <a:gd name="T0" fmla="*/ 54293 w 19679"/>
                <a:gd name="T1" fmla="*/ 54307 h 19679"/>
                <a:gd name="T2" fmla="*/ 54293 w 19679"/>
                <a:gd name="T3" fmla="*/ 54307 h 19679"/>
                <a:gd name="T4" fmla="*/ 54293 w 19679"/>
                <a:gd name="T5" fmla="*/ 54307 h 19679"/>
                <a:gd name="T6" fmla="*/ 54293 w 19679"/>
                <a:gd name="T7" fmla="*/ 54307 h 1967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F1F1F1"/>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0" tIns="0" rIns="0" bIns="0"/>
            <a:lstStyle/>
            <a:p>
              <a:endParaRPr lang="zh-CN" altLang="en-US" sz="2400"/>
            </a:p>
          </p:txBody>
        </p:sp>
        <p:sp>
          <p:nvSpPr>
            <p:cNvPr id="120882" name="Shape 3821"/>
            <p:cNvSpPr/>
            <p:nvPr/>
          </p:nvSpPr>
          <p:spPr bwMode="auto">
            <a:xfrm>
              <a:off x="3026848" y="11489862"/>
              <a:ext cx="337922" cy="602881"/>
            </a:xfrm>
            <a:custGeom>
              <a:avLst/>
              <a:gdLst>
                <a:gd name="T0" fmla="*/ 168961 w 21276"/>
                <a:gd name="T1" fmla="*/ 301441 h 21600"/>
                <a:gd name="T2" fmla="*/ 168961 w 21276"/>
                <a:gd name="T3" fmla="*/ 301441 h 21600"/>
                <a:gd name="T4" fmla="*/ 168961 w 21276"/>
                <a:gd name="T5" fmla="*/ 301441 h 21600"/>
                <a:gd name="T6" fmla="*/ 168961 w 21276"/>
                <a:gd name="T7" fmla="*/ 301441 h 21600"/>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276" h="21600" extrusionOk="0">
                  <a:moveTo>
                    <a:pt x="21191" y="8000"/>
                  </a:moveTo>
                  <a:cubicBezTo>
                    <a:pt x="17435" y="1333"/>
                    <a:pt x="17435" y="1333"/>
                    <a:pt x="17435" y="1333"/>
                  </a:cubicBezTo>
                  <a:cubicBezTo>
                    <a:pt x="17200" y="533"/>
                    <a:pt x="16261" y="0"/>
                    <a:pt x="14852" y="0"/>
                  </a:cubicBezTo>
                  <a:cubicBezTo>
                    <a:pt x="6400" y="0"/>
                    <a:pt x="6400" y="0"/>
                    <a:pt x="6400" y="0"/>
                  </a:cubicBezTo>
                  <a:cubicBezTo>
                    <a:pt x="5461" y="0"/>
                    <a:pt x="4756" y="267"/>
                    <a:pt x="4287" y="667"/>
                  </a:cubicBezTo>
                  <a:cubicBezTo>
                    <a:pt x="4052" y="800"/>
                    <a:pt x="4052" y="800"/>
                    <a:pt x="4052" y="933"/>
                  </a:cubicBezTo>
                  <a:lnTo>
                    <a:pt x="3817" y="1067"/>
                  </a:lnTo>
                  <a:cubicBezTo>
                    <a:pt x="61" y="8000"/>
                    <a:pt x="61" y="8000"/>
                    <a:pt x="61" y="8000"/>
                  </a:cubicBezTo>
                  <a:cubicBezTo>
                    <a:pt x="-174" y="8400"/>
                    <a:pt x="296" y="8933"/>
                    <a:pt x="1000" y="9067"/>
                  </a:cubicBezTo>
                  <a:cubicBezTo>
                    <a:pt x="1939" y="9200"/>
                    <a:pt x="2878" y="8933"/>
                    <a:pt x="3113" y="8533"/>
                  </a:cubicBezTo>
                  <a:cubicBezTo>
                    <a:pt x="5930" y="3067"/>
                    <a:pt x="5930" y="3067"/>
                    <a:pt x="5930" y="3067"/>
                  </a:cubicBezTo>
                  <a:cubicBezTo>
                    <a:pt x="6165" y="3067"/>
                    <a:pt x="6165" y="3067"/>
                    <a:pt x="6400" y="3067"/>
                  </a:cubicBezTo>
                  <a:cubicBezTo>
                    <a:pt x="6635" y="3067"/>
                    <a:pt x="6635" y="3067"/>
                    <a:pt x="6635" y="3067"/>
                  </a:cubicBezTo>
                  <a:cubicBezTo>
                    <a:pt x="1939" y="12800"/>
                    <a:pt x="1939" y="12800"/>
                    <a:pt x="1939" y="12800"/>
                  </a:cubicBezTo>
                  <a:cubicBezTo>
                    <a:pt x="6635" y="12800"/>
                    <a:pt x="6635" y="12800"/>
                    <a:pt x="6635" y="12800"/>
                  </a:cubicBezTo>
                  <a:cubicBezTo>
                    <a:pt x="6635" y="20667"/>
                    <a:pt x="6635" y="20667"/>
                    <a:pt x="6635" y="20667"/>
                  </a:cubicBezTo>
                  <a:cubicBezTo>
                    <a:pt x="6635" y="21200"/>
                    <a:pt x="7574" y="21600"/>
                    <a:pt x="8513" y="21600"/>
                  </a:cubicBezTo>
                  <a:cubicBezTo>
                    <a:pt x="9452" y="21600"/>
                    <a:pt x="10156" y="21200"/>
                    <a:pt x="10156" y="20667"/>
                  </a:cubicBezTo>
                  <a:cubicBezTo>
                    <a:pt x="10156" y="12800"/>
                    <a:pt x="10156" y="12800"/>
                    <a:pt x="10156" y="12800"/>
                  </a:cubicBezTo>
                  <a:cubicBezTo>
                    <a:pt x="11330" y="12800"/>
                    <a:pt x="11330" y="12800"/>
                    <a:pt x="11330" y="12800"/>
                  </a:cubicBezTo>
                  <a:cubicBezTo>
                    <a:pt x="11330" y="20667"/>
                    <a:pt x="11330" y="20667"/>
                    <a:pt x="11330" y="20667"/>
                  </a:cubicBezTo>
                  <a:cubicBezTo>
                    <a:pt x="11330" y="21200"/>
                    <a:pt x="12035" y="21600"/>
                    <a:pt x="12974" y="21600"/>
                  </a:cubicBezTo>
                  <a:cubicBezTo>
                    <a:pt x="13913" y="21600"/>
                    <a:pt x="14852" y="21200"/>
                    <a:pt x="14852" y="20667"/>
                  </a:cubicBezTo>
                  <a:cubicBezTo>
                    <a:pt x="14852" y="12800"/>
                    <a:pt x="14852" y="12800"/>
                    <a:pt x="14852" y="12800"/>
                  </a:cubicBezTo>
                  <a:cubicBezTo>
                    <a:pt x="19313" y="12800"/>
                    <a:pt x="19313" y="12800"/>
                    <a:pt x="19313" y="12800"/>
                  </a:cubicBezTo>
                  <a:cubicBezTo>
                    <a:pt x="14617" y="3067"/>
                    <a:pt x="14617" y="3067"/>
                    <a:pt x="14617" y="3067"/>
                  </a:cubicBezTo>
                  <a:cubicBezTo>
                    <a:pt x="14852" y="3067"/>
                    <a:pt x="14852" y="3067"/>
                    <a:pt x="14852" y="3067"/>
                  </a:cubicBezTo>
                  <a:cubicBezTo>
                    <a:pt x="15087" y="3067"/>
                    <a:pt x="15087" y="3067"/>
                    <a:pt x="15087" y="3067"/>
                  </a:cubicBezTo>
                  <a:cubicBezTo>
                    <a:pt x="18374" y="8533"/>
                    <a:pt x="18374" y="8533"/>
                    <a:pt x="18374" y="8533"/>
                  </a:cubicBezTo>
                  <a:cubicBezTo>
                    <a:pt x="18609" y="8933"/>
                    <a:pt x="19548" y="9200"/>
                    <a:pt x="20252" y="9067"/>
                  </a:cubicBezTo>
                  <a:cubicBezTo>
                    <a:pt x="21191" y="8933"/>
                    <a:pt x="21426" y="8400"/>
                    <a:pt x="21191" y="8000"/>
                  </a:cubicBezTo>
                </a:path>
              </a:pathLst>
            </a:custGeom>
            <a:solidFill>
              <a:srgbClr val="F1F1F1"/>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0" tIns="0" rIns="0" bIns="0"/>
            <a:lstStyle/>
            <a:p>
              <a:endParaRPr lang="zh-CN" altLang="en-US" sz="2400"/>
            </a:p>
          </p:txBody>
        </p:sp>
        <p:sp>
          <p:nvSpPr>
            <p:cNvPr id="120883" name="Shape 3822"/>
            <p:cNvSpPr/>
            <p:nvPr/>
          </p:nvSpPr>
          <p:spPr bwMode="auto">
            <a:xfrm>
              <a:off x="3518407" y="11359211"/>
              <a:ext cx="108586" cy="108613"/>
            </a:xfrm>
            <a:custGeom>
              <a:avLst/>
              <a:gdLst>
                <a:gd name="T0" fmla="*/ 54293 w 19679"/>
                <a:gd name="T1" fmla="*/ 54307 h 19679"/>
                <a:gd name="T2" fmla="*/ 54293 w 19679"/>
                <a:gd name="T3" fmla="*/ 54307 h 19679"/>
                <a:gd name="T4" fmla="*/ 54293 w 19679"/>
                <a:gd name="T5" fmla="*/ 54307 h 19679"/>
                <a:gd name="T6" fmla="*/ 54293 w 19679"/>
                <a:gd name="T7" fmla="*/ 54307 h 1967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F1F1F1"/>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0" tIns="0" rIns="0" bIns="0"/>
            <a:lstStyle/>
            <a:p>
              <a:endParaRPr lang="zh-CN" altLang="en-US" sz="2400"/>
            </a:p>
          </p:txBody>
        </p:sp>
        <p:sp>
          <p:nvSpPr>
            <p:cNvPr id="120884" name="Shape 3823"/>
            <p:cNvSpPr/>
            <p:nvPr/>
          </p:nvSpPr>
          <p:spPr bwMode="auto">
            <a:xfrm>
              <a:off x="3406287" y="11489862"/>
              <a:ext cx="337921" cy="602881"/>
            </a:xfrm>
            <a:custGeom>
              <a:avLst/>
              <a:gdLst>
                <a:gd name="T0" fmla="*/ 168961 w 21276"/>
                <a:gd name="T1" fmla="*/ 301441 h 21600"/>
                <a:gd name="T2" fmla="*/ 168961 w 21276"/>
                <a:gd name="T3" fmla="*/ 301441 h 21600"/>
                <a:gd name="T4" fmla="*/ 168961 w 21276"/>
                <a:gd name="T5" fmla="*/ 301441 h 21600"/>
                <a:gd name="T6" fmla="*/ 168961 w 21276"/>
                <a:gd name="T7" fmla="*/ 301441 h 21600"/>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276" h="21600" extrusionOk="0">
                  <a:moveTo>
                    <a:pt x="21191" y="8000"/>
                  </a:moveTo>
                  <a:cubicBezTo>
                    <a:pt x="17435" y="1333"/>
                    <a:pt x="17435" y="1333"/>
                    <a:pt x="17435" y="1333"/>
                  </a:cubicBezTo>
                  <a:cubicBezTo>
                    <a:pt x="17200" y="533"/>
                    <a:pt x="16261" y="0"/>
                    <a:pt x="14852" y="0"/>
                  </a:cubicBezTo>
                  <a:cubicBezTo>
                    <a:pt x="6400" y="0"/>
                    <a:pt x="6400" y="0"/>
                    <a:pt x="6400" y="0"/>
                  </a:cubicBezTo>
                  <a:cubicBezTo>
                    <a:pt x="5461" y="0"/>
                    <a:pt x="4756" y="267"/>
                    <a:pt x="4287" y="667"/>
                  </a:cubicBezTo>
                  <a:cubicBezTo>
                    <a:pt x="4052" y="800"/>
                    <a:pt x="4052" y="800"/>
                    <a:pt x="4052" y="933"/>
                  </a:cubicBezTo>
                  <a:lnTo>
                    <a:pt x="3817" y="1067"/>
                  </a:lnTo>
                  <a:cubicBezTo>
                    <a:pt x="61" y="8000"/>
                    <a:pt x="61" y="8000"/>
                    <a:pt x="61" y="8000"/>
                  </a:cubicBezTo>
                  <a:cubicBezTo>
                    <a:pt x="-174" y="8400"/>
                    <a:pt x="296" y="8933"/>
                    <a:pt x="1000" y="9067"/>
                  </a:cubicBezTo>
                  <a:cubicBezTo>
                    <a:pt x="1939" y="9200"/>
                    <a:pt x="2878" y="8933"/>
                    <a:pt x="3113" y="8533"/>
                  </a:cubicBezTo>
                  <a:cubicBezTo>
                    <a:pt x="5930" y="3067"/>
                    <a:pt x="5930" y="3067"/>
                    <a:pt x="5930" y="3067"/>
                  </a:cubicBezTo>
                  <a:cubicBezTo>
                    <a:pt x="6165" y="3067"/>
                    <a:pt x="6165" y="3067"/>
                    <a:pt x="6400" y="3067"/>
                  </a:cubicBezTo>
                  <a:cubicBezTo>
                    <a:pt x="6635" y="3067"/>
                    <a:pt x="6635" y="3067"/>
                    <a:pt x="6635" y="3067"/>
                  </a:cubicBezTo>
                  <a:cubicBezTo>
                    <a:pt x="1939" y="12800"/>
                    <a:pt x="1939" y="12800"/>
                    <a:pt x="1939" y="12800"/>
                  </a:cubicBezTo>
                  <a:cubicBezTo>
                    <a:pt x="6635" y="12800"/>
                    <a:pt x="6635" y="12800"/>
                    <a:pt x="6635" y="12800"/>
                  </a:cubicBezTo>
                  <a:cubicBezTo>
                    <a:pt x="6635" y="20667"/>
                    <a:pt x="6635" y="20667"/>
                    <a:pt x="6635" y="20667"/>
                  </a:cubicBezTo>
                  <a:cubicBezTo>
                    <a:pt x="6635" y="21200"/>
                    <a:pt x="7574" y="21600"/>
                    <a:pt x="8513" y="21600"/>
                  </a:cubicBezTo>
                  <a:cubicBezTo>
                    <a:pt x="9452" y="21600"/>
                    <a:pt x="10156" y="21200"/>
                    <a:pt x="10156" y="20667"/>
                  </a:cubicBezTo>
                  <a:cubicBezTo>
                    <a:pt x="10156" y="12800"/>
                    <a:pt x="10156" y="12800"/>
                    <a:pt x="10156" y="12800"/>
                  </a:cubicBezTo>
                  <a:cubicBezTo>
                    <a:pt x="11330" y="12800"/>
                    <a:pt x="11330" y="12800"/>
                    <a:pt x="11330" y="12800"/>
                  </a:cubicBezTo>
                  <a:cubicBezTo>
                    <a:pt x="11330" y="20667"/>
                    <a:pt x="11330" y="20667"/>
                    <a:pt x="11330" y="20667"/>
                  </a:cubicBezTo>
                  <a:cubicBezTo>
                    <a:pt x="11330" y="21200"/>
                    <a:pt x="12035" y="21600"/>
                    <a:pt x="12974" y="21600"/>
                  </a:cubicBezTo>
                  <a:cubicBezTo>
                    <a:pt x="13913" y="21600"/>
                    <a:pt x="14852" y="21200"/>
                    <a:pt x="14852" y="20667"/>
                  </a:cubicBezTo>
                  <a:cubicBezTo>
                    <a:pt x="14852" y="12800"/>
                    <a:pt x="14852" y="12800"/>
                    <a:pt x="14852" y="12800"/>
                  </a:cubicBezTo>
                  <a:cubicBezTo>
                    <a:pt x="19313" y="12800"/>
                    <a:pt x="19313" y="12800"/>
                    <a:pt x="19313" y="12800"/>
                  </a:cubicBezTo>
                  <a:cubicBezTo>
                    <a:pt x="14617" y="3067"/>
                    <a:pt x="14617" y="3067"/>
                    <a:pt x="14617" y="3067"/>
                  </a:cubicBezTo>
                  <a:cubicBezTo>
                    <a:pt x="14852" y="3067"/>
                    <a:pt x="14852" y="3067"/>
                    <a:pt x="14852" y="3067"/>
                  </a:cubicBezTo>
                  <a:cubicBezTo>
                    <a:pt x="15087" y="3067"/>
                    <a:pt x="15087" y="3067"/>
                    <a:pt x="15087" y="3067"/>
                  </a:cubicBezTo>
                  <a:cubicBezTo>
                    <a:pt x="18374" y="8533"/>
                    <a:pt x="18374" y="8533"/>
                    <a:pt x="18374" y="8533"/>
                  </a:cubicBezTo>
                  <a:cubicBezTo>
                    <a:pt x="18609" y="8933"/>
                    <a:pt x="19548" y="9200"/>
                    <a:pt x="20252" y="9067"/>
                  </a:cubicBezTo>
                  <a:cubicBezTo>
                    <a:pt x="21191" y="8933"/>
                    <a:pt x="21426" y="8400"/>
                    <a:pt x="21191" y="8000"/>
                  </a:cubicBezTo>
                </a:path>
              </a:pathLst>
            </a:custGeom>
            <a:solidFill>
              <a:srgbClr val="F1F1F1"/>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0" tIns="0" rIns="0" bIns="0"/>
            <a:lstStyle/>
            <a:p>
              <a:endParaRPr lang="zh-CN" altLang="en-US" sz="2400"/>
            </a:p>
          </p:txBody>
        </p:sp>
        <p:sp>
          <p:nvSpPr>
            <p:cNvPr id="120885" name="Shape 3824"/>
            <p:cNvSpPr/>
            <p:nvPr/>
          </p:nvSpPr>
          <p:spPr bwMode="auto">
            <a:xfrm>
              <a:off x="3899282" y="11359211"/>
              <a:ext cx="108585" cy="108613"/>
            </a:xfrm>
            <a:custGeom>
              <a:avLst/>
              <a:gdLst>
                <a:gd name="T0" fmla="*/ 54293 w 19679"/>
                <a:gd name="T1" fmla="*/ 54307 h 19679"/>
                <a:gd name="T2" fmla="*/ 54293 w 19679"/>
                <a:gd name="T3" fmla="*/ 54307 h 19679"/>
                <a:gd name="T4" fmla="*/ 54293 w 19679"/>
                <a:gd name="T5" fmla="*/ 54307 h 19679"/>
                <a:gd name="T6" fmla="*/ 54293 w 19679"/>
                <a:gd name="T7" fmla="*/ 54307 h 1967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F1F1F1"/>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0" tIns="0" rIns="0" bIns="0"/>
            <a:lstStyle/>
            <a:p>
              <a:endParaRPr lang="zh-CN" altLang="en-US" sz="2400"/>
            </a:p>
          </p:txBody>
        </p:sp>
        <p:sp>
          <p:nvSpPr>
            <p:cNvPr id="120886" name="Shape 3825"/>
            <p:cNvSpPr/>
            <p:nvPr/>
          </p:nvSpPr>
          <p:spPr bwMode="auto">
            <a:xfrm>
              <a:off x="3787161" y="11489862"/>
              <a:ext cx="337922" cy="602881"/>
            </a:xfrm>
            <a:custGeom>
              <a:avLst/>
              <a:gdLst>
                <a:gd name="T0" fmla="*/ 168961 w 21276"/>
                <a:gd name="T1" fmla="*/ 301441 h 21600"/>
                <a:gd name="T2" fmla="*/ 168961 w 21276"/>
                <a:gd name="T3" fmla="*/ 301441 h 21600"/>
                <a:gd name="T4" fmla="*/ 168961 w 21276"/>
                <a:gd name="T5" fmla="*/ 301441 h 21600"/>
                <a:gd name="T6" fmla="*/ 168961 w 21276"/>
                <a:gd name="T7" fmla="*/ 301441 h 21600"/>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276" h="21600" extrusionOk="0">
                  <a:moveTo>
                    <a:pt x="21191" y="8000"/>
                  </a:moveTo>
                  <a:cubicBezTo>
                    <a:pt x="17435" y="1333"/>
                    <a:pt x="17435" y="1333"/>
                    <a:pt x="17435" y="1333"/>
                  </a:cubicBezTo>
                  <a:cubicBezTo>
                    <a:pt x="17200" y="533"/>
                    <a:pt x="16261" y="0"/>
                    <a:pt x="14852" y="0"/>
                  </a:cubicBezTo>
                  <a:cubicBezTo>
                    <a:pt x="6400" y="0"/>
                    <a:pt x="6400" y="0"/>
                    <a:pt x="6400" y="0"/>
                  </a:cubicBezTo>
                  <a:cubicBezTo>
                    <a:pt x="5461" y="0"/>
                    <a:pt x="4756" y="267"/>
                    <a:pt x="4287" y="667"/>
                  </a:cubicBezTo>
                  <a:cubicBezTo>
                    <a:pt x="4052" y="800"/>
                    <a:pt x="4052" y="800"/>
                    <a:pt x="4052" y="933"/>
                  </a:cubicBezTo>
                  <a:lnTo>
                    <a:pt x="3817" y="1067"/>
                  </a:lnTo>
                  <a:cubicBezTo>
                    <a:pt x="61" y="8000"/>
                    <a:pt x="61" y="8000"/>
                    <a:pt x="61" y="8000"/>
                  </a:cubicBezTo>
                  <a:cubicBezTo>
                    <a:pt x="-174" y="8400"/>
                    <a:pt x="296" y="8933"/>
                    <a:pt x="1000" y="9067"/>
                  </a:cubicBezTo>
                  <a:cubicBezTo>
                    <a:pt x="1939" y="9200"/>
                    <a:pt x="2878" y="8933"/>
                    <a:pt x="3113" y="8533"/>
                  </a:cubicBezTo>
                  <a:cubicBezTo>
                    <a:pt x="5930" y="3067"/>
                    <a:pt x="5930" y="3067"/>
                    <a:pt x="5930" y="3067"/>
                  </a:cubicBezTo>
                  <a:cubicBezTo>
                    <a:pt x="6165" y="3067"/>
                    <a:pt x="6165" y="3067"/>
                    <a:pt x="6400" y="3067"/>
                  </a:cubicBezTo>
                  <a:cubicBezTo>
                    <a:pt x="6635" y="3067"/>
                    <a:pt x="6635" y="3067"/>
                    <a:pt x="6635" y="3067"/>
                  </a:cubicBezTo>
                  <a:cubicBezTo>
                    <a:pt x="1939" y="12800"/>
                    <a:pt x="1939" y="12800"/>
                    <a:pt x="1939" y="12800"/>
                  </a:cubicBezTo>
                  <a:cubicBezTo>
                    <a:pt x="6635" y="12800"/>
                    <a:pt x="6635" y="12800"/>
                    <a:pt x="6635" y="12800"/>
                  </a:cubicBezTo>
                  <a:cubicBezTo>
                    <a:pt x="6635" y="20667"/>
                    <a:pt x="6635" y="20667"/>
                    <a:pt x="6635" y="20667"/>
                  </a:cubicBezTo>
                  <a:cubicBezTo>
                    <a:pt x="6635" y="21200"/>
                    <a:pt x="7574" y="21600"/>
                    <a:pt x="8513" y="21600"/>
                  </a:cubicBezTo>
                  <a:cubicBezTo>
                    <a:pt x="9452" y="21600"/>
                    <a:pt x="10156" y="21200"/>
                    <a:pt x="10156" y="20667"/>
                  </a:cubicBezTo>
                  <a:cubicBezTo>
                    <a:pt x="10156" y="12800"/>
                    <a:pt x="10156" y="12800"/>
                    <a:pt x="10156" y="12800"/>
                  </a:cubicBezTo>
                  <a:cubicBezTo>
                    <a:pt x="11330" y="12800"/>
                    <a:pt x="11330" y="12800"/>
                    <a:pt x="11330" y="12800"/>
                  </a:cubicBezTo>
                  <a:cubicBezTo>
                    <a:pt x="11330" y="20667"/>
                    <a:pt x="11330" y="20667"/>
                    <a:pt x="11330" y="20667"/>
                  </a:cubicBezTo>
                  <a:cubicBezTo>
                    <a:pt x="11330" y="21200"/>
                    <a:pt x="12035" y="21600"/>
                    <a:pt x="12974" y="21600"/>
                  </a:cubicBezTo>
                  <a:cubicBezTo>
                    <a:pt x="13913" y="21600"/>
                    <a:pt x="14852" y="21200"/>
                    <a:pt x="14852" y="20667"/>
                  </a:cubicBezTo>
                  <a:cubicBezTo>
                    <a:pt x="14852" y="12800"/>
                    <a:pt x="14852" y="12800"/>
                    <a:pt x="14852" y="12800"/>
                  </a:cubicBezTo>
                  <a:cubicBezTo>
                    <a:pt x="19313" y="12800"/>
                    <a:pt x="19313" y="12800"/>
                    <a:pt x="19313" y="12800"/>
                  </a:cubicBezTo>
                  <a:cubicBezTo>
                    <a:pt x="14617" y="3067"/>
                    <a:pt x="14617" y="3067"/>
                    <a:pt x="14617" y="3067"/>
                  </a:cubicBezTo>
                  <a:cubicBezTo>
                    <a:pt x="14852" y="3067"/>
                    <a:pt x="14852" y="3067"/>
                    <a:pt x="14852" y="3067"/>
                  </a:cubicBezTo>
                  <a:cubicBezTo>
                    <a:pt x="15087" y="3067"/>
                    <a:pt x="15087" y="3067"/>
                    <a:pt x="15087" y="3067"/>
                  </a:cubicBezTo>
                  <a:cubicBezTo>
                    <a:pt x="18374" y="8533"/>
                    <a:pt x="18374" y="8533"/>
                    <a:pt x="18374" y="8533"/>
                  </a:cubicBezTo>
                  <a:cubicBezTo>
                    <a:pt x="18609" y="8933"/>
                    <a:pt x="19548" y="9200"/>
                    <a:pt x="20252" y="9067"/>
                  </a:cubicBezTo>
                  <a:cubicBezTo>
                    <a:pt x="21191" y="8933"/>
                    <a:pt x="21426" y="8400"/>
                    <a:pt x="21191" y="8000"/>
                  </a:cubicBezTo>
                </a:path>
              </a:pathLst>
            </a:custGeom>
            <a:solidFill>
              <a:srgbClr val="F1F1F1"/>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0" tIns="0" rIns="0" bIns="0"/>
            <a:lstStyle/>
            <a:p>
              <a:endParaRPr lang="zh-CN" altLang="en-US" sz="2400"/>
            </a:p>
          </p:txBody>
        </p:sp>
        <p:sp>
          <p:nvSpPr>
            <p:cNvPr id="120887" name="Shape 3826"/>
            <p:cNvSpPr/>
            <p:nvPr/>
          </p:nvSpPr>
          <p:spPr bwMode="auto">
            <a:xfrm>
              <a:off x="4278661" y="11359211"/>
              <a:ext cx="108585" cy="108613"/>
            </a:xfrm>
            <a:custGeom>
              <a:avLst/>
              <a:gdLst>
                <a:gd name="T0" fmla="*/ 54293 w 19679"/>
                <a:gd name="T1" fmla="*/ 54307 h 19679"/>
                <a:gd name="T2" fmla="*/ 54293 w 19679"/>
                <a:gd name="T3" fmla="*/ 54307 h 19679"/>
                <a:gd name="T4" fmla="*/ 54293 w 19679"/>
                <a:gd name="T5" fmla="*/ 54307 h 19679"/>
                <a:gd name="T6" fmla="*/ 54293 w 19679"/>
                <a:gd name="T7" fmla="*/ 54307 h 1967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F1F1F1"/>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0" tIns="0" rIns="0" bIns="0"/>
            <a:lstStyle/>
            <a:p>
              <a:endParaRPr lang="zh-CN" altLang="en-US" sz="2400"/>
            </a:p>
          </p:txBody>
        </p:sp>
        <p:sp>
          <p:nvSpPr>
            <p:cNvPr id="120888" name="Shape 3827"/>
            <p:cNvSpPr/>
            <p:nvPr/>
          </p:nvSpPr>
          <p:spPr bwMode="auto">
            <a:xfrm>
              <a:off x="4166601" y="11489862"/>
              <a:ext cx="337921" cy="602881"/>
            </a:xfrm>
            <a:custGeom>
              <a:avLst/>
              <a:gdLst>
                <a:gd name="T0" fmla="*/ 168961 w 21276"/>
                <a:gd name="T1" fmla="*/ 301441 h 21600"/>
                <a:gd name="T2" fmla="*/ 168961 w 21276"/>
                <a:gd name="T3" fmla="*/ 301441 h 21600"/>
                <a:gd name="T4" fmla="*/ 168961 w 21276"/>
                <a:gd name="T5" fmla="*/ 301441 h 21600"/>
                <a:gd name="T6" fmla="*/ 168961 w 21276"/>
                <a:gd name="T7" fmla="*/ 301441 h 21600"/>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276" h="21600" extrusionOk="0">
                  <a:moveTo>
                    <a:pt x="21191" y="8000"/>
                  </a:moveTo>
                  <a:cubicBezTo>
                    <a:pt x="17435" y="1333"/>
                    <a:pt x="17435" y="1333"/>
                    <a:pt x="17435" y="1333"/>
                  </a:cubicBezTo>
                  <a:cubicBezTo>
                    <a:pt x="17200" y="533"/>
                    <a:pt x="16261" y="0"/>
                    <a:pt x="14852" y="0"/>
                  </a:cubicBezTo>
                  <a:cubicBezTo>
                    <a:pt x="6400" y="0"/>
                    <a:pt x="6400" y="0"/>
                    <a:pt x="6400" y="0"/>
                  </a:cubicBezTo>
                  <a:cubicBezTo>
                    <a:pt x="5461" y="0"/>
                    <a:pt x="4756" y="267"/>
                    <a:pt x="4287" y="667"/>
                  </a:cubicBezTo>
                  <a:cubicBezTo>
                    <a:pt x="4052" y="800"/>
                    <a:pt x="4052" y="800"/>
                    <a:pt x="4052" y="933"/>
                  </a:cubicBezTo>
                  <a:lnTo>
                    <a:pt x="3817" y="1067"/>
                  </a:lnTo>
                  <a:cubicBezTo>
                    <a:pt x="61" y="8000"/>
                    <a:pt x="61" y="8000"/>
                    <a:pt x="61" y="8000"/>
                  </a:cubicBezTo>
                  <a:cubicBezTo>
                    <a:pt x="-174" y="8400"/>
                    <a:pt x="296" y="8933"/>
                    <a:pt x="1000" y="9067"/>
                  </a:cubicBezTo>
                  <a:cubicBezTo>
                    <a:pt x="1939" y="9200"/>
                    <a:pt x="2878" y="8933"/>
                    <a:pt x="3113" y="8533"/>
                  </a:cubicBezTo>
                  <a:cubicBezTo>
                    <a:pt x="5930" y="3067"/>
                    <a:pt x="5930" y="3067"/>
                    <a:pt x="5930" y="3067"/>
                  </a:cubicBezTo>
                  <a:cubicBezTo>
                    <a:pt x="6165" y="3067"/>
                    <a:pt x="6165" y="3067"/>
                    <a:pt x="6400" y="3067"/>
                  </a:cubicBezTo>
                  <a:cubicBezTo>
                    <a:pt x="6635" y="3067"/>
                    <a:pt x="6635" y="3067"/>
                    <a:pt x="6635" y="3067"/>
                  </a:cubicBezTo>
                  <a:cubicBezTo>
                    <a:pt x="1939" y="12800"/>
                    <a:pt x="1939" y="12800"/>
                    <a:pt x="1939" y="12800"/>
                  </a:cubicBezTo>
                  <a:cubicBezTo>
                    <a:pt x="6635" y="12800"/>
                    <a:pt x="6635" y="12800"/>
                    <a:pt x="6635" y="12800"/>
                  </a:cubicBezTo>
                  <a:cubicBezTo>
                    <a:pt x="6635" y="20667"/>
                    <a:pt x="6635" y="20667"/>
                    <a:pt x="6635" y="20667"/>
                  </a:cubicBezTo>
                  <a:cubicBezTo>
                    <a:pt x="6635" y="21200"/>
                    <a:pt x="7574" y="21600"/>
                    <a:pt x="8513" y="21600"/>
                  </a:cubicBezTo>
                  <a:cubicBezTo>
                    <a:pt x="9452" y="21600"/>
                    <a:pt x="10156" y="21200"/>
                    <a:pt x="10156" y="20667"/>
                  </a:cubicBezTo>
                  <a:cubicBezTo>
                    <a:pt x="10156" y="12800"/>
                    <a:pt x="10156" y="12800"/>
                    <a:pt x="10156" y="12800"/>
                  </a:cubicBezTo>
                  <a:cubicBezTo>
                    <a:pt x="11330" y="12800"/>
                    <a:pt x="11330" y="12800"/>
                    <a:pt x="11330" y="12800"/>
                  </a:cubicBezTo>
                  <a:cubicBezTo>
                    <a:pt x="11330" y="20667"/>
                    <a:pt x="11330" y="20667"/>
                    <a:pt x="11330" y="20667"/>
                  </a:cubicBezTo>
                  <a:cubicBezTo>
                    <a:pt x="11330" y="21200"/>
                    <a:pt x="12035" y="21600"/>
                    <a:pt x="12974" y="21600"/>
                  </a:cubicBezTo>
                  <a:cubicBezTo>
                    <a:pt x="13913" y="21600"/>
                    <a:pt x="14852" y="21200"/>
                    <a:pt x="14852" y="20667"/>
                  </a:cubicBezTo>
                  <a:cubicBezTo>
                    <a:pt x="14852" y="12800"/>
                    <a:pt x="14852" y="12800"/>
                    <a:pt x="14852" y="12800"/>
                  </a:cubicBezTo>
                  <a:cubicBezTo>
                    <a:pt x="19313" y="12800"/>
                    <a:pt x="19313" y="12800"/>
                    <a:pt x="19313" y="12800"/>
                  </a:cubicBezTo>
                  <a:cubicBezTo>
                    <a:pt x="14617" y="3067"/>
                    <a:pt x="14617" y="3067"/>
                    <a:pt x="14617" y="3067"/>
                  </a:cubicBezTo>
                  <a:cubicBezTo>
                    <a:pt x="14852" y="3067"/>
                    <a:pt x="14852" y="3067"/>
                    <a:pt x="14852" y="3067"/>
                  </a:cubicBezTo>
                  <a:cubicBezTo>
                    <a:pt x="15087" y="3067"/>
                    <a:pt x="15087" y="3067"/>
                    <a:pt x="15087" y="3067"/>
                  </a:cubicBezTo>
                  <a:cubicBezTo>
                    <a:pt x="18374" y="8533"/>
                    <a:pt x="18374" y="8533"/>
                    <a:pt x="18374" y="8533"/>
                  </a:cubicBezTo>
                  <a:cubicBezTo>
                    <a:pt x="18609" y="8933"/>
                    <a:pt x="19548" y="9200"/>
                    <a:pt x="20252" y="9067"/>
                  </a:cubicBezTo>
                  <a:cubicBezTo>
                    <a:pt x="21191" y="8933"/>
                    <a:pt x="21426" y="8400"/>
                    <a:pt x="21191" y="8000"/>
                  </a:cubicBezTo>
                </a:path>
              </a:pathLst>
            </a:custGeom>
            <a:solidFill>
              <a:srgbClr val="F1F1F1"/>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0" tIns="0" rIns="0" bIns="0"/>
            <a:lstStyle/>
            <a:p>
              <a:endParaRPr lang="zh-CN" altLang="en-US" sz="2400"/>
            </a:p>
          </p:txBody>
        </p:sp>
        <p:grpSp>
          <p:nvGrpSpPr>
            <p:cNvPr id="167" name="Group 3876"/>
            <p:cNvGrpSpPr/>
            <p:nvPr/>
          </p:nvGrpSpPr>
          <p:grpSpPr>
            <a:xfrm>
              <a:off x="4549899" y="11362454"/>
              <a:ext cx="337921" cy="733531"/>
              <a:chOff x="0" y="0"/>
              <a:chExt cx="685101" cy="1486772"/>
            </a:xfrm>
            <a:solidFill>
              <a:schemeClr val="accent2"/>
            </a:solidFill>
          </p:grpSpPr>
          <p:sp>
            <p:nvSpPr>
              <p:cNvPr id="198" name="Shape 3874"/>
              <p:cNvSpPr/>
              <p:nvPr/>
            </p:nvSpPr>
            <p:spPr>
              <a:xfrm>
                <a:off x="227313" y="0"/>
                <a:ext cx="220146" cy="22014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grpFill/>
              <a:ln w="12700" cap="flat">
                <a:noFill/>
                <a:miter lim="400000"/>
              </a:ln>
              <a:effectLst/>
            </p:spPr>
            <p:txBody>
              <a:bodyPr lIns="0" tIns="0" rIns="0" bIns="0"/>
              <a:lstStyle/>
              <a:p>
                <a:pPr>
                  <a:defRPr sz="3200">
                    <a:solidFill>
                      <a:srgbClr val="FFFFFF"/>
                    </a:solidFill>
                    <a:latin typeface="Helvetica Light"/>
                    <a:ea typeface="Helvetica Light"/>
                    <a:cs typeface="Helvetica Light"/>
                    <a:sym typeface="Helvetica Light"/>
                  </a:defRPr>
                </a:pPr>
                <a:endParaRPr sz="1600">
                  <a:solidFill>
                    <a:srgbClr val="FFFFFF"/>
                  </a:solidFill>
                  <a:latin typeface="Helvetica Light"/>
                  <a:ea typeface="Helvetica Light"/>
                  <a:cs typeface="Helvetica Light"/>
                  <a:sym typeface="Helvetica Light"/>
                </a:endParaRPr>
              </a:p>
            </p:txBody>
          </p:sp>
          <p:sp>
            <p:nvSpPr>
              <p:cNvPr id="199" name="Shape 3875"/>
              <p:cNvSpPr/>
              <p:nvPr/>
            </p:nvSpPr>
            <p:spPr>
              <a:xfrm>
                <a:off x="-1" y="264811"/>
                <a:ext cx="685103" cy="1221962"/>
              </a:xfrm>
              <a:custGeom>
                <a:avLst/>
                <a:gdLst/>
                <a:ahLst/>
                <a:cxnLst>
                  <a:cxn ang="0">
                    <a:pos x="wd2" y="hd2"/>
                  </a:cxn>
                  <a:cxn ang="5400000">
                    <a:pos x="wd2" y="hd2"/>
                  </a:cxn>
                  <a:cxn ang="10800000">
                    <a:pos x="wd2" y="hd2"/>
                  </a:cxn>
                  <a:cxn ang="16200000">
                    <a:pos x="wd2" y="hd2"/>
                  </a:cxn>
                </a:cxnLst>
                <a:rect l="0" t="0" r="r" b="b"/>
                <a:pathLst>
                  <a:path w="21276" h="21600" extrusionOk="0">
                    <a:moveTo>
                      <a:pt x="21191" y="8000"/>
                    </a:moveTo>
                    <a:cubicBezTo>
                      <a:pt x="17435" y="1333"/>
                      <a:pt x="17435" y="1333"/>
                      <a:pt x="17435" y="1333"/>
                    </a:cubicBezTo>
                    <a:cubicBezTo>
                      <a:pt x="17200" y="533"/>
                      <a:pt x="16261" y="0"/>
                      <a:pt x="14852" y="0"/>
                    </a:cubicBezTo>
                    <a:cubicBezTo>
                      <a:pt x="6400" y="0"/>
                      <a:pt x="6400" y="0"/>
                      <a:pt x="6400" y="0"/>
                    </a:cubicBezTo>
                    <a:cubicBezTo>
                      <a:pt x="5461" y="0"/>
                      <a:pt x="4756" y="267"/>
                      <a:pt x="4287" y="667"/>
                    </a:cubicBezTo>
                    <a:cubicBezTo>
                      <a:pt x="4052" y="800"/>
                      <a:pt x="4052" y="800"/>
                      <a:pt x="4052" y="933"/>
                    </a:cubicBezTo>
                    <a:lnTo>
                      <a:pt x="4052" y="933"/>
                    </a:lnTo>
                    <a:lnTo>
                      <a:pt x="3817" y="1067"/>
                    </a:lnTo>
                    <a:cubicBezTo>
                      <a:pt x="61" y="8000"/>
                      <a:pt x="61" y="8000"/>
                      <a:pt x="61" y="8000"/>
                    </a:cubicBezTo>
                    <a:cubicBezTo>
                      <a:pt x="-174" y="8400"/>
                      <a:pt x="296" y="8933"/>
                      <a:pt x="1000" y="9067"/>
                    </a:cubicBezTo>
                    <a:cubicBezTo>
                      <a:pt x="1939" y="9200"/>
                      <a:pt x="2878" y="8933"/>
                      <a:pt x="3113" y="8533"/>
                    </a:cubicBezTo>
                    <a:cubicBezTo>
                      <a:pt x="5930" y="3067"/>
                      <a:pt x="5930" y="3067"/>
                      <a:pt x="5930" y="3067"/>
                    </a:cubicBezTo>
                    <a:cubicBezTo>
                      <a:pt x="6165" y="3067"/>
                      <a:pt x="6165" y="3067"/>
                      <a:pt x="6400" y="3067"/>
                    </a:cubicBezTo>
                    <a:cubicBezTo>
                      <a:pt x="6635" y="3067"/>
                      <a:pt x="6635" y="3067"/>
                      <a:pt x="6635" y="3067"/>
                    </a:cubicBezTo>
                    <a:cubicBezTo>
                      <a:pt x="1939" y="12800"/>
                      <a:pt x="1939" y="12800"/>
                      <a:pt x="1939" y="12800"/>
                    </a:cubicBezTo>
                    <a:cubicBezTo>
                      <a:pt x="6635" y="12800"/>
                      <a:pt x="6635" y="12800"/>
                      <a:pt x="6635" y="12800"/>
                    </a:cubicBezTo>
                    <a:cubicBezTo>
                      <a:pt x="6635" y="20667"/>
                      <a:pt x="6635" y="20667"/>
                      <a:pt x="6635" y="20667"/>
                    </a:cubicBezTo>
                    <a:cubicBezTo>
                      <a:pt x="6635" y="21200"/>
                      <a:pt x="7574" y="21600"/>
                      <a:pt x="8513" y="21600"/>
                    </a:cubicBezTo>
                    <a:cubicBezTo>
                      <a:pt x="9452" y="21600"/>
                      <a:pt x="10156" y="21200"/>
                      <a:pt x="10156" y="20667"/>
                    </a:cubicBezTo>
                    <a:cubicBezTo>
                      <a:pt x="10156" y="12800"/>
                      <a:pt x="10156" y="12800"/>
                      <a:pt x="10156" y="12800"/>
                    </a:cubicBezTo>
                    <a:cubicBezTo>
                      <a:pt x="11330" y="12800"/>
                      <a:pt x="11330" y="12800"/>
                      <a:pt x="11330" y="12800"/>
                    </a:cubicBezTo>
                    <a:cubicBezTo>
                      <a:pt x="11330" y="20667"/>
                      <a:pt x="11330" y="20667"/>
                      <a:pt x="11330" y="20667"/>
                    </a:cubicBezTo>
                    <a:cubicBezTo>
                      <a:pt x="11330" y="21200"/>
                      <a:pt x="12035" y="21600"/>
                      <a:pt x="12974" y="21600"/>
                    </a:cubicBezTo>
                    <a:cubicBezTo>
                      <a:pt x="13913" y="21600"/>
                      <a:pt x="14852" y="21200"/>
                      <a:pt x="14852" y="20667"/>
                    </a:cubicBezTo>
                    <a:cubicBezTo>
                      <a:pt x="14852" y="12800"/>
                      <a:pt x="14852" y="12800"/>
                      <a:pt x="14852" y="12800"/>
                    </a:cubicBezTo>
                    <a:cubicBezTo>
                      <a:pt x="19313" y="12800"/>
                      <a:pt x="19313" y="12800"/>
                      <a:pt x="19313" y="12800"/>
                    </a:cubicBezTo>
                    <a:cubicBezTo>
                      <a:pt x="14617" y="3067"/>
                      <a:pt x="14617" y="3067"/>
                      <a:pt x="14617" y="3067"/>
                    </a:cubicBezTo>
                    <a:cubicBezTo>
                      <a:pt x="14852" y="3067"/>
                      <a:pt x="14852" y="3067"/>
                      <a:pt x="14852" y="3067"/>
                    </a:cubicBezTo>
                    <a:cubicBezTo>
                      <a:pt x="15087" y="3067"/>
                      <a:pt x="15087" y="3067"/>
                      <a:pt x="15087" y="3067"/>
                    </a:cubicBezTo>
                    <a:cubicBezTo>
                      <a:pt x="18374" y="8533"/>
                      <a:pt x="18374" y="8533"/>
                      <a:pt x="18374" y="8533"/>
                    </a:cubicBezTo>
                    <a:cubicBezTo>
                      <a:pt x="18609" y="8933"/>
                      <a:pt x="19548" y="9200"/>
                      <a:pt x="20252" y="9067"/>
                    </a:cubicBezTo>
                    <a:cubicBezTo>
                      <a:pt x="21191" y="8933"/>
                      <a:pt x="21426" y="8400"/>
                      <a:pt x="21191" y="8000"/>
                    </a:cubicBezTo>
                  </a:path>
                </a:pathLst>
              </a:custGeom>
              <a:grpFill/>
              <a:ln w="12700" cap="flat">
                <a:noFill/>
                <a:miter lim="400000"/>
              </a:ln>
              <a:effectLst/>
            </p:spPr>
            <p:txBody>
              <a:bodyPr lIns="0" tIns="0" rIns="0" bIns="0"/>
              <a:lstStyle/>
              <a:p>
                <a:pPr>
                  <a:defRPr sz="3200">
                    <a:solidFill>
                      <a:srgbClr val="FFFFFF"/>
                    </a:solidFill>
                    <a:latin typeface="Helvetica Light"/>
                    <a:ea typeface="Helvetica Light"/>
                    <a:cs typeface="Helvetica Light"/>
                    <a:sym typeface="Helvetica Light"/>
                  </a:defRPr>
                </a:pPr>
                <a:endParaRPr sz="1600">
                  <a:solidFill>
                    <a:srgbClr val="FFFFFF"/>
                  </a:solidFill>
                  <a:latin typeface="Helvetica Light"/>
                  <a:ea typeface="Helvetica Light"/>
                  <a:cs typeface="Helvetica Light"/>
                  <a:sym typeface="Helvetica Light"/>
                </a:endParaRPr>
              </a:p>
            </p:txBody>
          </p:sp>
        </p:grpSp>
        <p:grpSp>
          <p:nvGrpSpPr>
            <p:cNvPr id="168" name="Group 3879"/>
            <p:cNvGrpSpPr/>
            <p:nvPr/>
          </p:nvGrpSpPr>
          <p:grpSpPr>
            <a:xfrm>
              <a:off x="4929338" y="11362454"/>
              <a:ext cx="337921" cy="733531"/>
              <a:chOff x="0" y="0"/>
              <a:chExt cx="685101" cy="1486772"/>
            </a:xfrm>
            <a:solidFill>
              <a:schemeClr val="accent2"/>
            </a:solidFill>
          </p:grpSpPr>
          <p:sp>
            <p:nvSpPr>
              <p:cNvPr id="196" name="Shape 3877"/>
              <p:cNvSpPr/>
              <p:nvPr/>
            </p:nvSpPr>
            <p:spPr>
              <a:xfrm>
                <a:off x="227312" y="0"/>
                <a:ext cx="220147" cy="22014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grpFill/>
              <a:ln w="12700" cap="flat">
                <a:noFill/>
                <a:miter lim="400000"/>
              </a:ln>
              <a:effectLst/>
            </p:spPr>
            <p:txBody>
              <a:bodyPr lIns="0" tIns="0" rIns="0" bIns="0"/>
              <a:lstStyle/>
              <a:p>
                <a:pPr>
                  <a:defRPr sz="3200">
                    <a:solidFill>
                      <a:srgbClr val="FFFFFF"/>
                    </a:solidFill>
                    <a:latin typeface="Helvetica Light"/>
                    <a:ea typeface="Helvetica Light"/>
                    <a:cs typeface="Helvetica Light"/>
                    <a:sym typeface="Helvetica Light"/>
                  </a:defRPr>
                </a:pPr>
                <a:endParaRPr sz="1600">
                  <a:solidFill>
                    <a:srgbClr val="FFFFFF"/>
                  </a:solidFill>
                  <a:latin typeface="Helvetica Light"/>
                  <a:ea typeface="Helvetica Light"/>
                  <a:cs typeface="Helvetica Light"/>
                  <a:sym typeface="Helvetica Light"/>
                </a:endParaRPr>
              </a:p>
            </p:txBody>
          </p:sp>
          <p:sp>
            <p:nvSpPr>
              <p:cNvPr id="197" name="Shape 3878"/>
              <p:cNvSpPr/>
              <p:nvPr/>
            </p:nvSpPr>
            <p:spPr>
              <a:xfrm>
                <a:off x="-1" y="264811"/>
                <a:ext cx="685103" cy="1221962"/>
              </a:xfrm>
              <a:custGeom>
                <a:avLst/>
                <a:gdLst/>
                <a:ahLst/>
                <a:cxnLst>
                  <a:cxn ang="0">
                    <a:pos x="wd2" y="hd2"/>
                  </a:cxn>
                  <a:cxn ang="5400000">
                    <a:pos x="wd2" y="hd2"/>
                  </a:cxn>
                  <a:cxn ang="10800000">
                    <a:pos x="wd2" y="hd2"/>
                  </a:cxn>
                  <a:cxn ang="16200000">
                    <a:pos x="wd2" y="hd2"/>
                  </a:cxn>
                </a:cxnLst>
                <a:rect l="0" t="0" r="r" b="b"/>
                <a:pathLst>
                  <a:path w="21276" h="21600" extrusionOk="0">
                    <a:moveTo>
                      <a:pt x="21191" y="8000"/>
                    </a:moveTo>
                    <a:cubicBezTo>
                      <a:pt x="17435" y="1333"/>
                      <a:pt x="17435" y="1333"/>
                      <a:pt x="17435" y="1333"/>
                    </a:cubicBezTo>
                    <a:cubicBezTo>
                      <a:pt x="17200" y="533"/>
                      <a:pt x="16261" y="0"/>
                      <a:pt x="14852" y="0"/>
                    </a:cubicBezTo>
                    <a:cubicBezTo>
                      <a:pt x="6400" y="0"/>
                      <a:pt x="6400" y="0"/>
                      <a:pt x="6400" y="0"/>
                    </a:cubicBezTo>
                    <a:cubicBezTo>
                      <a:pt x="5461" y="0"/>
                      <a:pt x="4756" y="267"/>
                      <a:pt x="4287" y="667"/>
                    </a:cubicBezTo>
                    <a:cubicBezTo>
                      <a:pt x="4052" y="800"/>
                      <a:pt x="4052" y="800"/>
                      <a:pt x="4052" y="933"/>
                    </a:cubicBezTo>
                    <a:lnTo>
                      <a:pt x="4052" y="933"/>
                    </a:lnTo>
                    <a:lnTo>
                      <a:pt x="3817" y="1067"/>
                    </a:lnTo>
                    <a:cubicBezTo>
                      <a:pt x="61" y="8000"/>
                      <a:pt x="61" y="8000"/>
                      <a:pt x="61" y="8000"/>
                    </a:cubicBezTo>
                    <a:cubicBezTo>
                      <a:pt x="-174" y="8400"/>
                      <a:pt x="296" y="8933"/>
                      <a:pt x="1000" y="9067"/>
                    </a:cubicBezTo>
                    <a:cubicBezTo>
                      <a:pt x="1939" y="9200"/>
                      <a:pt x="2878" y="8933"/>
                      <a:pt x="3113" y="8533"/>
                    </a:cubicBezTo>
                    <a:cubicBezTo>
                      <a:pt x="5930" y="3067"/>
                      <a:pt x="5930" y="3067"/>
                      <a:pt x="5930" y="3067"/>
                    </a:cubicBezTo>
                    <a:cubicBezTo>
                      <a:pt x="6165" y="3067"/>
                      <a:pt x="6165" y="3067"/>
                      <a:pt x="6400" y="3067"/>
                    </a:cubicBezTo>
                    <a:cubicBezTo>
                      <a:pt x="6635" y="3067"/>
                      <a:pt x="6635" y="3067"/>
                      <a:pt x="6635" y="3067"/>
                    </a:cubicBezTo>
                    <a:cubicBezTo>
                      <a:pt x="1939" y="12800"/>
                      <a:pt x="1939" y="12800"/>
                      <a:pt x="1939" y="12800"/>
                    </a:cubicBezTo>
                    <a:cubicBezTo>
                      <a:pt x="6635" y="12800"/>
                      <a:pt x="6635" y="12800"/>
                      <a:pt x="6635" y="12800"/>
                    </a:cubicBezTo>
                    <a:cubicBezTo>
                      <a:pt x="6635" y="20667"/>
                      <a:pt x="6635" y="20667"/>
                      <a:pt x="6635" y="20667"/>
                    </a:cubicBezTo>
                    <a:cubicBezTo>
                      <a:pt x="6635" y="21200"/>
                      <a:pt x="7574" y="21600"/>
                      <a:pt x="8513" y="21600"/>
                    </a:cubicBezTo>
                    <a:cubicBezTo>
                      <a:pt x="9452" y="21600"/>
                      <a:pt x="10156" y="21200"/>
                      <a:pt x="10156" y="20667"/>
                    </a:cubicBezTo>
                    <a:cubicBezTo>
                      <a:pt x="10156" y="12800"/>
                      <a:pt x="10156" y="12800"/>
                      <a:pt x="10156" y="12800"/>
                    </a:cubicBezTo>
                    <a:cubicBezTo>
                      <a:pt x="11330" y="12800"/>
                      <a:pt x="11330" y="12800"/>
                      <a:pt x="11330" y="12800"/>
                    </a:cubicBezTo>
                    <a:cubicBezTo>
                      <a:pt x="11330" y="20667"/>
                      <a:pt x="11330" y="20667"/>
                      <a:pt x="11330" y="20667"/>
                    </a:cubicBezTo>
                    <a:cubicBezTo>
                      <a:pt x="11330" y="21200"/>
                      <a:pt x="12035" y="21600"/>
                      <a:pt x="12974" y="21600"/>
                    </a:cubicBezTo>
                    <a:cubicBezTo>
                      <a:pt x="13913" y="21600"/>
                      <a:pt x="14852" y="21200"/>
                      <a:pt x="14852" y="20667"/>
                    </a:cubicBezTo>
                    <a:cubicBezTo>
                      <a:pt x="14852" y="12800"/>
                      <a:pt x="14852" y="12800"/>
                      <a:pt x="14852" y="12800"/>
                    </a:cubicBezTo>
                    <a:cubicBezTo>
                      <a:pt x="19313" y="12800"/>
                      <a:pt x="19313" y="12800"/>
                      <a:pt x="19313" y="12800"/>
                    </a:cubicBezTo>
                    <a:cubicBezTo>
                      <a:pt x="14617" y="3067"/>
                      <a:pt x="14617" y="3067"/>
                      <a:pt x="14617" y="3067"/>
                    </a:cubicBezTo>
                    <a:cubicBezTo>
                      <a:pt x="14852" y="3067"/>
                      <a:pt x="14852" y="3067"/>
                      <a:pt x="14852" y="3067"/>
                    </a:cubicBezTo>
                    <a:cubicBezTo>
                      <a:pt x="15087" y="3067"/>
                      <a:pt x="15087" y="3067"/>
                      <a:pt x="15087" y="3067"/>
                    </a:cubicBezTo>
                    <a:cubicBezTo>
                      <a:pt x="18374" y="8533"/>
                      <a:pt x="18374" y="8533"/>
                      <a:pt x="18374" y="8533"/>
                    </a:cubicBezTo>
                    <a:cubicBezTo>
                      <a:pt x="18609" y="8933"/>
                      <a:pt x="19548" y="9200"/>
                      <a:pt x="20252" y="9067"/>
                    </a:cubicBezTo>
                    <a:cubicBezTo>
                      <a:pt x="21191" y="8933"/>
                      <a:pt x="21426" y="8400"/>
                      <a:pt x="21191" y="8000"/>
                    </a:cubicBezTo>
                  </a:path>
                </a:pathLst>
              </a:custGeom>
              <a:grpFill/>
              <a:ln w="12700" cap="flat">
                <a:noFill/>
                <a:miter lim="400000"/>
              </a:ln>
              <a:effectLst/>
            </p:spPr>
            <p:txBody>
              <a:bodyPr lIns="0" tIns="0" rIns="0" bIns="0"/>
              <a:lstStyle/>
              <a:p>
                <a:pPr>
                  <a:defRPr sz="3200">
                    <a:solidFill>
                      <a:srgbClr val="FFFFFF"/>
                    </a:solidFill>
                    <a:latin typeface="Helvetica Light"/>
                    <a:ea typeface="Helvetica Light"/>
                    <a:cs typeface="Helvetica Light"/>
                    <a:sym typeface="Helvetica Light"/>
                  </a:defRPr>
                </a:pPr>
                <a:endParaRPr sz="1600">
                  <a:solidFill>
                    <a:srgbClr val="FFFFFF"/>
                  </a:solidFill>
                  <a:latin typeface="Helvetica Light"/>
                  <a:ea typeface="Helvetica Light"/>
                  <a:cs typeface="Helvetica Light"/>
                  <a:sym typeface="Helvetica Light"/>
                </a:endParaRPr>
              </a:p>
            </p:txBody>
          </p:sp>
        </p:grpSp>
        <p:grpSp>
          <p:nvGrpSpPr>
            <p:cNvPr id="169" name="Group 3882"/>
            <p:cNvGrpSpPr/>
            <p:nvPr/>
          </p:nvGrpSpPr>
          <p:grpSpPr>
            <a:xfrm>
              <a:off x="5310211" y="11362454"/>
              <a:ext cx="337922" cy="733531"/>
              <a:chOff x="0" y="0"/>
              <a:chExt cx="685101" cy="1486772"/>
            </a:xfrm>
            <a:solidFill>
              <a:schemeClr val="accent2"/>
            </a:solidFill>
          </p:grpSpPr>
          <p:sp>
            <p:nvSpPr>
              <p:cNvPr id="194" name="Shape 3880"/>
              <p:cNvSpPr/>
              <p:nvPr/>
            </p:nvSpPr>
            <p:spPr>
              <a:xfrm>
                <a:off x="227314" y="0"/>
                <a:ext cx="220146" cy="22014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grpFill/>
              <a:ln w="12700" cap="flat">
                <a:noFill/>
                <a:miter lim="400000"/>
              </a:ln>
              <a:effectLst/>
            </p:spPr>
            <p:txBody>
              <a:bodyPr lIns="0" tIns="0" rIns="0" bIns="0"/>
              <a:lstStyle/>
              <a:p>
                <a:pPr>
                  <a:defRPr sz="3200">
                    <a:solidFill>
                      <a:srgbClr val="FFFFFF"/>
                    </a:solidFill>
                    <a:latin typeface="Helvetica Light"/>
                    <a:ea typeface="Helvetica Light"/>
                    <a:cs typeface="Helvetica Light"/>
                    <a:sym typeface="Helvetica Light"/>
                  </a:defRPr>
                </a:pPr>
                <a:endParaRPr sz="1600">
                  <a:solidFill>
                    <a:srgbClr val="FFFFFF"/>
                  </a:solidFill>
                  <a:latin typeface="Helvetica Light"/>
                  <a:ea typeface="Helvetica Light"/>
                  <a:cs typeface="Helvetica Light"/>
                  <a:sym typeface="Helvetica Light"/>
                </a:endParaRPr>
              </a:p>
            </p:txBody>
          </p:sp>
          <p:sp>
            <p:nvSpPr>
              <p:cNvPr id="195" name="Shape 3881"/>
              <p:cNvSpPr/>
              <p:nvPr/>
            </p:nvSpPr>
            <p:spPr>
              <a:xfrm>
                <a:off x="-1" y="264811"/>
                <a:ext cx="685103" cy="1221962"/>
              </a:xfrm>
              <a:custGeom>
                <a:avLst/>
                <a:gdLst/>
                <a:ahLst/>
                <a:cxnLst>
                  <a:cxn ang="0">
                    <a:pos x="wd2" y="hd2"/>
                  </a:cxn>
                  <a:cxn ang="5400000">
                    <a:pos x="wd2" y="hd2"/>
                  </a:cxn>
                  <a:cxn ang="10800000">
                    <a:pos x="wd2" y="hd2"/>
                  </a:cxn>
                  <a:cxn ang="16200000">
                    <a:pos x="wd2" y="hd2"/>
                  </a:cxn>
                </a:cxnLst>
                <a:rect l="0" t="0" r="r" b="b"/>
                <a:pathLst>
                  <a:path w="21276" h="21600" extrusionOk="0">
                    <a:moveTo>
                      <a:pt x="21191" y="8000"/>
                    </a:moveTo>
                    <a:cubicBezTo>
                      <a:pt x="17435" y="1333"/>
                      <a:pt x="17435" y="1333"/>
                      <a:pt x="17435" y="1333"/>
                    </a:cubicBezTo>
                    <a:cubicBezTo>
                      <a:pt x="17200" y="533"/>
                      <a:pt x="16261" y="0"/>
                      <a:pt x="14852" y="0"/>
                    </a:cubicBezTo>
                    <a:cubicBezTo>
                      <a:pt x="6400" y="0"/>
                      <a:pt x="6400" y="0"/>
                      <a:pt x="6400" y="0"/>
                    </a:cubicBezTo>
                    <a:cubicBezTo>
                      <a:pt x="5461" y="0"/>
                      <a:pt x="4756" y="267"/>
                      <a:pt x="4287" y="667"/>
                    </a:cubicBezTo>
                    <a:cubicBezTo>
                      <a:pt x="4052" y="800"/>
                      <a:pt x="4052" y="800"/>
                      <a:pt x="4052" y="933"/>
                    </a:cubicBezTo>
                    <a:lnTo>
                      <a:pt x="4052" y="933"/>
                    </a:lnTo>
                    <a:lnTo>
                      <a:pt x="3817" y="1067"/>
                    </a:lnTo>
                    <a:cubicBezTo>
                      <a:pt x="61" y="8000"/>
                      <a:pt x="61" y="8000"/>
                      <a:pt x="61" y="8000"/>
                    </a:cubicBezTo>
                    <a:cubicBezTo>
                      <a:pt x="-174" y="8400"/>
                      <a:pt x="296" y="8933"/>
                      <a:pt x="1000" y="9067"/>
                    </a:cubicBezTo>
                    <a:cubicBezTo>
                      <a:pt x="1939" y="9200"/>
                      <a:pt x="2878" y="8933"/>
                      <a:pt x="3113" y="8533"/>
                    </a:cubicBezTo>
                    <a:cubicBezTo>
                      <a:pt x="5930" y="3067"/>
                      <a:pt x="5930" y="3067"/>
                      <a:pt x="5930" y="3067"/>
                    </a:cubicBezTo>
                    <a:cubicBezTo>
                      <a:pt x="6165" y="3067"/>
                      <a:pt x="6165" y="3067"/>
                      <a:pt x="6400" y="3067"/>
                    </a:cubicBezTo>
                    <a:cubicBezTo>
                      <a:pt x="6635" y="3067"/>
                      <a:pt x="6635" y="3067"/>
                      <a:pt x="6635" y="3067"/>
                    </a:cubicBezTo>
                    <a:cubicBezTo>
                      <a:pt x="1939" y="12800"/>
                      <a:pt x="1939" y="12800"/>
                      <a:pt x="1939" y="12800"/>
                    </a:cubicBezTo>
                    <a:cubicBezTo>
                      <a:pt x="6635" y="12800"/>
                      <a:pt x="6635" y="12800"/>
                      <a:pt x="6635" y="12800"/>
                    </a:cubicBezTo>
                    <a:cubicBezTo>
                      <a:pt x="6635" y="20667"/>
                      <a:pt x="6635" y="20667"/>
                      <a:pt x="6635" y="20667"/>
                    </a:cubicBezTo>
                    <a:cubicBezTo>
                      <a:pt x="6635" y="21200"/>
                      <a:pt x="7574" y="21600"/>
                      <a:pt x="8513" y="21600"/>
                    </a:cubicBezTo>
                    <a:cubicBezTo>
                      <a:pt x="9452" y="21600"/>
                      <a:pt x="10156" y="21200"/>
                      <a:pt x="10156" y="20667"/>
                    </a:cubicBezTo>
                    <a:cubicBezTo>
                      <a:pt x="10156" y="12800"/>
                      <a:pt x="10156" y="12800"/>
                      <a:pt x="10156" y="12800"/>
                    </a:cubicBezTo>
                    <a:cubicBezTo>
                      <a:pt x="11330" y="12800"/>
                      <a:pt x="11330" y="12800"/>
                      <a:pt x="11330" y="12800"/>
                    </a:cubicBezTo>
                    <a:cubicBezTo>
                      <a:pt x="11330" y="20667"/>
                      <a:pt x="11330" y="20667"/>
                      <a:pt x="11330" y="20667"/>
                    </a:cubicBezTo>
                    <a:cubicBezTo>
                      <a:pt x="11330" y="21200"/>
                      <a:pt x="12035" y="21600"/>
                      <a:pt x="12974" y="21600"/>
                    </a:cubicBezTo>
                    <a:cubicBezTo>
                      <a:pt x="13913" y="21600"/>
                      <a:pt x="14852" y="21200"/>
                      <a:pt x="14852" y="20667"/>
                    </a:cubicBezTo>
                    <a:cubicBezTo>
                      <a:pt x="14852" y="12800"/>
                      <a:pt x="14852" y="12800"/>
                      <a:pt x="14852" y="12800"/>
                    </a:cubicBezTo>
                    <a:cubicBezTo>
                      <a:pt x="19313" y="12800"/>
                      <a:pt x="19313" y="12800"/>
                      <a:pt x="19313" y="12800"/>
                    </a:cubicBezTo>
                    <a:cubicBezTo>
                      <a:pt x="14617" y="3067"/>
                      <a:pt x="14617" y="3067"/>
                      <a:pt x="14617" y="3067"/>
                    </a:cubicBezTo>
                    <a:cubicBezTo>
                      <a:pt x="14852" y="3067"/>
                      <a:pt x="14852" y="3067"/>
                      <a:pt x="14852" y="3067"/>
                    </a:cubicBezTo>
                    <a:cubicBezTo>
                      <a:pt x="15087" y="3067"/>
                      <a:pt x="15087" y="3067"/>
                      <a:pt x="15087" y="3067"/>
                    </a:cubicBezTo>
                    <a:cubicBezTo>
                      <a:pt x="18374" y="8533"/>
                      <a:pt x="18374" y="8533"/>
                      <a:pt x="18374" y="8533"/>
                    </a:cubicBezTo>
                    <a:cubicBezTo>
                      <a:pt x="18609" y="8933"/>
                      <a:pt x="19548" y="9200"/>
                      <a:pt x="20252" y="9067"/>
                    </a:cubicBezTo>
                    <a:cubicBezTo>
                      <a:pt x="21191" y="8933"/>
                      <a:pt x="21426" y="8400"/>
                      <a:pt x="21191" y="8000"/>
                    </a:cubicBezTo>
                  </a:path>
                </a:pathLst>
              </a:custGeom>
              <a:grpFill/>
              <a:ln w="12700" cap="flat">
                <a:noFill/>
                <a:miter lim="400000"/>
              </a:ln>
              <a:effectLst/>
            </p:spPr>
            <p:txBody>
              <a:bodyPr lIns="0" tIns="0" rIns="0" bIns="0"/>
              <a:lstStyle/>
              <a:p>
                <a:pPr>
                  <a:defRPr sz="3200">
                    <a:solidFill>
                      <a:srgbClr val="FFFFFF"/>
                    </a:solidFill>
                    <a:latin typeface="Helvetica Light"/>
                    <a:ea typeface="Helvetica Light"/>
                    <a:cs typeface="Helvetica Light"/>
                    <a:sym typeface="Helvetica Light"/>
                  </a:defRPr>
                </a:pPr>
                <a:endParaRPr sz="1600">
                  <a:solidFill>
                    <a:srgbClr val="FFFFFF"/>
                  </a:solidFill>
                  <a:latin typeface="Helvetica Light"/>
                  <a:ea typeface="Helvetica Light"/>
                  <a:cs typeface="Helvetica Light"/>
                  <a:sym typeface="Helvetica Light"/>
                </a:endParaRPr>
              </a:p>
            </p:txBody>
          </p:sp>
        </p:grpSp>
        <p:grpSp>
          <p:nvGrpSpPr>
            <p:cNvPr id="170" name="Group 3885"/>
            <p:cNvGrpSpPr/>
            <p:nvPr/>
          </p:nvGrpSpPr>
          <p:grpSpPr>
            <a:xfrm>
              <a:off x="5689650" y="11362454"/>
              <a:ext cx="337921" cy="733531"/>
              <a:chOff x="0" y="0"/>
              <a:chExt cx="685101" cy="1486772"/>
            </a:xfrm>
            <a:solidFill>
              <a:schemeClr val="accent2"/>
            </a:solidFill>
          </p:grpSpPr>
          <p:sp>
            <p:nvSpPr>
              <p:cNvPr id="192" name="Shape 3883"/>
              <p:cNvSpPr/>
              <p:nvPr/>
            </p:nvSpPr>
            <p:spPr>
              <a:xfrm>
                <a:off x="227314" y="0"/>
                <a:ext cx="220146" cy="22014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grpFill/>
              <a:ln w="12700" cap="flat">
                <a:noFill/>
                <a:miter lim="400000"/>
              </a:ln>
              <a:effectLst/>
            </p:spPr>
            <p:txBody>
              <a:bodyPr lIns="0" tIns="0" rIns="0" bIns="0"/>
              <a:lstStyle/>
              <a:p>
                <a:pPr>
                  <a:defRPr sz="3200">
                    <a:solidFill>
                      <a:srgbClr val="FFFFFF"/>
                    </a:solidFill>
                    <a:latin typeface="Helvetica Light"/>
                    <a:ea typeface="Helvetica Light"/>
                    <a:cs typeface="Helvetica Light"/>
                    <a:sym typeface="Helvetica Light"/>
                  </a:defRPr>
                </a:pPr>
                <a:endParaRPr sz="1600">
                  <a:solidFill>
                    <a:srgbClr val="FFFFFF"/>
                  </a:solidFill>
                  <a:latin typeface="Helvetica Light"/>
                  <a:ea typeface="Helvetica Light"/>
                  <a:cs typeface="Helvetica Light"/>
                  <a:sym typeface="Helvetica Light"/>
                </a:endParaRPr>
              </a:p>
            </p:txBody>
          </p:sp>
          <p:sp>
            <p:nvSpPr>
              <p:cNvPr id="193" name="Shape 3884"/>
              <p:cNvSpPr/>
              <p:nvPr/>
            </p:nvSpPr>
            <p:spPr>
              <a:xfrm>
                <a:off x="-1" y="264811"/>
                <a:ext cx="685103" cy="1221962"/>
              </a:xfrm>
              <a:custGeom>
                <a:avLst/>
                <a:gdLst/>
                <a:ahLst/>
                <a:cxnLst>
                  <a:cxn ang="0">
                    <a:pos x="wd2" y="hd2"/>
                  </a:cxn>
                  <a:cxn ang="5400000">
                    <a:pos x="wd2" y="hd2"/>
                  </a:cxn>
                  <a:cxn ang="10800000">
                    <a:pos x="wd2" y="hd2"/>
                  </a:cxn>
                  <a:cxn ang="16200000">
                    <a:pos x="wd2" y="hd2"/>
                  </a:cxn>
                </a:cxnLst>
                <a:rect l="0" t="0" r="r" b="b"/>
                <a:pathLst>
                  <a:path w="21276" h="21600" extrusionOk="0">
                    <a:moveTo>
                      <a:pt x="21191" y="8000"/>
                    </a:moveTo>
                    <a:cubicBezTo>
                      <a:pt x="17435" y="1333"/>
                      <a:pt x="17435" y="1333"/>
                      <a:pt x="17435" y="1333"/>
                    </a:cubicBezTo>
                    <a:cubicBezTo>
                      <a:pt x="17200" y="533"/>
                      <a:pt x="16261" y="0"/>
                      <a:pt x="14852" y="0"/>
                    </a:cubicBezTo>
                    <a:cubicBezTo>
                      <a:pt x="6400" y="0"/>
                      <a:pt x="6400" y="0"/>
                      <a:pt x="6400" y="0"/>
                    </a:cubicBezTo>
                    <a:cubicBezTo>
                      <a:pt x="5461" y="0"/>
                      <a:pt x="4756" y="267"/>
                      <a:pt x="4287" y="667"/>
                    </a:cubicBezTo>
                    <a:cubicBezTo>
                      <a:pt x="4052" y="800"/>
                      <a:pt x="4052" y="800"/>
                      <a:pt x="4052" y="933"/>
                    </a:cubicBezTo>
                    <a:lnTo>
                      <a:pt x="4052" y="933"/>
                    </a:lnTo>
                    <a:lnTo>
                      <a:pt x="3817" y="1067"/>
                    </a:lnTo>
                    <a:cubicBezTo>
                      <a:pt x="61" y="8000"/>
                      <a:pt x="61" y="8000"/>
                      <a:pt x="61" y="8000"/>
                    </a:cubicBezTo>
                    <a:cubicBezTo>
                      <a:pt x="-174" y="8400"/>
                      <a:pt x="296" y="8933"/>
                      <a:pt x="1000" y="9067"/>
                    </a:cubicBezTo>
                    <a:cubicBezTo>
                      <a:pt x="1939" y="9200"/>
                      <a:pt x="2878" y="8933"/>
                      <a:pt x="3113" y="8533"/>
                    </a:cubicBezTo>
                    <a:cubicBezTo>
                      <a:pt x="5930" y="3067"/>
                      <a:pt x="5930" y="3067"/>
                      <a:pt x="5930" y="3067"/>
                    </a:cubicBezTo>
                    <a:cubicBezTo>
                      <a:pt x="6165" y="3067"/>
                      <a:pt x="6165" y="3067"/>
                      <a:pt x="6400" y="3067"/>
                    </a:cubicBezTo>
                    <a:cubicBezTo>
                      <a:pt x="6635" y="3067"/>
                      <a:pt x="6635" y="3067"/>
                      <a:pt x="6635" y="3067"/>
                    </a:cubicBezTo>
                    <a:cubicBezTo>
                      <a:pt x="1939" y="12800"/>
                      <a:pt x="1939" y="12800"/>
                      <a:pt x="1939" y="12800"/>
                    </a:cubicBezTo>
                    <a:cubicBezTo>
                      <a:pt x="6635" y="12800"/>
                      <a:pt x="6635" y="12800"/>
                      <a:pt x="6635" y="12800"/>
                    </a:cubicBezTo>
                    <a:cubicBezTo>
                      <a:pt x="6635" y="20667"/>
                      <a:pt x="6635" y="20667"/>
                      <a:pt x="6635" y="20667"/>
                    </a:cubicBezTo>
                    <a:cubicBezTo>
                      <a:pt x="6635" y="21200"/>
                      <a:pt x="7574" y="21600"/>
                      <a:pt x="8513" y="21600"/>
                    </a:cubicBezTo>
                    <a:cubicBezTo>
                      <a:pt x="9452" y="21600"/>
                      <a:pt x="10156" y="21200"/>
                      <a:pt x="10156" y="20667"/>
                    </a:cubicBezTo>
                    <a:cubicBezTo>
                      <a:pt x="10156" y="12800"/>
                      <a:pt x="10156" y="12800"/>
                      <a:pt x="10156" y="12800"/>
                    </a:cubicBezTo>
                    <a:cubicBezTo>
                      <a:pt x="11330" y="12800"/>
                      <a:pt x="11330" y="12800"/>
                      <a:pt x="11330" y="12800"/>
                    </a:cubicBezTo>
                    <a:cubicBezTo>
                      <a:pt x="11330" y="20667"/>
                      <a:pt x="11330" y="20667"/>
                      <a:pt x="11330" y="20667"/>
                    </a:cubicBezTo>
                    <a:cubicBezTo>
                      <a:pt x="11330" y="21200"/>
                      <a:pt x="12035" y="21600"/>
                      <a:pt x="12974" y="21600"/>
                    </a:cubicBezTo>
                    <a:cubicBezTo>
                      <a:pt x="13913" y="21600"/>
                      <a:pt x="14852" y="21200"/>
                      <a:pt x="14852" y="20667"/>
                    </a:cubicBezTo>
                    <a:cubicBezTo>
                      <a:pt x="14852" y="12800"/>
                      <a:pt x="14852" y="12800"/>
                      <a:pt x="14852" y="12800"/>
                    </a:cubicBezTo>
                    <a:cubicBezTo>
                      <a:pt x="19313" y="12800"/>
                      <a:pt x="19313" y="12800"/>
                      <a:pt x="19313" y="12800"/>
                    </a:cubicBezTo>
                    <a:cubicBezTo>
                      <a:pt x="14617" y="3067"/>
                      <a:pt x="14617" y="3067"/>
                      <a:pt x="14617" y="3067"/>
                    </a:cubicBezTo>
                    <a:cubicBezTo>
                      <a:pt x="14852" y="3067"/>
                      <a:pt x="14852" y="3067"/>
                      <a:pt x="14852" y="3067"/>
                    </a:cubicBezTo>
                    <a:cubicBezTo>
                      <a:pt x="15087" y="3067"/>
                      <a:pt x="15087" y="3067"/>
                      <a:pt x="15087" y="3067"/>
                    </a:cubicBezTo>
                    <a:cubicBezTo>
                      <a:pt x="18374" y="8533"/>
                      <a:pt x="18374" y="8533"/>
                      <a:pt x="18374" y="8533"/>
                    </a:cubicBezTo>
                    <a:cubicBezTo>
                      <a:pt x="18609" y="8933"/>
                      <a:pt x="19548" y="9200"/>
                      <a:pt x="20252" y="9067"/>
                    </a:cubicBezTo>
                    <a:cubicBezTo>
                      <a:pt x="21191" y="8933"/>
                      <a:pt x="21426" y="8400"/>
                      <a:pt x="21191" y="8000"/>
                    </a:cubicBezTo>
                  </a:path>
                </a:pathLst>
              </a:custGeom>
              <a:grpFill/>
              <a:ln w="12700" cap="flat">
                <a:noFill/>
                <a:miter lim="400000"/>
              </a:ln>
              <a:effectLst/>
            </p:spPr>
            <p:txBody>
              <a:bodyPr lIns="0" tIns="0" rIns="0" bIns="0"/>
              <a:lstStyle/>
              <a:p>
                <a:pPr>
                  <a:defRPr sz="3200">
                    <a:solidFill>
                      <a:srgbClr val="FFFFFF"/>
                    </a:solidFill>
                    <a:latin typeface="Helvetica Light"/>
                    <a:ea typeface="Helvetica Light"/>
                    <a:cs typeface="Helvetica Light"/>
                    <a:sym typeface="Helvetica Light"/>
                  </a:defRPr>
                </a:pPr>
                <a:endParaRPr sz="1600">
                  <a:solidFill>
                    <a:srgbClr val="FFFFFF"/>
                  </a:solidFill>
                  <a:latin typeface="Helvetica Light"/>
                  <a:ea typeface="Helvetica Light"/>
                  <a:cs typeface="Helvetica Light"/>
                  <a:sym typeface="Helvetica Light"/>
                </a:endParaRPr>
              </a:p>
            </p:txBody>
          </p:sp>
        </p:grpSp>
        <p:grpSp>
          <p:nvGrpSpPr>
            <p:cNvPr id="171" name="Group 3888"/>
            <p:cNvGrpSpPr/>
            <p:nvPr/>
          </p:nvGrpSpPr>
          <p:grpSpPr>
            <a:xfrm>
              <a:off x="6070141" y="11362454"/>
              <a:ext cx="337922" cy="733531"/>
              <a:chOff x="0" y="0"/>
              <a:chExt cx="685101" cy="1486772"/>
            </a:xfrm>
            <a:solidFill>
              <a:schemeClr val="accent2"/>
            </a:solidFill>
          </p:grpSpPr>
          <p:sp>
            <p:nvSpPr>
              <p:cNvPr id="190" name="Shape 3886"/>
              <p:cNvSpPr/>
              <p:nvPr/>
            </p:nvSpPr>
            <p:spPr>
              <a:xfrm>
                <a:off x="227314" y="0"/>
                <a:ext cx="220146" cy="22014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grpFill/>
              <a:ln w="12700" cap="flat">
                <a:noFill/>
                <a:miter lim="400000"/>
              </a:ln>
              <a:effectLst/>
            </p:spPr>
            <p:txBody>
              <a:bodyPr lIns="0" tIns="0" rIns="0" bIns="0"/>
              <a:lstStyle/>
              <a:p>
                <a:pPr>
                  <a:defRPr sz="3200">
                    <a:solidFill>
                      <a:srgbClr val="FFFFFF"/>
                    </a:solidFill>
                    <a:latin typeface="Helvetica Light"/>
                    <a:ea typeface="Helvetica Light"/>
                    <a:cs typeface="Helvetica Light"/>
                    <a:sym typeface="Helvetica Light"/>
                  </a:defRPr>
                </a:pPr>
                <a:endParaRPr sz="1600">
                  <a:solidFill>
                    <a:srgbClr val="FFFFFF"/>
                  </a:solidFill>
                  <a:latin typeface="Helvetica Light"/>
                  <a:ea typeface="Helvetica Light"/>
                  <a:cs typeface="Helvetica Light"/>
                  <a:sym typeface="Helvetica Light"/>
                </a:endParaRPr>
              </a:p>
            </p:txBody>
          </p:sp>
          <p:sp>
            <p:nvSpPr>
              <p:cNvPr id="191" name="Shape 3887"/>
              <p:cNvSpPr/>
              <p:nvPr/>
            </p:nvSpPr>
            <p:spPr>
              <a:xfrm>
                <a:off x="-1" y="264811"/>
                <a:ext cx="685103" cy="1221962"/>
              </a:xfrm>
              <a:custGeom>
                <a:avLst/>
                <a:gdLst/>
                <a:ahLst/>
                <a:cxnLst>
                  <a:cxn ang="0">
                    <a:pos x="wd2" y="hd2"/>
                  </a:cxn>
                  <a:cxn ang="5400000">
                    <a:pos x="wd2" y="hd2"/>
                  </a:cxn>
                  <a:cxn ang="10800000">
                    <a:pos x="wd2" y="hd2"/>
                  </a:cxn>
                  <a:cxn ang="16200000">
                    <a:pos x="wd2" y="hd2"/>
                  </a:cxn>
                </a:cxnLst>
                <a:rect l="0" t="0" r="r" b="b"/>
                <a:pathLst>
                  <a:path w="21276" h="21600" extrusionOk="0">
                    <a:moveTo>
                      <a:pt x="21191" y="8000"/>
                    </a:moveTo>
                    <a:cubicBezTo>
                      <a:pt x="17435" y="1333"/>
                      <a:pt x="17435" y="1333"/>
                      <a:pt x="17435" y="1333"/>
                    </a:cubicBezTo>
                    <a:cubicBezTo>
                      <a:pt x="17200" y="533"/>
                      <a:pt x="16261" y="0"/>
                      <a:pt x="14852" y="0"/>
                    </a:cubicBezTo>
                    <a:cubicBezTo>
                      <a:pt x="6400" y="0"/>
                      <a:pt x="6400" y="0"/>
                      <a:pt x="6400" y="0"/>
                    </a:cubicBezTo>
                    <a:cubicBezTo>
                      <a:pt x="5461" y="0"/>
                      <a:pt x="4756" y="267"/>
                      <a:pt x="4287" y="667"/>
                    </a:cubicBezTo>
                    <a:cubicBezTo>
                      <a:pt x="4052" y="800"/>
                      <a:pt x="4052" y="800"/>
                      <a:pt x="4052" y="933"/>
                    </a:cubicBezTo>
                    <a:lnTo>
                      <a:pt x="4052" y="933"/>
                    </a:lnTo>
                    <a:lnTo>
                      <a:pt x="3817" y="1067"/>
                    </a:lnTo>
                    <a:cubicBezTo>
                      <a:pt x="61" y="8000"/>
                      <a:pt x="61" y="8000"/>
                      <a:pt x="61" y="8000"/>
                    </a:cubicBezTo>
                    <a:cubicBezTo>
                      <a:pt x="-174" y="8400"/>
                      <a:pt x="296" y="8933"/>
                      <a:pt x="1000" y="9067"/>
                    </a:cubicBezTo>
                    <a:cubicBezTo>
                      <a:pt x="1939" y="9200"/>
                      <a:pt x="2878" y="8933"/>
                      <a:pt x="3113" y="8533"/>
                    </a:cubicBezTo>
                    <a:cubicBezTo>
                      <a:pt x="5930" y="3067"/>
                      <a:pt x="5930" y="3067"/>
                      <a:pt x="5930" y="3067"/>
                    </a:cubicBezTo>
                    <a:cubicBezTo>
                      <a:pt x="6165" y="3067"/>
                      <a:pt x="6165" y="3067"/>
                      <a:pt x="6400" y="3067"/>
                    </a:cubicBezTo>
                    <a:cubicBezTo>
                      <a:pt x="6635" y="3067"/>
                      <a:pt x="6635" y="3067"/>
                      <a:pt x="6635" y="3067"/>
                    </a:cubicBezTo>
                    <a:cubicBezTo>
                      <a:pt x="1939" y="12800"/>
                      <a:pt x="1939" y="12800"/>
                      <a:pt x="1939" y="12800"/>
                    </a:cubicBezTo>
                    <a:cubicBezTo>
                      <a:pt x="6635" y="12800"/>
                      <a:pt x="6635" y="12800"/>
                      <a:pt x="6635" y="12800"/>
                    </a:cubicBezTo>
                    <a:cubicBezTo>
                      <a:pt x="6635" y="20667"/>
                      <a:pt x="6635" y="20667"/>
                      <a:pt x="6635" y="20667"/>
                    </a:cubicBezTo>
                    <a:cubicBezTo>
                      <a:pt x="6635" y="21200"/>
                      <a:pt x="7574" y="21600"/>
                      <a:pt x="8513" y="21600"/>
                    </a:cubicBezTo>
                    <a:cubicBezTo>
                      <a:pt x="9452" y="21600"/>
                      <a:pt x="10156" y="21200"/>
                      <a:pt x="10156" y="20667"/>
                    </a:cubicBezTo>
                    <a:cubicBezTo>
                      <a:pt x="10156" y="12800"/>
                      <a:pt x="10156" y="12800"/>
                      <a:pt x="10156" y="12800"/>
                    </a:cubicBezTo>
                    <a:cubicBezTo>
                      <a:pt x="11330" y="12800"/>
                      <a:pt x="11330" y="12800"/>
                      <a:pt x="11330" y="12800"/>
                    </a:cubicBezTo>
                    <a:cubicBezTo>
                      <a:pt x="11330" y="20667"/>
                      <a:pt x="11330" y="20667"/>
                      <a:pt x="11330" y="20667"/>
                    </a:cubicBezTo>
                    <a:cubicBezTo>
                      <a:pt x="11330" y="21200"/>
                      <a:pt x="12035" y="21600"/>
                      <a:pt x="12974" y="21600"/>
                    </a:cubicBezTo>
                    <a:cubicBezTo>
                      <a:pt x="13913" y="21600"/>
                      <a:pt x="14852" y="21200"/>
                      <a:pt x="14852" y="20667"/>
                    </a:cubicBezTo>
                    <a:cubicBezTo>
                      <a:pt x="14852" y="12800"/>
                      <a:pt x="14852" y="12800"/>
                      <a:pt x="14852" y="12800"/>
                    </a:cubicBezTo>
                    <a:cubicBezTo>
                      <a:pt x="19313" y="12800"/>
                      <a:pt x="19313" y="12800"/>
                      <a:pt x="19313" y="12800"/>
                    </a:cubicBezTo>
                    <a:cubicBezTo>
                      <a:pt x="14617" y="3067"/>
                      <a:pt x="14617" y="3067"/>
                      <a:pt x="14617" y="3067"/>
                    </a:cubicBezTo>
                    <a:cubicBezTo>
                      <a:pt x="14852" y="3067"/>
                      <a:pt x="14852" y="3067"/>
                      <a:pt x="14852" y="3067"/>
                    </a:cubicBezTo>
                    <a:cubicBezTo>
                      <a:pt x="15087" y="3067"/>
                      <a:pt x="15087" y="3067"/>
                      <a:pt x="15087" y="3067"/>
                    </a:cubicBezTo>
                    <a:cubicBezTo>
                      <a:pt x="18374" y="8533"/>
                      <a:pt x="18374" y="8533"/>
                      <a:pt x="18374" y="8533"/>
                    </a:cubicBezTo>
                    <a:cubicBezTo>
                      <a:pt x="18609" y="8933"/>
                      <a:pt x="19548" y="9200"/>
                      <a:pt x="20252" y="9067"/>
                    </a:cubicBezTo>
                    <a:cubicBezTo>
                      <a:pt x="21191" y="8933"/>
                      <a:pt x="21426" y="8400"/>
                      <a:pt x="21191" y="8000"/>
                    </a:cubicBezTo>
                  </a:path>
                </a:pathLst>
              </a:custGeom>
              <a:grpFill/>
              <a:ln w="12700" cap="flat">
                <a:noFill/>
                <a:miter lim="400000"/>
              </a:ln>
              <a:effectLst/>
            </p:spPr>
            <p:txBody>
              <a:bodyPr lIns="0" tIns="0" rIns="0" bIns="0"/>
              <a:lstStyle/>
              <a:p>
                <a:pPr>
                  <a:defRPr sz="3200">
                    <a:solidFill>
                      <a:srgbClr val="FFFFFF"/>
                    </a:solidFill>
                    <a:latin typeface="Helvetica Light"/>
                    <a:ea typeface="Helvetica Light"/>
                    <a:cs typeface="Helvetica Light"/>
                    <a:sym typeface="Helvetica Light"/>
                  </a:defRPr>
                </a:pPr>
                <a:endParaRPr sz="1600">
                  <a:solidFill>
                    <a:srgbClr val="FFFFFF"/>
                  </a:solidFill>
                  <a:latin typeface="Helvetica Light"/>
                  <a:ea typeface="Helvetica Light"/>
                  <a:cs typeface="Helvetica Light"/>
                  <a:sym typeface="Helvetica Light"/>
                </a:endParaRPr>
              </a:p>
            </p:txBody>
          </p:sp>
        </p:grpSp>
        <p:grpSp>
          <p:nvGrpSpPr>
            <p:cNvPr id="172" name="Group 3891"/>
            <p:cNvGrpSpPr/>
            <p:nvPr/>
          </p:nvGrpSpPr>
          <p:grpSpPr>
            <a:xfrm>
              <a:off x="6449580" y="11362454"/>
              <a:ext cx="337921" cy="733531"/>
              <a:chOff x="0" y="0"/>
              <a:chExt cx="685101" cy="1486772"/>
            </a:xfrm>
            <a:solidFill>
              <a:schemeClr val="accent2"/>
            </a:solidFill>
          </p:grpSpPr>
          <p:sp>
            <p:nvSpPr>
              <p:cNvPr id="188" name="Shape 3889"/>
              <p:cNvSpPr/>
              <p:nvPr/>
            </p:nvSpPr>
            <p:spPr>
              <a:xfrm>
                <a:off x="227314" y="0"/>
                <a:ext cx="220146" cy="22014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grpFill/>
              <a:ln w="12700" cap="flat">
                <a:noFill/>
                <a:miter lim="400000"/>
              </a:ln>
              <a:effectLst/>
            </p:spPr>
            <p:txBody>
              <a:bodyPr lIns="0" tIns="0" rIns="0" bIns="0"/>
              <a:lstStyle/>
              <a:p>
                <a:pPr>
                  <a:defRPr sz="3200">
                    <a:solidFill>
                      <a:srgbClr val="FFFFFF"/>
                    </a:solidFill>
                    <a:latin typeface="Helvetica Light"/>
                    <a:ea typeface="Helvetica Light"/>
                    <a:cs typeface="Helvetica Light"/>
                    <a:sym typeface="Helvetica Light"/>
                  </a:defRPr>
                </a:pPr>
                <a:endParaRPr sz="1600">
                  <a:solidFill>
                    <a:srgbClr val="FFFFFF"/>
                  </a:solidFill>
                  <a:latin typeface="Helvetica Light"/>
                  <a:ea typeface="Helvetica Light"/>
                  <a:cs typeface="Helvetica Light"/>
                  <a:sym typeface="Helvetica Light"/>
                </a:endParaRPr>
              </a:p>
            </p:txBody>
          </p:sp>
          <p:sp>
            <p:nvSpPr>
              <p:cNvPr id="189" name="Shape 3890"/>
              <p:cNvSpPr/>
              <p:nvPr/>
            </p:nvSpPr>
            <p:spPr>
              <a:xfrm>
                <a:off x="-1" y="264811"/>
                <a:ext cx="685103" cy="1221962"/>
              </a:xfrm>
              <a:custGeom>
                <a:avLst/>
                <a:gdLst/>
                <a:ahLst/>
                <a:cxnLst>
                  <a:cxn ang="0">
                    <a:pos x="wd2" y="hd2"/>
                  </a:cxn>
                  <a:cxn ang="5400000">
                    <a:pos x="wd2" y="hd2"/>
                  </a:cxn>
                  <a:cxn ang="10800000">
                    <a:pos x="wd2" y="hd2"/>
                  </a:cxn>
                  <a:cxn ang="16200000">
                    <a:pos x="wd2" y="hd2"/>
                  </a:cxn>
                </a:cxnLst>
                <a:rect l="0" t="0" r="r" b="b"/>
                <a:pathLst>
                  <a:path w="21276" h="21600" extrusionOk="0">
                    <a:moveTo>
                      <a:pt x="21191" y="8000"/>
                    </a:moveTo>
                    <a:cubicBezTo>
                      <a:pt x="17435" y="1333"/>
                      <a:pt x="17435" y="1333"/>
                      <a:pt x="17435" y="1333"/>
                    </a:cubicBezTo>
                    <a:cubicBezTo>
                      <a:pt x="17200" y="533"/>
                      <a:pt x="16261" y="0"/>
                      <a:pt x="14852" y="0"/>
                    </a:cubicBezTo>
                    <a:cubicBezTo>
                      <a:pt x="6400" y="0"/>
                      <a:pt x="6400" y="0"/>
                      <a:pt x="6400" y="0"/>
                    </a:cubicBezTo>
                    <a:cubicBezTo>
                      <a:pt x="5461" y="0"/>
                      <a:pt x="4756" y="267"/>
                      <a:pt x="4287" y="667"/>
                    </a:cubicBezTo>
                    <a:cubicBezTo>
                      <a:pt x="4052" y="800"/>
                      <a:pt x="4052" y="800"/>
                      <a:pt x="4052" y="933"/>
                    </a:cubicBezTo>
                    <a:lnTo>
                      <a:pt x="4052" y="933"/>
                    </a:lnTo>
                    <a:lnTo>
                      <a:pt x="3817" y="1067"/>
                    </a:lnTo>
                    <a:cubicBezTo>
                      <a:pt x="61" y="8000"/>
                      <a:pt x="61" y="8000"/>
                      <a:pt x="61" y="8000"/>
                    </a:cubicBezTo>
                    <a:cubicBezTo>
                      <a:pt x="-174" y="8400"/>
                      <a:pt x="296" y="8933"/>
                      <a:pt x="1000" y="9067"/>
                    </a:cubicBezTo>
                    <a:cubicBezTo>
                      <a:pt x="1939" y="9200"/>
                      <a:pt x="2878" y="8933"/>
                      <a:pt x="3113" y="8533"/>
                    </a:cubicBezTo>
                    <a:cubicBezTo>
                      <a:pt x="5930" y="3067"/>
                      <a:pt x="5930" y="3067"/>
                      <a:pt x="5930" y="3067"/>
                    </a:cubicBezTo>
                    <a:cubicBezTo>
                      <a:pt x="6165" y="3067"/>
                      <a:pt x="6165" y="3067"/>
                      <a:pt x="6400" y="3067"/>
                    </a:cubicBezTo>
                    <a:cubicBezTo>
                      <a:pt x="6635" y="3067"/>
                      <a:pt x="6635" y="3067"/>
                      <a:pt x="6635" y="3067"/>
                    </a:cubicBezTo>
                    <a:cubicBezTo>
                      <a:pt x="1939" y="12800"/>
                      <a:pt x="1939" y="12800"/>
                      <a:pt x="1939" y="12800"/>
                    </a:cubicBezTo>
                    <a:cubicBezTo>
                      <a:pt x="6635" y="12800"/>
                      <a:pt x="6635" y="12800"/>
                      <a:pt x="6635" y="12800"/>
                    </a:cubicBezTo>
                    <a:cubicBezTo>
                      <a:pt x="6635" y="20667"/>
                      <a:pt x="6635" y="20667"/>
                      <a:pt x="6635" y="20667"/>
                    </a:cubicBezTo>
                    <a:cubicBezTo>
                      <a:pt x="6635" y="21200"/>
                      <a:pt x="7574" y="21600"/>
                      <a:pt x="8513" y="21600"/>
                    </a:cubicBezTo>
                    <a:cubicBezTo>
                      <a:pt x="9452" y="21600"/>
                      <a:pt x="10156" y="21200"/>
                      <a:pt x="10156" y="20667"/>
                    </a:cubicBezTo>
                    <a:cubicBezTo>
                      <a:pt x="10156" y="12800"/>
                      <a:pt x="10156" y="12800"/>
                      <a:pt x="10156" y="12800"/>
                    </a:cubicBezTo>
                    <a:cubicBezTo>
                      <a:pt x="11330" y="12800"/>
                      <a:pt x="11330" y="12800"/>
                      <a:pt x="11330" y="12800"/>
                    </a:cubicBezTo>
                    <a:cubicBezTo>
                      <a:pt x="11330" y="20667"/>
                      <a:pt x="11330" y="20667"/>
                      <a:pt x="11330" y="20667"/>
                    </a:cubicBezTo>
                    <a:cubicBezTo>
                      <a:pt x="11330" y="21200"/>
                      <a:pt x="12035" y="21600"/>
                      <a:pt x="12974" y="21600"/>
                    </a:cubicBezTo>
                    <a:cubicBezTo>
                      <a:pt x="13913" y="21600"/>
                      <a:pt x="14852" y="21200"/>
                      <a:pt x="14852" y="20667"/>
                    </a:cubicBezTo>
                    <a:cubicBezTo>
                      <a:pt x="14852" y="12800"/>
                      <a:pt x="14852" y="12800"/>
                      <a:pt x="14852" y="12800"/>
                    </a:cubicBezTo>
                    <a:cubicBezTo>
                      <a:pt x="19313" y="12800"/>
                      <a:pt x="19313" y="12800"/>
                      <a:pt x="19313" y="12800"/>
                    </a:cubicBezTo>
                    <a:cubicBezTo>
                      <a:pt x="14617" y="3067"/>
                      <a:pt x="14617" y="3067"/>
                      <a:pt x="14617" y="3067"/>
                    </a:cubicBezTo>
                    <a:cubicBezTo>
                      <a:pt x="14852" y="3067"/>
                      <a:pt x="14852" y="3067"/>
                      <a:pt x="14852" y="3067"/>
                    </a:cubicBezTo>
                    <a:cubicBezTo>
                      <a:pt x="15087" y="3067"/>
                      <a:pt x="15087" y="3067"/>
                      <a:pt x="15087" y="3067"/>
                    </a:cubicBezTo>
                    <a:cubicBezTo>
                      <a:pt x="18374" y="8533"/>
                      <a:pt x="18374" y="8533"/>
                      <a:pt x="18374" y="8533"/>
                    </a:cubicBezTo>
                    <a:cubicBezTo>
                      <a:pt x="18609" y="8933"/>
                      <a:pt x="19548" y="9200"/>
                      <a:pt x="20252" y="9067"/>
                    </a:cubicBezTo>
                    <a:cubicBezTo>
                      <a:pt x="21191" y="8933"/>
                      <a:pt x="21426" y="8400"/>
                      <a:pt x="21191" y="8000"/>
                    </a:cubicBezTo>
                  </a:path>
                </a:pathLst>
              </a:custGeom>
              <a:grpFill/>
              <a:ln w="12700" cap="flat">
                <a:noFill/>
                <a:miter lim="400000"/>
              </a:ln>
              <a:effectLst/>
            </p:spPr>
            <p:txBody>
              <a:bodyPr lIns="0" tIns="0" rIns="0" bIns="0"/>
              <a:lstStyle/>
              <a:p>
                <a:pPr>
                  <a:defRPr sz="3200">
                    <a:solidFill>
                      <a:srgbClr val="FFFFFF"/>
                    </a:solidFill>
                    <a:latin typeface="Helvetica Light"/>
                    <a:ea typeface="Helvetica Light"/>
                    <a:cs typeface="Helvetica Light"/>
                    <a:sym typeface="Helvetica Light"/>
                  </a:defRPr>
                </a:pPr>
                <a:endParaRPr sz="1600">
                  <a:solidFill>
                    <a:srgbClr val="FFFFFF"/>
                  </a:solidFill>
                  <a:latin typeface="Helvetica Light"/>
                  <a:ea typeface="Helvetica Light"/>
                  <a:cs typeface="Helvetica Light"/>
                  <a:sym typeface="Helvetica Light"/>
                </a:endParaRPr>
              </a:p>
            </p:txBody>
          </p:sp>
        </p:grpSp>
        <p:grpSp>
          <p:nvGrpSpPr>
            <p:cNvPr id="173" name="Group 3894"/>
            <p:cNvGrpSpPr/>
            <p:nvPr/>
          </p:nvGrpSpPr>
          <p:grpSpPr>
            <a:xfrm>
              <a:off x="6830455" y="11362454"/>
              <a:ext cx="337922" cy="733531"/>
              <a:chOff x="0" y="0"/>
              <a:chExt cx="685101" cy="1486772"/>
            </a:xfrm>
            <a:solidFill>
              <a:schemeClr val="accent2"/>
            </a:solidFill>
          </p:grpSpPr>
          <p:sp>
            <p:nvSpPr>
              <p:cNvPr id="186" name="Shape 3892"/>
              <p:cNvSpPr/>
              <p:nvPr/>
            </p:nvSpPr>
            <p:spPr>
              <a:xfrm>
                <a:off x="227314" y="0"/>
                <a:ext cx="220146" cy="22014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grpFill/>
              <a:ln w="12700" cap="flat">
                <a:noFill/>
                <a:miter lim="400000"/>
              </a:ln>
              <a:effectLst/>
            </p:spPr>
            <p:txBody>
              <a:bodyPr lIns="0" tIns="0" rIns="0" bIns="0"/>
              <a:lstStyle/>
              <a:p>
                <a:pPr>
                  <a:defRPr sz="3200">
                    <a:solidFill>
                      <a:srgbClr val="FFFFFF"/>
                    </a:solidFill>
                    <a:latin typeface="Helvetica Light"/>
                    <a:ea typeface="Helvetica Light"/>
                    <a:cs typeface="Helvetica Light"/>
                    <a:sym typeface="Helvetica Light"/>
                  </a:defRPr>
                </a:pPr>
                <a:endParaRPr sz="1600">
                  <a:solidFill>
                    <a:srgbClr val="FFFFFF"/>
                  </a:solidFill>
                  <a:latin typeface="Helvetica Light"/>
                  <a:ea typeface="Helvetica Light"/>
                  <a:cs typeface="Helvetica Light"/>
                  <a:sym typeface="Helvetica Light"/>
                </a:endParaRPr>
              </a:p>
            </p:txBody>
          </p:sp>
          <p:sp>
            <p:nvSpPr>
              <p:cNvPr id="187" name="Shape 3893"/>
              <p:cNvSpPr/>
              <p:nvPr/>
            </p:nvSpPr>
            <p:spPr>
              <a:xfrm>
                <a:off x="-1" y="264811"/>
                <a:ext cx="685103" cy="1221962"/>
              </a:xfrm>
              <a:custGeom>
                <a:avLst/>
                <a:gdLst/>
                <a:ahLst/>
                <a:cxnLst>
                  <a:cxn ang="0">
                    <a:pos x="wd2" y="hd2"/>
                  </a:cxn>
                  <a:cxn ang="5400000">
                    <a:pos x="wd2" y="hd2"/>
                  </a:cxn>
                  <a:cxn ang="10800000">
                    <a:pos x="wd2" y="hd2"/>
                  </a:cxn>
                  <a:cxn ang="16200000">
                    <a:pos x="wd2" y="hd2"/>
                  </a:cxn>
                </a:cxnLst>
                <a:rect l="0" t="0" r="r" b="b"/>
                <a:pathLst>
                  <a:path w="21276" h="21600" extrusionOk="0">
                    <a:moveTo>
                      <a:pt x="21191" y="8000"/>
                    </a:moveTo>
                    <a:cubicBezTo>
                      <a:pt x="17435" y="1333"/>
                      <a:pt x="17435" y="1333"/>
                      <a:pt x="17435" y="1333"/>
                    </a:cubicBezTo>
                    <a:cubicBezTo>
                      <a:pt x="17200" y="533"/>
                      <a:pt x="16261" y="0"/>
                      <a:pt x="14852" y="0"/>
                    </a:cubicBezTo>
                    <a:cubicBezTo>
                      <a:pt x="6400" y="0"/>
                      <a:pt x="6400" y="0"/>
                      <a:pt x="6400" y="0"/>
                    </a:cubicBezTo>
                    <a:cubicBezTo>
                      <a:pt x="5461" y="0"/>
                      <a:pt x="4756" y="267"/>
                      <a:pt x="4287" y="667"/>
                    </a:cubicBezTo>
                    <a:cubicBezTo>
                      <a:pt x="4052" y="800"/>
                      <a:pt x="4052" y="800"/>
                      <a:pt x="4052" y="933"/>
                    </a:cubicBezTo>
                    <a:lnTo>
                      <a:pt x="4052" y="933"/>
                    </a:lnTo>
                    <a:lnTo>
                      <a:pt x="3817" y="1067"/>
                    </a:lnTo>
                    <a:cubicBezTo>
                      <a:pt x="61" y="8000"/>
                      <a:pt x="61" y="8000"/>
                      <a:pt x="61" y="8000"/>
                    </a:cubicBezTo>
                    <a:cubicBezTo>
                      <a:pt x="-174" y="8400"/>
                      <a:pt x="296" y="8933"/>
                      <a:pt x="1000" y="9067"/>
                    </a:cubicBezTo>
                    <a:cubicBezTo>
                      <a:pt x="1939" y="9200"/>
                      <a:pt x="2878" y="8933"/>
                      <a:pt x="3113" y="8533"/>
                    </a:cubicBezTo>
                    <a:cubicBezTo>
                      <a:pt x="5930" y="3067"/>
                      <a:pt x="5930" y="3067"/>
                      <a:pt x="5930" y="3067"/>
                    </a:cubicBezTo>
                    <a:cubicBezTo>
                      <a:pt x="6165" y="3067"/>
                      <a:pt x="6165" y="3067"/>
                      <a:pt x="6400" y="3067"/>
                    </a:cubicBezTo>
                    <a:cubicBezTo>
                      <a:pt x="6635" y="3067"/>
                      <a:pt x="6635" y="3067"/>
                      <a:pt x="6635" y="3067"/>
                    </a:cubicBezTo>
                    <a:cubicBezTo>
                      <a:pt x="1939" y="12800"/>
                      <a:pt x="1939" y="12800"/>
                      <a:pt x="1939" y="12800"/>
                    </a:cubicBezTo>
                    <a:cubicBezTo>
                      <a:pt x="6635" y="12800"/>
                      <a:pt x="6635" y="12800"/>
                      <a:pt x="6635" y="12800"/>
                    </a:cubicBezTo>
                    <a:cubicBezTo>
                      <a:pt x="6635" y="20667"/>
                      <a:pt x="6635" y="20667"/>
                      <a:pt x="6635" y="20667"/>
                    </a:cubicBezTo>
                    <a:cubicBezTo>
                      <a:pt x="6635" y="21200"/>
                      <a:pt x="7574" y="21600"/>
                      <a:pt x="8513" y="21600"/>
                    </a:cubicBezTo>
                    <a:cubicBezTo>
                      <a:pt x="9452" y="21600"/>
                      <a:pt x="10156" y="21200"/>
                      <a:pt x="10156" y="20667"/>
                    </a:cubicBezTo>
                    <a:cubicBezTo>
                      <a:pt x="10156" y="12800"/>
                      <a:pt x="10156" y="12800"/>
                      <a:pt x="10156" y="12800"/>
                    </a:cubicBezTo>
                    <a:cubicBezTo>
                      <a:pt x="11330" y="12800"/>
                      <a:pt x="11330" y="12800"/>
                      <a:pt x="11330" y="12800"/>
                    </a:cubicBezTo>
                    <a:cubicBezTo>
                      <a:pt x="11330" y="20667"/>
                      <a:pt x="11330" y="20667"/>
                      <a:pt x="11330" y="20667"/>
                    </a:cubicBezTo>
                    <a:cubicBezTo>
                      <a:pt x="11330" y="21200"/>
                      <a:pt x="12035" y="21600"/>
                      <a:pt x="12974" y="21600"/>
                    </a:cubicBezTo>
                    <a:cubicBezTo>
                      <a:pt x="13913" y="21600"/>
                      <a:pt x="14852" y="21200"/>
                      <a:pt x="14852" y="20667"/>
                    </a:cubicBezTo>
                    <a:cubicBezTo>
                      <a:pt x="14852" y="12800"/>
                      <a:pt x="14852" y="12800"/>
                      <a:pt x="14852" y="12800"/>
                    </a:cubicBezTo>
                    <a:cubicBezTo>
                      <a:pt x="19313" y="12800"/>
                      <a:pt x="19313" y="12800"/>
                      <a:pt x="19313" y="12800"/>
                    </a:cubicBezTo>
                    <a:cubicBezTo>
                      <a:pt x="14617" y="3067"/>
                      <a:pt x="14617" y="3067"/>
                      <a:pt x="14617" y="3067"/>
                    </a:cubicBezTo>
                    <a:cubicBezTo>
                      <a:pt x="14852" y="3067"/>
                      <a:pt x="14852" y="3067"/>
                      <a:pt x="14852" y="3067"/>
                    </a:cubicBezTo>
                    <a:cubicBezTo>
                      <a:pt x="15087" y="3067"/>
                      <a:pt x="15087" y="3067"/>
                      <a:pt x="15087" y="3067"/>
                    </a:cubicBezTo>
                    <a:cubicBezTo>
                      <a:pt x="18374" y="8533"/>
                      <a:pt x="18374" y="8533"/>
                      <a:pt x="18374" y="8533"/>
                    </a:cubicBezTo>
                    <a:cubicBezTo>
                      <a:pt x="18609" y="8933"/>
                      <a:pt x="19548" y="9200"/>
                      <a:pt x="20252" y="9067"/>
                    </a:cubicBezTo>
                    <a:cubicBezTo>
                      <a:pt x="21191" y="8933"/>
                      <a:pt x="21426" y="8400"/>
                      <a:pt x="21191" y="8000"/>
                    </a:cubicBezTo>
                  </a:path>
                </a:pathLst>
              </a:custGeom>
              <a:grpFill/>
              <a:ln w="12700" cap="flat">
                <a:noFill/>
                <a:miter lim="400000"/>
              </a:ln>
              <a:effectLst/>
            </p:spPr>
            <p:txBody>
              <a:bodyPr lIns="0" tIns="0" rIns="0" bIns="0"/>
              <a:lstStyle/>
              <a:p>
                <a:pPr>
                  <a:defRPr sz="3200">
                    <a:solidFill>
                      <a:srgbClr val="FFFFFF"/>
                    </a:solidFill>
                    <a:latin typeface="Helvetica Light"/>
                    <a:ea typeface="Helvetica Light"/>
                    <a:cs typeface="Helvetica Light"/>
                    <a:sym typeface="Helvetica Light"/>
                  </a:defRPr>
                </a:pPr>
                <a:endParaRPr sz="1600">
                  <a:solidFill>
                    <a:srgbClr val="FFFFFF"/>
                  </a:solidFill>
                  <a:latin typeface="Helvetica Light"/>
                  <a:ea typeface="Helvetica Light"/>
                  <a:cs typeface="Helvetica Light"/>
                  <a:sym typeface="Helvetica Light"/>
                </a:endParaRPr>
              </a:p>
            </p:txBody>
          </p:sp>
        </p:grpSp>
        <p:grpSp>
          <p:nvGrpSpPr>
            <p:cNvPr id="174" name="Group 3897"/>
            <p:cNvGrpSpPr/>
            <p:nvPr/>
          </p:nvGrpSpPr>
          <p:grpSpPr>
            <a:xfrm>
              <a:off x="3027912" y="11362454"/>
              <a:ext cx="337922" cy="733531"/>
              <a:chOff x="0" y="0"/>
              <a:chExt cx="685101" cy="1486772"/>
            </a:xfrm>
            <a:solidFill>
              <a:schemeClr val="accent2"/>
            </a:solidFill>
          </p:grpSpPr>
          <p:sp>
            <p:nvSpPr>
              <p:cNvPr id="184" name="Shape 3895"/>
              <p:cNvSpPr/>
              <p:nvPr/>
            </p:nvSpPr>
            <p:spPr>
              <a:xfrm>
                <a:off x="227313" y="0"/>
                <a:ext cx="220146" cy="22014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grpFill/>
              <a:ln w="12700" cap="flat">
                <a:noFill/>
                <a:miter lim="400000"/>
              </a:ln>
              <a:effectLst/>
            </p:spPr>
            <p:txBody>
              <a:bodyPr lIns="0" tIns="0" rIns="0" bIns="0"/>
              <a:lstStyle/>
              <a:p>
                <a:pPr>
                  <a:defRPr sz="3200">
                    <a:solidFill>
                      <a:srgbClr val="FFFFFF"/>
                    </a:solidFill>
                    <a:latin typeface="Helvetica Light"/>
                    <a:ea typeface="Helvetica Light"/>
                    <a:cs typeface="Helvetica Light"/>
                    <a:sym typeface="Helvetica Light"/>
                  </a:defRPr>
                </a:pPr>
                <a:endParaRPr sz="1600">
                  <a:solidFill>
                    <a:srgbClr val="FFFFFF"/>
                  </a:solidFill>
                  <a:latin typeface="Helvetica Light"/>
                  <a:ea typeface="Helvetica Light"/>
                  <a:cs typeface="Helvetica Light"/>
                  <a:sym typeface="Helvetica Light"/>
                </a:endParaRPr>
              </a:p>
            </p:txBody>
          </p:sp>
          <p:sp>
            <p:nvSpPr>
              <p:cNvPr id="185" name="Shape 3896"/>
              <p:cNvSpPr/>
              <p:nvPr/>
            </p:nvSpPr>
            <p:spPr>
              <a:xfrm>
                <a:off x="-1" y="264811"/>
                <a:ext cx="685103" cy="1221962"/>
              </a:xfrm>
              <a:custGeom>
                <a:avLst/>
                <a:gdLst/>
                <a:ahLst/>
                <a:cxnLst>
                  <a:cxn ang="0">
                    <a:pos x="wd2" y="hd2"/>
                  </a:cxn>
                  <a:cxn ang="5400000">
                    <a:pos x="wd2" y="hd2"/>
                  </a:cxn>
                  <a:cxn ang="10800000">
                    <a:pos x="wd2" y="hd2"/>
                  </a:cxn>
                  <a:cxn ang="16200000">
                    <a:pos x="wd2" y="hd2"/>
                  </a:cxn>
                </a:cxnLst>
                <a:rect l="0" t="0" r="r" b="b"/>
                <a:pathLst>
                  <a:path w="21276" h="21600" extrusionOk="0">
                    <a:moveTo>
                      <a:pt x="21191" y="8000"/>
                    </a:moveTo>
                    <a:cubicBezTo>
                      <a:pt x="17435" y="1333"/>
                      <a:pt x="17435" y="1333"/>
                      <a:pt x="17435" y="1333"/>
                    </a:cubicBezTo>
                    <a:cubicBezTo>
                      <a:pt x="17200" y="533"/>
                      <a:pt x="16261" y="0"/>
                      <a:pt x="14852" y="0"/>
                    </a:cubicBezTo>
                    <a:cubicBezTo>
                      <a:pt x="6400" y="0"/>
                      <a:pt x="6400" y="0"/>
                      <a:pt x="6400" y="0"/>
                    </a:cubicBezTo>
                    <a:cubicBezTo>
                      <a:pt x="5461" y="0"/>
                      <a:pt x="4756" y="267"/>
                      <a:pt x="4287" y="667"/>
                    </a:cubicBezTo>
                    <a:cubicBezTo>
                      <a:pt x="4052" y="800"/>
                      <a:pt x="4052" y="800"/>
                      <a:pt x="4052" y="933"/>
                    </a:cubicBezTo>
                    <a:lnTo>
                      <a:pt x="4052" y="933"/>
                    </a:lnTo>
                    <a:lnTo>
                      <a:pt x="3817" y="1067"/>
                    </a:lnTo>
                    <a:cubicBezTo>
                      <a:pt x="61" y="8000"/>
                      <a:pt x="61" y="8000"/>
                      <a:pt x="61" y="8000"/>
                    </a:cubicBezTo>
                    <a:cubicBezTo>
                      <a:pt x="-174" y="8400"/>
                      <a:pt x="296" y="8933"/>
                      <a:pt x="1000" y="9067"/>
                    </a:cubicBezTo>
                    <a:cubicBezTo>
                      <a:pt x="1939" y="9200"/>
                      <a:pt x="2878" y="8933"/>
                      <a:pt x="3113" y="8533"/>
                    </a:cubicBezTo>
                    <a:cubicBezTo>
                      <a:pt x="5930" y="3067"/>
                      <a:pt x="5930" y="3067"/>
                      <a:pt x="5930" y="3067"/>
                    </a:cubicBezTo>
                    <a:cubicBezTo>
                      <a:pt x="6165" y="3067"/>
                      <a:pt x="6165" y="3067"/>
                      <a:pt x="6400" y="3067"/>
                    </a:cubicBezTo>
                    <a:cubicBezTo>
                      <a:pt x="6635" y="3067"/>
                      <a:pt x="6635" y="3067"/>
                      <a:pt x="6635" y="3067"/>
                    </a:cubicBezTo>
                    <a:cubicBezTo>
                      <a:pt x="1939" y="12800"/>
                      <a:pt x="1939" y="12800"/>
                      <a:pt x="1939" y="12800"/>
                    </a:cubicBezTo>
                    <a:cubicBezTo>
                      <a:pt x="6635" y="12800"/>
                      <a:pt x="6635" y="12800"/>
                      <a:pt x="6635" y="12800"/>
                    </a:cubicBezTo>
                    <a:cubicBezTo>
                      <a:pt x="6635" y="20667"/>
                      <a:pt x="6635" y="20667"/>
                      <a:pt x="6635" y="20667"/>
                    </a:cubicBezTo>
                    <a:cubicBezTo>
                      <a:pt x="6635" y="21200"/>
                      <a:pt x="7574" y="21600"/>
                      <a:pt x="8513" y="21600"/>
                    </a:cubicBezTo>
                    <a:cubicBezTo>
                      <a:pt x="9452" y="21600"/>
                      <a:pt x="10156" y="21200"/>
                      <a:pt x="10156" y="20667"/>
                    </a:cubicBezTo>
                    <a:cubicBezTo>
                      <a:pt x="10156" y="12800"/>
                      <a:pt x="10156" y="12800"/>
                      <a:pt x="10156" y="12800"/>
                    </a:cubicBezTo>
                    <a:cubicBezTo>
                      <a:pt x="11330" y="12800"/>
                      <a:pt x="11330" y="12800"/>
                      <a:pt x="11330" y="12800"/>
                    </a:cubicBezTo>
                    <a:cubicBezTo>
                      <a:pt x="11330" y="20667"/>
                      <a:pt x="11330" y="20667"/>
                      <a:pt x="11330" y="20667"/>
                    </a:cubicBezTo>
                    <a:cubicBezTo>
                      <a:pt x="11330" y="21200"/>
                      <a:pt x="12035" y="21600"/>
                      <a:pt x="12974" y="21600"/>
                    </a:cubicBezTo>
                    <a:cubicBezTo>
                      <a:pt x="13913" y="21600"/>
                      <a:pt x="14852" y="21200"/>
                      <a:pt x="14852" y="20667"/>
                    </a:cubicBezTo>
                    <a:cubicBezTo>
                      <a:pt x="14852" y="12800"/>
                      <a:pt x="14852" y="12800"/>
                      <a:pt x="14852" y="12800"/>
                    </a:cubicBezTo>
                    <a:cubicBezTo>
                      <a:pt x="19313" y="12800"/>
                      <a:pt x="19313" y="12800"/>
                      <a:pt x="19313" y="12800"/>
                    </a:cubicBezTo>
                    <a:cubicBezTo>
                      <a:pt x="14617" y="3067"/>
                      <a:pt x="14617" y="3067"/>
                      <a:pt x="14617" y="3067"/>
                    </a:cubicBezTo>
                    <a:cubicBezTo>
                      <a:pt x="14852" y="3067"/>
                      <a:pt x="14852" y="3067"/>
                      <a:pt x="14852" y="3067"/>
                    </a:cubicBezTo>
                    <a:cubicBezTo>
                      <a:pt x="15087" y="3067"/>
                      <a:pt x="15087" y="3067"/>
                      <a:pt x="15087" y="3067"/>
                    </a:cubicBezTo>
                    <a:cubicBezTo>
                      <a:pt x="18374" y="8533"/>
                      <a:pt x="18374" y="8533"/>
                      <a:pt x="18374" y="8533"/>
                    </a:cubicBezTo>
                    <a:cubicBezTo>
                      <a:pt x="18609" y="8933"/>
                      <a:pt x="19548" y="9200"/>
                      <a:pt x="20252" y="9067"/>
                    </a:cubicBezTo>
                    <a:cubicBezTo>
                      <a:pt x="21191" y="8933"/>
                      <a:pt x="21426" y="8400"/>
                      <a:pt x="21191" y="8000"/>
                    </a:cubicBezTo>
                  </a:path>
                </a:pathLst>
              </a:custGeom>
              <a:grpFill/>
              <a:ln w="12700" cap="flat">
                <a:noFill/>
                <a:miter lim="400000"/>
              </a:ln>
              <a:effectLst/>
            </p:spPr>
            <p:txBody>
              <a:bodyPr lIns="0" tIns="0" rIns="0" bIns="0"/>
              <a:lstStyle/>
              <a:p>
                <a:pPr>
                  <a:defRPr sz="3200">
                    <a:solidFill>
                      <a:srgbClr val="FFFFFF"/>
                    </a:solidFill>
                    <a:latin typeface="Helvetica Light"/>
                    <a:ea typeface="Helvetica Light"/>
                    <a:cs typeface="Helvetica Light"/>
                    <a:sym typeface="Helvetica Light"/>
                  </a:defRPr>
                </a:pPr>
                <a:endParaRPr sz="1600">
                  <a:solidFill>
                    <a:srgbClr val="FFFFFF"/>
                  </a:solidFill>
                  <a:latin typeface="Helvetica Light"/>
                  <a:ea typeface="Helvetica Light"/>
                  <a:cs typeface="Helvetica Light"/>
                  <a:sym typeface="Helvetica Light"/>
                </a:endParaRPr>
              </a:p>
            </p:txBody>
          </p:sp>
        </p:grpSp>
        <p:grpSp>
          <p:nvGrpSpPr>
            <p:cNvPr id="175" name="Group 3900"/>
            <p:cNvGrpSpPr/>
            <p:nvPr/>
          </p:nvGrpSpPr>
          <p:grpSpPr>
            <a:xfrm>
              <a:off x="3407352" y="11362454"/>
              <a:ext cx="337921" cy="733531"/>
              <a:chOff x="0" y="0"/>
              <a:chExt cx="685101" cy="1486772"/>
            </a:xfrm>
            <a:solidFill>
              <a:schemeClr val="accent2"/>
            </a:solidFill>
          </p:grpSpPr>
          <p:sp>
            <p:nvSpPr>
              <p:cNvPr id="182" name="Shape 3898"/>
              <p:cNvSpPr/>
              <p:nvPr/>
            </p:nvSpPr>
            <p:spPr>
              <a:xfrm>
                <a:off x="227313" y="0"/>
                <a:ext cx="220146" cy="22014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grpFill/>
              <a:ln w="12700" cap="flat">
                <a:noFill/>
                <a:miter lim="400000"/>
              </a:ln>
              <a:effectLst/>
            </p:spPr>
            <p:txBody>
              <a:bodyPr lIns="0" tIns="0" rIns="0" bIns="0"/>
              <a:lstStyle/>
              <a:p>
                <a:pPr>
                  <a:defRPr sz="3200">
                    <a:solidFill>
                      <a:srgbClr val="FFFFFF"/>
                    </a:solidFill>
                    <a:latin typeface="Helvetica Light"/>
                    <a:ea typeface="Helvetica Light"/>
                    <a:cs typeface="Helvetica Light"/>
                    <a:sym typeface="Helvetica Light"/>
                  </a:defRPr>
                </a:pPr>
                <a:endParaRPr sz="1600">
                  <a:solidFill>
                    <a:srgbClr val="FFFFFF"/>
                  </a:solidFill>
                  <a:latin typeface="Helvetica Light"/>
                  <a:ea typeface="Helvetica Light"/>
                  <a:cs typeface="Helvetica Light"/>
                  <a:sym typeface="Helvetica Light"/>
                </a:endParaRPr>
              </a:p>
            </p:txBody>
          </p:sp>
          <p:sp>
            <p:nvSpPr>
              <p:cNvPr id="183" name="Shape 3899"/>
              <p:cNvSpPr/>
              <p:nvPr/>
            </p:nvSpPr>
            <p:spPr>
              <a:xfrm>
                <a:off x="-1" y="264811"/>
                <a:ext cx="685103" cy="1221962"/>
              </a:xfrm>
              <a:custGeom>
                <a:avLst/>
                <a:gdLst/>
                <a:ahLst/>
                <a:cxnLst>
                  <a:cxn ang="0">
                    <a:pos x="wd2" y="hd2"/>
                  </a:cxn>
                  <a:cxn ang="5400000">
                    <a:pos x="wd2" y="hd2"/>
                  </a:cxn>
                  <a:cxn ang="10800000">
                    <a:pos x="wd2" y="hd2"/>
                  </a:cxn>
                  <a:cxn ang="16200000">
                    <a:pos x="wd2" y="hd2"/>
                  </a:cxn>
                </a:cxnLst>
                <a:rect l="0" t="0" r="r" b="b"/>
                <a:pathLst>
                  <a:path w="21276" h="21600" extrusionOk="0">
                    <a:moveTo>
                      <a:pt x="21191" y="8000"/>
                    </a:moveTo>
                    <a:cubicBezTo>
                      <a:pt x="17435" y="1333"/>
                      <a:pt x="17435" y="1333"/>
                      <a:pt x="17435" y="1333"/>
                    </a:cubicBezTo>
                    <a:cubicBezTo>
                      <a:pt x="17200" y="533"/>
                      <a:pt x="16261" y="0"/>
                      <a:pt x="14852" y="0"/>
                    </a:cubicBezTo>
                    <a:cubicBezTo>
                      <a:pt x="6400" y="0"/>
                      <a:pt x="6400" y="0"/>
                      <a:pt x="6400" y="0"/>
                    </a:cubicBezTo>
                    <a:cubicBezTo>
                      <a:pt x="5461" y="0"/>
                      <a:pt x="4756" y="267"/>
                      <a:pt x="4287" y="667"/>
                    </a:cubicBezTo>
                    <a:cubicBezTo>
                      <a:pt x="4052" y="800"/>
                      <a:pt x="4052" y="800"/>
                      <a:pt x="4052" y="933"/>
                    </a:cubicBezTo>
                    <a:lnTo>
                      <a:pt x="4052" y="933"/>
                    </a:lnTo>
                    <a:lnTo>
                      <a:pt x="3817" y="1067"/>
                    </a:lnTo>
                    <a:cubicBezTo>
                      <a:pt x="61" y="8000"/>
                      <a:pt x="61" y="8000"/>
                      <a:pt x="61" y="8000"/>
                    </a:cubicBezTo>
                    <a:cubicBezTo>
                      <a:pt x="-174" y="8400"/>
                      <a:pt x="296" y="8933"/>
                      <a:pt x="1000" y="9067"/>
                    </a:cubicBezTo>
                    <a:cubicBezTo>
                      <a:pt x="1939" y="9200"/>
                      <a:pt x="2878" y="8933"/>
                      <a:pt x="3113" y="8533"/>
                    </a:cubicBezTo>
                    <a:cubicBezTo>
                      <a:pt x="5930" y="3067"/>
                      <a:pt x="5930" y="3067"/>
                      <a:pt x="5930" y="3067"/>
                    </a:cubicBezTo>
                    <a:cubicBezTo>
                      <a:pt x="6165" y="3067"/>
                      <a:pt x="6165" y="3067"/>
                      <a:pt x="6400" y="3067"/>
                    </a:cubicBezTo>
                    <a:cubicBezTo>
                      <a:pt x="6635" y="3067"/>
                      <a:pt x="6635" y="3067"/>
                      <a:pt x="6635" y="3067"/>
                    </a:cubicBezTo>
                    <a:cubicBezTo>
                      <a:pt x="1939" y="12800"/>
                      <a:pt x="1939" y="12800"/>
                      <a:pt x="1939" y="12800"/>
                    </a:cubicBezTo>
                    <a:cubicBezTo>
                      <a:pt x="6635" y="12800"/>
                      <a:pt x="6635" y="12800"/>
                      <a:pt x="6635" y="12800"/>
                    </a:cubicBezTo>
                    <a:cubicBezTo>
                      <a:pt x="6635" y="20667"/>
                      <a:pt x="6635" y="20667"/>
                      <a:pt x="6635" y="20667"/>
                    </a:cubicBezTo>
                    <a:cubicBezTo>
                      <a:pt x="6635" y="21200"/>
                      <a:pt x="7574" y="21600"/>
                      <a:pt x="8513" y="21600"/>
                    </a:cubicBezTo>
                    <a:cubicBezTo>
                      <a:pt x="9452" y="21600"/>
                      <a:pt x="10156" y="21200"/>
                      <a:pt x="10156" y="20667"/>
                    </a:cubicBezTo>
                    <a:cubicBezTo>
                      <a:pt x="10156" y="12800"/>
                      <a:pt x="10156" y="12800"/>
                      <a:pt x="10156" y="12800"/>
                    </a:cubicBezTo>
                    <a:cubicBezTo>
                      <a:pt x="11330" y="12800"/>
                      <a:pt x="11330" y="12800"/>
                      <a:pt x="11330" y="12800"/>
                    </a:cubicBezTo>
                    <a:cubicBezTo>
                      <a:pt x="11330" y="20667"/>
                      <a:pt x="11330" y="20667"/>
                      <a:pt x="11330" y="20667"/>
                    </a:cubicBezTo>
                    <a:cubicBezTo>
                      <a:pt x="11330" y="21200"/>
                      <a:pt x="12035" y="21600"/>
                      <a:pt x="12974" y="21600"/>
                    </a:cubicBezTo>
                    <a:cubicBezTo>
                      <a:pt x="13913" y="21600"/>
                      <a:pt x="14852" y="21200"/>
                      <a:pt x="14852" y="20667"/>
                    </a:cubicBezTo>
                    <a:cubicBezTo>
                      <a:pt x="14852" y="12800"/>
                      <a:pt x="14852" y="12800"/>
                      <a:pt x="14852" y="12800"/>
                    </a:cubicBezTo>
                    <a:cubicBezTo>
                      <a:pt x="19313" y="12800"/>
                      <a:pt x="19313" y="12800"/>
                      <a:pt x="19313" y="12800"/>
                    </a:cubicBezTo>
                    <a:cubicBezTo>
                      <a:pt x="14617" y="3067"/>
                      <a:pt x="14617" y="3067"/>
                      <a:pt x="14617" y="3067"/>
                    </a:cubicBezTo>
                    <a:cubicBezTo>
                      <a:pt x="14852" y="3067"/>
                      <a:pt x="14852" y="3067"/>
                      <a:pt x="14852" y="3067"/>
                    </a:cubicBezTo>
                    <a:cubicBezTo>
                      <a:pt x="15087" y="3067"/>
                      <a:pt x="15087" y="3067"/>
                      <a:pt x="15087" y="3067"/>
                    </a:cubicBezTo>
                    <a:cubicBezTo>
                      <a:pt x="18374" y="8533"/>
                      <a:pt x="18374" y="8533"/>
                      <a:pt x="18374" y="8533"/>
                    </a:cubicBezTo>
                    <a:cubicBezTo>
                      <a:pt x="18609" y="8933"/>
                      <a:pt x="19548" y="9200"/>
                      <a:pt x="20252" y="9067"/>
                    </a:cubicBezTo>
                    <a:cubicBezTo>
                      <a:pt x="21191" y="8933"/>
                      <a:pt x="21426" y="8400"/>
                      <a:pt x="21191" y="8000"/>
                    </a:cubicBezTo>
                  </a:path>
                </a:pathLst>
              </a:custGeom>
              <a:grpFill/>
              <a:ln w="12700" cap="flat">
                <a:noFill/>
                <a:miter lim="400000"/>
              </a:ln>
              <a:effectLst/>
            </p:spPr>
            <p:txBody>
              <a:bodyPr lIns="0" tIns="0" rIns="0" bIns="0"/>
              <a:lstStyle/>
              <a:p>
                <a:pPr>
                  <a:defRPr sz="3200">
                    <a:solidFill>
                      <a:srgbClr val="FFFFFF"/>
                    </a:solidFill>
                    <a:latin typeface="Helvetica Light"/>
                    <a:ea typeface="Helvetica Light"/>
                    <a:cs typeface="Helvetica Light"/>
                    <a:sym typeface="Helvetica Light"/>
                  </a:defRPr>
                </a:pPr>
                <a:endParaRPr sz="1600">
                  <a:solidFill>
                    <a:srgbClr val="FFFFFF"/>
                  </a:solidFill>
                  <a:latin typeface="Helvetica Light"/>
                  <a:ea typeface="Helvetica Light"/>
                  <a:cs typeface="Helvetica Light"/>
                  <a:sym typeface="Helvetica Light"/>
                </a:endParaRPr>
              </a:p>
            </p:txBody>
          </p:sp>
        </p:grpSp>
        <p:grpSp>
          <p:nvGrpSpPr>
            <p:cNvPr id="176" name="Group 3903"/>
            <p:cNvGrpSpPr/>
            <p:nvPr/>
          </p:nvGrpSpPr>
          <p:grpSpPr>
            <a:xfrm>
              <a:off x="3788226" y="11362454"/>
              <a:ext cx="337922" cy="733531"/>
              <a:chOff x="0" y="0"/>
              <a:chExt cx="685101" cy="1486772"/>
            </a:xfrm>
            <a:solidFill>
              <a:schemeClr val="accent2"/>
            </a:solidFill>
          </p:grpSpPr>
          <p:sp>
            <p:nvSpPr>
              <p:cNvPr id="180" name="Shape 3901"/>
              <p:cNvSpPr/>
              <p:nvPr/>
            </p:nvSpPr>
            <p:spPr>
              <a:xfrm>
                <a:off x="227313" y="0"/>
                <a:ext cx="220146" cy="22014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grpFill/>
              <a:ln w="12700" cap="flat">
                <a:noFill/>
                <a:miter lim="400000"/>
              </a:ln>
              <a:effectLst/>
            </p:spPr>
            <p:txBody>
              <a:bodyPr lIns="0" tIns="0" rIns="0" bIns="0"/>
              <a:lstStyle/>
              <a:p>
                <a:pPr>
                  <a:defRPr sz="3200">
                    <a:solidFill>
                      <a:srgbClr val="FFFFFF"/>
                    </a:solidFill>
                    <a:latin typeface="Helvetica Light"/>
                    <a:ea typeface="Helvetica Light"/>
                    <a:cs typeface="Helvetica Light"/>
                    <a:sym typeface="Helvetica Light"/>
                  </a:defRPr>
                </a:pPr>
                <a:endParaRPr sz="1600">
                  <a:solidFill>
                    <a:srgbClr val="FFFFFF"/>
                  </a:solidFill>
                  <a:latin typeface="Helvetica Light"/>
                  <a:ea typeface="Helvetica Light"/>
                  <a:cs typeface="Helvetica Light"/>
                  <a:sym typeface="Helvetica Light"/>
                </a:endParaRPr>
              </a:p>
            </p:txBody>
          </p:sp>
          <p:sp>
            <p:nvSpPr>
              <p:cNvPr id="181" name="Shape 3902"/>
              <p:cNvSpPr/>
              <p:nvPr/>
            </p:nvSpPr>
            <p:spPr>
              <a:xfrm>
                <a:off x="-1" y="264811"/>
                <a:ext cx="685103" cy="1221962"/>
              </a:xfrm>
              <a:custGeom>
                <a:avLst/>
                <a:gdLst/>
                <a:ahLst/>
                <a:cxnLst>
                  <a:cxn ang="0">
                    <a:pos x="wd2" y="hd2"/>
                  </a:cxn>
                  <a:cxn ang="5400000">
                    <a:pos x="wd2" y="hd2"/>
                  </a:cxn>
                  <a:cxn ang="10800000">
                    <a:pos x="wd2" y="hd2"/>
                  </a:cxn>
                  <a:cxn ang="16200000">
                    <a:pos x="wd2" y="hd2"/>
                  </a:cxn>
                </a:cxnLst>
                <a:rect l="0" t="0" r="r" b="b"/>
                <a:pathLst>
                  <a:path w="21276" h="21600" extrusionOk="0">
                    <a:moveTo>
                      <a:pt x="21191" y="8000"/>
                    </a:moveTo>
                    <a:cubicBezTo>
                      <a:pt x="17435" y="1333"/>
                      <a:pt x="17435" y="1333"/>
                      <a:pt x="17435" y="1333"/>
                    </a:cubicBezTo>
                    <a:cubicBezTo>
                      <a:pt x="17200" y="533"/>
                      <a:pt x="16261" y="0"/>
                      <a:pt x="14852" y="0"/>
                    </a:cubicBezTo>
                    <a:cubicBezTo>
                      <a:pt x="6400" y="0"/>
                      <a:pt x="6400" y="0"/>
                      <a:pt x="6400" y="0"/>
                    </a:cubicBezTo>
                    <a:cubicBezTo>
                      <a:pt x="5461" y="0"/>
                      <a:pt x="4756" y="267"/>
                      <a:pt x="4287" y="667"/>
                    </a:cubicBezTo>
                    <a:cubicBezTo>
                      <a:pt x="4052" y="800"/>
                      <a:pt x="4052" y="800"/>
                      <a:pt x="4052" y="933"/>
                    </a:cubicBezTo>
                    <a:lnTo>
                      <a:pt x="4052" y="933"/>
                    </a:lnTo>
                    <a:lnTo>
                      <a:pt x="3817" y="1067"/>
                    </a:lnTo>
                    <a:cubicBezTo>
                      <a:pt x="61" y="8000"/>
                      <a:pt x="61" y="8000"/>
                      <a:pt x="61" y="8000"/>
                    </a:cubicBezTo>
                    <a:cubicBezTo>
                      <a:pt x="-174" y="8400"/>
                      <a:pt x="296" y="8933"/>
                      <a:pt x="1000" y="9067"/>
                    </a:cubicBezTo>
                    <a:cubicBezTo>
                      <a:pt x="1939" y="9200"/>
                      <a:pt x="2878" y="8933"/>
                      <a:pt x="3113" y="8533"/>
                    </a:cubicBezTo>
                    <a:cubicBezTo>
                      <a:pt x="5930" y="3067"/>
                      <a:pt x="5930" y="3067"/>
                      <a:pt x="5930" y="3067"/>
                    </a:cubicBezTo>
                    <a:cubicBezTo>
                      <a:pt x="6165" y="3067"/>
                      <a:pt x="6165" y="3067"/>
                      <a:pt x="6400" y="3067"/>
                    </a:cubicBezTo>
                    <a:cubicBezTo>
                      <a:pt x="6635" y="3067"/>
                      <a:pt x="6635" y="3067"/>
                      <a:pt x="6635" y="3067"/>
                    </a:cubicBezTo>
                    <a:cubicBezTo>
                      <a:pt x="1939" y="12800"/>
                      <a:pt x="1939" y="12800"/>
                      <a:pt x="1939" y="12800"/>
                    </a:cubicBezTo>
                    <a:cubicBezTo>
                      <a:pt x="6635" y="12800"/>
                      <a:pt x="6635" y="12800"/>
                      <a:pt x="6635" y="12800"/>
                    </a:cubicBezTo>
                    <a:cubicBezTo>
                      <a:pt x="6635" y="20667"/>
                      <a:pt x="6635" y="20667"/>
                      <a:pt x="6635" y="20667"/>
                    </a:cubicBezTo>
                    <a:cubicBezTo>
                      <a:pt x="6635" y="21200"/>
                      <a:pt x="7574" y="21600"/>
                      <a:pt x="8513" y="21600"/>
                    </a:cubicBezTo>
                    <a:cubicBezTo>
                      <a:pt x="9452" y="21600"/>
                      <a:pt x="10156" y="21200"/>
                      <a:pt x="10156" y="20667"/>
                    </a:cubicBezTo>
                    <a:cubicBezTo>
                      <a:pt x="10156" y="12800"/>
                      <a:pt x="10156" y="12800"/>
                      <a:pt x="10156" y="12800"/>
                    </a:cubicBezTo>
                    <a:cubicBezTo>
                      <a:pt x="11330" y="12800"/>
                      <a:pt x="11330" y="12800"/>
                      <a:pt x="11330" y="12800"/>
                    </a:cubicBezTo>
                    <a:cubicBezTo>
                      <a:pt x="11330" y="20667"/>
                      <a:pt x="11330" y="20667"/>
                      <a:pt x="11330" y="20667"/>
                    </a:cubicBezTo>
                    <a:cubicBezTo>
                      <a:pt x="11330" y="21200"/>
                      <a:pt x="12035" y="21600"/>
                      <a:pt x="12974" y="21600"/>
                    </a:cubicBezTo>
                    <a:cubicBezTo>
                      <a:pt x="13913" y="21600"/>
                      <a:pt x="14852" y="21200"/>
                      <a:pt x="14852" y="20667"/>
                    </a:cubicBezTo>
                    <a:cubicBezTo>
                      <a:pt x="14852" y="12800"/>
                      <a:pt x="14852" y="12800"/>
                      <a:pt x="14852" y="12800"/>
                    </a:cubicBezTo>
                    <a:cubicBezTo>
                      <a:pt x="19313" y="12800"/>
                      <a:pt x="19313" y="12800"/>
                      <a:pt x="19313" y="12800"/>
                    </a:cubicBezTo>
                    <a:cubicBezTo>
                      <a:pt x="14617" y="3067"/>
                      <a:pt x="14617" y="3067"/>
                      <a:pt x="14617" y="3067"/>
                    </a:cubicBezTo>
                    <a:cubicBezTo>
                      <a:pt x="14852" y="3067"/>
                      <a:pt x="14852" y="3067"/>
                      <a:pt x="14852" y="3067"/>
                    </a:cubicBezTo>
                    <a:cubicBezTo>
                      <a:pt x="15087" y="3067"/>
                      <a:pt x="15087" y="3067"/>
                      <a:pt x="15087" y="3067"/>
                    </a:cubicBezTo>
                    <a:cubicBezTo>
                      <a:pt x="18374" y="8533"/>
                      <a:pt x="18374" y="8533"/>
                      <a:pt x="18374" y="8533"/>
                    </a:cubicBezTo>
                    <a:cubicBezTo>
                      <a:pt x="18609" y="8933"/>
                      <a:pt x="19548" y="9200"/>
                      <a:pt x="20252" y="9067"/>
                    </a:cubicBezTo>
                    <a:cubicBezTo>
                      <a:pt x="21191" y="8933"/>
                      <a:pt x="21426" y="8400"/>
                      <a:pt x="21191" y="8000"/>
                    </a:cubicBezTo>
                  </a:path>
                </a:pathLst>
              </a:custGeom>
              <a:grpFill/>
              <a:ln w="12700" cap="flat">
                <a:noFill/>
                <a:miter lim="400000"/>
              </a:ln>
              <a:effectLst/>
            </p:spPr>
            <p:txBody>
              <a:bodyPr lIns="0" tIns="0" rIns="0" bIns="0"/>
              <a:lstStyle/>
              <a:p>
                <a:pPr>
                  <a:defRPr sz="3200">
                    <a:solidFill>
                      <a:srgbClr val="FFFFFF"/>
                    </a:solidFill>
                    <a:latin typeface="Helvetica Light"/>
                    <a:ea typeface="Helvetica Light"/>
                    <a:cs typeface="Helvetica Light"/>
                    <a:sym typeface="Helvetica Light"/>
                  </a:defRPr>
                </a:pPr>
                <a:endParaRPr sz="1600">
                  <a:solidFill>
                    <a:srgbClr val="FFFFFF"/>
                  </a:solidFill>
                  <a:latin typeface="Helvetica Light"/>
                  <a:ea typeface="Helvetica Light"/>
                  <a:cs typeface="Helvetica Light"/>
                  <a:sym typeface="Helvetica Light"/>
                </a:endParaRPr>
              </a:p>
            </p:txBody>
          </p:sp>
        </p:grpSp>
        <p:grpSp>
          <p:nvGrpSpPr>
            <p:cNvPr id="177" name="Group 3906"/>
            <p:cNvGrpSpPr/>
            <p:nvPr/>
          </p:nvGrpSpPr>
          <p:grpSpPr>
            <a:xfrm>
              <a:off x="4167666" y="11362454"/>
              <a:ext cx="337922" cy="733531"/>
              <a:chOff x="0" y="0"/>
              <a:chExt cx="685101" cy="1486772"/>
            </a:xfrm>
            <a:solidFill>
              <a:schemeClr val="accent2"/>
            </a:solidFill>
          </p:grpSpPr>
          <p:sp>
            <p:nvSpPr>
              <p:cNvPr id="178" name="Shape 3904"/>
              <p:cNvSpPr/>
              <p:nvPr/>
            </p:nvSpPr>
            <p:spPr>
              <a:xfrm>
                <a:off x="227191" y="0"/>
                <a:ext cx="220147" cy="22014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grpFill/>
              <a:ln w="12700" cap="flat">
                <a:noFill/>
                <a:miter lim="400000"/>
              </a:ln>
              <a:effectLst/>
            </p:spPr>
            <p:txBody>
              <a:bodyPr lIns="0" tIns="0" rIns="0" bIns="0"/>
              <a:lstStyle/>
              <a:p>
                <a:pPr>
                  <a:defRPr sz="3200">
                    <a:solidFill>
                      <a:srgbClr val="FFFFFF"/>
                    </a:solidFill>
                    <a:latin typeface="Helvetica Light"/>
                    <a:ea typeface="Helvetica Light"/>
                    <a:cs typeface="Helvetica Light"/>
                    <a:sym typeface="Helvetica Light"/>
                  </a:defRPr>
                </a:pPr>
                <a:endParaRPr sz="1600">
                  <a:solidFill>
                    <a:srgbClr val="FFFFFF"/>
                  </a:solidFill>
                  <a:latin typeface="Helvetica Light"/>
                  <a:ea typeface="Helvetica Light"/>
                  <a:cs typeface="Helvetica Light"/>
                  <a:sym typeface="Helvetica Light"/>
                </a:endParaRPr>
              </a:p>
            </p:txBody>
          </p:sp>
          <p:sp>
            <p:nvSpPr>
              <p:cNvPr id="179" name="Shape 3905"/>
              <p:cNvSpPr/>
              <p:nvPr/>
            </p:nvSpPr>
            <p:spPr>
              <a:xfrm>
                <a:off x="-1" y="264811"/>
                <a:ext cx="685103" cy="1221962"/>
              </a:xfrm>
              <a:custGeom>
                <a:avLst/>
                <a:gdLst/>
                <a:ahLst/>
                <a:cxnLst>
                  <a:cxn ang="0">
                    <a:pos x="wd2" y="hd2"/>
                  </a:cxn>
                  <a:cxn ang="5400000">
                    <a:pos x="wd2" y="hd2"/>
                  </a:cxn>
                  <a:cxn ang="10800000">
                    <a:pos x="wd2" y="hd2"/>
                  </a:cxn>
                  <a:cxn ang="16200000">
                    <a:pos x="wd2" y="hd2"/>
                  </a:cxn>
                </a:cxnLst>
                <a:rect l="0" t="0" r="r" b="b"/>
                <a:pathLst>
                  <a:path w="21276" h="21600" extrusionOk="0">
                    <a:moveTo>
                      <a:pt x="21191" y="8000"/>
                    </a:moveTo>
                    <a:cubicBezTo>
                      <a:pt x="17435" y="1333"/>
                      <a:pt x="17435" y="1333"/>
                      <a:pt x="17435" y="1333"/>
                    </a:cubicBezTo>
                    <a:cubicBezTo>
                      <a:pt x="17200" y="533"/>
                      <a:pt x="16261" y="0"/>
                      <a:pt x="14852" y="0"/>
                    </a:cubicBezTo>
                    <a:cubicBezTo>
                      <a:pt x="6400" y="0"/>
                      <a:pt x="6400" y="0"/>
                      <a:pt x="6400" y="0"/>
                    </a:cubicBezTo>
                    <a:cubicBezTo>
                      <a:pt x="5461" y="0"/>
                      <a:pt x="4756" y="267"/>
                      <a:pt x="4287" y="667"/>
                    </a:cubicBezTo>
                    <a:cubicBezTo>
                      <a:pt x="4052" y="800"/>
                      <a:pt x="4052" y="800"/>
                      <a:pt x="4052" y="933"/>
                    </a:cubicBezTo>
                    <a:lnTo>
                      <a:pt x="4052" y="933"/>
                    </a:lnTo>
                    <a:lnTo>
                      <a:pt x="3817" y="1067"/>
                    </a:lnTo>
                    <a:cubicBezTo>
                      <a:pt x="61" y="8000"/>
                      <a:pt x="61" y="8000"/>
                      <a:pt x="61" y="8000"/>
                    </a:cubicBezTo>
                    <a:cubicBezTo>
                      <a:pt x="-174" y="8400"/>
                      <a:pt x="296" y="8933"/>
                      <a:pt x="1000" y="9067"/>
                    </a:cubicBezTo>
                    <a:cubicBezTo>
                      <a:pt x="1939" y="9200"/>
                      <a:pt x="2878" y="8933"/>
                      <a:pt x="3113" y="8533"/>
                    </a:cubicBezTo>
                    <a:cubicBezTo>
                      <a:pt x="5930" y="3067"/>
                      <a:pt x="5930" y="3067"/>
                      <a:pt x="5930" y="3067"/>
                    </a:cubicBezTo>
                    <a:cubicBezTo>
                      <a:pt x="6165" y="3067"/>
                      <a:pt x="6165" y="3067"/>
                      <a:pt x="6400" y="3067"/>
                    </a:cubicBezTo>
                    <a:cubicBezTo>
                      <a:pt x="6635" y="3067"/>
                      <a:pt x="6635" y="3067"/>
                      <a:pt x="6635" y="3067"/>
                    </a:cubicBezTo>
                    <a:cubicBezTo>
                      <a:pt x="1939" y="12800"/>
                      <a:pt x="1939" y="12800"/>
                      <a:pt x="1939" y="12800"/>
                    </a:cubicBezTo>
                    <a:cubicBezTo>
                      <a:pt x="6635" y="12800"/>
                      <a:pt x="6635" y="12800"/>
                      <a:pt x="6635" y="12800"/>
                    </a:cubicBezTo>
                    <a:cubicBezTo>
                      <a:pt x="6635" y="20667"/>
                      <a:pt x="6635" y="20667"/>
                      <a:pt x="6635" y="20667"/>
                    </a:cubicBezTo>
                    <a:cubicBezTo>
                      <a:pt x="6635" y="21200"/>
                      <a:pt x="7574" y="21600"/>
                      <a:pt x="8513" y="21600"/>
                    </a:cubicBezTo>
                    <a:cubicBezTo>
                      <a:pt x="9452" y="21600"/>
                      <a:pt x="10156" y="21200"/>
                      <a:pt x="10156" y="20667"/>
                    </a:cubicBezTo>
                    <a:cubicBezTo>
                      <a:pt x="10156" y="12800"/>
                      <a:pt x="10156" y="12800"/>
                      <a:pt x="10156" y="12800"/>
                    </a:cubicBezTo>
                    <a:cubicBezTo>
                      <a:pt x="11330" y="12800"/>
                      <a:pt x="11330" y="12800"/>
                      <a:pt x="11330" y="12800"/>
                    </a:cubicBezTo>
                    <a:cubicBezTo>
                      <a:pt x="11330" y="20667"/>
                      <a:pt x="11330" y="20667"/>
                      <a:pt x="11330" y="20667"/>
                    </a:cubicBezTo>
                    <a:cubicBezTo>
                      <a:pt x="11330" y="21200"/>
                      <a:pt x="12035" y="21600"/>
                      <a:pt x="12974" y="21600"/>
                    </a:cubicBezTo>
                    <a:cubicBezTo>
                      <a:pt x="13913" y="21600"/>
                      <a:pt x="14852" y="21200"/>
                      <a:pt x="14852" y="20667"/>
                    </a:cubicBezTo>
                    <a:cubicBezTo>
                      <a:pt x="14852" y="12800"/>
                      <a:pt x="14852" y="12800"/>
                      <a:pt x="14852" y="12800"/>
                    </a:cubicBezTo>
                    <a:cubicBezTo>
                      <a:pt x="19313" y="12800"/>
                      <a:pt x="19313" y="12800"/>
                      <a:pt x="19313" y="12800"/>
                    </a:cubicBezTo>
                    <a:cubicBezTo>
                      <a:pt x="14617" y="3067"/>
                      <a:pt x="14617" y="3067"/>
                      <a:pt x="14617" y="3067"/>
                    </a:cubicBezTo>
                    <a:cubicBezTo>
                      <a:pt x="14852" y="3067"/>
                      <a:pt x="14852" y="3067"/>
                      <a:pt x="14852" y="3067"/>
                    </a:cubicBezTo>
                    <a:cubicBezTo>
                      <a:pt x="15087" y="3067"/>
                      <a:pt x="15087" y="3067"/>
                      <a:pt x="15087" y="3067"/>
                    </a:cubicBezTo>
                    <a:cubicBezTo>
                      <a:pt x="18374" y="8533"/>
                      <a:pt x="18374" y="8533"/>
                      <a:pt x="18374" y="8533"/>
                    </a:cubicBezTo>
                    <a:cubicBezTo>
                      <a:pt x="18609" y="8933"/>
                      <a:pt x="19548" y="9200"/>
                      <a:pt x="20252" y="9067"/>
                    </a:cubicBezTo>
                    <a:cubicBezTo>
                      <a:pt x="21191" y="8933"/>
                      <a:pt x="21426" y="8400"/>
                      <a:pt x="21191" y="8000"/>
                    </a:cubicBezTo>
                  </a:path>
                </a:pathLst>
              </a:custGeom>
              <a:grpFill/>
              <a:ln w="12700" cap="flat">
                <a:noFill/>
                <a:miter lim="400000"/>
              </a:ln>
              <a:effectLst/>
            </p:spPr>
            <p:txBody>
              <a:bodyPr lIns="0" tIns="0" rIns="0" bIns="0"/>
              <a:lstStyle/>
              <a:p>
                <a:pPr>
                  <a:defRPr sz="3200">
                    <a:solidFill>
                      <a:srgbClr val="FFFFFF"/>
                    </a:solidFill>
                    <a:latin typeface="Helvetica Light"/>
                    <a:ea typeface="Helvetica Light"/>
                    <a:cs typeface="Helvetica Light"/>
                    <a:sym typeface="Helvetica Light"/>
                  </a:defRPr>
                </a:pPr>
                <a:endParaRPr sz="1600">
                  <a:solidFill>
                    <a:srgbClr val="FFFFFF"/>
                  </a:solidFill>
                  <a:latin typeface="Helvetica Light"/>
                  <a:ea typeface="Helvetica Light"/>
                  <a:cs typeface="Helvetica Light"/>
                  <a:sym typeface="Helvetica Light"/>
                </a:endParaRPr>
              </a:p>
            </p:txBody>
          </p:sp>
        </p:grpSp>
      </p:grpSp>
      <p:cxnSp>
        <p:nvCxnSpPr>
          <p:cNvPr id="218" name="直接连接符 217"/>
          <p:cNvCxnSpPr/>
          <p:nvPr/>
        </p:nvCxnSpPr>
        <p:spPr>
          <a:xfrm>
            <a:off x="145176" y="384520"/>
            <a:ext cx="4937449" cy="0"/>
          </a:xfrm>
          <a:prstGeom prst="line">
            <a:avLst/>
          </a:prstGeom>
          <a:ln>
            <a:solidFill>
              <a:schemeClr val="tx1">
                <a:lumMod val="25000"/>
                <a:lumOff val="75000"/>
              </a:schemeClr>
            </a:solidFill>
          </a:ln>
        </p:spPr>
        <p:style>
          <a:lnRef idx="1">
            <a:schemeClr val="accent1"/>
          </a:lnRef>
          <a:fillRef idx="0">
            <a:schemeClr val="accent1"/>
          </a:fillRef>
          <a:effectRef idx="0">
            <a:schemeClr val="accent1"/>
          </a:effectRef>
          <a:fontRef idx="minor">
            <a:schemeClr val="tx1"/>
          </a:fontRef>
        </p:style>
      </p:cxnSp>
      <p:cxnSp>
        <p:nvCxnSpPr>
          <p:cNvPr id="219" name="直接连接符 218"/>
          <p:cNvCxnSpPr/>
          <p:nvPr/>
        </p:nvCxnSpPr>
        <p:spPr>
          <a:xfrm>
            <a:off x="7013394" y="384520"/>
            <a:ext cx="4937449" cy="0"/>
          </a:xfrm>
          <a:prstGeom prst="line">
            <a:avLst/>
          </a:prstGeom>
          <a:ln>
            <a:solidFill>
              <a:schemeClr val="tx1">
                <a:lumMod val="25000"/>
                <a:lumOff val="75000"/>
              </a:schemeClr>
            </a:solidFill>
          </a:ln>
        </p:spPr>
        <p:style>
          <a:lnRef idx="1">
            <a:schemeClr val="accent1"/>
          </a:lnRef>
          <a:fillRef idx="0">
            <a:schemeClr val="accent1"/>
          </a:fillRef>
          <a:effectRef idx="0">
            <a:schemeClr val="accent1"/>
          </a:effectRef>
          <a:fontRef idx="minor">
            <a:schemeClr val="tx1"/>
          </a:fontRef>
        </p:style>
      </p:cxnSp>
      <p:sp>
        <p:nvSpPr>
          <p:cNvPr id="220" name="KSO_GT1.1.1"/>
          <p:cNvSpPr txBox="1"/>
          <p:nvPr/>
        </p:nvSpPr>
        <p:spPr>
          <a:xfrm>
            <a:off x="5276839" y="219471"/>
            <a:ext cx="1587010" cy="330098"/>
          </a:xfrm>
          <a:prstGeom prst="rect">
            <a:avLst/>
          </a:prstGeom>
          <a:solidFill>
            <a:schemeClr val="tx1">
              <a:lumMod val="75000"/>
              <a:lumOff val="25000"/>
            </a:schemeClr>
          </a:solidFill>
        </p:spPr>
        <p:txBody>
          <a:bodyPr lIns="0" tIns="0" rIns="0" bIns="0"/>
          <a:lstStyle>
            <a:lvl1pPr defTabSz="464820">
              <a:defRPr sz="1400">
                <a:solidFill>
                  <a:schemeClr val="tx1"/>
                </a:solidFill>
                <a:latin typeface="微软雅黑" panose="020B0503020204020204" pitchFamily="34" charset="-122"/>
                <a:ea typeface="微软雅黑" panose="020B0503020204020204" pitchFamily="34" charset="-122"/>
              </a:defRPr>
            </a:lvl1pPr>
            <a:lvl2pPr marL="755650" indent="-290830" defTabSz="464820">
              <a:defRPr sz="1400">
                <a:solidFill>
                  <a:schemeClr val="tx1"/>
                </a:solidFill>
                <a:latin typeface="微软雅黑" panose="020B0503020204020204" pitchFamily="34" charset="-122"/>
                <a:ea typeface="微软雅黑" panose="020B0503020204020204" pitchFamily="34" charset="-122"/>
              </a:defRPr>
            </a:lvl2pPr>
            <a:lvl3pPr marL="1160780" indent="-230505" defTabSz="464820">
              <a:defRPr sz="1400">
                <a:solidFill>
                  <a:schemeClr val="tx1"/>
                </a:solidFill>
                <a:latin typeface="微软雅黑" panose="020B0503020204020204" pitchFamily="34" charset="-122"/>
                <a:ea typeface="微软雅黑" panose="020B0503020204020204" pitchFamily="34" charset="-122"/>
              </a:defRPr>
            </a:lvl3pPr>
            <a:lvl4pPr marL="1625600" indent="-230505" defTabSz="464820">
              <a:defRPr sz="1400">
                <a:solidFill>
                  <a:schemeClr val="tx1"/>
                </a:solidFill>
                <a:latin typeface="微软雅黑" panose="020B0503020204020204" pitchFamily="34" charset="-122"/>
                <a:ea typeface="微软雅黑" panose="020B0503020204020204" pitchFamily="34" charset="-122"/>
              </a:defRPr>
            </a:lvl4pPr>
            <a:lvl5pPr marL="2091055" indent="-231775" defTabSz="464820">
              <a:defRPr sz="1400">
                <a:solidFill>
                  <a:schemeClr val="tx1"/>
                </a:solidFill>
                <a:latin typeface="微软雅黑" panose="020B0503020204020204" pitchFamily="34" charset="-122"/>
                <a:ea typeface="微软雅黑" panose="020B0503020204020204" pitchFamily="34" charset="-122"/>
              </a:defRPr>
            </a:lvl5pPr>
            <a:lvl6pPr marL="2548255" indent="-231775" algn="ctr" defTabSz="464820"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6pPr>
            <a:lvl7pPr marL="3005455" indent="-231775" algn="ctr" defTabSz="464820"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7pPr>
            <a:lvl8pPr marL="3462655" indent="-231775" algn="ctr" defTabSz="464820"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8pPr>
            <a:lvl9pPr marL="3919855" indent="-231775" algn="ctr" defTabSz="464820"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9pPr>
          </a:lstStyle>
          <a:p>
            <a:pPr algn="ctr" eaLnBrk="1" fontAlgn="base" hangingPunct="1">
              <a:lnSpc>
                <a:spcPct val="120000"/>
              </a:lnSpc>
              <a:buClrTx/>
              <a:buSzTx/>
              <a:buFontTx/>
              <a:buNone/>
            </a:pPr>
            <a:r>
              <a:rPr lang="zh-CN" altLang="en-US" sz="2000" dirty="0">
                <a:solidFill>
                  <a:schemeClr val="bg1"/>
                </a:solidFill>
              </a:rPr>
              <a:t>点击修改</a:t>
            </a:r>
            <a:endParaRPr lang="en-US" altLang="zh-CN" sz="2000" dirty="0">
              <a:solidFill>
                <a:schemeClr val="bg1"/>
              </a:solidFill>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Click="0" advTm="0">
        <p15:prstTrans prst="pageCurlDouble"/>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wipe(left)">
                                      <p:cBhvr>
                                        <p:cTn id="7" dur="250"/>
                                        <p:tgtEl>
                                          <p:spTgt spid="49"/>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54"/>
                                        </p:tgtEl>
                                        <p:attrNameLst>
                                          <p:attrName>style.visibility</p:attrName>
                                        </p:attrNameLst>
                                      </p:cBhvr>
                                      <p:to>
                                        <p:strVal val="visible"/>
                                      </p:to>
                                    </p:set>
                                    <p:animEffect transition="in" filter="wipe(left)">
                                      <p:cBhvr>
                                        <p:cTn id="11" dur="250"/>
                                        <p:tgtEl>
                                          <p:spTgt spid="54"/>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61"/>
                                        </p:tgtEl>
                                        <p:attrNameLst>
                                          <p:attrName>style.visibility</p:attrName>
                                        </p:attrNameLst>
                                      </p:cBhvr>
                                      <p:to>
                                        <p:strVal val="visible"/>
                                      </p:to>
                                    </p:set>
                                    <p:animEffect transition="in" filter="fade">
                                      <p:cBhvr>
                                        <p:cTn id="15" dur="250"/>
                                        <p:tgtEl>
                                          <p:spTgt spid="61"/>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56"/>
                                        </p:tgtEl>
                                        <p:attrNameLst>
                                          <p:attrName>style.visibility</p:attrName>
                                        </p:attrNameLst>
                                      </p:cBhvr>
                                      <p:to>
                                        <p:strVal val="visible"/>
                                      </p:to>
                                    </p:set>
                                    <p:animEffect transition="in" filter="fade">
                                      <p:cBhvr>
                                        <p:cTn id="19" dur="250"/>
                                        <p:tgtEl>
                                          <p:spTgt spid="56"/>
                                        </p:tgtEl>
                                      </p:cBhvr>
                                    </p:animEffect>
                                  </p:childTnLst>
                                </p:cTn>
                              </p:par>
                            </p:childTnLst>
                          </p:cTn>
                        </p:par>
                        <p:par>
                          <p:cTn id="20" fill="hold">
                            <p:stCondLst>
                              <p:cond delay="2000"/>
                            </p:stCondLst>
                            <p:childTnLst>
                              <p:par>
                                <p:cTn id="21" presetID="22" presetClass="entr" presetSubtype="8" fill="hold" nodeType="afterEffect">
                                  <p:stCondLst>
                                    <p:cond delay="0"/>
                                  </p:stCondLst>
                                  <p:childTnLst>
                                    <p:set>
                                      <p:cBhvr>
                                        <p:cTn id="22" dur="1" fill="hold">
                                          <p:stCondLst>
                                            <p:cond delay="0"/>
                                          </p:stCondLst>
                                        </p:cTn>
                                        <p:tgtEl>
                                          <p:spTgt spid="48"/>
                                        </p:tgtEl>
                                        <p:attrNameLst>
                                          <p:attrName>style.visibility</p:attrName>
                                        </p:attrNameLst>
                                      </p:cBhvr>
                                      <p:to>
                                        <p:strVal val="visible"/>
                                      </p:to>
                                    </p:set>
                                    <p:animEffect transition="in" filter="wipe(left)">
                                      <p:cBhvr>
                                        <p:cTn id="23" dur="250"/>
                                        <p:tgtEl>
                                          <p:spTgt spid="48"/>
                                        </p:tgtEl>
                                      </p:cBhvr>
                                    </p:animEffect>
                                  </p:childTnLst>
                                </p:cTn>
                              </p:par>
                            </p:childTnLst>
                          </p:cTn>
                        </p:par>
                        <p:par>
                          <p:cTn id="24" fill="hold">
                            <p:stCondLst>
                              <p:cond delay="2500"/>
                            </p:stCondLst>
                            <p:childTnLst>
                              <p:par>
                                <p:cTn id="25" presetID="22" presetClass="entr" presetSubtype="8" fill="hold" nodeType="afterEffect">
                                  <p:stCondLst>
                                    <p:cond delay="0"/>
                                  </p:stCondLst>
                                  <p:childTnLst>
                                    <p:set>
                                      <p:cBhvr>
                                        <p:cTn id="26" dur="1" fill="hold">
                                          <p:stCondLst>
                                            <p:cond delay="0"/>
                                          </p:stCondLst>
                                        </p:cTn>
                                        <p:tgtEl>
                                          <p:spTgt spid="51"/>
                                        </p:tgtEl>
                                        <p:attrNameLst>
                                          <p:attrName>style.visibility</p:attrName>
                                        </p:attrNameLst>
                                      </p:cBhvr>
                                      <p:to>
                                        <p:strVal val="visible"/>
                                      </p:to>
                                    </p:set>
                                    <p:animEffect transition="in" filter="wipe(left)">
                                      <p:cBhvr>
                                        <p:cTn id="27" dur="250"/>
                                        <p:tgtEl>
                                          <p:spTgt spid="51"/>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57"/>
                                        </p:tgtEl>
                                        <p:attrNameLst>
                                          <p:attrName>style.visibility</p:attrName>
                                        </p:attrNameLst>
                                      </p:cBhvr>
                                      <p:to>
                                        <p:strVal val="visible"/>
                                      </p:to>
                                    </p:set>
                                    <p:animEffect transition="in" filter="fade">
                                      <p:cBhvr>
                                        <p:cTn id="31" dur="250"/>
                                        <p:tgtEl>
                                          <p:spTgt spid="57"/>
                                        </p:tgtEl>
                                      </p:cBhvr>
                                    </p:animEffect>
                                  </p:childTnLst>
                                </p:cTn>
                              </p:par>
                            </p:childTnLst>
                          </p:cTn>
                        </p:par>
                        <p:par>
                          <p:cTn id="32" fill="hold">
                            <p:stCondLst>
                              <p:cond delay="3500"/>
                            </p:stCondLst>
                            <p:childTnLst>
                              <p:par>
                                <p:cTn id="33" presetID="10" presetClass="entr" presetSubtype="0" fill="hold" grpId="0" nodeType="afterEffect">
                                  <p:stCondLst>
                                    <p:cond delay="0"/>
                                  </p:stCondLst>
                                  <p:childTnLst>
                                    <p:set>
                                      <p:cBhvr>
                                        <p:cTn id="34" dur="1" fill="hold">
                                          <p:stCondLst>
                                            <p:cond delay="0"/>
                                          </p:stCondLst>
                                        </p:cTn>
                                        <p:tgtEl>
                                          <p:spTgt spid="62"/>
                                        </p:tgtEl>
                                        <p:attrNameLst>
                                          <p:attrName>style.visibility</p:attrName>
                                        </p:attrNameLst>
                                      </p:cBhvr>
                                      <p:to>
                                        <p:strVal val="visible"/>
                                      </p:to>
                                    </p:set>
                                    <p:animEffect transition="in" filter="fade">
                                      <p:cBhvr>
                                        <p:cTn id="35" dur="250"/>
                                        <p:tgtEl>
                                          <p:spTgt spid="62"/>
                                        </p:tgtEl>
                                      </p:cBhvr>
                                    </p:animEffect>
                                  </p:childTnLst>
                                </p:cTn>
                              </p:par>
                            </p:childTnLst>
                          </p:cTn>
                        </p:par>
                        <p:par>
                          <p:cTn id="36" fill="hold">
                            <p:stCondLst>
                              <p:cond delay="4000"/>
                            </p:stCondLst>
                            <p:childTnLst>
                              <p:par>
                                <p:cTn id="37" presetID="22" presetClass="entr" presetSubtype="8" fill="hold" nodeType="afterEffect">
                                  <p:stCondLst>
                                    <p:cond delay="0"/>
                                  </p:stCondLst>
                                  <p:childTnLst>
                                    <p:set>
                                      <p:cBhvr>
                                        <p:cTn id="38" dur="1" fill="hold">
                                          <p:stCondLst>
                                            <p:cond delay="0"/>
                                          </p:stCondLst>
                                        </p:cTn>
                                        <p:tgtEl>
                                          <p:spTgt spid="47"/>
                                        </p:tgtEl>
                                        <p:attrNameLst>
                                          <p:attrName>style.visibility</p:attrName>
                                        </p:attrNameLst>
                                      </p:cBhvr>
                                      <p:to>
                                        <p:strVal val="visible"/>
                                      </p:to>
                                    </p:set>
                                    <p:animEffect transition="in" filter="wipe(left)">
                                      <p:cBhvr>
                                        <p:cTn id="39" dur="250"/>
                                        <p:tgtEl>
                                          <p:spTgt spid="47"/>
                                        </p:tgtEl>
                                      </p:cBhvr>
                                    </p:animEffect>
                                  </p:childTnLst>
                                </p:cTn>
                              </p:par>
                            </p:childTnLst>
                          </p:cTn>
                        </p:par>
                        <p:par>
                          <p:cTn id="40" fill="hold">
                            <p:stCondLst>
                              <p:cond delay="4500"/>
                            </p:stCondLst>
                            <p:childTnLst>
                              <p:par>
                                <p:cTn id="41" presetID="22" presetClass="entr" presetSubtype="8" fill="hold" nodeType="afterEffect">
                                  <p:stCondLst>
                                    <p:cond delay="0"/>
                                  </p:stCondLst>
                                  <p:childTnLst>
                                    <p:set>
                                      <p:cBhvr>
                                        <p:cTn id="42" dur="1" fill="hold">
                                          <p:stCondLst>
                                            <p:cond delay="0"/>
                                          </p:stCondLst>
                                        </p:cTn>
                                        <p:tgtEl>
                                          <p:spTgt spid="52"/>
                                        </p:tgtEl>
                                        <p:attrNameLst>
                                          <p:attrName>style.visibility</p:attrName>
                                        </p:attrNameLst>
                                      </p:cBhvr>
                                      <p:to>
                                        <p:strVal val="visible"/>
                                      </p:to>
                                    </p:set>
                                    <p:animEffect transition="in" filter="wipe(left)">
                                      <p:cBhvr>
                                        <p:cTn id="43" dur="250"/>
                                        <p:tgtEl>
                                          <p:spTgt spid="52"/>
                                        </p:tgtEl>
                                      </p:cBhvr>
                                    </p:animEffect>
                                  </p:childTnLst>
                                </p:cTn>
                              </p:par>
                            </p:childTnLst>
                          </p:cTn>
                        </p:par>
                        <p:par>
                          <p:cTn id="44" fill="hold">
                            <p:stCondLst>
                              <p:cond delay="5000"/>
                            </p:stCondLst>
                            <p:childTnLst>
                              <p:par>
                                <p:cTn id="45" presetID="10" presetClass="entr" presetSubtype="0" fill="hold" grpId="0" nodeType="afterEffect">
                                  <p:stCondLst>
                                    <p:cond delay="0"/>
                                  </p:stCondLst>
                                  <p:childTnLst>
                                    <p:set>
                                      <p:cBhvr>
                                        <p:cTn id="46" dur="1" fill="hold">
                                          <p:stCondLst>
                                            <p:cond delay="0"/>
                                          </p:stCondLst>
                                        </p:cTn>
                                        <p:tgtEl>
                                          <p:spTgt spid="58"/>
                                        </p:tgtEl>
                                        <p:attrNameLst>
                                          <p:attrName>style.visibility</p:attrName>
                                        </p:attrNameLst>
                                      </p:cBhvr>
                                      <p:to>
                                        <p:strVal val="visible"/>
                                      </p:to>
                                    </p:set>
                                    <p:animEffect transition="in" filter="fade">
                                      <p:cBhvr>
                                        <p:cTn id="47" dur="250"/>
                                        <p:tgtEl>
                                          <p:spTgt spid="58"/>
                                        </p:tgtEl>
                                      </p:cBhvr>
                                    </p:animEffect>
                                  </p:childTnLst>
                                </p:cTn>
                              </p:par>
                            </p:childTnLst>
                          </p:cTn>
                        </p:par>
                        <p:par>
                          <p:cTn id="48" fill="hold">
                            <p:stCondLst>
                              <p:cond delay="5500"/>
                            </p:stCondLst>
                            <p:childTnLst>
                              <p:par>
                                <p:cTn id="49" presetID="10" presetClass="entr" presetSubtype="0" fill="hold" grpId="0" nodeType="afterEffect">
                                  <p:stCondLst>
                                    <p:cond delay="0"/>
                                  </p:stCondLst>
                                  <p:childTnLst>
                                    <p:set>
                                      <p:cBhvr>
                                        <p:cTn id="50" dur="1" fill="hold">
                                          <p:stCondLst>
                                            <p:cond delay="0"/>
                                          </p:stCondLst>
                                        </p:cTn>
                                        <p:tgtEl>
                                          <p:spTgt spid="63"/>
                                        </p:tgtEl>
                                        <p:attrNameLst>
                                          <p:attrName>style.visibility</p:attrName>
                                        </p:attrNameLst>
                                      </p:cBhvr>
                                      <p:to>
                                        <p:strVal val="visible"/>
                                      </p:to>
                                    </p:set>
                                    <p:animEffect transition="in" filter="fade">
                                      <p:cBhvr>
                                        <p:cTn id="51" dur="250"/>
                                        <p:tgtEl>
                                          <p:spTgt spid="63"/>
                                        </p:tgtEl>
                                      </p:cBhvr>
                                    </p:animEffect>
                                  </p:childTnLst>
                                </p:cTn>
                              </p:par>
                            </p:childTnLst>
                          </p:cTn>
                        </p:par>
                        <p:par>
                          <p:cTn id="52" fill="hold">
                            <p:stCondLst>
                              <p:cond delay="6000"/>
                            </p:stCondLst>
                            <p:childTnLst>
                              <p:par>
                                <p:cTn id="53" presetID="22" presetClass="entr" presetSubtype="8" fill="hold" nodeType="afterEffect">
                                  <p:stCondLst>
                                    <p:cond delay="0"/>
                                  </p:stCondLst>
                                  <p:childTnLst>
                                    <p:set>
                                      <p:cBhvr>
                                        <p:cTn id="54" dur="1" fill="hold">
                                          <p:stCondLst>
                                            <p:cond delay="0"/>
                                          </p:stCondLst>
                                        </p:cTn>
                                        <p:tgtEl>
                                          <p:spTgt spid="45"/>
                                        </p:tgtEl>
                                        <p:attrNameLst>
                                          <p:attrName>style.visibility</p:attrName>
                                        </p:attrNameLst>
                                      </p:cBhvr>
                                      <p:to>
                                        <p:strVal val="visible"/>
                                      </p:to>
                                    </p:set>
                                    <p:animEffect transition="in" filter="wipe(left)">
                                      <p:cBhvr>
                                        <p:cTn id="55" dur="250"/>
                                        <p:tgtEl>
                                          <p:spTgt spid="45"/>
                                        </p:tgtEl>
                                      </p:cBhvr>
                                    </p:animEffect>
                                  </p:childTnLst>
                                </p:cTn>
                              </p:par>
                            </p:childTnLst>
                          </p:cTn>
                        </p:par>
                        <p:par>
                          <p:cTn id="56" fill="hold">
                            <p:stCondLst>
                              <p:cond delay="6500"/>
                            </p:stCondLst>
                            <p:childTnLst>
                              <p:par>
                                <p:cTn id="57" presetID="22" presetClass="entr" presetSubtype="8" fill="hold" nodeType="afterEffect">
                                  <p:stCondLst>
                                    <p:cond delay="0"/>
                                  </p:stCondLst>
                                  <p:childTnLst>
                                    <p:set>
                                      <p:cBhvr>
                                        <p:cTn id="58" dur="1" fill="hold">
                                          <p:stCondLst>
                                            <p:cond delay="0"/>
                                          </p:stCondLst>
                                        </p:cTn>
                                        <p:tgtEl>
                                          <p:spTgt spid="53"/>
                                        </p:tgtEl>
                                        <p:attrNameLst>
                                          <p:attrName>style.visibility</p:attrName>
                                        </p:attrNameLst>
                                      </p:cBhvr>
                                      <p:to>
                                        <p:strVal val="visible"/>
                                      </p:to>
                                    </p:set>
                                    <p:animEffect transition="in" filter="wipe(left)">
                                      <p:cBhvr>
                                        <p:cTn id="59" dur="250"/>
                                        <p:tgtEl>
                                          <p:spTgt spid="53"/>
                                        </p:tgtEl>
                                      </p:cBhvr>
                                    </p:animEffect>
                                  </p:childTnLst>
                                </p:cTn>
                              </p:par>
                            </p:childTnLst>
                          </p:cTn>
                        </p:par>
                        <p:par>
                          <p:cTn id="60" fill="hold">
                            <p:stCondLst>
                              <p:cond delay="7000"/>
                            </p:stCondLst>
                            <p:childTnLst>
                              <p:par>
                                <p:cTn id="61" presetID="10" presetClass="entr" presetSubtype="0" fill="hold" grpId="0" nodeType="afterEffect">
                                  <p:stCondLst>
                                    <p:cond delay="0"/>
                                  </p:stCondLst>
                                  <p:childTnLst>
                                    <p:set>
                                      <p:cBhvr>
                                        <p:cTn id="62" dur="1" fill="hold">
                                          <p:stCondLst>
                                            <p:cond delay="0"/>
                                          </p:stCondLst>
                                        </p:cTn>
                                        <p:tgtEl>
                                          <p:spTgt spid="59"/>
                                        </p:tgtEl>
                                        <p:attrNameLst>
                                          <p:attrName>style.visibility</p:attrName>
                                        </p:attrNameLst>
                                      </p:cBhvr>
                                      <p:to>
                                        <p:strVal val="visible"/>
                                      </p:to>
                                    </p:set>
                                    <p:animEffect transition="in" filter="fade">
                                      <p:cBhvr>
                                        <p:cTn id="63" dur="250"/>
                                        <p:tgtEl>
                                          <p:spTgt spid="59"/>
                                        </p:tgtEl>
                                      </p:cBhvr>
                                    </p:animEffect>
                                  </p:childTnLst>
                                </p:cTn>
                              </p:par>
                            </p:childTnLst>
                          </p:cTn>
                        </p:par>
                        <p:par>
                          <p:cTn id="64" fill="hold">
                            <p:stCondLst>
                              <p:cond delay="7500"/>
                            </p:stCondLst>
                            <p:childTnLst>
                              <p:par>
                                <p:cTn id="65" presetID="10" presetClass="entr" presetSubtype="0" fill="hold" grpId="0" nodeType="afterEffect">
                                  <p:stCondLst>
                                    <p:cond delay="0"/>
                                  </p:stCondLst>
                                  <p:childTnLst>
                                    <p:set>
                                      <p:cBhvr>
                                        <p:cTn id="66" dur="1" fill="hold">
                                          <p:stCondLst>
                                            <p:cond delay="0"/>
                                          </p:stCondLst>
                                        </p:cTn>
                                        <p:tgtEl>
                                          <p:spTgt spid="60"/>
                                        </p:tgtEl>
                                        <p:attrNameLst>
                                          <p:attrName>style.visibility</p:attrName>
                                        </p:attrNameLst>
                                      </p:cBhvr>
                                      <p:to>
                                        <p:strVal val="visible"/>
                                      </p:to>
                                    </p:set>
                                    <p:animEffect transition="in" filter="fade">
                                      <p:cBhvr>
                                        <p:cTn id="67" dur="250"/>
                                        <p:tgtEl>
                                          <p:spTgt spid="60"/>
                                        </p:tgtEl>
                                      </p:cBhvr>
                                    </p:animEffect>
                                  </p:childTnLst>
                                </p:cTn>
                              </p:par>
                            </p:childTnLst>
                          </p:cTn>
                        </p:par>
                        <p:par>
                          <p:cTn id="68" fill="hold">
                            <p:stCondLst>
                              <p:cond delay="8000"/>
                            </p:stCondLst>
                            <p:childTnLst>
                              <p:par>
                                <p:cTn id="69" presetID="10" presetClass="entr" presetSubtype="0" fill="hold" grpId="0" nodeType="afterEffect">
                                  <p:stCondLst>
                                    <p:cond delay="0"/>
                                  </p:stCondLst>
                                  <p:childTnLst>
                                    <p:set>
                                      <p:cBhvr>
                                        <p:cTn id="70" dur="1" fill="hold">
                                          <p:stCondLst>
                                            <p:cond delay="0"/>
                                          </p:stCondLst>
                                        </p:cTn>
                                        <p:tgtEl>
                                          <p:spTgt spid="21"/>
                                        </p:tgtEl>
                                        <p:attrNameLst>
                                          <p:attrName>style.visibility</p:attrName>
                                        </p:attrNameLst>
                                      </p:cBhvr>
                                      <p:to>
                                        <p:strVal val="visible"/>
                                      </p:to>
                                    </p:set>
                                    <p:animEffect transition="in" filter="fade">
                                      <p:cBhvr>
                                        <p:cTn id="71" dur="250"/>
                                        <p:tgtEl>
                                          <p:spTgt spid="21"/>
                                        </p:tgtEl>
                                      </p:cBhvr>
                                    </p:animEffect>
                                  </p:childTnLst>
                                </p:cTn>
                              </p:par>
                              <p:par>
                                <p:cTn id="72" presetID="10" presetClass="entr" presetSubtype="0" fill="hold" grpId="0" nodeType="withEffect">
                                  <p:stCondLst>
                                    <p:cond delay="0"/>
                                  </p:stCondLst>
                                  <p:childTnLst>
                                    <p:set>
                                      <p:cBhvr>
                                        <p:cTn id="73" dur="1" fill="hold">
                                          <p:stCondLst>
                                            <p:cond delay="0"/>
                                          </p:stCondLst>
                                        </p:cTn>
                                        <p:tgtEl>
                                          <p:spTgt spid="22"/>
                                        </p:tgtEl>
                                        <p:attrNameLst>
                                          <p:attrName>style.visibility</p:attrName>
                                        </p:attrNameLst>
                                      </p:cBhvr>
                                      <p:to>
                                        <p:strVal val="visible"/>
                                      </p:to>
                                    </p:set>
                                    <p:animEffect transition="in" filter="fade">
                                      <p:cBhvr>
                                        <p:cTn id="74" dur="250"/>
                                        <p:tgtEl>
                                          <p:spTgt spid="22"/>
                                        </p:tgtEl>
                                      </p:cBhvr>
                                    </p:animEffect>
                                  </p:childTnLst>
                                </p:cTn>
                              </p:par>
                            </p:childTnLst>
                          </p:cTn>
                        </p:par>
                        <p:par>
                          <p:cTn id="75" fill="hold">
                            <p:stCondLst>
                              <p:cond delay="8500"/>
                            </p:stCondLst>
                            <p:childTnLst>
                              <p:par>
                                <p:cTn id="76" presetID="22" presetClass="entr" presetSubtype="8" fill="hold" nodeType="afterEffect">
                                  <p:stCondLst>
                                    <p:cond delay="0"/>
                                  </p:stCondLst>
                                  <p:childTnLst>
                                    <p:set>
                                      <p:cBhvr>
                                        <p:cTn id="77" dur="1" fill="hold">
                                          <p:stCondLst>
                                            <p:cond delay="0"/>
                                          </p:stCondLst>
                                        </p:cTn>
                                        <p:tgtEl>
                                          <p:spTgt spid="23"/>
                                        </p:tgtEl>
                                        <p:attrNameLst>
                                          <p:attrName>style.visibility</p:attrName>
                                        </p:attrNameLst>
                                      </p:cBhvr>
                                      <p:to>
                                        <p:strVal val="visible"/>
                                      </p:to>
                                    </p:set>
                                    <p:animEffect transition="in" filter="wipe(left)">
                                      <p:cBhvr>
                                        <p:cTn id="78" dur="250"/>
                                        <p:tgtEl>
                                          <p:spTgt spid="23"/>
                                        </p:tgtEl>
                                      </p:cBhvr>
                                    </p:animEffect>
                                  </p:childTnLst>
                                </p:cTn>
                              </p:par>
                              <p:par>
                                <p:cTn id="79" presetID="41" presetClass="entr" presetSubtype="0" fill="hold" grpId="0" nodeType="withEffect">
                                  <p:stCondLst>
                                    <p:cond delay="0"/>
                                  </p:stCondLst>
                                  <p:iterate type="lt">
                                    <p:tmPct val="10000"/>
                                  </p:iterate>
                                  <p:childTnLst>
                                    <p:set>
                                      <p:cBhvr>
                                        <p:cTn id="80" dur="1" fill="hold">
                                          <p:stCondLst>
                                            <p:cond delay="0"/>
                                          </p:stCondLst>
                                        </p:cTn>
                                        <p:tgtEl>
                                          <p:spTgt spid="120951"/>
                                        </p:tgtEl>
                                        <p:attrNameLst>
                                          <p:attrName>style.visibility</p:attrName>
                                        </p:attrNameLst>
                                      </p:cBhvr>
                                      <p:to>
                                        <p:strVal val="visible"/>
                                      </p:to>
                                    </p:set>
                                    <p:anim calcmode="lin" valueType="num">
                                      <p:cBhvr>
                                        <p:cTn id="81" dur="250" fill="hold"/>
                                        <p:tgtEl>
                                          <p:spTgt spid="120951"/>
                                        </p:tgtEl>
                                        <p:attrNameLst>
                                          <p:attrName>ppt_x</p:attrName>
                                        </p:attrNameLst>
                                      </p:cBhvr>
                                      <p:tavLst>
                                        <p:tav tm="0">
                                          <p:val>
                                            <p:strVal val="#ppt_x"/>
                                          </p:val>
                                        </p:tav>
                                        <p:tav tm="50000">
                                          <p:val>
                                            <p:strVal val="#ppt_x+.1"/>
                                          </p:val>
                                        </p:tav>
                                        <p:tav tm="100000">
                                          <p:val>
                                            <p:strVal val="#ppt_x"/>
                                          </p:val>
                                        </p:tav>
                                      </p:tavLst>
                                    </p:anim>
                                    <p:anim calcmode="lin" valueType="num">
                                      <p:cBhvr>
                                        <p:cTn id="82" dur="250" fill="hold"/>
                                        <p:tgtEl>
                                          <p:spTgt spid="120951"/>
                                        </p:tgtEl>
                                        <p:attrNameLst>
                                          <p:attrName>ppt_y</p:attrName>
                                        </p:attrNameLst>
                                      </p:cBhvr>
                                      <p:tavLst>
                                        <p:tav tm="0">
                                          <p:val>
                                            <p:strVal val="#ppt_y"/>
                                          </p:val>
                                        </p:tav>
                                        <p:tav tm="100000">
                                          <p:val>
                                            <p:strVal val="#ppt_y"/>
                                          </p:val>
                                        </p:tav>
                                      </p:tavLst>
                                    </p:anim>
                                    <p:anim calcmode="lin" valueType="num">
                                      <p:cBhvr>
                                        <p:cTn id="83" dur="250" fill="hold"/>
                                        <p:tgtEl>
                                          <p:spTgt spid="120951"/>
                                        </p:tgtEl>
                                        <p:attrNameLst>
                                          <p:attrName>ppt_h</p:attrName>
                                        </p:attrNameLst>
                                      </p:cBhvr>
                                      <p:tavLst>
                                        <p:tav tm="0">
                                          <p:val>
                                            <p:strVal val="#ppt_h/10"/>
                                          </p:val>
                                        </p:tav>
                                        <p:tav tm="50000">
                                          <p:val>
                                            <p:strVal val="#ppt_h+.01"/>
                                          </p:val>
                                        </p:tav>
                                        <p:tav tm="100000">
                                          <p:val>
                                            <p:strVal val="#ppt_h"/>
                                          </p:val>
                                        </p:tav>
                                      </p:tavLst>
                                    </p:anim>
                                    <p:anim calcmode="lin" valueType="num">
                                      <p:cBhvr>
                                        <p:cTn id="84" dur="250" fill="hold"/>
                                        <p:tgtEl>
                                          <p:spTgt spid="120951"/>
                                        </p:tgtEl>
                                        <p:attrNameLst>
                                          <p:attrName>ppt_w</p:attrName>
                                        </p:attrNameLst>
                                      </p:cBhvr>
                                      <p:tavLst>
                                        <p:tav tm="0">
                                          <p:val>
                                            <p:strVal val="#ppt_w/10"/>
                                          </p:val>
                                        </p:tav>
                                        <p:tav tm="50000">
                                          <p:val>
                                            <p:strVal val="#ppt_w+.01"/>
                                          </p:val>
                                        </p:tav>
                                        <p:tav tm="100000">
                                          <p:val>
                                            <p:strVal val="#ppt_w"/>
                                          </p:val>
                                        </p:tav>
                                      </p:tavLst>
                                    </p:anim>
                                    <p:animEffect transition="in" filter="fade">
                                      <p:cBhvr>
                                        <p:cTn id="85" dur="250" tmFilter="0,0; .5, 1; 1, 1"/>
                                        <p:tgtEl>
                                          <p:spTgt spid="120951"/>
                                        </p:tgtEl>
                                      </p:cBhvr>
                                    </p:animEffect>
                                  </p:childTnLst>
                                </p:cTn>
                              </p:par>
                            </p:childTnLst>
                          </p:cTn>
                        </p:par>
                        <p:par>
                          <p:cTn id="86" fill="hold">
                            <p:stCondLst>
                              <p:cond delay="5175"/>
                            </p:stCondLst>
                            <p:childTnLst>
                              <p:par>
                                <p:cTn id="87" presetID="22" presetClass="entr" presetSubtype="8" fill="hold" nodeType="afterEffect">
                                  <p:stCondLst>
                                    <p:cond delay="0"/>
                                  </p:stCondLst>
                                  <p:childTnLst>
                                    <p:set>
                                      <p:cBhvr>
                                        <p:cTn id="88" dur="1" fill="hold">
                                          <p:stCondLst>
                                            <p:cond delay="0"/>
                                          </p:stCondLst>
                                        </p:cTn>
                                        <p:tgtEl>
                                          <p:spTgt spid="27"/>
                                        </p:tgtEl>
                                        <p:attrNameLst>
                                          <p:attrName>style.visibility</p:attrName>
                                        </p:attrNameLst>
                                      </p:cBhvr>
                                      <p:to>
                                        <p:strVal val="visible"/>
                                      </p:to>
                                    </p:set>
                                    <p:animEffect transition="in" filter="wipe(left)">
                                      <p:cBhvr>
                                        <p:cTn id="89" dur="250"/>
                                        <p:tgtEl>
                                          <p:spTgt spid="27"/>
                                        </p:tgtEl>
                                      </p:cBhvr>
                                    </p:animEffect>
                                  </p:childTnLst>
                                </p:cTn>
                              </p:par>
                            </p:childTnLst>
                          </p:cTn>
                        </p:par>
                        <p:par>
                          <p:cTn id="90" fill="hold">
                            <p:stCondLst>
                              <p:cond delay="5675"/>
                            </p:stCondLst>
                            <p:childTnLst>
                              <p:par>
                                <p:cTn id="91" presetID="22" presetClass="entr" presetSubtype="8" fill="hold" nodeType="afterEffect">
                                  <p:stCondLst>
                                    <p:cond delay="0"/>
                                  </p:stCondLst>
                                  <p:childTnLst>
                                    <p:set>
                                      <p:cBhvr>
                                        <p:cTn id="92" dur="1" fill="hold">
                                          <p:stCondLst>
                                            <p:cond delay="0"/>
                                          </p:stCondLst>
                                        </p:cTn>
                                        <p:tgtEl>
                                          <p:spTgt spid="135"/>
                                        </p:tgtEl>
                                        <p:attrNameLst>
                                          <p:attrName>style.visibility</p:attrName>
                                        </p:attrNameLst>
                                      </p:cBhvr>
                                      <p:to>
                                        <p:strVal val="visible"/>
                                      </p:to>
                                    </p:set>
                                    <p:animEffect transition="in" filter="wipe(left)">
                                      <p:cBhvr>
                                        <p:cTn id="93" dur="250"/>
                                        <p:tgtEl>
                                          <p:spTgt spid="1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p:bldP spid="57" grpId="0"/>
      <p:bldP spid="58" grpId="0"/>
      <p:bldP spid="59" grpId="0"/>
      <p:bldP spid="60" grpId="0"/>
      <p:bldP spid="61" grpId="0"/>
      <p:bldP spid="62" grpId="0"/>
      <p:bldP spid="63" grpId="0"/>
      <p:bldP spid="21" grpId="0"/>
      <p:bldP spid="22" grpId="0"/>
      <p:bldP spid="120951"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rot="5400000">
            <a:off x="3030357" y="3200960"/>
            <a:ext cx="2056319" cy="2048217"/>
            <a:chOff x="2274297" y="577851"/>
            <a:chExt cx="2702660" cy="2692842"/>
          </a:xfrm>
          <a:solidFill>
            <a:srgbClr val="FFBF3F"/>
          </a:solidFill>
          <a:effectLst>
            <a:outerShdw blurRad="50800" dist="38100" dir="5400000" algn="t" rotWithShape="0">
              <a:prstClr val="black">
                <a:alpha val="40000"/>
              </a:prstClr>
            </a:outerShdw>
          </a:effectLst>
        </p:grpSpPr>
        <p:sp>
          <p:nvSpPr>
            <p:cNvPr id="3" name="空心弧 2"/>
            <p:cNvSpPr/>
            <p:nvPr/>
          </p:nvSpPr>
          <p:spPr>
            <a:xfrm rot="5460000">
              <a:off x="2285076" y="578812"/>
              <a:ext cx="2691881" cy="2691881"/>
            </a:xfrm>
            <a:prstGeom prst="blockArc">
              <a:avLst>
                <a:gd name="adj1" fmla="val 10745128"/>
                <a:gd name="adj2" fmla="val 21536034"/>
                <a:gd name="adj3" fmla="val 29560"/>
              </a:avLst>
            </a:prstGeom>
            <a:grp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tx1"/>
                </a:solidFill>
              </a:endParaRPr>
            </a:p>
          </p:txBody>
        </p:sp>
        <p:sp>
          <p:nvSpPr>
            <p:cNvPr id="4" name="矩形 3"/>
            <p:cNvSpPr/>
            <p:nvPr/>
          </p:nvSpPr>
          <p:spPr>
            <a:xfrm>
              <a:off x="2274297" y="2477889"/>
              <a:ext cx="1368152" cy="79236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5" name="矩形 4"/>
            <p:cNvSpPr/>
            <p:nvPr/>
          </p:nvSpPr>
          <p:spPr>
            <a:xfrm>
              <a:off x="2274297" y="577851"/>
              <a:ext cx="1368152" cy="79833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grpSp>
        <p:nvGrpSpPr>
          <p:cNvPr id="6" name="组合 5"/>
          <p:cNvGrpSpPr/>
          <p:nvPr/>
        </p:nvGrpSpPr>
        <p:grpSpPr>
          <a:xfrm rot="16200000">
            <a:off x="4471346" y="1129506"/>
            <a:ext cx="2056319" cy="2048217"/>
            <a:chOff x="2274297" y="577851"/>
            <a:chExt cx="2702660" cy="2692842"/>
          </a:xfrm>
          <a:solidFill>
            <a:srgbClr val="FF7254"/>
          </a:solidFill>
          <a:effectLst>
            <a:outerShdw blurRad="50800" dist="38100" dir="5400000" algn="t" rotWithShape="0">
              <a:prstClr val="black">
                <a:alpha val="40000"/>
              </a:prstClr>
            </a:outerShdw>
          </a:effectLst>
        </p:grpSpPr>
        <p:sp>
          <p:nvSpPr>
            <p:cNvPr id="7" name="空心弧 6"/>
            <p:cNvSpPr/>
            <p:nvPr/>
          </p:nvSpPr>
          <p:spPr>
            <a:xfrm rot="5460000">
              <a:off x="2285076" y="578812"/>
              <a:ext cx="2691881" cy="2691881"/>
            </a:xfrm>
            <a:prstGeom prst="blockArc">
              <a:avLst>
                <a:gd name="adj1" fmla="val 10745128"/>
                <a:gd name="adj2" fmla="val 21536034"/>
                <a:gd name="adj3" fmla="val 29560"/>
              </a:avLst>
            </a:prstGeom>
            <a:grp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65">
                <a:solidFill>
                  <a:schemeClr val="tx1"/>
                </a:solidFill>
              </a:endParaRPr>
            </a:p>
          </p:txBody>
        </p:sp>
        <p:sp>
          <p:nvSpPr>
            <p:cNvPr id="8" name="矩形 7"/>
            <p:cNvSpPr/>
            <p:nvPr/>
          </p:nvSpPr>
          <p:spPr>
            <a:xfrm>
              <a:off x="2274297" y="2477889"/>
              <a:ext cx="1368152" cy="79236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65"/>
            </a:p>
          </p:txBody>
        </p:sp>
        <p:sp>
          <p:nvSpPr>
            <p:cNvPr id="9" name="矩形 8"/>
            <p:cNvSpPr/>
            <p:nvPr/>
          </p:nvSpPr>
          <p:spPr>
            <a:xfrm>
              <a:off x="2274297" y="577851"/>
              <a:ext cx="1368152" cy="79833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65"/>
            </a:p>
          </p:txBody>
        </p:sp>
      </p:grpSp>
      <p:grpSp>
        <p:nvGrpSpPr>
          <p:cNvPr id="10" name="组合 9"/>
          <p:cNvGrpSpPr/>
          <p:nvPr/>
        </p:nvGrpSpPr>
        <p:grpSpPr>
          <a:xfrm rot="5400000">
            <a:off x="5916544" y="3200960"/>
            <a:ext cx="2056319" cy="2048217"/>
            <a:chOff x="2274297" y="577851"/>
            <a:chExt cx="2702660" cy="2692842"/>
          </a:xfrm>
          <a:solidFill>
            <a:srgbClr val="55BEBB"/>
          </a:solidFill>
          <a:effectLst>
            <a:outerShdw blurRad="50800" dist="38100" dir="5400000" algn="t" rotWithShape="0">
              <a:prstClr val="black">
                <a:alpha val="40000"/>
              </a:prstClr>
            </a:outerShdw>
          </a:effectLst>
        </p:grpSpPr>
        <p:sp>
          <p:nvSpPr>
            <p:cNvPr id="11" name="空心弧 10"/>
            <p:cNvSpPr/>
            <p:nvPr/>
          </p:nvSpPr>
          <p:spPr>
            <a:xfrm rot="5460000">
              <a:off x="2285076" y="578812"/>
              <a:ext cx="2691881" cy="2691881"/>
            </a:xfrm>
            <a:prstGeom prst="blockArc">
              <a:avLst>
                <a:gd name="adj1" fmla="val 10745128"/>
                <a:gd name="adj2" fmla="val 21536034"/>
                <a:gd name="adj3" fmla="val 29560"/>
              </a:avLst>
            </a:prstGeom>
            <a:grp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tx1"/>
                </a:solidFill>
              </a:endParaRPr>
            </a:p>
          </p:txBody>
        </p:sp>
        <p:sp>
          <p:nvSpPr>
            <p:cNvPr id="12" name="矩形 11"/>
            <p:cNvSpPr/>
            <p:nvPr/>
          </p:nvSpPr>
          <p:spPr>
            <a:xfrm>
              <a:off x="2274297" y="2477889"/>
              <a:ext cx="1368152" cy="79236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3" name="矩形 12"/>
            <p:cNvSpPr/>
            <p:nvPr/>
          </p:nvSpPr>
          <p:spPr>
            <a:xfrm>
              <a:off x="2274297" y="577851"/>
              <a:ext cx="1368152" cy="79833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grpSp>
        <p:nvGrpSpPr>
          <p:cNvPr id="14" name="组合 13"/>
          <p:cNvGrpSpPr/>
          <p:nvPr/>
        </p:nvGrpSpPr>
        <p:grpSpPr>
          <a:xfrm rot="16200000">
            <a:off x="7357532" y="1129506"/>
            <a:ext cx="2056319" cy="2048217"/>
            <a:chOff x="2274297" y="577851"/>
            <a:chExt cx="2702660" cy="2692842"/>
          </a:xfrm>
          <a:solidFill>
            <a:srgbClr val="79B84B"/>
          </a:solidFill>
          <a:effectLst>
            <a:outerShdw blurRad="50800" dist="38100" dir="5400000" algn="t" rotWithShape="0">
              <a:prstClr val="black">
                <a:alpha val="40000"/>
              </a:prstClr>
            </a:outerShdw>
          </a:effectLst>
        </p:grpSpPr>
        <p:sp>
          <p:nvSpPr>
            <p:cNvPr id="15" name="空心弧 14"/>
            <p:cNvSpPr/>
            <p:nvPr/>
          </p:nvSpPr>
          <p:spPr>
            <a:xfrm rot="5460000">
              <a:off x="2285076" y="578812"/>
              <a:ext cx="2691881" cy="2691881"/>
            </a:xfrm>
            <a:prstGeom prst="blockArc">
              <a:avLst>
                <a:gd name="adj1" fmla="val 10745128"/>
                <a:gd name="adj2" fmla="val 21536034"/>
                <a:gd name="adj3" fmla="val 29560"/>
              </a:avLst>
            </a:prstGeom>
            <a:grp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65">
                <a:solidFill>
                  <a:schemeClr val="tx1"/>
                </a:solidFill>
              </a:endParaRPr>
            </a:p>
          </p:txBody>
        </p:sp>
        <p:sp>
          <p:nvSpPr>
            <p:cNvPr id="16" name="矩形 15"/>
            <p:cNvSpPr/>
            <p:nvPr/>
          </p:nvSpPr>
          <p:spPr>
            <a:xfrm>
              <a:off x="2274297" y="2477889"/>
              <a:ext cx="1368152" cy="79236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65"/>
            </a:p>
          </p:txBody>
        </p:sp>
        <p:sp>
          <p:nvSpPr>
            <p:cNvPr id="17" name="矩形 16"/>
            <p:cNvSpPr/>
            <p:nvPr/>
          </p:nvSpPr>
          <p:spPr>
            <a:xfrm>
              <a:off x="2274297" y="577851"/>
              <a:ext cx="1368152" cy="79833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65"/>
            </a:p>
          </p:txBody>
        </p:sp>
      </p:grpSp>
      <p:grpSp>
        <p:nvGrpSpPr>
          <p:cNvPr id="38" name="Group 57"/>
          <p:cNvGrpSpPr/>
          <p:nvPr/>
        </p:nvGrpSpPr>
        <p:grpSpPr bwMode="auto">
          <a:xfrm>
            <a:off x="8207583" y="3950076"/>
            <a:ext cx="2973232" cy="709056"/>
            <a:chOff x="1525267" y="2220559"/>
            <a:chExt cx="2974991" cy="709072"/>
          </a:xfrm>
        </p:grpSpPr>
        <p:sp>
          <p:nvSpPr>
            <p:cNvPr id="39" name="Text Placeholder 2"/>
            <p:cNvSpPr txBox="1"/>
            <p:nvPr/>
          </p:nvSpPr>
          <p:spPr>
            <a:xfrm>
              <a:off x="1525267" y="2220559"/>
              <a:ext cx="2013520" cy="261943"/>
            </a:xfrm>
            <a:prstGeom prst="rect">
              <a:avLst/>
            </a:prstGeom>
            <a:noFill/>
          </p:spPr>
          <p:txBody>
            <a:bodyPr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defTabSz="913765">
                <a:defRPr/>
              </a:pPr>
              <a:r>
                <a:rPr lang="zh-CN" altLang="en-US" sz="1600" dirty="0">
                  <a:solidFill>
                    <a:schemeClr val="bg1"/>
                  </a:solidFill>
                  <a:latin typeface="微软雅黑" panose="020B0503020204020204" pitchFamily="34" charset="-122"/>
                  <a:ea typeface="微软雅黑" panose="020B0503020204020204" pitchFamily="34" charset="-122"/>
                </a:rPr>
                <a:t>这里输入标题</a:t>
              </a:r>
              <a:endParaRPr lang="en-US" altLang="zh-CN" sz="1600" dirty="0">
                <a:solidFill>
                  <a:schemeClr val="bg1"/>
                </a:solidFill>
                <a:latin typeface="微软雅黑" panose="020B0503020204020204" pitchFamily="34" charset="-122"/>
                <a:ea typeface="微软雅黑" panose="020B0503020204020204" pitchFamily="34" charset="-122"/>
              </a:endParaRPr>
            </a:p>
          </p:txBody>
        </p:sp>
        <p:sp>
          <p:nvSpPr>
            <p:cNvPr id="40" name="TextBox 39"/>
            <p:cNvSpPr txBox="1"/>
            <p:nvPr/>
          </p:nvSpPr>
          <p:spPr>
            <a:xfrm>
              <a:off x="1621305" y="2560291"/>
              <a:ext cx="2878953" cy="369340"/>
            </a:xfrm>
            <a:prstGeom prst="rect">
              <a:avLst/>
            </a:prstGeom>
            <a:noFill/>
          </p:spPr>
          <p:txBody>
            <a:bodyPr lIns="0" tIns="0" rIns="0" bIns="0">
              <a:spAutoFit/>
            </a:bodyPr>
            <a:lstStyle/>
            <a:p>
              <a:pPr defTabSz="1450340">
                <a:defRPr/>
              </a:pPr>
              <a:r>
                <a:rPr lang="zh-CN" altLang="en-US" sz="1200" dirty="0">
                  <a:solidFill>
                    <a:schemeClr val="bg1"/>
                  </a:solidFill>
                  <a:latin typeface="微软雅黑" panose="020B0503020204020204" pitchFamily="34" charset="-122"/>
                  <a:ea typeface="微软雅黑" panose="020B0503020204020204" pitchFamily="34" charset="-122"/>
                  <a:cs typeface="Open Sans" panose="020B0606030504020204" pitchFamily="34" charset="0"/>
                </a:rPr>
                <a:t>点击更改您的文字内容以下内容并没有什么实际意义</a:t>
              </a:r>
              <a:endParaRPr lang="en-US" altLang="zh-CN" sz="1200" dirty="0">
                <a:solidFill>
                  <a:schemeClr val="bg1"/>
                </a:solidFill>
                <a:latin typeface="微软雅黑" panose="020B0503020204020204" pitchFamily="34" charset="-122"/>
                <a:ea typeface="微软雅黑" panose="020B0503020204020204" pitchFamily="34" charset="-122"/>
                <a:cs typeface="Open Sans" panose="020B0606030504020204" pitchFamily="34" charset="0"/>
              </a:endParaRPr>
            </a:p>
          </p:txBody>
        </p:sp>
      </p:grpSp>
      <p:sp>
        <p:nvSpPr>
          <p:cNvPr id="27" name="椭圆 26"/>
          <p:cNvSpPr/>
          <p:nvPr/>
        </p:nvSpPr>
        <p:spPr>
          <a:xfrm>
            <a:off x="1767727" y="2603901"/>
            <a:ext cx="228529" cy="2286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12" tIns="45706" rIns="91412" bIns="45706" rtlCol="0" anchor="ctr"/>
          <a:lstStyle/>
          <a:p>
            <a:pPr algn="ctr"/>
            <a:endParaRPr lang="zh-CN" altLang="en-US" sz="2400"/>
          </a:p>
        </p:txBody>
      </p:sp>
      <p:sp>
        <p:nvSpPr>
          <p:cNvPr id="28" name="矩形 13"/>
          <p:cNvSpPr>
            <a:spLocks noChangeArrowheads="1"/>
          </p:cNvSpPr>
          <p:nvPr/>
        </p:nvSpPr>
        <p:spPr bwMode="auto">
          <a:xfrm>
            <a:off x="2160679" y="2419456"/>
            <a:ext cx="2591587" cy="625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lIns="91412" tIns="45706" rIns="91412" bIns="45706">
            <a:spAutoFit/>
          </a:bodyPr>
          <a:lstStyle>
            <a:lvl1pPr>
              <a:lnSpc>
                <a:spcPct val="90000"/>
              </a:lnSpc>
              <a:spcBef>
                <a:spcPct val="3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ct val="3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ct val="3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ct val="3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ct val="3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ct val="3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ct val="3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ct val="3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ct val="3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nSpc>
                <a:spcPct val="100000"/>
              </a:lnSpc>
              <a:spcBef>
                <a:spcPct val="0"/>
              </a:spcBef>
              <a:buClr>
                <a:schemeClr val="accent1"/>
              </a:buClr>
              <a:buFont typeface="Arial" panose="020B0604020202020204" pitchFamily="34" charset="0"/>
              <a:buNone/>
            </a:pPr>
            <a:r>
              <a:rPr lang="zh-CN" altLang="en-US" sz="2000" b="1" dirty="0">
                <a:latin typeface="微软雅黑" panose="020B0503020204020204" pitchFamily="34" charset="-122"/>
                <a:ea typeface="微软雅黑" panose="020B0503020204020204" pitchFamily="34" charset="-122"/>
              </a:rPr>
              <a:t>点击添加标题</a:t>
            </a:r>
            <a:endParaRPr lang="en-US" altLang="zh-CN" sz="2000" b="1" dirty="0">
              <a:latin typeface="微软雅黑" panose="020B0503020204020204" pitchFamily="34" charset="-122"/>
              <a:ea typeface="微软雅黑" panose="020B0503020204020204" pitchFamily="34" charset="-122"/>
            </a:endParaRPr>
          </a:p>
          <a:p>
            <a:pPr>
              <a:lnSpc>
                <a:spcPct val="100000"/>
              </a:lnSpc>
              <a:spcBef>
                <a:spcPct val="0"/>
              </a:spcBef>
              <a:buClr>
                <a:schemeClr val="accent1"/>
              </a:buClr>
              <a:buFont typeface="Arial" panose="020B0604020202020204" pitchFamily="34" charset="0"/>
              <a:buNone/>
            </a:pPr>
            <a:r>
              <a:rPr lang="zh-CN" altLang="en-US" sz="1465" dirty="0">
                <a:latin typeface="微软雅黑" panose="020B0503020204020204" pitchFamily="34" charset="-122"/>
                <a:ea typeface="微软雅黑" panose="020B0503020204020204" pitchFamily="34" charset="-122"/>
              </a:rPr>
              <a:t>单击此处添加文字内容</a:t>
            </a:r>
            <a:endParaRPr lang="en-US" altLang="zh-CN" sz="1465" dirty="0">
              <a:latin typeface="微软雅黑" panose="020B0503020204020204" pitchFamily="34" charset="-122"/>
              <a:ea typeface="微软雅黑" panose="020B0503020204020204" pitchFamily="34" charset="-122"/>
            </a:endParaRPr>
          </a:p>
        </p:txBody>
      </p:sp>
      <p:sp>
        <p:nvSpPr>
          <p:cNvPr id="29" name="椭圆 28"/>
          <p:cNvSpPr/>
          <p:nvPr/>
        </p:nvSpPr>
        <p:spPr>
          <a:xfrm>
            <a:off x="8198457" y="3517463"/>
            <a:ext cx="228529" cy="2286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91412" tIns="45706" rIns="91412" bIns="45706" rtlCol="0" anchor="ctr"/>
          <a:lstStyle/>
          <a:p>
            <a:pPr algn="ctr"/>
            <a:endParaRPr lang="zh-CN" altLang="en-US" sz="2400"/>
          </a:p>
        </p:txBody>
      </p:sp>
      <p:sp>
        <p:nvSpPr>
          <p:cNvPr id="30" name="矩形 13"/>
          <p:cNvSpPr>
            <a:spLocks noChangeArrowheads="1"/>
          </p:cNvSpPr>
          <p:nvPr/>
        </p:nvSpPr>
        <p:spPr bwMode="auto">
          <a:xfrm>
            <a:off x="8591408" y="3333018"/>
            <a:ext cx="2591587" cy="625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lIns="91412" tIns="45706" rIns="91412" bIns="45706">
            <a:spAutoFit/>
          </a:bodyPr>
          <a:lstStyle>
            <a:lvl1pPr>
              <a:lnSpc>
                <a:spcPct val="90000"/>
              </a:lnSpc>
              <a:spcBef>
                <a:spcPct val="3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ct val="3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ct val="3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ct val="3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ct val="3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ct val="3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ct val="3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ct val="3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ct val="3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nSpc>
                <a:spcPct val="100000"/>
              </a:lnSpc>
              <a:spcBef>
                <a:spcPct val="0"/>
              </a:spcBef>
              <a:buClr>
                <a:schemeClr val="accent1"/>
              </a:buClr>
              <a:buFont typeface="Arial" panose="020B0604020202020204" pitchFamily="34" charset="0"/>
              <a:buNone/>
            </a:pPr>
            <a:r>
              <a:rPr lang="zh-CN" altLang="en-US" sz="2000" b="1" dirty="0">
                <a:latin typeface="微软雅黑" panose="020B0503020204020204" pitchFamily="34" charset="-122"/>
                <a:ea typeface="微软雅黑" panose="020B0503020204020204" pitchFamily="34" charset="-122"/>
              </a:rPr>
              <a:t>点击添加标题</a:t>
            </a:r>
            <a:endParaRPr lang="en-US" altLang="zh-CN" sz="2000" b="1" dirty="0">
              <a:latin typeface="微软雅黑" panose="020B0503020204020204" pitchFamily="34" charset="-122"/>
              <a:ea typeface="微软雅黑" panose="020B0503020204020204" pitchFamily="34" charset="-122"/>
            </a:endParaRPr>
          </a:p>
          <a:p>
            <a:pPr>
              <a:lnSpc>
                <a:spcPct val="100000"/>
              </a:lnSpc>
              <a:spcBef>
                <a:spcPct val="0"/>
              </a:spcBef>
              <a:buClr>
                <a:schemeClr val="accent1"/>
              </a:buClr>
              <a:buFont typeface="Arial" panose="020B0604020202020204" pitchFamily="34" charset="0"/>
              <a:buNone/>
            </a:pPr>
            <a:r>
              <a:rPr lang="zh-CN" altLang="en-US" sz="1465" dirty="0">
                <a:latin typeface="微软雅黑" panose="020B0503020204020204" pitchFamily="34" charset="-122"/>
                <a:ea typeface="微软雅黑" panose="020B0503020204020204" pitchFamily="34" charset="-122"/>
              </a:rPr>
              <a:t>单击此处添加文字内容</a:t>
            </a:r>
            <a:endParaRPr lang="en-US" altLang="zh-CN" sz="1465" dirty="0">
              <a:latin typeface="微软雅黑" panose="020B0503020204020204" pitchFamily="34" charset="-122"/>
              <a:ea typeface="微软雅黑" panose="020B0503020204020204" pitchFamily="34" charset="-122"/>
            </a:endParaRPr>
          </a:p>
        </p:txBody>
      </p:sp>
      <p:sp>
        <p:nvSpPr>
          <p:cNvPr id="32" name="Freeform 5"/>
          <p:cNvSpPr>
            <a:spLocks noEditPoints="1"/>
          </p:cNvSpPr>
          <p:nvPr/>
        </p:nvSpPr>
        <p:spPr bwMode="auto">
          <a:xfrm>
            <a:off x="1211184" y="5502276"/>
            <a:ext cx="764939" cy="768350"/>
          </a:xfrm>
          <a:custGeom>
            <a:avLst/>
            <a:gdLst>
              <a:gd name="T0" fmla="*/ 198 w 201"/>
              <a:gd name="T1" fmla="*/ 35 h 202"/>
              <a:gd name="T2" fmla="*/ 188 w 201"/>
              <a:gd name="T3" fmla="*/ 44 h 202"/>
              <a:gd name="T4" fmla="*/ 157 w 201"/>
              <a:gd name="T5" fmla="*/ 13 h 202"/>
              <a:gd name="T6" fmla="*/ 167 w 201"/>
              <a:gd name="T7" fmla="*/ 4 h 202"/>
              <a:gd name="T8" fmla="*/ 179 w 201"/>
              <a:gd name="T9" fmla="*/ 3 h 202"/>
              <a:gd name="T10" fmla="*/ 198 w 201"/>
              <a:gd name="T11" fmla="*/ 23 h 202"/>
              <a:gd name="T12" fmla="*/ 198 w 201"/>
              <a:gd name="T13" fmla="*/ 35 h 202"/>
              <a:gd name="T14" fmla="*/ 115 w 201"/>
              <a:gd name="T15" fmla="*/ 117 h 202"/>
              <a:gd name="T16" fmla="*/ 84 w 201"/>
              <a:gd name="T17" fmla="*/ 86 h 202"/>
              <a:gd name="T18" fmla="*/ 153 w 201"/>
              <a:gd name="T19" fmla="*/ 18 h 202"/>
              <a:gd name="T20" fmla="*/ 184 w 201"/>
              <a:gd name="T21" fmla="*/ 49 h 202"/>
              <a:gd name="T22" fmla="*/ 115 w 201"/>
              <a:gd name="T23" fmla="*/ 117 h 202"/>
              <a:gd name="T24" fmla="*/ 111 w 201"/>
              <a:gd name="T25" fmla="*/ 121 h 202"/>
              <a:gd name="T26" fmla="*/ 67 w 201"/>
              <a:gd name="T27" fmla="*/ 133 h 202"/>
              <a:gd name="T28" fmla="*/ 80 w 201"/>
              <a:gd name="T29" fmla="*/ 90 h 202"/>
              <a:gd name="T30" fmla="*/ 111 w 201"/>
              <a:gd name="T31" fmla="*/ 121 h 202"/>
              <a:gd name="T32" fmla="*/ 39 w 201"/>
              <a:gd name="T33" fmla="*/ 26 h 202"/>
              <a:gd name="T34" fmla="*/ 20 w 201"/>
              <a:gd name="T35" fmla="*/ 45 h 202"/>
              <a:gd name="T36" fmla="*/ 20 w 201"/>
              <a:gd name="T37" fmla="*/ 162 h 202"/>
              <a:gd name="T38" fmla="*/ 39 w 201"/>
              <a:gd name="T39" fmla="*/ 182 h 202"/>
              <a:gd name="T40" fmla="*/ 156 w 201"/>
              <a:gd name="T41" fmla="*/ 182 h 202"/>
              <a:gd name="T42" fmla="*/ 176 w 201"/>
              <a:gd name="T43" fmla="*/ 162 h 202"/>
              <a:gd name="T44" fmla="*/ 176 w 201"/>
              <a:gd name="T45" fmla="*/ 85 h 202"/>
              <a:gd name="T46" fmla="*/ 196 w 201"/>
              <a:gd name="T47" fmla="*/ 66 h 202"/>
              <a:gd name="T48" fmla="*/ 196 w 201"/>
              <a:gd name="T49" fmla="*/ 169 h 202"/>
              <a:gd name="T50" fmla="*/ 163 w 201"/>
              <a:gd name="T51" fmla="*/ 202 h 202"/>
              <a:gd name="T52" fmla="*/ 32 w 201"/>
              <a:gd name="T53" fmla="*/ 202 h 202"/>
              <a:gd name="T54" fmla="*/ 0 w 201"/>
              <a:gd name="T55" fmla="*/ 169 h 202"/>
              <a:gd name="T56" fmla="*/ 0 w 201"/>
              <a:gd name="T57" fmla="*/ 40 h 202"/>
              <a:gd name="T58" fmla="*/ 32 w 201"/>
              <a:gd name="T59" fmla="*/ 6 h 202"/>
              <a:gd name="T60" fmla="*/ 136 w 201"/>
              <a:gd name="T61" fmla="*/ 6 h 202"/>
              <a:gd name="T62" fmla="*/ 116 w 201"/>
              <a:gd name="T63" fmla="*/ 26 h 202"/>
              <a:gd name="T64" fmla="*/ 39 w 201"/>
              <a:gd name="T65" fmla="*/ 26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01" h="202">
                <a:moveTo>
                  <a:pt x="198" y="35"/>
                </a:moveTo>
                <a:cubicBezTo>
                  <a:pt x="188" y="44"/>
                  <a:pt x="188" y="44"/>
                  <a:pt x="188" y="44"/>
                </a:cubicBezTo>
                <a:cubicBezTo>
                  <a:pt x="157" y="13"/>
                  <a:pt x="157" y="13"/>
                  <a:pt x="157" y="13"/>
                </a:cubicBezTo>
                <a:cubicBezTo>
                  <a:pt x="167" y="4"/>
                  <a:pt x="167" y="4"/>
                  <a:pt x="167" y="4"/>
                </a:cubicBezTo>
                <a:cubicBezTo>
                  <a:pt x="170" y="0"/>
                  <a:pt x="175" y="0"/>
                  <a:pt x="179" y="3"/>
                </a:cubicBezTo>
                <a:cubicBezTo>
                  <a:pt x="198" y="23"/>
                  <a:pt x="198" y="23"/>
                  <a:pt x="198" y="23"/>
                </a:cubicBezTo>
                <a:cubicBezTo>
                  <a:pt x="201" y="26"/>
                  <a:pt x="201" y="31"/>
                  <a:pt x="198" y="35"/>
                </a:cubicBezTo>
                <a:close/>
                <a:moveTo>
                  <a:pt x="115" y="117"/>
                </a:moveTo>
                <a:cubicBezTo>
                  <a:pt x="84" y="86"/>
                  <a:pt x="84" y="86"/>
                  <a:pt x="84" y="86"/>
                </a:cubicBezTo>
                <a:cubicBezTo>
                  <a:pt x="153" y="18"/>
                  <a:pt x="153" y="18"/>
                  <a:pt x="153" y="18"/>
                </a:cubicBezTo>
                <a:cubicBezTo>
                  <a:pt x="184" y="49"/>
                  <a:pt x="184" y="49"/>
                  <a:pt x="184" y="49"/>
                </a:cubicBezTo>
                <a:lnTo>
                  <a:pt x="115" y="117"/>
                </a:lnTo>
                <a:close/>
                <a:moveTo>
                  <a:pt x="111" y="121"/>
                </a:moveTo>
                <a:cubicBezTo>
                  <a:pt x="67" y="133"/>
                  <a:pt x="67" y="133"/>
                  <a:pt x="67" y="133"/>
                </a:cubicBezTo>
                <a:cubicBezTo>
                  <a:pt x="80" y="90"/>
                  <a:pt x="80" y="90"/>
                  <a:pt x="80" y="90"/>
                </a:cubicBezTo>
                <a:lnTo>
                  <a:pt x="111" y="121"/>
                </a:lnTo>
                <a:close/>
                <a:moveTo>
                  <a:pt x="39" y="26"/>
                </a:moveTo>
                <a:cubicBezTo>
                  <a:pt x="28" y="26"/>
                  <a:pt x="20" y="34"/>
                  <a:pt x="20" y="45"/>
                </a:cubicBezTo>
                <a:cubicBezTo>
                  <a:pt x="20" y="162"/>
                  <a:pt x="20" y="162"/>
                  <a:pt x="20" y="162"/>
                </a:cubicBezTo>
                <a:cubicBezTo>
                  <a:pt x="20" y="173"/>
                  <a:pt x="28" y="182"/>
                  <a:pt x="39" y="182"/>
                </a:cubicBezTo>
                <a:cubicBezTo>
                  <a:pt x="156" y="182"/>
                  <a:pt x="156" y="182"/>
                  <a:pt x="156" y="182"/>
                </a:cubicBezTo>
                <a:cubicBezTo>
                  <a:pt x="167" y="182"/>
                  <a:pt x="176" y="173"/>
                  <a:pt x="176" y="162"/>
                </a:cubicBezTo>
                <a:cubicBezTo>
                  <a:pt x="176" y="85"/>
                  <a:pt x="176" y="85"/>
                  <a:pt x="176" y="85"/>
                </a:cubicBezTo>
                <a:cubicBezTo>
                  <a:pt x="196" y="66"/>
                  <a:pt x="196" y="66"/>
                  <a:pt x="196" y="66"/>
                </a:cubicBezTo>
                <a:cubicBezTo>
                  <a:pt x="196" y="169"/>
                  <a:pt x="196" y="169"/>
                  <a:pt x="196" y="169"/>
                </a:cubicBezTo>
                <a:cubicBezTo>
                  <a:pt x="196" y="187"/>
                  <a:pt x="181" y="202"/>
                  <a:pt x="163" y="202"/>
                </a:cubicBezTo>
                <a:cubicBezTo>
                  <a:pt x="32" y="202"/>
                  <a:pt x="32" y="202"/>
                  <a:pt x="32" y="202"/>
                </a:cubicBezTo>
                <a:cubicBezTo>
                  <a:pt x="14" y="202"/>
                  <a:pt x="0" y="187"/>
                  <a:pt x="0" y="169"/>
                </a:cubicBezTo>
                <a:cubicBezTo>
                  <a:pt x="0" y="40"/>
                  <a:pt x="0" y="40"/>
                  <a:pt x="0" y="40"/>
                </a:cubicBezTo>
                <a:cubicBezTo>
                  <a:pt x="0" y="22"/>
                  <a:pt x="14" y="6"/>
                  <a:pt x="32" y="6"/>
                </a:cubicBezTo>
                <a:cubicBezTo>
                  <a:pt x="136" y="6"/>
                  <a:pt x="136" y="6"/>
                  <a:pt x="136" y="6"/>
                </a:cubicBezTo>
                <a:cubicBezTo>
                  <a:pt x="116" y="26"/>
                  <a:pt x="116" y="26"/>
                  <a:pt x="116" y="26"/>
                </a:cubicBezTo>
                <a:lnTo>
                  <a:pt x="39" y="26"/>
                </a:lnTo>
                <a:close/>
              </a:path>
            </a:pathLst>
          </a:custGeom>
          <a:solidFill>
            <a:srgbClr val="3B3B3B"/>
          </a:solidFill>
          <a:ln>
            <a:noFill/>
          </a:ln>
        </p:spPr>
        <p:txBody>
          <a:bodyPr vert="horz" wrap="square" lIns="91412" tIns="45706" rIns="91412" bIns="45706" numCol="1" anchor="t" anchorCtr="0" compatLnSpc="1"/>
          <a:lstStyle/>
          <a:p>
            <a:endParaRPr lang="zh-CN" altLang="en-US" sz="2400"/>
          </a:p>
        </p:txBody>
      </p:sp>
      <p:sp>
        <p:nvSpPr>
          <p:cNvPr id="33" name="TextBox 15"/>
          <p:cNvSpPr txBox="1"/>
          <p:nvPr/>
        </p:nvSpPr>
        <p:spPr>
          <a:xfrm>
            <a:off x="2387348" y="5345779"/>
            <a:ext cx="8277204" cy="1446530"/>
          </a:xfrm>
          <a:prstGeom prst="rect">
            <a:avLst/>
          </a:prstGeom>
          <a:noFill/>
        </p:spPr>
        <p:txBody>
          <a:bodyPr wrap="square" lIns="91412" tIns="45706" rIns="91412" bIns="45706" rtlCol="0">
            <a:spAutoFit/>
          </a:bodyPr>
          <a:lstStyle/>
          <a:p>
            <a:pPr>
              <a:lnSpc>
                <a:spcPct val="150000"/>
              </a:lnSpc>
            </a:pPr>
            <a:r>
              <a:rPr lang="zh-CN" altLang="en-US" sz="1465" dirty="0">
                <a:latin typeface="微软雅黑" panose="020B0503020204020204" pitchFamily="34" charset="-122"/>
                <a:ea typeface="微软雅黑" panose="020B0503020204020204" pitchFamily="34" charset="-122"/>
              </a:rPr>
              <a:t>这里输入简单的文字概述这里输入简单字概述这里输入简单简单的文字概述这里输入简单的文字概述简单的文字概述这里输入简单的文字概述这里输入简单的文字概述这里输入简单的文字概述这里输入简单的文字概述这里输入这里输入简单的文字概述这里输入简单字概述这里输入简单简单的文字概述更多模板亮亮图文旗舰店：https://liangliangtuwen.tmall.com</a:t>
            </a:r>
            <a:endParaRPr lang="zh-CN" altLang="en-US" sz="1465" dirty="0">
              <a:latin typeface="微软雅黑" panose="020B0503020204020204" pitchFamily="34" charset="-122"/>
              <a:ea typeface="微软雅黑" panose="020B0503020204020204" pitchFamily="34" charset="-122"/>
            </a:endParaRPr>
          </a:p>
        </p:txBody>
      </p:sp>
      <p:cxnSp>
        <p:nvCxnSpPr>
          <p:cNvPr id="31" name="直接连接符 30"/>
          <p:cNvCxnSpPr/>
          <p:nvPr/>
        </p:nvCxnSpPr>
        <p:spPr>
          <a:xfrm>
            <a:off x="145176" y="384520"/>
            <a:ext cx="4937449" cy="0"/>
          </a:xfrm>
          <a:prstGeom prst="line">
            <a:avLst/>
          </a:prstGeom>
          <a:ln>
            <a:solidFill>
              <a:schemeClr val="tx1">
                <a:lumMod val="25000"/>
                <a:lumOff val="75000"/>
              </a:schemeClr>
            </a:solidFill>
          </a:ln>
        </p:spPr>
        <p:style>
          <a:lnRef idx="1">
            <a:schemeClr val="accent1"/>
          </a:lnRef>
          <a:fillRef idx="0">
            <a:schemeClr val="accent1"/>
          </a:fillRef>
          <a:effectRef idx="0">
            <a:schemeClr val="accent1"/>
          </a:effectRef>
          <a:fontRef idx="minor">
            <a:schemeClr val="tx1"/>
          </a:fontRef>
        </p:style>
      </p:cxnSp>
      <p:cxnSp>
        <p:nvCxnSpPr>
          <p:cNvPr id="37" name="直接连接符 36"/>
          <p:cNvCxnSpPr/>
          <p:nvPr/>
        </p:nvCxnSpPr>
        <p:spPr>
          <a:xfrm>
            <a:off x="7013394" y="384520"/>
            <a:ext cx="4937449" cy="0"/>
          </a:xfrm>
          <a:prstGeom prst="line">
            <a:avLst/>
          </a:prstGeom>
          <a:ln>
            <a:solidFill>
              <a:schemeClr val="tx1">
                <a:lumMod val="25000"/>
                <a:lumOff val="75000"/>
              </a:schemeClr>
            </a:solidFill>
          </a:ln>
        </p:spPr>
        <p:style>
          <a:lnRef idx="1">
            <a:schemeClr val="accent1"/>
          </a:lnRef>
          <a:fillRef idx="0">
            <a:schemeClr val="accent1"/>
          </a:fillRef>
          <a:effectRef idx="0">
            <a:schemeClr val="accent1"/>
          </a:effectRef>
          <a:fontRef idx="minor">
            <a:schemeClr val="tx1"/>
          </a:fontRef>
        </p:style>
      </p:cxnSp>
      <p:sp>
        <p:nvSpPr>
          <p:cNvPr id="41" name="KSO_GT1.1.1"/>
          <p:cNvSpPr txBox="1"/>
          <p:nvPr/>
        </p:nvSpPr>
        <p:spPr>
          <a:xfrm>
            <a:off x="5276839" y="219471"/>
            <a:ext cx="1587010" cy="330098"/>
          </a:xfrm>
          <a:prstGeom prst="rect">
            <a:avLst/>
          </a:prstGeom>
          <a:solidFill>
            <a:schemeClr val="tx1">
              <a:lumMod val="75000"/>
              <a:lumOff val="25000"/>
            </a:schemeClr>
          </a:solidFill>
        </p:spPr>
        <p:txBody>
          <a:bodyPr lIns="0" tIns="0" rIns="0" bIns="0"/>
          <a:lstStyle>
            <a:lvl1pPr defTabSz="464820">
              <a:defRPr sz="1400">
                <a:solidFill>
                  <a:schemeClr val="tx1"/>
                </a:solidFill>
                <a:latin typeface="微软雅黑" panose="020B0503020204020204" pitchFamily="34" charset="-122"/>
                <a:ea typeface="微软雅黑" panose="020B0503020204020204" pitchFamily="34" charset="-122"/>
              </a:defRPr>
            </a:lvl1pPr>
            <a:lvl2pPr marL="755650" indent="-290830" defTabSz="464820">
              <a:defRPr sz="1400">
                <a:solidFill>
                  <a:schemeClr val="tx1"/>
                </a:solidFill>
                <a:latin typeface="微软雅黑" panose="020B0503020204020204" pitchFamily="34" charset="-122"/>
                <a:ea typeface="微软雅黑" panose="020B0503020204020204" pitchFamily="34" charset="-122"/>
              </a:defRPr>
            </a:lvl2pPr>
            <a:lvl3pPr marL="1160780" indent="-230505" defTabSz="464820">
              <a:defRPr sz="1400">
                <a:solidFill>
                  <a:schemeClr val="tx1"/>
                </a:solidFill>
                <a:latin typeface="微软雅黑" panose="020B0503020204020204" pitchFamily="34" charset="-122"/>
                <a:ea typeface="微软雅黑" panose="020B0503020204020204" pitchFamily="34" charset="-122"/>
              </a:defRPr>
            </a:lvl3pPr>
            <a:lvl4pPr marL="1625600" indent="-230505" defTabSz="464820">
              <a:defRPr sz="1400">
                <a:solidFill>
                  <a:schemeClr val="tx1"/>
                </a:solidFill>
                <a:latin typeface="微软雅黑" panose="020B0503020204020204" pitchFamily="34" charset="-122"/>
                <a:ea typeface="微软雅黑" panose="020B0503020204020204" pitchFamily="34" charset="-122"/>
              </a:defRPr>
            </a:lvl4pPr>
            <a:lvl5pPr marL="2091055" indent="-231775" defTabSz="464820">
              <a:defRPr sz="1400">
                <a:solidFill>
                  <a:schemeClr val="tx1"/>
                </a:solidFill>
                <a:latin typeface="微软雅黑" panose="020B0503020204020204" pitchFamily="34" charset="-122"/>
                <a:ea typeface="微软雅黑" panose="020B0503020204020204" pitchFamily="34" charset="-122"/>
              </a:defRPr>
            </a:lvl5pPr>
            <a:lvl6pPr marL="2548255" indent="-231775" algn="ctr" defTabSz="464820"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6pPr>
            <a:lvl7pPr marL="3005455" indent="-231775" algn="ctr" defTabSz="464820"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7pPr>
            <a:lvl8pPr marL="3462655" indent="-231775" algn="ctr" defTabSz="464820"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8pPr>
            <a:lvl9pPr marL="3919855" indent="-231775" algn="ctr" defTabSz="464820"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9pPr>
          </a:lstStyle>
          <a:p>
            <a:pPr algn="ctr" eaLnBrk="1" fontAlgn="base" hangingPunct="1">
              <a:lnSpc>
                <a:spcPct val="120000"/>
              </a:lnSpc>
              <a:buClrTx/>
              <a:buSzTx/>
              <a:buFontTx/>
              <a:buNone/>
            </a:pPr>
            <a:r>
              <a:rPr lang="zh-CN" altLang="en-US" sz="2000" dirty="0">
                <a:solidFill>
                  <a:schemeClr val="bg1"/>
                </a:solidFill>
              </a:rPr>
              <a:t>点击修改</a:t>
            </a:r>
            <a:endParaRPr lang="en-US" altLang="zh-CN" sz="2000" dirty="0">
              <a:solidFill>
                <a:schemeClr val="bg1"/>
              </a:solidFill>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Click="0" advTm="0">
        <p15:prstTrans prst="pageCurlDouble"/>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par>
                                <p:cTn id="20" presetID="47" presetClass="entr" presetSubtype="0" fill="hold"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1000"/>
                                        <p:tgtEl>
                                          <p:spTgt spid="14"/>
                                        </p:tgtEl>
                                      </p:cBhvr>
                                    </p:animEffect>
                                    <p:anim calcmode="lin" valueType="num">
                                      <p:cBhvr>
                                        <p:cTn id="23" dur="1000" fill="hold"/>
                                        <p:tgtEl>
                                          <p:spTgt spid="14"/>
                                        </p:tgtEl>
                                        <p:attrNameLst>
                                          <p:attrName>ppt_x</p:attrName>
                                        </p:attrNameLst>
                                      </p:cBhvr>
                                      <p:tavLst>
                                        <p:tav tm="0">
                                          <p:val>
                                            <p:strVal val="#ppt_x"/>
                                          </p:val>
                                        </p:tav>
                                        <p:tav tm="100000">
                                          <p:val>
                                            <p:strVal val="#ppt_x"/>
                                          </p:val>
                                        </p:tav>
                                      </p:tavLst>
                                    </p:anim>
                                    <p:anim calcmode="lin" valueType="num">
                                      <p:cBhvr>
                                        <p:cTn id="24" dur="1000" fill="hold"/>
                                        <p:tgtEl>
                                          <p:spTgt spid="14"/>
                                        </p:tgtEl>
                                        <p:attrNameLst>
                                          <p:attrName>ppt_y</p:attrName>
                                        </p:attrNameLst>
                                      </p:cBhvr>
                                      <p:tavLst>
                                        <p:tav tm="0">
                                          <p:val>
                                            <p:strVal val="#ppt_y-.1"/>
                                          </p:val>
                                        </p:tav>
                                        <p:tav tm="100000">
                                          <p:val>
                                            <p:strVal val="#ppt_y"/>
                                          </p:val>
                                        </p:tav>
                                      </p:tavLst>
                                    </p:anim>
                                  </p:childTnLst>
                                </p:cTn>
                              </p:par>
                            </p:childTnLst>
                          </p:cTn>
                        </p:par>
                        <p:par>
                          <p:cTn id="25" fill="hold">
                            <p:stCondLst>
                              <p:cond delay="1000"/>
                            </p:stCondLst>
                            <p:childTnLst>
                              <p:par>
                                <p:cTn id="26" presetID="18" presetClass="entr" presetSubtype="6" fill="hold" nodeType="afterEffect">
                                  <p:stCondLst>
                                    <p:cond delay="0"/>
                                  </p:stCondLst>
                                  <p:childTnLst>
                                    <p:set>
                                      <p:cBhvr>
                                        <p:cTn id="27" dur="1" fill="hold">
                                          <p:stCondLst>
                                            <p:cond delay="0"/>
                                          </p:stCondLst>
                                        </p:cTn>
                                        <p:tgtEl>
                                          <p:spTgt spid="38"/>
                                        </p:tgtEl>
                                        <p:attrNameLst>
                                          <p:attrName>style.visibility</p:attrName>
                                        </p:attrNameLst>
                                      </p:cBhvr>
                                      <p:to>
                                        <p:strVal val="visible"/>
                                      </p:to>
                                    </p:set>
                                    <p:animEffect transition="in" filter="strips(downRight)">
                                      <p:cBhvr>
                                        <p:cTn id="28" dur="500"/>
                                        <p:tgtEl>
                                          <p:spTgt spid="38"/>
                                        </p:tgtEl>
                                      </p:cBhvr>
                                    </p:animEffect>
                                  </p:childTnLst>
                                </p:cTn>
                              </p:par>
                              <p:par>
                                <p:cTn id="29" presetID="12" presetClass="entr" presetSubtype="8" fill="hold" grpId="0" nodeType="withEffect">
                                  <p:stCondLst>
                                    <p:cond delay="0"/>
                                  </p:stCondLst>
                                  <p:childTnLst>
                                    <p:set>
                                      <p:cBhvr>
                                        <p:cTn id="30" dur="1" fill="hold">
                                          <p:stCondLst>
                                            <p:cond delay="0"/>
                                          </p:stCondLst>
                                        </p:cTn>
                                        <p:tgtEl>
                                          <p:spTgt spid="27"/>
                                        </p:tgtEl>
                                        <p:attrNameLst>
                                          <p:attrName>style.visibility</p:attrName>
                                        </p:attrNameLst>
                                      </p:cBhvr>
                                      <p:to>
                                        <p:strVal val="visible"/>
                                      </p:to>
                                    </p:set>
                                    <p:anim calcmode="lin" valueType="num">
                                      <p:cBhvr additive="base">
                                        <p:cTn id="31" dur="500"/>
                                        <p:tgtEl>
                                          <p:spTgt spid="27"/>
                                        </p:tgtEl>
                                        <p:attrNameLst>
                                          <p:attrName>ppt_x</p:attrName>
                                        </p:attrNameLst>
                                      </p:cBhvr>
                                      <p:tavLst>
                                        <p:tav tm="0">
                                          <p:val>
                                            <p:strVal val="#ppt_x-#ppt_w*1.125000"/>
                                          </p:val>
                                        </p:tav>
                                        <p:tav tm="100000">
                                          <p:val>
                                            <p:strVal val="#ppt_x"/>
                                          </p:val>
                                        </p:tav>
                                      </p:tavLst>
                                    </p:anim>
                                    <p:animEffect transition="in" filter="wipe(right)">
                                      <p:cBhvr>
                                        <p:cTn id="32" dur="500"/>
                                        <p:tgtEl>
                                          <p:spTgt spid="27"/>
                                        </p:tgtEl>
                                      </p:cBhvr>
                                    </p:animEffect>
                                  </p:childTnLst>
                                </p:cTn>
                              </p:par>
                              <p:par>
                                <p:cTn id="33" presetID="12" presetClass="entr" presetSubtype="8" fill="hold" grpId="0" nodeType="withEffect">
                                  <p:stCondLst>
                                    <p:cond delay="0"/>
                                  </p:stCondLst>
                                  <p:childTnLst>
                                    <p:set>
                                      <p:cBhvr>
                                        <p:cTn id="34" dur="1" fill="hold">
                                          <p:stCondLst>
                                            <p:cond delay="0"/>
                                          </p:stCondLst>
                                        </p:cTn>
                                        <p:tgtEl>
                                          <p:spTgt spid="28"/>
                                        </p:tgtEl>
                                        <p:attrNameLst>
                                          <p:attrName>style.visibility</p:attrName>
                                        </p:attrNameLst>
                                      </p:cBhvr>
                                      <p:to>
                                        <p:strVal val="visible"/>
                                      </p:to>
                                    </p:set>
                                    <p:anim calcmode="lin" valueType="num">
                                      <p:cBhvr additive="base">
                                        <p:cTn id="35" dur="500"/>
                                        <p:tgtEl>
                                          <p:spTgt spid="28"/>
                                        </p:tgtEl>
                                        <p:attrNameLst>
                                          <p:attrName>ppt_x</p:attrName>
                                        </p:attrNameLst>
                                      </p:cBhvr>
                                      <p:tavLst>
                                        <p:tav tm="0">
                                          <p:val>
                                            <p:strVal val="#ppt_x-#ppt_w*1.125000"/>
                                          </p:val>
                                        </p:tav>
                                        <p:tav tm="100000">
                                          <p:val>
                                            <p:strVal val="#ppt_x"/>
                                          </p:val>
                                        </p:tav>
                                      </p:tavLst>
                                    </p:anim>
                                    <p:animEffect transition="in" filter="wipe(right)">
                                      <p:cBhvr>
                                        <p:cTn id="36" dur="500"/>
                                        <p:tgtEl>
                                          <p:spTgt spid="28"/>
                                        </p:tgtEl>
                                      </p:cBhvr>
                                    </p:animEffect>
                                  </p:childTnLst>
                                </p:cTn>
                              </p:par>
                              <p:par>
                                <p:cTn id="37" presetID="12" presetClass="entr" presetSubtype="8" fill="hold" grpId="0" nodeType="withEffect">
                                  <p:stCondLst>
                                    <p:cond delay="0"/>
                                  </p:stCondLst>
                                  <p:childTnLst>
                                    <p:set>
                                      <p:cBhvr>
                                        <p:cTn id="38" dur="1" fill="hold">
                                          <p:stCondLst>
                                            <p:cond delay="0"/>
                                          </p:stCondLst>
                                        </p:cTn>
                                        <p:tgtEl>
                                          <p:spTgt spid="29"/>
                                        </p:tgtEl>
                                        <p:attrNameLst>
                                          <p:attrName>style.visibility</p:attrName>
                                        </p:attrNameLst>
                                      </p:cBhvr>
                                      <p:to>
                                        <p:strVal val="visible"/>
                                      </p:to>
                                    </p:set>
                                    <p:anim calcmode="lin" valueType="num">
                                      <p:cBhvr additive="base">
                                        <p:cTn id="39" dur="500"/>
                                        <p:tgtEl>
                                          <p:spTgt spid="29"/>
                                        </p:tgtEl>
                                        <p:attrNameLst>
                                          <p:attrName>ppt_x</p:attrName>
                                        </p:attrNameLst>
                                      </p:cBhvr>
                                      <p:tavLst>
                                        <p:tav tm="0">
                                          <p:val>
                                            <p:strVal val="#ppt_x-#ppt_w*1.125000"/>
                                          </p:val>
                                        </p:tav>
                                        <p:tav tm="100000">
                                          <p:val>
                                            <p:strVal val="#ppt_x"/>
                                          </p:val>
                                        </p:tav>
                                      </p:tavLst>
                                    </p:anim>
                                    <p:animEffect transition="in" filter="wipe(right)">
                                      <p:cBhvr>
                                        <p:cTn id="40" dur="500"/>
                                        <p:tgtEl>
                                          <p:spTgt spid="29"/>
                                        </p:tgtEl>
                                      </p:cBhvr>
                                    </p:animEffect>
                                  </p:childTnLst>
                                </p:cTn>
                              </p:par>
                              <p:par>
                                <p:cTn id="41" presetID="12" presetClass="entr" presetSubtype="8" fill="hold" grpId="0" nodeType="withEffect">
                                  <p:stCondLst>
                                    <p:cond delay="0"/>
                                  </p:stCondLst>
                                  <p:childTnLst>
                                    <p:set>
                                      <p:cBhvr>
                                        <p:cTn id="42" dur="1" fill="hold">
                                          <p:stCondLst>
                                            <p:cond delay="0"/>
                                          </p:stCondLst>
                                        </p:cTn>
                                        <p:tgtEl>
                                          <p:spTgt spid="30"/>
                                        </p:tgtEl>
                                        <p:attrNameLst>
                                          <p:attrName>style.visibility</p:attrName>
                                        </p:attrNameLst>
                                      </p:cBhvr>
                                      <p:to>
                                        <p:strVal val="visible"/>
                                      </p:to>
                                    </p:set>
                                    <p:anim calcmode="lin" valueType="num">
                                      <p:cBhvr additive="base">
                                        <p:cTn id="43" dur="500"/>
                                        <p:tgtEl>
                                          <p:spTgt spid="30"/>
                                        </p:tgtEl>
                                        <p:attrNameLst>
                                          <p:attrName>ppt_x</p:attrName>
                                        </p:attrNameLst>
                                      </p:cBhvr>
                                      <p:tavLst>
                                        <p:tav tm="0">
                                          <p:val>
                                            <p:strVal val="#ppt_x-#ppt_w*1.125000"/>
                                          </p:val>
                                        </p:tav>
                                        <p:tav tm="100000">
                                          <p:val>
                                            <p:strVal val="#ppt_x"/>
                                          </p:val>
                                        </p:tav>
                                      </p:tavLst>
                                    </p:anim>
                                    <p:animEffect transition="in" filter="wipe(right)">
                                      <p:cBhvr>
                                        <p:cTn id="44" dur="500"/>
                                        <p:tgtEl>
                                          <p:spTgt spid="30"/>
                                        </p:tgtEl>
                                      </p:cBhvr>
                                    </p:animEffect>
                                  </p:childTnLst>
                                </p:cTn>
                              </p:par>
                            </p:childTnLst>
                          </p:cTn>
                        </p:par>
                        <p:par>
                          <p:cTn id="45" fill="hold">
                            <p:stCondLst>
                              <p:cond delay="1500"/>
                            </p:stCondLst>
                            <p:childTnLst>
                              <p:par>
                                <p:cTn id="46" presetID="10" presetClass="entr" presetSubtype="0" fill="hold" grpId="0" nodeType="afterEffect">
                                  <p:stCondLst>
                                    <p:cond delay="0"/>
                                  </p:stCondLst>
                                  <p:childTnLst>
                                    <p:set>
                                      <p:cBhvr>
                                        <p:cTn id="47" dur="1" fill="hold">
                                          <p:stCondLst>
                                            <p:cond delay="0"/>
                                          </p:stCondLst>
                                        </p:cTn>
                                        <p:tgtEl>
                                          <p:spTgt spid="32"/>
                                        </p:tgtEl>
                                        <p:attrNameLst>
                                          <p:attrName>style.visibility</p:attrName>
                                        </p:attrNameLst>
                                      </p:cBhvr>
                                      <p:to>
                                        <p:strVal val="visible"/>
                                      </p:to>
                                    </p:set>
                                    <p:animEffect transition="in" filter="fade">
                                      <p:cBhvr>
                                        <p:cTn id="48" dur="500"/>
                                        <p:tgtEl>
                                          <p:spTgt spid="32"/>
                                        </p:tgtEl>
                                      </p:cBhvr>
                                    </p:animEffect>
                                  </p:childTnLst>
                                </p:cTn>
                              </p:par>
                            </p:childTnLst>
                          </p:cTn>
                        </p:par>
                        <p:par>
                          <p:cTn id="49" fill="hold">
                            <p:stCondLst>
                              <p:cond delay="2000"/>
                            </p:stCondLst>
                            <p:childTnLst>
                              <p:par>
                                <p:cTn id="50" presetID="22" presetClass="entr" presetSubtype="8" fill="hold" grpId="0" nodeType="afterEffect">
                                  <p:stCondLst>
                                    <p:cond delay="0"/>
                                  </p:stCondLst>
                                  <p:childTnLst>
                                    <p:set>
                                      <p:cBhvr>
                                        <p:cTn id="51" dur="1" fill="hold">
                                          <p:stCondLst>
                                            <p:cond delay="0"/>
                                          </p:stCondLst>
                                        </p:cTn>
                                        <p:tgtEl>
                                          <p:spTgt spid="33"/>
                                        </p:tgtEl>
                                        <p:attrNameLst>
                                          <p:attrName>style.visibility</p:attrName>
                                        </p:attrNameLst>
                                      </p:cBhvr>
                                      <p:to>
                                        <p:strVal val="visible"/>
                                      </p:to>
                                    </p:set>
                                    <p:animEffect transition="in" filter="wipe(left)">
                                      <p:cBhvr>
                                        <p:cTn id="52"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8" grpId="0"/>
      <p:bldP spid="29" grpId="0" animBg="1"/>
      <p:bldP spid="30" grpId="0"/>
      <p:bldP spid="32" grpId="0" animBg="1"/>
      <p:bldP spid="33"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5"/>
          <p:cNvGrpSpPr>
            <a:grpSpLocks noChangeAspect="1"/>
          </p:cNvGrpSpPr>
          <p:nvPr/>
        </p:nvGrpSpPr>
        <p:grpSpPr bwMode="auto">
          <a:xfrm>
            <a:off x="1467195" y="1830208"/>
            <a:ext cx="637099" cy="590067"/>
            <a:chOff x="5518" y="593"/>
            <a:chExt cx="1120" cy="1037"/>
          </a:xfrm>
          <a:solidFill>
            <a:srgbClr val="2F4054"/>
          </a:solidFill>
        </p:grpSpPr>
        <p:sp>
          <p:nvSpPr>
            <p:cNvPr id="3" name="Freeform 26"/>
            <p:cNvSpPr>
              <a:spLocks noEditPoints="1"/>
            </p:cNvSpPr>
            <p:nvPr/>
          </p:nvSpPr>
          <p:spPr bwMode="auto">
            <a:xfrm>
              <a:off x="5968" y="593"/>
              <a:ext cx="670" cy="671"/>
            </a:xfrm>
            <a:custGeom>
              <a:avLst/>
              <a:gdLst>
                <a:gd name="T0" fmla="*/ 3433 w 282"/>
                <a:gd name="T1" fmla="*/ 352 h 282"/>
                <a:gd name="T2" fmla="*/ 2202 w 282"/>
                <a:gd name="T3" fmla="*/ 352 h 282"/>
                <a:gd name="T4" fmla="*/ 0 w 282"/>
                <a:gd name="T5" fmla="*/ 2560 h 282"/>
                <a:gd name="T6" fmla="*/ 1235 w 282"/>
                <a:gd name="T7" fmla="*/ 3800 h 282"/>
                <a:gd name="T8" fmla="*/ 3433 w 282"/>
                <a:gd name="T9" fmla="*/ 1601 h 282"/>
                <a:gd name="T10" fmla="*/ 3433 w 282"/>
                <a:gd name="T11" fmla="*/ 352 h 282"/>
                <a:gd name="T12" fmla="*/ 739 w 282"/>
                <a:gd name="T13" fmla="*/ 2586 h 282"/>
                <a:gd name="T14" fmla="*/ 592 w 282"/>
                <a:gd name="T15" fmla="*/ 2441 h 282"/>
                <a:gd name="T16" fmla="*/ 2457 w 282"/>
                <a:gd name="T17" fmla="*/ 566 h 282"/>
                <a:gd name="T18" fmla="*/ 2602 w 282"/>
                <a:gd name="T19" fmla="*/ 566 h 282"/>
                <a:gd name="T20" fmla="*/ 2602 w 282"/>
                <a:gd name="T21" fmla="*/ 714 h 282"/>
                <a:gd name="T22" fmla="*/ 739 w 282"/>
                <a:gd name="T23" fmla="*/ 2586 h 282"/>
                <a:gd name="T24" fmla="*/ 1045 w 282"/>
                <a:gd name="T25" fmla="*/ 2898 h 282"/>
                <a:gd name="T26" fmla="*/ 898 w 282"/>
                <a:gd name="T27" fmla="*/ 2746 h 282"/>
                <a:gd name="T28" fmla="*/ 2913 w 282"/>
                <a:gd name="T29" fmla="*/ 726 h 282"/>
                <a:gd name="T30" fmla="*/ 3060 w 282"/>
                <a:gd name="T31" fmla="*/ 726 h 282"/>
                <a:gd name="T32" fmla="*/ 3060 w 282"/>
                <a:gd name="T33" fmla="*/ 878 h 282"/>
                <a:gd name="T34" fmla="*/ 1045 w 282"/>
                <a:gd name="T35" fmla="*/ 2898 h 282"/>
                <a:gd name="T36" fmla="*/ 1354 w 282"/>
                <a:gd name="T37" fmla="*/ 3205 h 282"/>
                <a:gd name="T38" fmla="*/ 1207 w 282"/>
                <a:gd name="T39" fmla="*/ 3058 h 282"/>
                <a:gd name="T40" fmla="*/ 3070 w 282"/>
                <a:gd name="T41" fmla="*/ 1183 h 282"/>
                <a:gd name="T42" fmla="*/ 3217 w 282"/>
                <a:gd name="T43" fmla="*/ 1183 h 282"/>
                <a:gd name="T44" fmla="*/ 3217 w 282"/>
                <a:gd name="T45" fmla="*/ 1337 h 282"/>
                <a:gd name="T46" fmla="*/ 1354 w 282"/>
                <a:gd name="T47" fmla="*/ 3205 h 28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282" h="282">
                  <a:moveTo>
                    <a:pt x="256" y="26"/>
                  </a:moveTo>
                  <a:cubicBezTo>
                    <a:pt x="231" y="0"/>
                    <a:pt x="189" y="0"/>
                    <a:pt x="164" y="26"/>
                  </a:cubicBezTo>
                  <a:cubicBezTo>
                    <a:pt x="0" y="190"/>
                    <a:pt x="0" y="190"/>
                    <a:pt x="0" y="190"/>
                  </a:cubicBezTo>
                  <a:cubicBezTo>
                    <a:pt x="92" y="282"/>
                    <a:pt x="92" y="282"/>
                    <a:pt x="92" y="282"/>
                  </a:cubicBezTo>
                  <a:cubicBezTo>
                    <a:pt x="256" y="119"/>
                    <a:pt x="256" y="119"/>
                    <a:pt x="256" y="119"/>
                  </a:cubicBezTo>
                  <a:cubicBezTo>
                    <a:pt x="282" y="93"/>
                    <a:pt x="282" y="52"/>
                    <a:pt x="256" y="26"/>
                  </a:cubicBezTo>
                  <a:close/>
                  <a:moveTo>
                    <a:pt x="55" y="192"/>
                  </a:moveTo>
                  <a:cubicBezTo>
                    <a:pt x="44" y="181"/>
                    <a:pt x="44" y="181"/>
                    <a:pt x="44" y="181"/>
                  </a:cubicBezTo>
                  <a:cubicBezTo>
                    <a:pt x="183" y="42"/>
                    <a:pt x="183" y="42"/>
                    <a:pt x="183" y="42"/>
                  </a:cubicBezTo>
                  <a:cubicBezTo>
                    <a:pt x="186" y="39"/>
                    <a:pt x="191" y="39"/>
                    <a:pt x="194" y="42"/>
                  </a:cubicBezTo>
                  <a:cubicBezTo>
                    <a:pt x="197" y="45"/>
                    <a:pt x="197" y="50"/>
                    <a:pt x="194" y="53"/>
                  </a:cubicBezTo>
                  <a:lnTo>
                    <a:pt x="55" y="192"/>
                  </a:lnTo>
                  <a:close/>
                  <a:moveTo>
                    <a:pt x="78" y="215"/>
                  </a:moveTo>
                  <a:cubicBezTo>
                    <a:pt x="67" y="204"/>
                    <a:pt x="67" y="204"/>
                    <a:pt x="67" y="204"/>
                  </a:cubicBezTo>
                  <a:cubicBezTo>
                    <a:pt x="217" y="54"/>
                    <a:pt x="217" y="54"/>
                    <a:pt x="217" y="54"/>
                  </a:cubicBezTo>
                  <a:cubicBezTo>
                    <a:pt x="220" y="51"/>
                    <a:pt x="225" y="51"/>
                    <a:pt x="228" y="54"/>
                  </a:cubicBezTo>
                  <a:cubicBezTo>
                    <a:pt x="231" y="57"/>
                    <a:pt x="231" y="62"/>
                    <a:pt x="228" y="65"/>
                  </a:cubicBezTo>
                  <a:lnTo>
                    <a:pt x="78" y="215"/>
                  </a:lnTo>
                  <a:close/>
                  <a:moveTo>
                    <a:pt x="101" y="238"/>
                  </a:moveTo>
                  <a:cubicBezTo>
                    <a:pt x="90" y="227"/>
                    <a:pt x="90" y="227"/>
                    <a:pt x="90" y="227"/>
                  </a:cubicBezTo>
                  <a:cubicBezTo>
                    <a:pt x="229" y="88"/>
                    <a:pt x="229" y="88"/>
                    <a:pt x="229" y="88"/>
                  </a:cubicBezTo>
                  <a:cubicBezTo>
                    <a:pt x="232" y="85"/>
                    <a:pt x="237" y="85"/>
                    <a:pt x="240" y="88"/>
                  </a:cubicBezTo>
                  <a:cubicBezTo>
                    <a:pt x="243" y="91"/>
                    <a:pt x="243" y="96"/>
                    <a:pt x="240" y="99"/>
                  </a:cubicBezTo>
                  <a:lnTo>
                    <a:pt x="101" y="23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2400"/>
            </a:p>
          </p:txBody>
        </p:sp>
        <p:sp>
          <p:nvSpPr>
            <p:cNvPr id="4" name="Freeform 27"/>
            <p:cNvSpPr/>
            <p:nvPr/>
          </p:nvSpPr>
          <p:spPr bwMode="auto">
            <a:xfrm>
              <a:off x="5597" y="1166"/>
              <a:ext cx="463" cy="464"/>
            </a:xfrm>
            <a:custGeom>
              <a:avLst/>
              <a:gdLst>
                <a:gd name="T0" fmla="*/ 299 w 463"/>
                <a:gd name="T1" fmla="*/ 276 h 464"/>
                <a:gd name="T2" fmla="*/ 280 w 463"/>
                <a:gd name="T3" fmla="*/ 255 h 464"/>
                <a:gd name="T4" fmla="*/ 463 w 463"/>
                <a:gd name="T5" fmla="*/ 71 h 464"/>
                <a:gd name="T6" fmla="*/ 390 w 463"/>
                <a:gd name="T7" fmla="*/ 0 h 464"/>
                <a:gd name="T8" fmla="*/ 206 w 463"/>
                <a:gd name="T9" fmla="*/ 183 h 464"/>
                <a:gd name="T10" fmla="*/ 187 w 463"/>
                <a:gd name="T11" fmla="*/ 164 h 464"/>
                <a:gd name="T12" fmla="*/ 145 w 463"/>
                <a:gd name="T13" fmla="*/ 186 h 464"/>
                <a:gd name="T14" fmla="*/ 0 w 463"/>
                <a:gd name="T15" fmla="*/ 419 h 464"/>
                <a:gd name="T16" fmla="*/ 42 w 463"/>
                <a:gd name="T17" fmla="*/ 464 h 464"/>
                <a:gd name="T18" fmla="*/ 275 w 463"/>
                <a:gd name="T19" fmla="*/ 319 h 464"/>
                <a:gd name="T20" fmla="*/ 299 w 463"/>
                <a:gd name="T21" fmla="*/ 276 h 46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463" h="464">
                  <a:moveTo>
                    <a:pt x="299" y="276"/>
                  </a:moveTo>
                  <a:lnTo>
                    <a:pt x="280" y="255"/>
                  </a:lnTo>
                  <a:lnTo>
                    <a:pt x="463" y="71"/>
                  </a:lnTo>
                  <a:lnTo>
                    <a:pt x="390" y="0"/>
                  </a:lnTo>
                  <a:lnTo>
                    <a:pt x="206" y="183"/>
                  </a:lnTo>
                  <a:lnTo>
                    <a:pt x="187" y="164"/>
                  </a:lnTo>
                  <a:lnTo>
                    <a:pt x="145" y="186"/>
                  </a:lnTo>
                  <a:lnTo>
                    <a:pt x="0" y="419"/>
                  </a:lnTo>
                  <a:lnTo>
                    <a:pt x="42" y="464"/>
                  </a:lnTo>
                  <a:lnTo>
                    <a:pt x="275" y="319"/>
                  </a:lnTo>
                  <a:lnTo>
                    <a:pt x="299" y="27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2400"/>
            </a:p>
          </p:txBody>
        </p:sp>
        <p:sp>
          <p:nvSpPr>
            <p:cNvPr id="5" name="Freeform 28"/>
            <p:cNvSpPr/>
            <p:nvPr/>
          </p:nvSpPr>
          <p:spPr bwMode="auto">
            <a:xfrm>
              <a:off x="5518" y="602"/>
              <a:ext cx="490" cy="493"/>
            </a:xfrm>
            <a:custGeom>
              <a:avLst/>
              <a:gdLst>
                <a:gd name="T0" fmla="*/ 1387 w 206"/>
                <a:gd name="T1" fmla="*/ 0 h 207"/>
                <a:gd name="T2" fmla="*/ 1035 w 206"/>
                <a:gd name="T3" fmla="*/ 40 h 207"/>
                <a:gd name="T4" fmla="*/ 1075 w 206"/>
                <a:gd name="T5" fmla="*/ 69 h 207"/>
                <a:gd name="T6" fmla="*/ 1572 w 206"/>
                <a:gd name="T7" fmla="*/ 579 h 207"/>
                <a:gd name="T8" fmla="*/ 1572 w 206"/>
                <a:gd name="T9" fmla="*/ 1515 h 207"/>
                <a:gd name="T10" fmla="*/ 645 w 206"/>
                <a:gd name="T11" fmla="*/ 1515 h 207"/>
                <a:gd name="T12" fmla="*/ 147 w 206"/>
                <a:gd name="T13" fmla="*/ 998 h 207"/>
                <a:gd name="T14" fmla="*/ 78 w 206"/>
                <a:gd name="T15" fmla="*/ 919 h 207"/>
                <a:gd name="T16" fmla="*/ 0 w 206"/>
                <a:gd name="T17" fmla="*/ 1391 h 207"/>
                <a:gd name="T18" fmla="*/ 1387 w 206"/>
                <a:gd name="T19" fmla="*/ 2796 h 207"/>
                <a:gd name="T20" fmla="*/ 2773 w 206"/>
                <a:gd name="T21" fmla="*/ 1391 h 207"/>
                <a:gd name="T22" fmla="*/ 1387 w 206"/>
                <a:gd name="T23" fmla="*/ 0 h 20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06" h="207">
                  <a:moveTo>
                    <a:pt x="103" y="0"/>
                  </a:moveTo>
                  <a:cubicBezTo>
                    <a:pt x="94" y="0"/>
                    <a:pt x="86" y="1"/>
                    <a:pt x="77" y="3"/>
                  </a:cubicBezTo>
                  <a:cubicBezTo>
                    <a:pt x="78" y="4"/>
                    <a:pt x="79" y="5"/>
                    <a:pt x="80" y="5"/>
                  </a:cubicBezTo>
                  <a:cubicBezTo>
                    <a:pt x="117" y="43"/>
                    <a:pt x="117" y="43"/>
                    <a:pt x="117" y="43"/>
                  </a:cubicBezTo>
                  <a:cubicBezTo>
                    <a:pt x="136" y="62"/>
                    <a:pt x="136" y="93"/>
                    <a:pt x="117" y="112"/>
                  </a:cubicBezTo>
                  <a:cubicBezTo>
                    <a:pt x="98" y="131"/>
                    <a:pt x="67" y="131"/>
                    <a:pt x="48" y="112"/>
                  </a:cubicBezTo>
                  <a:cubicBezTo>
                    <a:pt x="11" y="74"/>
                    <a:pt x="11" y="74"/>
                    <a:pt x="11" y="74"/>
                  </a:cubicBezTo>
                  <a:cubicBezTo>
                    <a:pt x="9" y="72"/>
                    <a:pt x="7" y="70"/>
                    <a:pt x="6" y="68"/>
                  </a:cubicBezTo>
                  <a:cubicBezTo>
                    <a:pt x="2" y="79"/>
                    <a:pt x="0" y="91"/>
                    <a:pt x="0" y="103"/>
                  </a:cubicBezTo>
                  <a:cubicBezTo>
                    <a:pt x="0" y="161"/>
                    <a:pt x="46" y="207"/>
                    <a:pt x="103" y="207"/>
                  </a:cubicBezTo>
                  <a:cubicBezTo>
                    <a:pt x="160" y="207"/>
                    <a:pt x="206" y="161"/>
                    <a:pt x="206" y="103"/>
                  </a:cubicBezTo>
                  <a:cubicBezTo>
                    <a:pt x="206" y="46"/>
                    <a:pt x="160" y="0"/>
                    <a:pt x="10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2400"/>
            </a:p>
          </p:txBody>
        </p:sp>
        <p:sp>
          <p:nvSpPr>
            <p:cNvPr id="6" name="Freeform 29"/>
            <p:cNvSpPr>
              <a:spLocks noEditPoints="1"/>
            </p:cNvSpPr>
            <p:nvPr/>
          </p:nvSpPr>
          <p:spPr bwMode="auto">
            <a:xfrm>
              <a:off x="6125" y="1185"/>
              <a:ext cx="444" cy="445"/>
            </a:xfrm>
            <a:custGeom>
              <a:avLst/>
              <a:gdLst>
                <a:gd name="T0" fmla="*/ 2194 w 187"/>
                <a:gd name="T1" fmla="*/ 2208 h 187"/>
                <a:gd name="T2" fmla="*/ 2194 w 187"/>
                <a:gd name="T3" fmla="*/ 1121 h 187"/>
                <a:gd name="T4" fmla="*/ 1083 w 187"/>
                <a:gd name="T5" fmla="*/ 0 h 187"/>
                <a:gd name="T6" fmla="*/ 0 w 187"/>
                <a:gd name="T7" fmla="*/ 1092 h 187"/>
                <a:gd name="T8" fmla="*/ 1111 w 187"/>
                <a:gd name="T9" fmla="*/ 2208 h 187"/>
                <a:gd name="T10" fmla="*/ 2194 w 187"/>
                <a:gd name="T11" fmla="*/ 2208 h 187"/>
                <a:gd name="T12" fmla="*/ 1460 w 187"/>
                <a:gd name="T13" fmla="*/ 1466 h 187"/>
                <a:gd name="T14" fmla="*/ 1916 w 187"/>
                <a:gd name="T15" fmla="*/ 1466 h 187"/>
                <a:gd name="T16" fmla="*/ 1916 w 187"/>
                <a:gd name="T17" fmla="*/ 1925 h 187"/>
                <a:gd name="T18" fmla="*/ 1460 w 187"/>
                <a:gd name="T19" fmla="*/ 1925 h 187"/>
                <a:gd name="T20" fmla="*/ 1460 w 187"/>
                <a:gd name="T21" fmla="*/ 1466 h 18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87" h="187">
                  <a:moveTo>
                    <a:pt x="164" y="164"/>
                  </a:moveTo>
                  <a:cubicBezTo>
                    <a:pt x="187" y="142"/>
                    <a:pt x="187" y="105"/>
                    <a:pt x="164" y="83"/>
                  </a:cubicBezTo>
                  <a:cubicBezTo>
                    <a:pt x="81" y="0"/>
                    <a:pt x="81" y="0"/>
                    <a:pt x="81" y="0"/>
                  </a:cubicBezTo>
                  <a:cubicBezTo>
                    <a:pt x="0" y="81"/>
                    <a:pt x="0" y="81"/>
                    <a:pt x="0" y="81"/>
                  </a:cubicBezTo>
                  <a:cubicBezTo>
                    <a:pt x="83" y="164"/>
                    <a:pt x="83" y="164"/>
                    <a:pt x="83" y="164"/>
                  </a:cubicBezTo>
                  <a:cubicBezTo>
                    <a:pt x="105" y="187"/>
                    <a:pt x="142" y="187"/>
                    <a:pt x="164" y="164"/>
                  </a:cubicBezTo>
                  <a:close/>
                  <a:moveTo>
                    <a:pt x="109" y="109"/>
                  </a:moveTo>
                  <a:cubicBezTo>
                    <a:pt x="118" y="100"/>
                    <a:pt x="133" y="100"/>
                    <a:pt x="143" y="109"/>
                  </a:cubicBezTo>
                  <a:cubicBezTo>
                    <a:pt x="152" y="118"/>
                    <a:pt x="152" y="133"/>
                    <a:pt x="143" y="143"/>
                  </a:cubicBezTo>
                  <a:cubicBezTo>
                    <a:pt x="133" y="152"/>
                    <a:pt x="118" y="152"/>
                    <a:pt x="109" y="143"/>
                  </a:cubicBezTo>
                  <a:cubicBezTo>
                    <a:pt x="100" y="133"/>
                    <a:pt x="100" y="118"/>
                    <a:pt x="109" y="10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2400"/>
            </a:p>
          </p:txBody>
        </p:sp>
      </p:grpSp>
      <p:grpSp>
        <p:nvGrpSpPr>
          <p:cNvPr id="7" name="Group 13"/>
          <p:cNvGrpSpPr>
            <a:grpSpLocks noChangeAspect="1"/>
          </p:cNvGrpSpPr>
          <p:nvPr/>
        </p:nvGrpSpPr>
        <p:grpSpPr bwMode="auto">
          <a:xfrm>
            <a:off x="1493201" y="2741975"/>
            <a:ext cx="604639" cy="672830"/>
            <a:chOff x="2568" y="615"/>
            <a:chExt cx="897" cy="1115"/>
          </a:xfrm>
          <a:solidFill>
            <a:srgbClr val="2F4054"/>
          </a:solidFill>
        </p:grpSpPr>
        <p:sp>
          <p:nvSpPr>
            <p:cNvPr id="8" name="Freeform 14"/>
            <p:cNvSpPr/>
            <p:nvPr/>
          </p:nvSpPr>
          <p:spPr bwMode="auto">
            <a:xfrm>
              <a:off x="2584" y="615"/>
              <a:ext cx="836" cy="262"/>
            </a:xfrm>
            <a:custGeom>
              <a:avLst/>
              <a:gdLst>
                <a:gd name="T0" fmla="*/ 4742 w 351"/>
                <a:gd name="T1" fmla="*/ 555 h 110"/>
                <a:gd name="T2" fmla="*/ 3970 w 351"/>
                <a:gd name="T3" fmla="*/ 69 h 110"/>
                <a:gd name="T4" fmla="*/ 555 w 351"/>
                <a:gd name="T5" fmla="*/ 743 h 110"/>
                <a:gd name="T6" fmla="*/ 29 w 351"/>
                <a:gd name="T7" fmla="*/ 1486 h 110"/>
                <a:gd name="T8" fmla="*/ 4742 w 351"/>
                <a:gd name="T9" fmla="*/ 555 h 11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51" h="110">
                  <a:moveTo>
                    <a:pt x="351" y="41"/>
                  </a:moveTo>
                  <a:cubicBezTo>
                    <a:pt x="343" y="16"/>
                    <a:pt x="319" y="0"/>
                    <a:pt x="294" y="5"/>
                  </a:cubicBezTo>
                  <a:cubicBezTo>
                    <a:pt x="41" y="55"/>
                    <a:pt x="41" y="55"/>
                    <a:pt x="41" y="55"/>
                  </a:cubicBezTo>
                  <a:cubicBezTo>
                    <a:pt x="17" y="60"/>
                    <a:pt x="0" y="84"/>
                    <a:pt x="2" y="110"/>
                  </a:cubicBezTo>
                  <a:lnTo>
                    <a:pt x="351" y="4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2400"/>
            </a:p>
          </p:txBody>
        </p:sp>
        <p:sp>
          <p:nvSpPr>
            <p:cNvPr id="9" name="Freeform 15"/>
            <p:cNvSpPr/>
            <p:nvPr/>
          </p:nvSpPr>
          <p:spPr bwMode="auto">
            <a:xfrm>
              <a:off x="2894" y="615"/>
              <a:ext cx="169" cy="71"/>
            </a:xfrm>
            <a:custGeom>
              <a:avLst/>
              <a:gdLst>
                <a:gd name="T0" fmla="*/ 957 w 71"/>
                <a:gd name="T1" fmla="*/ 225 h 30"/>
                <a:gd name="T2" fmla="*/ 957 w 71"/>
                <a:gd name="T3" fmla="*/ 213 h 30"/>
                <a:gd name="T4" fmla="*/ 743 w 71"/>
                <a:gd name="T5" fmla="*/ 28 h 30"/>
                <a:gd name="T6" fmla="*/ 148 w 71"/>
                <a:gd name="T7" fmla="*/ 135 h 30"/>
                <a:gd name="T8" fmla="*/ 29 w 71"/>
                <a:gd name="T9" fmla="*/ 386 h 30"/>
                <a:gd name="T10" fmla="*/ 29 w 71"/>
                <a:gd name="T11" fmla="*/ 398 h 30"/>
                <a:gd name="T12" fmla="*/ 957 w 71"/>
                <a:gd name="T13" fmla="*/ 225 h 3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1" h="30">
                  <a:moveTo>
                    <a:pt x="71" y="17"/>
                  </a:moveTo>
                  <a:cubicBezTo>
                    <a:pt x="71" y="16"/>
                    <a:pt x="71" y="16"/>
                    <a:pt x="71" y="16"/>
                  </a:cubicBezTo>
                  <a:cubicBezTo>
                    <a:pt x="69" y="7"/>
                    <a:pt x="62" y="0"/>
                    <a:pt x="55" y="2"/>
                  </a:cubicBezTo>
                  <a:cubicBezTo>
                    <a:pt x="11" y="10"/>
                    <a:pt x="11" y="10"/>
                    <a:pt x="11" y="10"/>
                  </a:cubicBezTo>
                  <a:cubicBezTo>
                    <a:pt x="4" y="12"/>
                    <a:pt x="0" y="20"/>
                    <a:pt x="2" y="29"/>
                  </a:cubicBezTo>
                  <a:cubicBezTo>
                    <a:pt x="2" y="30"/>
                    <a:pt x="2" y="30"/>
                    <a:pt x="2" y="30"/>
                  </a:cubicBezTo>
                  <a:lnTo>
                    <a:pt x="71" y="1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2400"/>
            </a:p>
          </p:txBody>
        </p:sp>
        <p:sp>
          <p:nvSpPr>
            <p:cNvPr id="10" name="Freeform 16"/>
            <p:cNvSpPr>
              <a:spLocks noEditPoints="1"/>
            </p:cNvSpPr>
            <p:nvPr/>
          </p:nvSpPr>
          <p:spPr bwMode="auto">
            <a:xfrm>
              <a:off x="2568" y="898"/>
              <a:ext cx="897" cy="832"/>
            </a:xfrm>
            <a:custGeom>
              <a:avLst/>
              <a:gdLst>
                <a:gd name="T0" fmla="*/ 0 w 377"/>
                <a:gd name="T1" fmla="*/ 254 h 350"/>
                <a:gd name="T2" fmla="*/ 928 w 377"/>
                <a:gd name="T3" fmla="*/ 4215 h 350"/>
                <a:gd name="T4" fmla="*/ 4109 w 377"/>
                <a:gd name="T5" fmla="*/ 4702 h 350"/>
                <a:gd name="T6" fmla="*/ 4756 w 377"/>
                <a:gd name="T7" fmla="*/ 509 h 350"/>
                <a:gd name="T8" fmla="*/ 4823 w 377"/>
                <a:gd name="T9" fmla="*/ 0 h 350"/>
                <a:gd name="T10" fmla="*/ 2072 w 377"/>
                <a:gd name="T11" fmla="*/ 1022 h 350"/>
                <a:gd name="T12" fmla="*/ 2208 w 377"/>
                <a:gd name="T13" fmla="*/ 1022 h 350"/>
                <a:gd name="T14" fmla="*/ 2774 w 377"/>
                <a:gd name="T15" fmla="*/ 1034 h 350"/>
                <a:gd name="T16" fmla="*/ 2158 w 377"/>
                <a:gd name="T17" fmla="*/ 1802 h 350"/>
                <a:gd name="T18" fmla="*/ 2020 w 377"/>
                <a:gd name="T19" fmla="*/ 1921 h 350"/>
                <a:gd name="T20" fmla="*/ 1630 w 377"/>
                <a:gd name="T21" fmla="*/ 1559 h 350"/>
                <a:gd name="T22" fmla="*/ 1592 w 377"/>
                <a:gd name="T23" fmla="*/ 2056 h 350"/>
                <a:gd name="T24" fmla="*/ 2032 w 377"/>
                <a:gd name="T25" fmla="*/ 2380 h 350"/>
                <a:gd name="T26" fmla="*/ 2129 w 377"/>
                <a:gd name="T27" fmla="*/ 2565 h 350"/>
                <a:gd name="T28" fmla="*/ 2011 w 377"/>
                <a:gd name="T29" fmla="*/ 2553 h 350"/>
                <a:gd name="T30" fmla="*/ 1806 w 377"/>
                <a:gd name="T31" fmla="*/ 2741 h 350"/>
                <a:gd name="T32" fmla="*/ 1268 w 377"/>
                <a:gd name="T33" fmla="*/ 2646 h 350"/>
                <a:gd name="T34" fmla="*/ 1309 w 377"/>
                <a:gd name="T35" fmla="*/ 2187 h 350"/>
                <a:gd name="T36" fmla="*/ 2372 w 377"/>
                <a:gd name="T37" fmla="*/ 3357 h 350"/>
                <a:gd name="T38" fmla="*/ 1563 w 377"/>
                <a:gd name="T39" fmla="*/ 3345 h 350"/>
                <a:gd name="T40" fmla="*/ 1228 w 377"/>
                <a:gd name="T41" fmla="*/ 2769 h 350"/>
                <a:gd name="T42" fmla="*/ 1252 w 377"/>
                <a:gd name="T43" fmla="*/ 2791 h 350"/>
                <a:gd name="T44" fmla="*/ 2303 w 377"/>
                <a:gd name="T45" fmla="*/ 2898 h 350"/>
                <a:gd name="T46" fmla="*/ 2667 w 377"/>
                <a:gd name="T47" fmla="*/ 1909 h 350"/>
                <a:gd name="T48" fmla="*/ 2451 w 377"/>
                <a:gd name="T49" fmla="*/ 1864 h 350"/>
                <a:gd name="T50" fmla="*/ 2548 w 377"/>
                <a:gd name="T51" fmla="*/ 1785 h 350"/>
                <a:gd name="T52" fmla="*/ 2532 w 377"/>
                <a:gd name="T53" fmla="*/ 1628 h 350"/>
                <a:gd name="T54" fmla="*/ 2532 w 377"/>
                <a:gd name="T55" fmla="*/ 1502 h 350"/>
                <a:gd name="T56" fmla="*/ 3046 w 377"/>
                <a:gd name="T57" fmla="*/ 1288 h 350"/>
                <a:gd name="T58" fmla="*/ 3300 w 377"/>
                <a:gd name="T59" fmla="*/ 1357 h 350"/>
                <a:gd name="T60" fmla="*/ 3181 w 377"/>
                <a:gd name="T61" fmla="*/ 1707 h 350"/>
                <a:gd name="T62" fmla="*/ 2667 w 377"/>
                <a:gd name="T63" fmla="*/ 1909 h 350"/>
                <a:gd name="T64" fmla="*/ 3233 w 377"/>
                <a:gd name="T65" fmla="*/ 3316 h 350"/>
                <a:gd name="T66" fmla="*/ 3086 w 377"/>
                <a:gd name="T67" fmla="*/ 3521 h 350"/>
                <a:gd name="T68" fmla="*/ 2815 w 377"/>
                <a:gd name="T69" fmla="*/ 3278 h 350"/>
                <a:gd name="T70" fmla="*/ 2831 w 377"/>
                <a:gd name="T71" fmla="*/ 2729 h 350"/>
                <a:gd name="T72" fmla="*/ 2910 w 377"/>
                <a:gd name="T73" fmla="*/ 2527 h 350"/>
                <a:gd name="T74" fmla="*/ 2979 w 377"/>
                <a:gd name="T75" fmla="*/ 2646 h 350"/>
                <a:gd name="T76" fmla="*/ 3086 w 377"/>
                <a:gd name="T77" fmla="*/ 2712 h 350"/>
                <a:gd name="T78" fmla="*/ 3205 w 377"/>
                <a:gd name="T79" fmla="*/ 2700 h 350"/>
                <a:gd name="T80" fmla="*/ 3436 w 377"/>
                <a:gd name="T81" fmla="*/ 3197 h 350"/>
                <a:gd name="T82" fmla="*/ 3838 w 377"/>
                <a:gd name="T83" fmla="*/ 2634 h 350"/>
                <a:gd name="T84" fmla="*/ 3595 w 377"/>
                <a:gd name="T85" fmla="*/ 3114 h 350"/>
                <a:gd name="T86" fmla="*/ 3136 w 377"/>
                <a:gd name="T87" fmla="*/ 2254 h 350"/>
                <a:gd name="T88" fmla="*/ 3419 w 377"/>
                <a:gd name="T89" fmla="*/ 1883 h 350"/>
                <a:gd name="T90" fmla="*/ 3878 w 377"/>
                <a:gd name="T91" fmla="*/ 2536 h 350"/>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377" h="350">
                  <a:moveTo>
                    <a:pt x="358" y="0"/>
                  </a:moveTo>
                  <a:cubicBezTo>
                    <a:pt x="19" y="0"/>
                    <a:pt x="19" y="0"/>
                    <a:pt x="19" y="0"/>
                  </a:cubicBezTo>
                  <a:cubicBezTo>
                    <a:pt x="9" y="0"/>
                    <a:pt x="0" y="8"/>
                    <a:pt x="0" y="19"/>
                  </a:cubicBezTo>
                  <a:cubicBezTo>
                    <a:pt x="0" y="29"/>
                    <a:pt x="9" y="38"/>
                    <a:pt x="19" y="38"/>
                  </a:cubicBezTo>
                  <a:cubicBezTo>
                    <a:pt x="24" y="38"/>
                    <a:pt x="24" y="38"/>
                    <a:pt x="24" y="38"/>
                  </a:cubicBezTo>
                  <a:cubicBezTo>
                    <a:pt x="69" y="314"/>
                    <a:pt x="69" y="314"/>
                    <a:pt x="69" y="314"/>
                  </a:cubicBezTo>
                  <a:cubicBezTo>
                    <a:pt x="61" y="315"/>
                    <a:pt x="54" y="323"/>
                    <a:pt x="54" y="332"/>
                  </a:cubicBezTo>
                  <a:cubicBezTo>
                    <a:pt x="54" y="342"/>
                    <a:pt x="62" y="350"/>
                    <a:pt x="72" y="350"/>
                  </a:cubicBezTo>
                  <a:cubicBezTo>
                    <a:pt x="305" y="350"/>
                    <a:pt x="305" y="350"/>
                    <a:pt x="305" y="350"/>
                  </a:cubicBezTo>
                  <a:cubicBezTo>
                    <a:pt x="315" y="350"/>
                    <a:pt x="323" y="342"/>
                    <a:pt x="323" y="332"/>
                  </a:cubicBezTo>
                  <a:cubicBezTo>
                    <a:pt x="323" y="323"/>
                    <a:pt x="317" y="315"/>
                    <a:pt x="308" y="314"/>
                  </a:cubicBezTo>
                  <a:cubicBezTo>
                    <a:pt x="353" y="38"/>
                    <a:pt x="353" y="38"/>
                    <a:pt x="353" y="38"/>
                  </a:cubicBezTo>
                  <a:cubicBezTo>
                    <a:pt x="358" y="38"/>
                    <a:pt x="358" y="38"/>
                    <a:pt x="358" y="38"/>
                  </a:cubicBezTo>
                  <a:cubicBezTo>
                    <a:pt x="369" y="38"/>
                    <a:pt x="377" y="29"/>
                    <a:pt x="377" y="19"/>
                  </a:cubicBezTo>
                  <a:cubicBezTo>
                    <a:pt x="377" y="8"/>
                    <a:pt x="369" y="0"/>
                    <a:pt x="358" y="0"/>
                  </a:cubicBezTo>
                  <a:close/>
                  <a:moveTo>
                    <a:pt x="121" y="116"/>
                  </a:moveTo>
                  <a:cubicBezTo>
                    <a:pt x="141" y="86"/>
                    <a:pt x="141" y="86"/>
                    <a:pt x="141" y="86"/>
                  </a:cubicBezTo>
                  <a:cubicBezTo>
                    <a:pt x="148" y="76"/>
                    <a:pt x="154" y="76"/>
                    <a:pt x="154" y="76"/>
                  </a:cubicBezTo>
                  <a:cubicBezTo>
                    <a:pt x="155" y="76"/>
                    <a:pt x="155" y="76"/>
                    <a:pt x="155" y="76"/>
                  </a:cubicBezTo>
                  <a:cubicBezTo>
                    <a:pt x="156" y="76"/>
                    <a:pt x="157" y="76"/>
                    <a:pt x="157" y="76"/>
                  </a:cubicBezTo>
                  <a:cubicBezTo>
                    <a:pt x="159" y="76"/>
                    <a:pt x="162" y="76"/>
                    <a:pt x="164" y="76"/>
                  </a:cubicBezTo>
                  <a:cubicBezTo>
                    <a:pt x="165" y="76"/>
                    <a:pt x="165" y="76"/>
                    <a:pt x="165" y="76"/>
                  </a:cubicBezTo>
                  <a:cubicBezTo>
                    <a:pt x="207" y="77"/>
                    <a:pt x="207" y="77"/>
                    <a:pt x="207" y="77"/>
                  </a:cubicBezTo>
                  <a:cubicBezTo>
                    <a:pt x="207" y="77"/>
                    <a:pt x="206" y="77"/>
                    <a:pt x="206" y="77"/>
                  </a:cubicBezTo>
                  <a:cubicBezTo>
                    <a:pt x="205" y="77"/>
                    <a:pt x="205" y="77"/>
                    <a:pt x="205" y="78"/>
                  </a:cubicBezTo>
                  <a:cubicBezTo>
                    <a:pt x="205" y="78"/>
                    <a:pt x="204" y="78"/>
                    <a:pt x="204" y="78"/>
                  </a:cubicBezTo>
                  <a:cubicBezTo>
                    <a:pt x="191" y="83"/>
                    <a:pt x="171" y="115"/>
                    <a:pt x="160" y="134"/>
                  </a:cubicBezTo>
                  <a:cubicBezTo>
                    <a:pt x="160" y="134"/>
                    <a:pt x="160" y="134"/>
                    <a:pt x="160" y="134"/>
                  </a:cubicBezTo>
                  <a:cubicBezTo>
                    <a:pt x="158" y="137"/>
                    <a:pt x="157" y="140"/>
                    <a:pt x="157" y="140"/>
                  </a:cubicBezTo>
                  <a:cubicBezTo>
                    <a:pt x="155" y="142"/>
                    <a:pt x="153" y="143"/>
                    <a:pt x="150" y="143"/>
                  </a:cubicBezTo>
                  <a:cubicBezTo>
                    <a:pt x="148" y="144"/>
                    <a:pt x="146" y="144"/>
                    <a:pt x="144" y="142"/>
                  </a:cubicBezTo>
                  <a:cubicBezTo>
                    <a:pt x="123" y="127"/>
                    <a:pt x="123" y="127"/>
                    <a:pt x="123" y="127"/>
                  </a:cubicBezTo>
                  <a:cubicBezTo>
                    <a:pt x="119" y="124"/>
                    <a:pt x="118" y="119"/>
                    <a:pt x="121" y="116"/>
                  </a:cubicBezTo>
                  <a:close/>
                  <a:moveTo>
                    <a:pt x="92" y="156"/>
                  </a:moveTo>
                  <a:cubicBezTo>
                    <a:pt x="108" y="154"/>
                    <a:pt x="108" y="154"/>
                    <a:pt x="108" y="154"/>
                  </a:cubicBezTo>
                  <a:cubicBezTo>
                    <a:pt x="118" y="153"/>
                    <a:pt x="118" y="153"/>
                    <a:pt x="118" y="153"/>
                  </a:cubicBezTo>
                  <a:cubicBezTo>
                    <a:pt x="130" y="152"/>
                    <a:pt x="130" y="152"/>
                    <a:pt x="130" y="152"/>
                  </a:cubicBezTo>
                  <a:cubicBezTo>
                    <a:pt x="133" y="151"/>
                    <a:pt x="137" y="153"/>
                    <a:pt x="138" y="155"/>
                  </a:cubicBezTo>
                  <a:cubicBezTo>
                    <a:pt x="151" y="177"/>
                    <a:pt x="151" y="177"/>
                    <a:pt x="151" y="177"/>
                  </a:cubicBezTo>
                  <a:cubicBezTo>
                    <a:pt x="151" y="177"/>
                    <a:pt x="151" y="177"/>
                    <a:pt x="151" y="177"/>
                  </a:cubicBezTo>
                  <a:cubicBezTo>
                    <a:pt x="155" y="185"/>
                    <a:pt x="155" y="185"/>
                    <a:pt x="155" y="185"/>
                  </a:cubicBezTo>
                  <a:cubicBezTo>
                    <a:pt x="158" y="191"/>
                    <a:pt x="158" y="191"/>
                    <a:pt x="158" y="191"/>
                  </a:cubicBezTo>
                  <a:cubicBezTo>
                    <a:pt x="160" y="193"/>
                    <a:pt x="159" y="194"/>
                    <a:pt x="156" y="193"/>
                  </a:cubicBezTo>
                  <a:cubicBezTo>
                    <a:pt x="151" y="191"/>
                    <a:pt x="151" y="191"/>
                    <a:pt x="151" y="191"/>
                  </a:cubicBezTo>
                  <a:cubicBezTo>
                    <a:pt x="149" y="190"/>
                    <a:pt x="149" y="190"/>
                    <a:pt x="149" y="190"/>
                  </a:cubicBezTo>
                  <a:cubicBezTo>
                    <a:pt x="148" y="189"/>
                    <a:pt x="148" y="189"/>
                    <a:pt x="148" y="189"/>
                  </a:cubicBezTo>
                  <a:cubicBezTo>
                    <a:pt x="145" y="188"/>
                    <a:pt x="142" y="190"/>
                    <a:pt x="140" y="192"/>
                  </a:cubicBezTo>
                  <a:cubicBezTo>
                    <a:pt x="134" y="204"/>
                    <a:pt x="134" y="204"/>
                    <a:pt x="134" y="204"/>
                  </a:cubicBezTo>
                  <a:cubicBezTo>
                    <a:pt x="134" y="204"/>
                    <a:pt x="133" y="206"/>
                    <a:pt x="129" y="205"/>
                  </a:cubicBezTo>
                  <a:cubicBezTo>
                    <a:pt x="129" y="205"/>
                    <a:pt x="103" y="205"/>
                    <a:pt x="95" y="198"/>
                  </a:cubicBezTo>
                  <a:cubicBezTo>
                    <a:pt x="95" y="198"/>
                    <a:pt x="94" y="198"/>
                    <a:pt x="94" y="197"/>
                  </a:cubicBezTo>
                  <a:cubicBezTo>
                    <a:pt x="94" y="197"/>
                    <a:pt x="90" y="192"/>
                    <a:pt x="95" y="180"/>
                  </a:cubicBezTo>
                  <a:cubicBezTo>
                    <a:pt x="100" y="171"/>
                    <a:pt x="100" y="171"/>
                    <a:pt x="100" y="171"/>
                  </a:cubicBezTo>
                  <a:cubicBezTo>
                    <a:pt x="101" y="168"/>
                    <a:pt x="100" y="165"/>
                    <a:pt x="97" y="163"/>
                  </a:cubicBezTo>
                  <a:cubicBezTo>
                    <a:pt x="91" y="159"/>
                    <a:pt x="91" y="159"/>
                    <a:pt x="91" y="159"/>
                  </a:cubicBezTo>
                  <a:cubicBezTo>
                    <a:pt x="88" y="157"/>
                    <a:pt x="89" y="156"/>
                    <a:pt x="92" y="156"/>
                  </a:cubicBezTo>
                  <a:close/>
                  <a:moveTo>
                    <a:pt x="176" y="250"/>
                  </a:moveTo>
                  <a:cubicBezTo>
                    <a:pt x="175" y="254"/>
                    <a:pt x="172" y="258"/>
                    <a:pt x="167" y="257"/>
                  </a:cubicBezTo>
                  <a:cubicBezTo>
                    <a:pt x="132" y="255"/>
                    <a:pt x="132" y="255"/>
                    <a:pt x="132" y="255"/>
                  </a:cubicBezTo>
                  <a:cubicBezTo>
                    <a:pt x="120" y="255"/>
                    <a:pt x="116" y="249"/>
                    <a:pt x="116" y="249"/>
                  </a:cubicBezTo>
                  <a:cubicBezTo>
                    <a:pt x="115" y="248"/>
                    <a:pt x="114" y="245"/>
                    <a:pt x="112" y="243"/>
                  </a:cubicBezTo>
                  <a:cubicBezTo>
                    <a:pt x="112" y="243"/>
                    <a:pt x="112" y="243"/>
                    <a:pt x="112" y="243"/>
                  </a:cubicBezTo>
                  <a:cubicBezTo>
                    <a:pt x="91" y="206"/>
                    <a:pt x="91" y="206"/>
                    <a:pt x="91" y="206"/>
                  </a:cubicBezTo>
                  <a:cubicBezTo>
                    <a:pt x="91" y="206"/>
                    <a:pt x="92" y="207"/>
                    <a:pt x="92" y="207"/>
                  </a:cubicBezTo>
                  <a:cubicBezTo>
                    <a:pt x="92" y="207"/>
                    <a:pt x="93" y="208"/>
                    <a:pt x="93" y="208"/>
                  </a:cubicBezTo>
                  <a:cubicBezTo>
                    <a:pt x="93" y="208"/>
                    <a:pt x="93" y="208"/>
                    <a:pt x="93" y="208"/>
                  </a:cubicBezTo>
                  <a:cubicBezTo>
                    <a:pt x="105" y="217"/>
                    <a:pt x="143" y="217"/>
                    <a:pt x="164" y="217"/>
                  </a:cubicBezTo>
                  <a:cubicBezTo>
                    <a:pt x="164" y="217"/>
                    <a:pt x="164" y="217"/>
                    <a:pt x="164" y="217"/>
                  </a:cubicBezTo>
                  <a:cubicBezTo>
                    <a:pt x="168" y="217"/>
                    <a:pt x="171" y="216"/>
                    <a:pt x="171" y="216"/>
                  </a:cubicBezTo>
                  <a:cubicBezTo>
                    <a:pt x="175" y="216"/>
                    <a:pt x="178" y="219"/>
                    <a:pt x="178" y="224"/>
                  </a:cubicBezTo>
                  <a:lnTo>
                    <a:pt x="176" y="250"/>
                  </a:lnTo>
                  <a:close/>
                  <a:moveTo>
                    <a:pt x="198" y="142"/>
                  </a:moveTo>
                  <a:cubicBezTo>
                    <a:pt x="189" y="142"/>
                    <a:pt x="189" y="142"/>
                    <a:pt x="189" y="142"/>
                  </a:cubicBezTo>
                  <a:cubicBezTo>
                    <a:pt x="183" y="142"/>
                    <a:pt x="183" y="142"/>
                    <a:pt x="183" y="142"/>
                  </a:cubicBezTo>
                  <a:cubicBezTo>
                    <a:pt x="180" y="142"/>
                    <a:pt x="179" y="140"/>
                    <a:pt x="182" y="139"/>
                  </a:cubicBezTo>
                  <a:cubicBezTo>
                    <a:pt x="186" y="135"/>
                    <a:pt x="186" y="135"/>
                    <a:pt x="186" y="135"/>
                  </a:cubicBezTo>
                  <a:cubicBezTo>
                    <a:pt x="188" y="134"/>
                    <a:pt x="188" y="134"/>
                    <a:pt x="188" y="134"/>
                  </a:cubicBezTo>
                  <a:cubicBezTo>
                    <a:pt x="189" y="133"/>
                    <a:pt x="189" y="133"/>
                    <a:pt x="189" y="133"/>
                  </a:cubicBezTo>
                  <a:cubicBezTo>
                    <a:pt x="192" y="131"/>
                    <a:pt x="192" y="128"/>
                    <a:pt x="191" y="126"/>
                  </a:cubicBezTo>
                  <a:cubicBezTo>
                    <a:pt x="190" y="125"/>
                    <a:pt x="190" y="125"/>
                    <a:pt x="190" y="125"/>
                  </a:cubicBezTo>
                  <a:cubicBezTo>
                    <a:pt x="188" y="121"/>
                    <a:pt x="188" y="121"/>
                    <a:pt x="188" y="121"/>
                  </a:cubicBezTo>
                  <a:cubicBezTo>
                    <a:pt x="188" y="121"/>
                    <a:pt x="188" y="121"/>
                    <a:pt x="188" y="121"/>
                  </a:cubicBezTo>
                  <a:cubicBezTo>
                    <a:pt x="186" y="117"/>
                    <a:pt x="186" y="117"/>
                    <a:pt x="186" y="117"/>
                  </a:cubicBezTo>
                  <a:cubicBezTo>
                    <a:pt x="186" y="117"/>
                    <a:pt x="185" y="115"/>
                    <a:pt x="188" y="112"/>
                  </a:cubicBezTo>
                  <a:cubicBezTo>
                    <a:pt x="188" y="112"/>
                    <a:pt x="201" y="90"/>
                    <a:pt x="211" y="87"/>
                  </a:cubicBezTo>
                  <a:cubicBezTo>
                    <a:pt x="212" y="86"/>
                    <a:pt x="212" y="86"/>
                    <a:pt x="213" y="86"/>
                  </a:cubicBezTo>
                  <a:cubicBezTo>
                    <a:pt x="213" y="86"/>
                    <a:pt x="219" y="86"/>
                    <a:pt x="226" y="96"/>
                  </a:cubicBezTo>
                  <a:cubicBezTo>
                    <a:pt x="230" y="102"/>
                    <a:pt x="230" y="102"/>
                    <a:pt x="230" y="102"/>
                  </a:cubicBezTo>
                  <a:cubicBezTo>
                    <a:pt x="232" y="104"/>
                    <a:pt x="235" y="105"/>
                    <a:pt x="238" y="104"/>
                  </a:cubicBezTo>
                  <a:cubicBezTo>
                    <a:pt x="245" y="101"/>
                    <a:pt x="245" y="101"/>
                    <a:pt x="245" y="101"/>
                  </a:cubicBezTo>
                  <a:cubicBezTo>
                    <a:pt x="248" y="99"/>
                    <a:pt x="249" y="100"/>
                    <a:pt x="247" y="103"/>
                  </a:cubicBezTo>
                  <a:cubicBezTo>
                    <a:pt x="240" y="118"/>
                    <a:pt x="240" y="118"/>
                    <a:pt x="240" y="118"/>
                  </a:cubicBezTo>
                  <a:cubicBezTo>
                    <a:pt x="236" y="127"/>
                    <a:pt x="236" y="127"/>
                    <a:pt x="236" y="127"/>
                  </a:cubicBezTo>
                  <a:cubicBezTo>
                    <a:pt x="231" y="138"/>
                    <a:pt x="231" y="138"/>
                    <a:pt x="231" y="138"/>
                  </a:cubicBezTo>
                  <a:cubicBezTo>
                    <a:pt x="229" y="141"/>
                    <a:pt x="226" y="143"/>
                    <a:pt x="223" y="143"/>
                  </a:cubicBezTo>
                  <a:cubicBezTo>
                    <a:pt x="198" y="142"/>
                    <a:pt x="198" y="142"/>
                    <a:pt x="198" y="142"/>
                  </a:cubicBezTo>
                  <a:cubicBezTo>
                    <a:pt x="198" y="142"/>
                    <a:pt x="198" y="142"/>
                    <a:pt x="198" y="142"/>
                  </a:cubicBezTo>
                  <a:close/>
                  <a:moveTo>
                    <a:pt x="255" y="238"/>
                  </a:moveTo>
                  <a:cubicBezTo>
                    <a:pt x="255" y="238"/>
                    <a:pt x="253" y="244"/>
                    <a:pt x="240" y="247"/>
                  </a:cubicBezTo>
                  <a:cubicBezTo>
                    <a:pt x="234" y="248"/>
                    <a:pt x="234" y="248"/>
                    <a:pt x="234" y="248"/>
                  </a:cubicBezTo>
                  <a:cubicBezTo>
                    <a:pt x="231" y="249"/>
                    <a:pt x="229" y="251"/>
                    <a:pt x="229" y="254"/>
                  </a:cubicBezTo>
                  <a:cubicBezTo>
                    <a:pt x="229" y="262"/>
                    <a:pt x="229" y="262"/>
                    <a:pt x="229" y="262"/>
                  </a:cubicBezTo>
                  <a:cubicBezTo>
                    <a:pt x="229" y="265"/>
                    <a:pt x="228" y="266"/>
                    <a:pt x="226" y="263"/>
                  </a:cubicBezTo>
                  <a:cubicBezTo>
                    <a:pt x="215" y="251"/>
                    <a:pt x="215" y="251"/>
                    <a:pt x="215" y="251"/>
                  </a:cubicBezTo>
                  <a:cubicBezTo>
                    <a:pt x="209" y="244"/>
                    <a:pt x="209" y="244"/>
                    <a:pt x="209" y="244"/>
                  </a:cubicBezTo>
                  <a:cubicBezTo>
                    <a:pt x="200" y="234"/>
                    <a:pt x="200" y="234"/>
                    <a:pt x="200" y="234"/>
                  </a:cubicBezTo>
                  <a:cubicBezTo>
                    <a:pt x="198" y="232"/>
                    <a:pt x="198" y="228"/>
                    <a:pt x="199" y="225"/>
                  </a:cubicBezTo>
                  <a:cubicBezTo>
                    <a:pt x="210" y="203"/>
                    <a:pt x="210" y="203"/>
                    <a:pt x="210" y="203"/>
                  </a:cubicBezTo>
                  <a:cubicBezTo>
                    <a:pt x="210" y="203"/>
                    <a:pt x="210" y="203"/>
                    <a:pt x="210" y="203"/>
                  </a:cubicBezTo>
                  <a:cubicBezTo>
                    <a:pt x="213" y="195"/>
                    <a:pt x="213" y="195"/>
                    <a:pt x="213" y="195"/>
                  </a:cubicBezTo>
                  <a:cubicBezTo>
                    <a:pt x="216" y="188"/>
                    <a:pt x="216" y="188"/>
                    <a:pt x="216" y="188"/>
                  </a:cubicBezTo>
                  <a:cubicBezTo>
                    <a:pt x="217" y="186"/>
                    <a:pt x="219" y="186"/>
                    <a:pt x="219" y="189"/>
                  </a:cubicBezTo>
                  <a:cubicBezTo>
                    <a:pt x="221" y="195"/>
                    <a:pt x="221" y="195"/>
                    <a:pt x="221" y="195"/>
                  </a:cubicBezTo>
                  <a:cubicBezTo>
                    <a:pt x="221" y="197"/>
                    <a:pt x="221" y="197"/>
                    <a:pt x="221" y="197"/>
                  </a:cubicBezTo>
                  <a:cubicBezTo>
                    <a:pt x="221" y="198"/>
                    <a:pt x="221" y="198"/>
                    <a:pt x="221" y="198"/>
                  </a:cubicBezTo>
                  <a:cubicBezTo>
                    <a:pt x="222" y="201"/>
                    <a:pt x="225" y="203"/>
                    <a:pt x="228" y="202"/>
                  </a:cubicBezTo>
                  <a:cubicBezTo>
                    <a:pt x="229" y="202"/>
                    <a:pt x="229" y="202"/>
                    <a:pt x="229" y="202"/>
                  </a:cubicBezTo>
                  <a:cubicBezTo>
                    <a:pt x="233" y="202"/>
                    <a:pt x="233" y="202"/>
                    <a:pt x="233" y="202"/>
                  </a:cubicBezTo>
                  <a:cubicBezTo>
                    <a:pt x="233" y="202"/>
                    <a:pt x="233" y="202"/>
                    <a:pt x="233" y="202"/>
                  </a:cubicBezTo>
                  <a:cubicBezTo>
                    <a:pt x="238" y="201"/>
                    <a:pt x="238" y="201"/>
                    <a:pt x="238" y="201"/>
                  </a:cubicBezTo>
                  <a:cubicBezTo>
                    <a:pt x="238" y="201"/>
                    <a:pt x="240" y="201"/>
                    <a:pt x="242" y="205"/>
                  </a:cubicBezTo>
                  <a:cubicBezTo>
                    <a:pt x="242" y="205"/>
                    <a:pt x="256" y="226"/>
                    <a:pt x="255" y="236"/>
                  </a:cubicBezTo>
                  <a:cubicBezTo>
                    <a:pt x="255" y="237"/>
                    <a:pt x="255" y="238"/>
                    <a:pt x="255" y="238"/>
                  </a:cubicBezTo>
                  <a:close/>
                  <a:moveTo>
                    <a:pt x="288" y="189"/>
                  </a:moveTo>
                  <a:cubicBezTo>
                    <a:pt x="287" y="191"/>
                    <a:pt x="286" y="193"/>
                    <a:pt x="285" y="196"/>
                  </a:cubicBezTo>
                  <a:cubicBezTo>
                    <a:pt x="285" y="196"/>
                    <a:pt x="285" y="196"/>
                    <a:pt x="285" y="196"/>
                  </a:cubicBezTo>
                  <a:cubicBezTo>
                    <a:pt x="267" y="234"/>
                    <a:pt x="267" y="234"/>
                    <a:pt x="267" y="234"/>
                  </a:cubicBezTo>
                  <a:cubicBezTo>
                    <a:pt x="267" y="234"/>
                    <a:pt x="267" y="233"/>
                    <a:pt x="267" y="233"/>
                  </a:cubicBezTo>
                  <a:cubicBezTo>
                    <a:pt x="267" y="232"/>
                    <a:pt x="267" y="232"/>
                    <a:pt x="267" y="232"/>
                  </a:cubicBezTo>
                  <a:cubicBezTo>
                    <a:pt x="267" y="232"/>
                    <a:pt x="267" y="232"/>
                    <a:pt x="267" y="232"/>
                  </a:cubicBezTo>
                  <a:cubicBezTo>
                    <a:pt x="268" y="217"/>
                    <a:pt x="246" y="185"/>
                    <a:pt x="233" y="168"/>
                  </a:cubicBezTo>
                  <a:cubicBezTo>
                    <a:pt x="233" y="168"/>
                    <a:pt x="233" y="168"/>
                    <a:pt x="233" y="168"/>
                  </a:cubicBezTo>
                  <a:cubicBezTo>
                    <a:pt x="231" y="165"/>
                    <a:pt x="229" y="163"/>
                    <a:pt x="229" y="163"/>
                  </a:cubicBezTo>
                  <a:cubicBezTo>
                    <a:pt x="227" y="160"/>
                    <a:pt x="227" y="155"/>
                    <a:pt x="231" y="153"/>
                  </a:cubicBezTo>
                  <a:cubicBezTo>
                    <a:pt x="254" y="140"/>
                    <a:pt x="254" y="140"/>
                    <a:pt x="254" y="140"/>
                  </a:cubicBezTo>
                  <a:cubicBezTo>
                    <a:pt x="257" y="138"/>
                    <a:pt x="262" y="139"/>
                    <a:pt x="265" y="142"/>
                  </a:cubicBezTo>
                  <a:cubicBezTo>
                    <a:pt x="284" y="173"/>
                    <a:pt x="284" y="173"/>
                    <a:pt x="284" y="173"/>
                  </a:cubicBezTo>
                  <a:cubicBezTo>
                    <a:pt x="290" y="183"/>
                    <a:pt x="288" y="189"/>
                    <a:pt x="288" y="18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2400"/>
            </a:p>
          </p:txBody>
        </p:sp>
      </p:grpSp>
      <p:grpSp>
        <p:nvGrpSpPr>
          <p:cNvPr id="11" name="Group 93"/>
          <p:cNvGrpSpPr>
            <a:grpSpLocks noChangeAspect="1"/>
          </p:cNvGrpSpPr>
          <p:nvPr/>
        </p:nvGrpSpPr>
        <p:grpSpPr bwMode="auto">
          <a:xfrm>
            <a:off x="1518149" y="4003588"/>
            <a:ext cx="571524" cy="553243"/>
            <a:chOff x="1" y="1"/>
            <a:chExt cx="1115" cy="1079"/>
          </a:xfrm>
          <a:solidFill>
            <a:srgbClr val="2F4054"/>
          </a:solidFill>
        </p:grpSpPr>
        <p:sp>
          <p:nvSpPr>
            <p:cNvPr id="12" name="Freeform 94"/>
            <p:cNvSpPr/>
            <p:nvPr/>
          </p:nvSpPr>
          <p:spPr bwMode="auto">
            <a:xfrm>
              <a:off x="1" y="184"/>
              <a:ext cx="174" cy="95"/>
            </a:xfrm>
            <a:custGeom>
              <a:avLst/>
              <a:gdLst>
                <a:gd name="T0" fmla="*/ 989 w 73"/>
                <a:gd name="T1" fmla="*/ 271 h 40"/>
                <a:gd name="T2" fmla="*/ 715 w 73"/>
                <a:gd name="T3" fmla="*/ 537 h 40"/>
                <a:gd name="T4" fmla="*/ 272 w 73"/>
                <a:gd name="T5" fmla="*/ 537 h 40"/>
                <a:gd name="T6" fmla="*/ 0 w 73"/>
                <a:gd name="T7" fmla="*/ 271 h 40"/>
                <a:gd name="T8" fmla="*/ 0 w 73"/>
                <a:gd name="T9" fmla="*/ 271 h 40"/>
                <a:gd name="T10" fmla="*/ 272 w 73"/>
                <a:gd name="T11" fmla="*/ 0 h 40"/>
                <a:gd name="T12" fmla="*/ 715 w 73"/>
                <a:gd name="T13" fmla="*/ 0 h 40"/>
                <a:gd name="T14" fmla="*/ 989 w 73"/>
                <a:gd name="T15" fmla="*/ 271 h 4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73" h="40">
                  <a:moveTo>
                    <a:pt x="73" y="20"/>
                  </a:moveTo>
                  <a:cubicBezTo>
                    <a:pt x="73" y="31"/>
                    <a:pt x="64" y="40"/>
                    <a:pt x="53" y="40"/>
                  </a:cubicBezTo>
                  <a:cubicBezTo>
                    <a:pt x="20" y="40"/>
                    <a:pt x="20" y="40"/>
                    <a:pt x="20" y="40"/>
                  </a:cubicBezTo>
                  <a:cubicBezTo>
                    <a:pt x="9" y="40"/>
                    <a:pt x="0" y="31"/>
                    <a:pt x="0" y="20"/>
                  </a:cubicBezTo>
                  <a:cubicBezTo>
                    <a:pt x="0" y="20"/>
                    <a:pt x="0" y="20"/>
                    <a:pt x="0" y="20"/>
                  </a:cubicBezTo>
                  <a:cubicBezTo>
                    <a:pt x="0" y="9"/>
                    <a:pt x="9" y="0"/>
                    <a:pt x="20" y="0"/>
                  </a:cubicBezTo>
                  <a:cubicBezTo>
                    <a:pt x="53" y="0"/>
                    <a:pt x="53" y="0"/>
                    <a:pt x="53" y="0"/>
                  </a:cubicBezTo>
                  <a:cubicBezTo>
                    <a:pt x="64" y="0"/>
                    <a:pt x="73" y="9"/>
                    <a:pt x="73" y="20"/>
                  </a:cubicBezTo>
                  <a:close/>
                </a:path>
              </a:pathLst>
            </a:custGeom>
            <a:grpFill/>
            <a:ln w="9525">
              <a:noFill/>
              <a:round/>
            </a:ln>
          </p:spPr>
          <p:txBody>
            <a:bodyPr/>
            <a:lstStyle/>
            <a:p>
              <a:endParaRPr lang="zh-CN" altLang="en-US" sz="2400"/>
            </a:p>
          </p:txBody>
        </p:sp>
        <p:sp>
          <p:nvSpPr>
            <p:cNvPr id="13" name="Freeform 95"/>
            <p:cNvSpPr/>
            <p:nvPr/>
          </p:nvSpPr>
          <p:spPr bwMode="auto">
            <a:xfrm>
              <a:off x="1" y="391"/>
              <a:ext cx="174" cy="95"/>
            </a:xfrm>
            <a:custGeom>
              <a:avLst/>
              <a:gdLst>
                <a:gd name="T0" fmla="*/ 989 w 73"/>
                <a:gd name="T1" fmla="*/ 271 h 40"/>
                <a:gd name="T2" fmla="*/ 715 w 73"/>
                <a:gd name="T3" fmla="*/ 537 h 40"/>
                <a:gd name="T4" fmla="*/ 272 w 73"/>
                <a:gd name="T5" fmla="*/ 537 h 40"/>
                <a:gd name="T6" fmla="*/ 0 w 73"/>
                <a:gd name="T7" fmla="*/ 271 h 40"/>
                <a:gd name="T8" fmla="*/ 0 w 73"/>
                <a:gd name="T9" fmla="*/ 271 h 40"/>
                <a:gd name="T10" fmla="*/ 272 w 73"/>
                <a:gd name="T11" fmla="*/ 0 h 40"/>
                <a:gd name="T12" fmla="*/ 715 w 73"/>
                <a:gd name="T13" fmla="*/ 0 h 40"/>
                <a:gd name="T14" fmla="*/ 989 w 73"/>
                <a:gd name="T15" fmla="*/ 271 h 4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73" h="40">
                  <a:moveTo>
                    <a:pt x="73" y="20"/>
                  </a:moveTo>
                  <a:cubicBezTo>
                    <a:pt x="73" y="31"/>
                    <a:pt x="64" y="40"/>
                    <a:pt x="53" y="40"/>
                  </a:cubicBezTo>
                  <a:cubicBezTo>
                    <a:pt x="20" y="40"/>
                    <a:pt x="20" y="40"/>
                    <a:pt x="20" y="40"/>
                  </a:cubicBezTo>
                  <a:cubicBezTo>
                    <a:pt x="9" y="40"/>
                    <a:pt x="0" y="31"/>
                    <a:pt x="0" y="20"/>
                  </a:cubicBezTo>
                  <a:cubicBezTo>
                    <a:pt x="0" y="20"/>
                    <a:pt x="0" y="20"/>
                    <a:pt x="0" y="20"/>
                  </a:cubicBezTo>
                  <a:cubicBezTo>
                    <a:pt x="0" y="9"/>
                    <a:pt x="9" y="0"/>
                    <a:pt x="20" y="0"/>
                  </a:cubicBezTo>
                  <a:cubicBezTo>
                    <a:pt x="53" y="0"/>
                    <a:pt x="53" y="0"/>
                    <a:pt x="53" y="0"/>
                  </a:cubicBezTo>
                  <a:cubicBezTo>
                    <a:pt x="64" y="0"/>
                    <a:pt x="73" y="9"/>
                    <a:pt x="73" y="20"/>
                  </a:cubicBezTo>
                  <a:close/>
                </a:path>
              </a:pathLst>
            </a:custGeom>
            <a:grpFill/>
            <a:ln w="9525">
              <a:noFill/>
              <a:round/>
            </a:ln>
          </p:spPr>
          <p:txBody>
            <a:bodyPr/>
            <a:lstStyle/>
            <a:p>
              <a:endParaRPr lang="zh-CN" altLang="en-US" sz="2400"/>
            </a:p>
          </p:txBody>
        </p:sp>
        <p:sp>
          <p:nvSpPr>
            <p:cNvPr id="14" name="Freeform 96"/>
            <p:cNvSpPr/>
            <p:nvPr/>
          </p:nvSpPr>
          <p:spPr bwMode="auto">
            <a:xfrm>
              <a:off x="1" y="595"/>
              <a:ext cx="174" cy="96"/>
            </a:xfrm>
            <a:custGeom>
              <a:avLst/>
              <a:gdLst>
                <a:gd name="T0" fmla="*/ 989 w 73"/>
                <a:gd name="T1" fmla="*/ 276 h 40"/>
                <a:gd name="T2" fmla="*/ 715 w 73"/>
                <a:gd name="T3" fmla="*/ 552 h 40"/>
                <a:gd name="T4" fmla="*/ 272 w 73"/>
                <a:gd name="T5" fmla="*/ 552 h 40"/>
                <a:gd name="T6" fmla="*/ 0 w 73"/>
                <a:gd name="T7" fmla="*/ 276 h 40"/>
                <a:gd name="T8" fmla="*/ 0 w 73"/>
                <a:gd name="T9" fmla="*/ 276 h 40"/>
                <a:gd name="T10" fmla="*/ 272 w 73"/>
                <a:gd name="T11" fmla="*/ 0 h 40"/>
                <a:gd name="T12" fmla="*/ 715 w 73"/>
                <a:gd name="T13" fmla="*/ 0 h 40"/>
                <a:gd name="T14" fmla="*/ 989 w 73"/>
                <a:gd name="T15" fmla="*/ 276 h 4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73" h="40">
                  <a:moveTo>
                    <a:pt x="73" y="20"/>
                  </a:moveTo>
                  <a:cubicBezTo>
                    <a:pt x="73" y="31"/>
                    <a:pt x="64" y="40"/>
                    <a:pt x="53" y="40"/>
                  </a:cubicBezTo>
                  <a:cubicBezTo>
                    <a:pt x="20" y="40"/>
                    <a:pt x="20" y="40"/>
                    <a:pt x="20" y="40"/>
                  </a:cubicBezTo>
                  <a:cubicBezTo>
                    <a:pt x="9" y="40"/>
                    <a:pt x="0" y="31"/>
                    <a:pt x="0" y="20"/>
                  </a:cubicBezTo>
                  <a:cubicBezTo>
                    <a:pt x="0" y="20"/>
                    <a:pt x="0" y="20"/>
                    <a:pt x="0" y="20"/>
                  </a:cubicBezTo>
                  <a:cubicBezTo>
                    <a:pt x="0" y="9"/>
                    <a:pt x="9" y="0"/>
                    <a:pt x="20" y="0"/>
                  </a:cubicBezTo>
                  <a:cubicBezTo>
                    <a:pt x="53" y="0"/>
                    <a:pt x="53" y="0"/>
                    <a:pt x="53" y="0"/>
                  </a:cubicBezTo>
                  <a:cubicBezTo>
                    <a:pt x="64" y="0"/>
                    <a:pt x="73" y="9"/>
                    <a:pt x="73" y="20"/>
                  </a:cubicBezTo>
                  <a:close/>
                </a:path>
              </a:pathLst>
            </a:custGeom>
            <a:grpFill/>
            <a:ln w="9525">
              <a:noFill/>
              <a:round/>
            </a:ln>
          </p:spPr>
          <p:txBody>
            <a:bodyPr/>
            <a:lstStyle/>
            <a:p>
              <a:endParaRPr lang="zh-CN" altLang="en-US" sz="2400"/>
            </a:p>
          </p:txBody>
        </p:sp>
        <p:sp>
          <p:nvSpPr>
            <p:cNvPr id="15" name="Freeform 97"/>
            <p:cNvSpPr/>
            <p:nvPr/>
          </p:nvSpPr>
          <p:spPr bwMode="auto">
            <a:xfrm>
              <a:off x="1" y="802"/>
              <a:ext cx="174" cy="95"/>
            </a:xfrm>
            <a:custGeom>
              <a:avLst/>
              <a:gdLst>
                <a:gd name="T0" fmla="*/ 989 w 73"/>
                <a:gd name="T1" fmla="*/ 271 h 40"/>
                <a:gd name="T2" fmla="*/ 715 w 73"/>
                <a:gd name="T3" fmla="*/ 537 h 40"/>
                <a:gd name="T4" fmla="*/ 272 w 73"/>
                <a:gd name="T5" fmla="*/ 537 h 40"/>
                <a:gd name="T6" fmla="*/ 0 w 73"/>
                <a:gd name="T7" fmla="*/ 271 h 40"/>
                <a:gd name="T8" fmla="*/ 0 w 73"/>
                <a:gd name="T9" fmla="*/ 271 h 40"/>
                <a:gd name="T10" fmla="*/ 272 w 73"/>
                <a:gd name="T11" fmla="*/ 0 h 40"/>
                <a:gd name="T12" fmla="*/ 715 w 73"/>
                <a:gd name="T13" fmla="*/ 0 h 40"/>
                <a:gd name="T14" fmla="*/ 989 w 73"/>
                <a:gd name="T15" fmla="*/ 271 h 4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73" h="40">
                  <a:moveTo>
                    <a:pt x="73" y="20"/>
                  </a:moveTo>
                  <a:cubicBezTo>
                    <a:pt x="73" y="31"/>
                    <a:pt x="64" y="40"/>
                    <a:pt x="53" y="40"/>
                  </a:cubicBezTo>
                  <a:cubicBezTo>
                    <a:pt x="20" y="40"/>
                    <a:pt x="20" y="40"/>
                    <a:pt x="20" y="40"/>
                  </a:cubicBezTo>
                  <a:cubicBezTo>
                    <a:pt x="9" y="40"/>
                    <a:pt x="0" y="31"/>
                    <a:pt x="0" y="20"/>
                  </a:cubicBezTo>
                  <a:cubicBezTo>
                    <a:pt x="0" y="20"/>
                    <a:pt x="0" y="20"/>
                    <a:pt x="0" y="20"/>
                  </a:cubicBezTo>
                  <a:cubicBezTo>
                    <a:pt x="0" y="9"/>
                    <a:pt x="9" y="0"/>
                    <a:pt x="20" y="0"/>
                  </a:cubicBezTo>
                  <a:cubicBezTo>
                    <a:pt x="53" y="0"/>
                    <a:pt x="53" y="0"/>
                    <a:pt x="53" y="0"/>
                  </a:cubicBezTo>
                  <a:cubicBezTo>
                    <a:pt x="64" y="0"/>
                    <a:pt x="73" y="9"/>
                    <a:pt x="73" y="20"/>
                  </a:cubicBezTo>
                  <a:close/>
                </a:path>
              </a:pathLst>
            </a:custGeom>
            <a:grpFill/>
            <a:ln w="9525">
              <a:noFill/>
              <a:round/>
            </a:ln>
          </p:spPr>
          <p:txBody>
            <a:bodyPr/>
            <a:lstStyle/>
            <a:p>
              <a:endParaRPr lang="zh-CN" altLang="en-US" sz="2400"/>
            </a:p>
          </p:txBody>
        </p:sp>
        <p:sp>
          <p:nvSpPr>
            <p:cNvPr id="16" name="Freeform 98"/>
            <p:cNvSpPr/>
            <p:nvPr/>
          </p:nvSpPr>
          <p:spPr bwMode="auto">
            <a:xfrm>
              <a:off x="1043" y="91"/>
              <a:ext cx="73" cy="203"/>
            </a:xfrm>
            <a:custGeom>
              <a:avLst/>
              <a:gdLst>
                <a:gd name="T0" fmla="*/ 78 w 31"/>
                <a:gd name="T1" fmla="*/ 0 h 85"/>
                <a:gd name="T2" fmla="*/ 0 w 31"/>
                <a:gd name="T3" fmla="*/ 12 h 85"/>
                <a:gd name="T4" fmla="*/ 0 w 31"/>
                <a:gd name="T5" fmla="*/ 1146 h 85"/>
                <a:gd name="T6" fmla="*/ 78 w 31"/>
                <a:gd name="T7" fmla="*/ 1158 h 85"/>
                <a:gd name="T8" fmla="*/ 405 w 31"/>
                <a:gd name="T9" fmla="*/ 817 h 85"/>
                <a:gd name="T10" fmla="*/ 405 w 31"/>
                <a:gd name="T11" fmla="*/ 353 h 85"/>
                <a:gd name="T12" fmla="*/ 78 w 31"/>
                <a:gd name="T13" fmla="*/ 0 h 8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1" h="85">
                  <a:moveTo>
                    <a:pt x="6" y="0"/>
                  </a:moveTo>
                  <a:cubicBezTo>
                    <a:pt x="4" y="0"/>
                    <a:pt x="2" y="1"/>
                    <a:pt x="0" y="1"/>
                  </a:cubicBezTo>
                  <a:cubicBezTo>
                    <a:pt x="0" y="84"/>
                    <a:pt x="0" y="84"/>
                    <a:pt x="0" y="84"/>
                  </a:cubicBezTo>
                  <a:cubicBezTo>
                    <a:pt x="2" y="85"/>
                    <a:pt x="4" y="85"/>
                    <a:pt x="6" y="85"/>
                  </a:cubicBezTo>
                  <a:cubicBezTo>
                    <a:pt x="20" y="85"/>
                    <a:pt x="31" y="74"/>
                    <a:pt x="31" y="60"/>
                  </a:cubicBezTo>
                  <a:cubicBezTo>
                    <a:pt x="31" y="26"/>
                    <a:pt x="31" y="26"/>
                    <a:pt x="31" y="26"/>
                  </a:cubicBezTo>
                  <a:cubicBezTo>
                    <a:pt x="31" y="12"/>
                    <a:pt x="20" y="0"/>
                    <a:pt x="6" y="0"/>
                  </a:cubicBezTo>
                  <a:close/>
                </a:path>
              </a:pathLst>
            </a:custGeom>
            <a:grpFill/>
            <a:ln w="9525">
              <a:noFill/>
              <a:round/>
            </a:ln>
          </p:spPr>
          <p:txBody>
            <a:bodyPr/>
            <a:lstStyle/>
            <a:p>
              <a:endParaRPr lang="zh-CN" altLang="en-US" sz="2400"/>
            </a:p>
          </p:txBody>
        </p:sp>
        <p:sp>
          <p:nvSpPr>
            <p:cNvPr id="17" name="Freeform 99"/>
            <p:cNvSpPr/>
            <p:nvPr/>
          </p:nvSpPr>
          <p:spPr bwMode="auto">
            <a:xfrm>
              <a:off x="1043" y="303"/>
              <a:ext cx="73" cy="200"/>
            </a:xfrm>
            <a:custGeom>
              <a:avLst/>
              <a:gdLst>
                <a:gd name="T0" fmla="*/ 78 w 31"/>
                <a:gd name="T1" fmla="*/ 0 h 84"/>
                <a:gd name="T2" fmla="*/ 0 w 31"/>
                <a:gd name="T3" fmla="*/ 12 h 84"/>
                <a:gd name="T4" fmla="*/ 0 w 31"/>
                <a:gd name="T5" fmla="*/ 1133 h 84"/>
                <a:gd name="T6" fmla="*/ 78 w 31"/>
                <a:gd name="T7" fmla="*/ 1133 h 84"/>
                <a:gd name="T8" fmla="*/ 405 w 31"/>
                <a:gd name="T9" fmla="*/ 793 h 84"/>
                <a:gd name="T10" fmla="*/ 405 w 31"/>
                <a:gd name="T11" fmla="*/ 340 h 84"/>
                <a:gd name="T12" fmla="*/ 78 w 31"/>
                <a:gd name="T13" fmla="*/ 0 h 8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1" h="84">
                  <a:moveTo>
                    <a:pt x="6" y="0"/>
                  </a:moveTo>
                  <a:cubicBezTo>
                    <a:pt x="4" y="0"/>
                    <a:pt x="2" y="0"/>
                    <a:pt x="0" y="1"/>
                  </a:cubicBezTo>
                  <a:cubicBezTo>
                    <a:pt x="0" y="84"/>
                    <a:pt x="0" y="84"/>
                    <a:pt x="0" y="84"/>
                  </a:cubicBezTo>
                  <a:cubicBezTo>
                    <a:pt x="2" y="84"/>
                    <a:pt x="4" y="84"/>
                    <a:pt x="6" y="84"/>
                  </a:cubicBezTo>
                  <a:cubicBezTo>
                    <a:pt x="20" y="84"/>
                    <a:pt x="31" y="73"/>
                    <a:pt x="31" y="59"/>
                  </a:cubicBezTo>
                  <a:cubicBezTo>
                    <a:pt x="31" y="25"/>
                    <a:pt x="31" y="25"/>
                    <a:pt x="31" y="25"/>
                  </a:cubicBezTo>
                  <a:cubicBezTo>
                    <a:pt x="31" y="11"/>
                    <a:pt x="20" y="0"/>
                    <a:pt x="6" y="0"/>
                  </a:cubicBezTo>
                  <a:close/>
                </a:path>
              </a:pathLst>
            </a:custGeom>
            <a:grpFill/>
            <a:ln w="9525">
              <a:noFill/>
              <a:round/>
            </a:ln>
          </p:spPr>
          <p:txBody>
            <a:bodyPr/>
            <a:lstStyle/>
            <a:p>
              <a:endParaRPr lang="zh-CN" altLang="en-US" sz="2400"/>
            </a:p>
          </p:txBody>
        </p:sp>
        <p:sp>
          <p:nvSpPr>
            <p:cNvPr id="18" name="Freeform 100"/>
            <p:cNvSpPr/>
            <p:nvPr/>
          </p:nvSpPr>
          <p:spPr bwMode="auto">
            <a:xfrm>
              <a:off x="1043" y="512"/>
              <a:ext cx="73" cy="202"/>
            </a:xfrm>
            <a:custGeom>
              <a:avLst/>
              <a:gdLst>
                <a:gd name="T0" fmla="*/ 78 w 31"/>
                <a:gd name="T1" fmla="*/ 0 h 85"/>
                <a:gd name="T2" fmla="*/ 0 w 31"/>
                <a:gd name="T3" fmla="*/ 12 h 85"/>
                <a:gd name="T4" fmla="*/ 0 w 31"/>
                <a:gd name="T5" fmla="*/ 1129 h 85"/>
                <a:gd name="T6" fmla="*/ 78 w 31"/>
                <a:gd name="T7" fmla="*/ 1141 h 85"/>
                <a:gd name="T8" fmla="*/ 405 w 31"/>
                <a:gd name="T9" fmla="*/ 808 h 85"/>
                <a:gd name="T10" fmla="*/ 405 w 31"/>
                <a:gd name="T11" fmla="*/ 349 h 85"/>
                <a:gd name="T12" fmla="*/ 78 w 31"/>
                <a:gd name="T13" fmla="*/ 0 h 8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1" h="85">
                  <a:moveTo>
                    <a:pt x="6" y="0"/>
                  </a:moveTo>
                  <a:cubicBezTo>
                    <a:pt x="4" y="0"/>
                    <a:pt x="2" y="1"/>
                    <a:pt x="0" y="1"/>
                  </a:cubicBezTo>
                  <a:cubicBezTo>
                    <a:pt x="0" y="84"/>
                    <a:pt x="0" y="84"/>
                    <a:pt x="0" y="84"/>
                  </a:cubicBezTo>
                  <a:cubicBezTo>
                    <a:pt x="2" y="85"/>
                    <a:pt x="4" y="85"/>
                    <a:pt x="6" y="85"/>
                  </a:cubicBezTo>
                  <a:cubicBezTo>
                    <a:pt x="20" y="85"/>
                    <a:pt x="31" y="74"/>
                    <a:pt x="31" y="60"/>
                  </a:cubicBezTo>
                  <a:cubicBezTo>
                    <a:pt x="31" y="26"/>
                    <a:pt x="31" y="26"/>
                    <a:pt x="31" y="26"/>
                  </a:cubicBezTo>
                  <a:cubicBezTo>
                    <a:pt x="31" y="12"/>
                    <a:pt x="20" y="0"/>
                    <a:pt x="6" y="0"/>
                  </a:cubicBezTo>
                  <a:close/>
                </a:path>
              </a:pathLst>
            </a:custGeom>
            <a:grpFill/>
            <a:ln w="9525">
              <a:noFill/>
              <a:round/>
            </a:ln>
          </p:spPr>
          <p:txBody>
            <a:bodyPr/>
            <a:lstStyle/>
            <a:p>
              <a:endParaRPr lang="zh-CN" altLang="en-US" sz="2400"/>
            </a:p>
          </p:txBody>
        </p:sp>
        <p:sp>
          <p:nvSpPr>
            <p:cNvPr id="19" name="Freeform 101"/>
            <p:cNvSpPr>
              <a:spLocks noEditPoints="1"/>
            </p:cNvSpPr>
            <p:nvPr/>
          </p:nvSpPr>
          <p:spPr bwMode="auto">
            <a:xfrm>
              <a:off x="72" y="1"/>
              <a:ext cx="949" cy="1079"/>
            </a:xfrm>
            <a:custGeom>
              <a:avLst/>
              <a:gdLst>
                <a:gd name="T0" fmla="*/ 4814 w 399"/>
                <a:gd name="T1" fmla="*/ 0 h 454"/>
                <a:gd name="T2" fmla="*/ 554 w 399"/>
                <a:gd name="T3" fmla="*/ 0 h 454"/>
                <a:gd name="T4" fmla="*/ 0 w 399"/>
                <a:gd name="T5" fmla="*/ 549 h 454"/>
                <a:gd name="T6" fmla="*/ 0 w 399"/>
                <a:gd name="T7" fmla="*/ 870 h 454"/>
                <a:gd name="T8" fmla="*/ 312 w 399"/>
                <a:gd name="T9" fmla="*/ 870 h 454"/>
                <a:gd name="T10" fmla="*/ 742 w 399"/>
                <a:gd name="T11" fmla="*/ 1305 h 454"/>
                <a:gd name="T12" fmla="*/ 312 w 399"/>
                <a:gd name="T13" fmla="*/ 1744 h 454"/>
                <a:gd name="T14" fmla="*/ 0 w 399"/>
                <a:gd name="T15" fmla="*/ 1744 h 454"/>
                <a:gd name="T16" fmla="*/ 0 w 399"/>
                <a:gd name="T17" fmla="*/ 2039 h 454"/>
                <a:gd name="T18" fmla="*/ 312 w 399"/>
                <a:gd name="T19" fmla="*/ 2039 h 454"/>
                <a:gd name="T20" fmla="*/ 742 w 399"/>
                <a:gd name="T21" fmla="*/ 2469 h 454"/>
                <a:gd name="T22" fmla="*/ 312 w 399"/>
                <a:gd name="T23" fmla="*/ 2897 h 454"/>
                <a:gd name="T24" fmla="*/ 0 w 399"/>
                <a:gd name="T25" fmla="*/ 2897 h 454"/>
                <a:gd name="T26" fmla="*/ 0 w 399"/>
                <a:gd name="T27" fmla="*/ 3197 h 454"/>
                <a:gd name="T28" fmla="*/ 312 w 399"/>
                <a:gd name="T29" fmla="*/ 3197 h 454"/>
                <a:gd name="T30" fmla="*/ 742 w 399"/>
                <a:gd name="T31" fmla="*/ 3627 h 454"/>
                <a:gd name="T32" fmla="*/ 312 w 399"/>
                <a:gd name="T33" fmla="*/ 4055 h 454"/>
                <a:gd name="T34" fmla="*/ 0 w 399"/>
                <a:gd name="T35" fmla="*/ 4055 h 454"/>
                <a:gd name="T36" fmla="*/ 0 w 399"/>
                <a:gd name="T37" fmla="*/ 4361 h 454"/>
                <a:gd name="T38" fmla="*/ 312 w 399"/>
                <a:gd name="T39" fmla="*/ 4361 h 454"/>
                <a:gd name="T40" fmla="*/ 742 w 399"/>
                <a:gd name="T41" fmla="*/ 4789 h 454"/>
                <a:gd name="T42" fmla="*/ 312 w 399"/>
                <a:gd name="T43" fmla="*/ 5224 h 454"/>
                <a:gd name="T44" fmla="*/ 0 w 399"/>
                <a:gd name="T45" fmla="*/ 5224 h 454"/>
                <a:gd name="T46" fmla="*/ 0 w 399"/>
                <a:gd name="T47" fmla="*/ 5547 h 454"/>
                <a:gd name="T48" fmla="*/ 554 w 399"/>
                <a:gd name="T49" fmla="*/ 6094 h 454"/>
                <a:gd name="T50" fmla="*/ 4814 w 399"/>
                <a:gd name="T51" fmla="*/ 6094 h 454"/>
                <a:gd name="T52" fmla="*/ 5368 w 399"/>
                <a:gd name="T53" fmla="*/ 5547 h 454"/>
                <a:gd name="T54" fmla="*/ 5368 w 399"/>
                <a:gd name="T55" fmla="*/ 549 h 454"/>
                <a:gd name="T56" fmla="*/ 4814 w 399"/>
                <a:gd name="T57" fmla="*/ 0 h 454"/>
                <a:gd name="T58" fmla="*/ 1979 w 399"/>
                <a:gd name="T59" fmla="*/ 780 h 454"/>
                <a:gd name="T60" fmla="*/ 2462 w 399"/>
                <a:gd name="T61" fmla="*/ 1005 h 454"/>
                <a:gd name="T62" fmla="*/ 2676 w 399"/>
                <a:gd name="T63" fmla="*/ 1580 h 454"/>
                <a:gd name="T64" fmla="*/ 2450 w 399"/>
                <a:gd name="T65" fmla="*/ 2068 h 454"/>
                <a:gd name="T66" fmla="*/ 2421 w 399"/>
                <a:gd name="T67" fmla="*/ 2080 h 454"/>
                <a:gd name="T68" fmla="*/ 1962 w 399"/>
                <a:gd name="T69" fmla="*/ 791 h 454"/>
                <a:gd name="T70" fmla="*/ 1979 w 399"/>
                <a:gd name="T71" fmla="*/ 780 h 454"/>
                <a:gd name="T72" fmla="*/ 3094 w 399"/>
                <a:gd name="T73" fmla="*/ 5157 h 454"/>
                <a:gd name="T74" fmla="*/ 1855 w 399"/>
                <a:gd name="T75" fmla="*/ 3677 h 454"/>
                <a:gd name="T76" fmla="*/ 1280 w 399"/>
                <a:gd name="T77" fmla="*/ 1842 h 454"/>
                <a:gd name="T78" fmla="*/ 1827 w 399"/>
                <a:gd name="T79" fmla="*/ 846 h 454"/>
                <a:gd name="T80" fmla="*/ 2274 w 399"/>
                <a:gd name="T81" fmla="*/ 2096 h 454"/>
                <a:gd name="T82" fmla="*/ 2245 w 399"/>
                <a:gd name="T83" fmla="*/ 2096 h 454"/>
                <a:gd name="T84" fmla="*/ 2462 w 399"/>
                <a:gd name="T85" fmla="*/ 3327 h 454"/>
                <a:gd name="T86" fmla="*/ 2462 w 399"/>
                <a:gd name="T87" fmla="*/ 3327 h 454"/>
                <a:gd name="T88" fmla="*/ 2478 w 399"/>
                <a:gd name="T89" fmla="*/ 3344 h 454"/>
                <a:gd name="T90" fmla="*/ 2478 w 399"/>
                <a:gd name="T91" fmla="*/ 3344 h 454"/>
                <a:gd name="T92" fmla="*/ 2478 w 399"/>
                <a:gd name="T93" fmla="*/ 3344 h 454"/>
                <a:gd name="T94" fmla="*/ 3406 w 399"/>
                <a:gd name="T95" fmla="*/ 4202 h 454"/>
                <a:gd name="T96" fmla="*/ 3418 w 399"/>
                <a:gd name="T97" fmla="*/ 4190 h 454"/>
                <a:gd name="T98" fmla="*/ 4226 w 399"/>
                <a:gd name="T99" fmla="*/ 5224 h 454"/>
                <a:gd name="T100" fmla="*/ 3094 w 399"/>
                <a:gd name="T101" fmla="*/ 5157 h 454"/>
                <a:gd name="T102" fmla="*/ 4362 w 399"/>
                <a:gd name="T103" fmla="*/ 5141 h 454"/>
                <a:gd name="T104" fmla="*/ 4345 w 399"/>
                <a:gd name="T105" fmla="*/ 5157 h 454"/>
                <a:gd name="T106" fmla="*/ 3513 w 399"/>
                <a:gd name="T107" fmla="*/ 4066 h 454"/>
                <a:gd name="T108" fmla="*/ 3525 w 399"/>
                <a:gd name="T109" fmla="*/ 4038 h 454"/>
                <a:gd name="T110" fmla="*/ 4062 w 399"/>
                <a:gd name="T111" fmla="*/ 4123 h 454"/>
                <a:gd name="T112" fmla="*/ 4441 w 399"/>
                <a:gd name="T113" fmla="*/ 4604 h 454"/>
                <a:gd name="T114" fmla="*/ 4362 w 399"/>
                <a:gd name="T115" fmla="*/ 5141 h 454"/>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399" h="454">
                  <a:moveTo>
                    <a:pt x="358" y="0"/>
                  </a:moveTo>
                  <a:cubicBezTo>
                    <a:pt x="41" y="0"/>
                    <a:pt x="41" y="0"/>
                    <a:pt x="41" y="0"/>
                  </a:cubicBezTo>
                  <a:cubicBezTo>
                    <a:pt x="19" y="0"/>
                    <a:pt x="0" y="18"/>
                    <a:pt x="0" y="41"/>
                  </a:cubicBezTo>
                  <a:cubicBezTo>
                    <a:pt x="0" y="65"/>
                    <a:pt x="0" y="65"/>
                    <a:pt x="0" y="65"/>
                  </a:cubicBezTo>
                  <a:cubicBezTo>
                    <a:pt x="23" y="65"/>
                    <a:pt x="23" y="65"/>
                    <a:pt x="23" y="65"/>
                  </a:cubicBezTo>
                  <a:cubicBezTo>
                    <a:pt x="40" y="65"/>
                    <a:pt x="55" y="80"/>
                    <a:pt x="55" y="97"/>
                  </a:cubicBezTo>
                  <a:cubicBezTo>
                    <a:pt x="55" y="115"/>
                    <a:pt x="40" y="129"/>
                    <a:pt x="23" y="130"/>
                  </a:cubicBezTo>
                  <a:cubicBezTo>
                    <a:pt x="0" y="130"/>
                    <a:pt x="0" y="130"/>
                    <a:pt x="0" y="130"/>
                  </a:cubicBezTo>
                  <a:cubicBezTo>
                    <a:pt x="0" y="152"/>
                    <a:pt x="0" y="152"/>
                    <a:pt x="0" y="152"/>
                  </a:cubicBezTo>
                  <a:cubicBezTo>
                    <a:pt x="23" y="152"/>
                    <a:pt x="23" y="152"/>
                    <a:pt x="23" y="152"/>
                  </a:cubicBezTo>
                  <a:cubicBezTo>
                    <a:pt x="40" y="152"/>
                    <a:pt x="55" y="166"/>
                    <a:pt x="55" y="184"/>
                  </a:cubicBezTo>
                  <a:cubicBezTo>
                    <a:pt x="55" y="202"/>
                    <a:pt x="40" y="216"/>
                    <a:pt x="23" y="216"/>
                  </a:cubicBezTo>
                  <a:cubicBezTo>
                    <a:pt x="0" y="216"/>
                    <a:pt x="0" y="216"/>
                    <a:pt x="0" y="216"/>
                  </a:cubicBezTo>
                  <a:cubicBezTo>
                    <a:pt x="0" y="238"/>
                    <a:pt x="0" y="238"/>
                    <a:pt x="0" y="238"/>
                  </a:cubicBezTo>
                  <a:cubicBezTo>
                    <a:pt x="23" y="238"/>
                    <a:pt x="23" y="238"/>
                    <a:pt x="23" y="238"/>
                  </a:cubicBezTo>
                  <a:cubicBezTo>
                    <a:pt x="40" y="238"/>
                    <a:pt x="55" y="253"/>
                    <a:pt x="55" y="270"/>
                  </a:cubicBezTo>
                  <a:cubicBezTo>
                    <a:pt x="55" y="288"/>
                    <a:pt x="40" y="302"/>
                    <a:pt x="23" y="302"/>
                  </a:cubicBezTo>
                  <a:cubicBezTo>
                    <a:pt x="0" y="302"/>
                    <a:pt x="0" y="302"/>
                    <a:pt x="0" y="302"/>
                  </a:cubicBezTo>
                  <a:cubicBezTo>
                    <a:pt x="0" y="325"/>
                    <a:pt x="0" y="325"/>
                    <a:pt x="0" y="325"/>
                  </a:cubicBezTo>
                  <a:cubicBezTo>
                    <a:pt x="23" y="325"/>
                    <a:pt x="23" y="325"/>
                    <a:pt x="23" y="325"/>
                  </a:cubicBezTo>
                  <a:cubicBezTo>
                    <a:pt x="40" y="325"/>
                    <a:pt x="55" y="339"/>
                    <a:pt x="55" y="357"/>
                  </a:cubicBezTo>
                  <a:cubicBezTo>
                    <a:pt x="55" y="375"/>
                    <a:pt x="40" y="389"/>
                    <a:pt x="23" y="389"/>
                  </a:cubicBezTo>
                  <a:cubicBezTo>
                    <a:pt x="0" y="389"/>
                    <a:pt x="0" y="389"/>
                    <a:pt x="0" y="389"/>
                  </a:cubicBezTo>
                  <a:cubicBezTo>
                    <a:pt x="0" y="413"/>
                    <a:pt x="0" y="413"/>
                    <a:pt x="0" y="413"/>
                  </a:cubicBezTo>
                  <a:cubicBezTo>
                    <a:pt x="0" y="436"/>
                    <a:pt x="19" y="454"/>
                    <a:pt x="41" y="454"/>
                  </a:cubicBezTo>
                  <a:cubicBezTo>
                    <a:pt x="358" y="454"/>
                    <a:pt x="358" y="454"/>
                    <a:pt x="358" y="454"/>
                  </a:cubicBezTo>
                  <a:cubicBezTo>
                    <a:pt x="381" y="454"/>
                    <a:pt x="399" y="436"/>
                    <a:pt x="399" y="413"/>
                  </a:cubicBezTo>
                  <a:cubicBezTo>
                    <a:pt x="399" y="41"/>
                    <a:pt x="399" y="41"/>
                    <a:pt x="399" y="41"/>
                  </a:cubicBezTo>
                  <a:cubicBezTo>
                    <a:pt x="399" y="18"/>
                    <a:pt x="381" y="0"/>
                    <a:pt x="358" y="0"/>
                  </a:cubicBezTo>
                  <a:close/>
                  <a:moveTo>
                    <a:pt x="147" y="58"/>
                  </a:moveTo>
                  <a:cubicBezTo>
                    <a:pt x="161" y="53"/>
                    <a:pt x="178" y="60"/>
                    <a:pt x="183" y="75"/>
                  </a:cubicBezTo>
                  <a:cubicBezTo>
                    <a:pt x="199" y="118"/>
                    <a:pt x="199" y="118"/>
                    <a:pt x="199" y="118"/>
                  </a:cubicBezTo>
                  <a:cubicBezTo>
                    <a:pt x="204" y="133"/>
                    <a:pt x="197" y="149"/>
                    <a:pt x="182" y="154"/>
                  </a:cubicBezTo>
                  <a:cubicBezTo>
                    <a:pt x="182" y="155"/>
                    <a:pt x="181" y="155"/>
                    <a:pt x="180" y="155"/>
                  </a:cubicBezTo>
                  <a:cubicBezTo>
                    <a:pt x="163" y="123"/>
                    <a:pt x="152" y="85"/>
                    <a:pt x="146" y="59"/>
                  </a:cubicBezTo>
                  <a:cubicBezTo>
                    <a:pt x="146" y="58"/>
                    <a:pt x="146" y="58"/>
                    <a:pt x="147" y="58"/>
                  </a:cubicBezTo>
                  <a:close/>
                  <a:moveTo>
                    <a:pt x="230" y="384"/>
                  </a:moveTo>
                  <a:cubicBezTo>
                    <a:pt x="182" y="357"/>
                    <a:pt x="142" y="280"/>
                    <a:pt x="138" y="274"/>
                  </a:cubicBezTo>
                  <a:cubicBezTo>
                    <a:pt x="135" y="267"/>
                    <a:pt x="92" y="192"/>
                    <a:pt x="95" y="137"/>
                  </a:cubicBezTo>
                  <a:cubicBezTo>
                    <a:pt x="97" y="93"/>
                    <a:pt x="123" y="72"/>
                    <a:pt x="136" y="63"/>
                  </a:cubicBezTo>
                  <a:cubicBezTo>
                    <a:pt x="142" y="89"/>
                    <a:pt x="153" y="124"/>
                    <a:pt x="169" y="156"/>
                  </a:cubicBezTo>
                  <a:cubicBezTo>
                    <a:pt x="168" y="156"/>
                    <a:pt x="168" y="156"/>
                    <a:pt x="167" y="156"/>
                  </a:cubicBezTo>
                  <a:cubicBezTo>
                    <a:pt x="139" y="172"/>
                    <a:pt x="178" y="240"/>
                    <a:pt x="183" y="248"/>
                  </a:cubicBezTo>
                  <a:cubicBezTo>
                    <a:pt x="183" y="248"/>
                    <a:pt x="183" y="248"/>
                    <a:pt x="183" y="248"/>
                  </a:cubicBezTo>
                  <a:cubicBezTo>
                    <a:pt x="183" y="248"/>
                    <a:pt x="184" y="249"/>
                    <a:pt x="184" y="249"/>
                  </a:cubicBezTo>
                  <a:cubicBezTo>
                    <a:pt x="184" y="249"/>
                    <a:pt x="184" y="249"/>
                    <a:pt x="184" y="249"/>
                  </a:cubicBezTo>
                  <a:cubicBezTo>
                    <a:pt x="184" y="249"/>
                    <a:pt x="184" y="249"/>
                    <a:pt x="184" y="249"/>
                  </a:cubicBezTo>
                  <a:cubicBezTo>
                    <a:pt x="188" y="258"/>
                    <a:pt x="224" y="328"/>
                    <a:pt x="253" y="313"/>
                  </a:cubicBezTo>
                  <a:cubicBezTo>
                    <a:pt x="253" y="312"/>
                    <a:pt x="254" y="312"/>
                    <a:pt x="254" y="312"/>
                  </a:cubicBezTo>
                  <a:cubicBezTo>
                    <a:pt x="272" y="343"/>
                    <a:pt x="296" y="370"/>
                    <a:pt x="314" y="389"/>
                  </a:cubicBezTo>
                  <a:cubicBezTo>
                    <a:pt x="300" y="396"/>
                    <a:pt x="268" y="406"/>
                    <a:pt x="230" y="384"/>
                  </a:cubicBezTo>
                  <a:close/>
                  <a:moveTo>
                    <a:pt x="324" y="383"/>
                  </a:moveTo>
                  <a:cubicBezTo>
                    <a:pt x="324" y="383"/>
                    <a:pt x="324" y="383"/>
                    <a:pt x="323" y="384"/>
                  </a:cubicBezTo>
                  <a:cubicBezTo>
                    <a:pt x="304" y="364"/>
                    <a:pt x="279" y="335"/>
                    <a:pt x="261" y="303"/>
                  </a:cubicBezTo>
                  <a:cubicBezTo>
                    <a:pt x="261" y="302"/>
                    <a:pt x="262" y="302"/>
                    <a:pt x="262" y="301"/>
                  </a:cubicBezTo>
                  <a:cubicBezTo>
                    <a:pt x="275" y="292"/>
                    <a:pt x="292" y="294"/>
                    <a:pt x="302" y="307"/>
                  </a:cubicBezTo>
                  <a:cubicBezTo>
                    <a:pt x="330" y="343"/>
                    <a:pt x="330" y="343"/>
                    <a:pt x="330" y="343"/>
                  </a:cubicBezTo>
                  <a:cubicBezTo>
                    <a:pt x="339" y="356"/>
                    <a:pt x="337" y="374"/>
                    <a:pt x="324" y="383"/>
                  </a:cubicBezTo>
                  <a:close/>
                </a:path>
              </a:pathLst>
            </a:custGeom>
            <a:grpFill/>
            <a:ln w="9525">
              <a:noFill/>
              <a:round/>
            </a:ln>
          </p:spPr>
          <p:txBody>
            <a:bodyPr/>
            <a:lstStyle/>
            <a:p>
              <a:endParaRPr lang="zh-CN" altLang="en-US" sz="2400"/>
            </a:p>
          </p:txBody>
        </p:sp>
      </p:grpSp>
      <p:grpSp>
        <p:nvGrpSpPr>
          <p:cNvPr id="20" name="组合 1"/>
          <p:cNvGrpSpPr/>
          <p:nvPr/>
        </p:nvGrpSpPr>
        <p:grpSpPr bwMode="auto">
          <a:xfrm>
            <a:off x="1554542" y="4916248"/>
            <a:ext cx="530924" cy="541386"/>
            <a:chOff x="1444625" y="2115707"/>
            <a:chExt cx="1719263" cy="1752600"/>
          </a:xfrm>
          <a:solidFill>
            <a:srgbClr val="2F4054"/>
          </a:solidFill>
        </p:grpSpPr>
        <p:sp>
          <p:nvSpPr>
            <p:cNvPr id="21" name="Freeform 14"/>
            <p:cNvSpPr>
              <a:spLocks noEditPoints="1"/>
            </p:cNvSpPr>
            <p:nvPr/>
          </p:nvSpPr>
          <p:spPr bwMode="auto">
            <a:xfrm>
              <a:off x="2032000" y="2549095"/>
              <a:ext cx="547688" cy="550862"/>
            </a:xfrm>
            <a:custGeom>
              <a:avLst/>
              <a:gdLst>
                <a:gd name="T0" fmla="*/ 2147483646 w 145"/>
                <a:gd name="T1" fmla="*/ 1281214459 h 146"/>
                <a:gd name="T2" fmla="*/ 2147483646 w 145"/>
                <a:gd name="T3" fmla="*/ 2147483646 h 146"/>
                <a:gd name="T4" fmla="*/ 2147483646 w 145"/>
                <a:gd name="T5" fmla="*/ 2147483646 h 146"/>
                <a:gd name="T6" fmla="*/ 2147483646 w 145"/>
                <a:gd name="T7" fmla="*/ 2147483646 h 146"/>
                <a:gd name="T8" fmla="*/ 2147483646 w 145"/>
                <a:gd name="T9" fmla="*/ 2147483646 h 146"/>
                <a:gd name="T10" fmla="*/ 2147483646 w 145"/>
                <a:gd name="T11" fmla="*/ 2147483646 h 146"/>
                <a:gd name="T12" fmla="*/ 2147483646 w 145"/>
                <a:gd name="T13" fmla="*/ 1010737444 h 146"/>
                <a:gd name="T14" fmla="*/ 2147483646 w 145"/>
                <a:gd name="T15" fmla="*/ 569429068 h 146"/>
                <a:gd name="T16" fmla="*/ 1226957098 w 145"/>
                <a:gd name="T17" fmla="*/ 1110386871 h 146"/>
                <a:gd name="T18" fmla="*/ 684813967 w 145"/>
                <a:gd name="T19" fmla="*/ 2147483646 h 146"/>
                <a:gd name="T20" fmla="*/ 1184154336 w 145"/>
                <a:gd name="T21" fmla="*/ 2147483646 h 146"/>
                <a:gd name="T22" fmla="*/ 2147483646 w 145"/>
                <a:gd name="T23" fmla="*/ 2147483646 h 146"/>
                <a:gd name="T24" fmla="*/ 2147483646 w 145"/>
                <a:gd name="T25" fmla="*/ 2147483646 h 146"/>
                <a:gd name="T26" fmla="*/ 2147483646 w 145"/>
                <a:gd name="T27" fmla="*/ 2147483646 h 146"/>
                <a:gd name="T28" fmla="*/ 2147483646 w 145"/>
                <a:gd name="T29" fmla="*/ 2147483646 h 146"/>
                <a:gd name="T30" fmla="*/ 713346623 w 145"/>
                <a:gd name="T31" fmla="*/ 2147483646 h 146"/>
                <a:gd name="T32" fmla="*/ 0 w 145"/>
                <a:gd name="T33" fmla="*/ 2147483646 h 146"/>
                <a:gd name="T34" fmla="*/ 741879279 w 145"/>
                <a:gd name="T35" fmla="*/ 711785392 h 146"/>
                <a:gd name="T36" fmla="*/ 2147483646 w 145"/>
                <a:gd name="T37" fmla="*/ 0 h 146"/>
                <a:gd name="T38" fmla="*/ 2147483646 w 145"/>
                <a:gd name="T39" fmla="*/ 640607230 h 146"/>
                <a:gd name="T40" fmla="*/ 2147483646 w 145"/>
                <a:gd name="T41" fmla="*/ 2135359948 h 146"/>
                <a:gd name="T42" fmla="*/ 2147483646 w 145"/>
                <a:gd name="T43" fmla="*/ 2147483646 h 146"/>
                <a:gd name="T44" fmla="*/ 2147483646 w 145"/>
                <a:gd name="T45" fmla="*/ 2147483646 h 146"/>
                <a:gd name="T46" fmla="*/ 2147483646 w 145"/>
                <a:gd name="T47" fmla="*/ 2147483646 h 146"/>
                <a:gd name="T48" fmla="*/ 2147483646 w 145"/>
                <a:gd name="T49" fmla="*/ 2147483646 h 146"/>
                <a:gd name="T50" fmla="*/ 1597896737 w 145"/>
                <a:gd name="T51" fmla="*/ 2147483646 h 146"/>
                <a:gd name="T52" fmla="*/ 1284022410 w 145"/>
                <a:gd name="T53" fmla="*/ 2147483646 h 146"/>
                <a:gd name="T54" fmla="*/ 1626429393 w 145"/>
                <a:gd name="T55" fmla="*/ 1622873409 h 146"/>
                <a:gd name="T56" fmla="*/ 2147483646 w 145"/>
                <a:gd name="T57" fmla="*/ 1252743195 h 146"/>
                <a:gd name="T58" fmla="*/ 2147483646 w 145"/>
                <a:gd name="T59" fmla="*/ 1452045821 h 146"/>
                <a:gd name="T60" fmla="*/ 2147483646 w 145"/>
                <a:gd name="T61" fmla="*/ 1281214459 h 146"/>
                <a:gd name="T62" fmla="*/ 2147483646 w 145"/>
                <a:gd name="T63" fmla="*/ 1281214459 h 146"/>
                <a:gd name="T64" fmla="*/ 2147483646 w 145"/>
                <a:gd name="T65" fmla="*/ 2147483646 h 146"/>
                <a:gd name="T66" fmla="*/ 2147483646 w 145"/>
                <a:gd name="T67" fmla="*/ 2147483646 h 146"/>
                <a:gd name="T68" fmla="*/ 2147483646 w 145"/>
                <a:gd name="T69" fmla="*/ 2147483646 h 146"/>
                <a:gd name="T70" fmla="*/ 2147483646 w 145"/>
                <a:gd name="T71" fmla="*/ 2035710521 h 146"/>
                <a:gd name="T72" fmla="*/ 2147483646 w 145"/>
                <a:gd name="T73" fmla="*/ 1893354197 h 146"/>
                <a:gd name="T74" fmla="*/ 2111503435 w 145"/>
                <a:gd name="T75" fmla="*/ 2092653050 h 146"/>
                <a:gd name="T76" fmla="*/ 1968836377 w 145"/>
                <a:gd name="T77" fmla="*/ 2147483646 h 146"/>
                <a:gd name="T78" fmla="*/ 2068704451 w 145"/>
                <a:gd name="T79" fmla="*/ 2147483646 h 146"/>
                <a:gd name="T80" fmla="*/ 2147483646 w 145"/>
                <a:gd name="T81" fmla="*/ 2147483646 h 14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145" h="146">
                  <a:moveTo>
                    <a:pt x="108" y="38"/>
                  </a:moveTo>
                  <a:cubicBezTo>
                    <a:pt x="102" y="84"/>
                    <a:pt x="102" y="84"/>
                    <a:pt x="102" y="84"/>
                  </a:cubicBezTo>
                  <a:cubicBezTo>
                    <a:pt x="102" y="87"/>
                    <a:pt x="102" y="89"/>
                    <a:pt x="102" y="92"/>
                  </a:cubicBezTo>
                  <a:cubicBezTo>
                    <a:pt x="102" y="94"/>
                    <a:pt x="103" y="96"/>
                    <a:pt x="106" y="96"/>
                  </a:cubicBezTo>
                  <a:cubicBezTo>
                    <a:pt x="110" y="96"/>
                    <a:pt x="115" y="93"/>
                    <a:pt x="120" y="87"/>
                  </a:cubicBezTo>
                  <a:cubicBezTo>
                    <a:pt x="124" y="81"/>
                    <a:pt x="126" y="73"/>
                    <a:pt x="126" y="64"/>
                  </a:cubicBezTo>
                  <a:cubicBezTo>
                    <a:pt x="126" y="50"/>
                    <a:pt x="121" y="39"/>
                    <a:pt x="112" y="30"/>
                  </a:cubicBezTo>
                  <a:cubicBezTo>
                    <a:pt x="102" y="21"/>
                    <a:pt x="90" y="17"/>
                    <a:pt x="75" y="17"/>
                  </a:cubicBezTo>
                  <a:cubicBezTo>
                    <a:pt x="60" y="17"/>
                    <a:pt x="47" y="22"/>
                    <a:pt x="36" y="33"/>
                  </a:cubicBezTo>
                  <a:cubicBezTo>
                    <a:pt x="26" y="44"/>
                    <a:pt x="20" y="57"/>
                    <a:pt x="20" y="73"/>
                  </a:cubicBezTo>
                  <a:cubicBezTo>
                    <a:pt x="20" y="88"/>
                    <a:pt x="25" y="101"/>
                    <a:pt x="35" y="112"/>
                  </a:cubicBezTo>
                  <a:cubicBezTo>
                    <a:pt x="45" y="123"/>
                    <a:pt x="59" y="129"/>
                    <a:pt x="77" y="129"/>
                  </a:cubicBezTo>
                  <a:cubicBezTo>
                    <a:pt x="91" y="129"/>
                    <a:pt x="106" y="125"/>
                    <a:pt x="121" y="117"/>
                  </a:cubicBezTo>
                  <a:cubicBezTo>
                    <a:pt x="127" y="134"/>
                    <a:pt x="127" y="134"/>
                    <a:pt x="127" y="134"/>
                  </a:cubicBezTo>
                  <a:cubicBezTo>
                    <a:pt x="111" y="142"/>
                    <a:pt x="94" y="146"/>
                    <a:pt x="77" y="146"/>
                  </a:cubicBezTo>
                  <a:cubicBezTo>
                    <a:pt x="54" y="146"/>
                    <a:pt x="35" y="139"/>
                    <a:pt x="21" y="125"/>
                  </a:cubicBezTo>
                  <a:cubicBezTo>
                    <a:pt x="7" y="110"/>
                    <a:pt x="0" y="93"/>
                    <a:pt x="0" y="73"/>
                  </a:cubicBezTo>
                  <a:cubicBezTo>
                    <a:pt x="0" y="53"/>
                    <a:pt x="7" y="35"/>
                    <a:pt x="22" y="21"/>
                  </a:cubicBezTo>
                  <a:cubicBezTo>
                    <a:pt x="37" y="7"/>
                    <a:pt x="54" y="0"/>
                    <a:pt x="75" y="0"/>
                  </a:cubicBezTo>
                  <a:cubicBezTo>
                    <a:pt x="95" y="0"/>
                    <a:pt x="112" y="6"/>
                    <a:pt x="125" y="19"/>
                  </a:cubicBezTo>
                  <a:cubicBezTo>
                    <a:pt x="138" y="31"/>
                    <a:pt x="145" y="46"/>
                    <a:pt x="145" y="63"/>
                  </a:cubicBezTo>
                  <a:cubicBezTo>
                    <a:pt x="145" y="77"/>
                    <a:pt x="141" y="89"/>
                    <a:pt x="133" y="98"/>
                  </a:cubicBezTo>
                  <a:cubicBezTo>
                    <a:pt x="125" y="108"/>
                    <a:pt x="115" y="113"/>
                    <a:pt x="104" y="113"/>
                  </a:cubicBezTo>
                  <a:cubicBezTo>
                    <a:pt x="96" y="113"/>
                    <a:pt x="90" y="110"/>
                    <a:pt x="86" y="104"/>
                  </a:cubicBezTo>
                  <a:cubicBezTo>
                    <a:pt x="81" y="110"/>
                    <a:pt x="75" y="113"/>
                    <a:pt x="68" y="113"/>
                  </a:cubicBezTo>
                  <a:cubicBezTo>
                    <a:pt x="60" y="113"/>
                    <a:pt x="53" y="110"/>
                    <a:pt x="47" y="103"/>
                  </a:cubicBezTo>
                  <a:cubicBezTo>
                    <a:pt x="41" y="96"/>
                    <a:pt x="38" y="87"/>
                    <a:pt x="38" y="76"/>
                  </a:cubicBezTo>
                  <a:cubicBezTo>
                    <a:pt x="38" y="64"/>
                    <a:pt x="41" y="55"/>
                    <a:pt x="48" y="48"/>
                  </a:cubicBezTo>
                  <a:cubicBezTo>
                    <a:pt x="54" y="40"/>
                    <a:pt x="62" y="37"/>
                    <a:pt x="71" y="37"/>
                  </a:cubicBezTo>
                  <a:cubicBezTo>
                    <a:pt x="77" y="37"/>
                    <a:pt x="83" y="39"/>
                    <a:pt x="87" y="43"/>
                  </a:cubicBezTo>
                  <a:cubicBezTo>
                    <a:pt x="89" y="38"/>
                    <a:pt x="89" y="38"/>
                    <a:pt x="89" y="38"/>
                  </a:cubicBezTo>
                  <a:lnTo>
                    <a:pt x="108" y="38"/>
                  </a:lnTo>
                  <a:close/>
                  <a:moveTo>
                    <a:pt x="69" y="94"/>
                  </a:moveTo>
                  <a:cubicBezTo>
                    <a:pt x="74" y="94"/>
                    <a:pt x="78" y="92"/>
                    <a:pt x="81" y="87"/>
                  </a:cubicBezTo>
                  <a:cubicBezTo>
                    <a:pt x="84" y="83"/>
                    <a:pt x="86" y="77"/>
                    <a:pt x="86" y="72"/>
                  </a:cubicBezTo>
                  <a:cubicBezTo>
                    <a:pt x="86" y="67"/>
                    <a:pt x="85" y="63"/>
                    <a:pt x="82" y="60"/>
                  </a:cubicBezTo>
                  <a:cubicBezTo>
                    <a:pt x="79" y="57"/>
                    <a:pt x="76" y="56"/>
                    <a:pt x="73" y="56"/>
                  </a:cubicBezTo>
                  <a:cubicBezTo>
                    <a:pt x="68" y="56"/>
                    <a:pt x="65" y="58"/>
                    <a:pt x="62" y="62"/>
                  </a:cubicBezTo>
                  <a:cubicBezTo>
                    <a:pt x="60" y="65"/>
                    <a:pt x="58" y="70"/>
                    <a:pt x="58" y="77"/>
                  </a:cubicBezTo>
                  <a:cubicBezTo>
                    <a:pt x="58" y="82"/>
                    <a:pt x="59" y="86"/>
                    <a:pt x="61" y="89"/>
                  </a:cubicBezTo>
                  <a:cubicBezTo>
                    <a:pt x="63" y="92"/>
                    <a:pt x="66" y="94"/>
                    <a:pt x="69" y="9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2400"/>
            </a:p>
          </p:txBody>
        </p:sp>
        <p:sp>
          <p:nvSpPr>
            <p:cNvPr id="22" name="Freeform 15"/>
            <p:cNvSpPr/>
            <p:nvPr/>
          </p:nvSpPr>
          <p:spPr bwMode="auto">
            <a:xfrm>
              <a:off x="1497013" y="2680857"/>
              <a:ext cx="98425" cy="142875"/>
            </a:xfrm>
            <a:custGeom>
              <a:avLst/>
              <a:gdLst>
                <a:gd name="T0" fmla="*/ 0 w 26"/>
                <a:gd name="T1" fmla="*/ 664421388 h 38"/>
                <a:gd name="T2" fmla="*/ 888497617 w 26"/>
                <a:gd name="T3" fmla="*/ 1272294355 h 38"/>
                <a:gd name="T4" fmla="*/ 888497617 w 26"/>
                <a:gd name="T5" fmla="*/ 0 h 38"/>
                <a:gd name="T6" fmla="*/ 0 w 26"/>
                <a:gd name="T7" fmla="*/ 664421388 h 3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6" h="38">
                  <a:moveTo>
                    <a:pt x="0" y="20"/>
                  </a:moveTo>
                  <a:cubicBezTo>
                    <a:pt x="6" y="29"/>
                    <a:pt x="15" y="36"/>
                    <a:pt x="26" y="38"/>
                  </a:cubicBezTo>
                  <a:cubicBezTo>
                    <a:pt x="26" y="0"/>
                    <a:pt x="26" y="0"/>
                    <a:pt x="26" y="0"/>
                  </a:cubicBezTo>
                  <a:lnTo>
                    <a:pt x="0" y="2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2400"/>
            </a:p>
          </p:txBody>
        </p:sp>
        <p:sp>
          <p:nvSpPr>
            <p:cNvPr id="23" name="Freeform 16"/>
            <p:cNvSpPr/>
            <p:nvPr/>
          </p:nvSpPr>
          <p:spPr bwMode="auto">
            <a:xfrm>
              <a:off x="2138363" y="2115707"/>
              <a:ext cx="334963" cy="115887"/>
            </a:xfrm>
            <a:custGeom>
              <a:avLst/>
              <a:gdLst>
                <a:gd name="T0" fmla="*/ 2011415179 w 89"/>
                <a:gd name="T1" fmla="*/ 223598359 h 31"/>
                <a:gd name="T2" fmla="*/ 977376870 w 89"/>
                <a:gd name="T3" fmla="*/ 223598359 h 31"/>
                <a:gd name="T4" fmla="*/ 0 w 89"/>
                <a:gd name="T5" fmla="*/ 1020160738 h 31"/>
                <a:gd name="T6" fmla="*/ 2147483646 w 89"/>
                <a:gd name="T7" fmla="*/ 1020160738 h 31"/>
                <a:gd name="T8" fmla="*/ 2011415179 w 89"/>
                <a:gd name="T9" fmla="*/ 223598359 h 3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9" h="31">
                  <a:moveTo>
                    <a:pt x="60" y="7"/>
                  </a:moveTo>
                  <a:cubicBezTo>
                    <a:pt x="52" y="0"/>
                    <a:pt x="37" y="0"/>
                    <a:pt x="29" y="7"/>
                  </a:cubicBezTo>
                  <a:cubicBezTo>
                    <a:pt x="0" y="31"/>
                    <a:pt x="0" y="31"/>
                    <a:pt x="0" y="31"/>
                  </a:cubicBezTo>
                  <a:cubicBezTo>
                    <a:pt x="89" y="31"/>
                    <a:pt x="89" y="31"/>
                    <a:pt x="89" y="31"/>
                  </a:cubicBezTo>
                  <a:lnTo>
                    <a:pt x="60" y="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2400"/>
            </a:p>
          </p:txBody>
        </p:sp>
        <p:sp>
          <p:nvSpPr>
            <p:cNvPr id="24" name="Freeform 17"/>
            <p:cNvSpPr/>
            <p:nvPr/>
          </p:nvSpPr>
          <p:spPr bwMode="auto">
            <a:xfrm>
              <a:off x="3017838" y="2680857"/>
              <a:ext cx="96838" cy="142875"/>
            </a:xfrm>
            <a:custGeom>
              <a:avLst/>
              <a:gdLst>
                <a:gd name="T0" fmla="*/ 846203965 w 26"/>
                <a:gd name="T1" fmla="*/ 664421388 h 38"/>
                <a:gd name="T2" fmla="*/ 0 w 26"/>
                <a:gd name="T3" fmla="*/ 0 h 38"/>
                <a:gd name="T4" fmla="*/ 0 w 26"/>
                <a:gd name="T5" fmla="*/ 1272294355 h 38"/>
                <a:gd name="T6" fmla="*/ 846203965 w 26"/>
                <a:gd name="T7" fmla="*/ 664421388 h 3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6" h="38">
                  <a:moveTo>
                    <a:pt x="26" y="20"/>
                  </a:moveTo>
                  <a:cubicBezTo>
                    <a:pt x="0" y="0"/>
                    <a:pt x="0" y="0"/>
                    <a:pt x="0" y="0"/>
                  </a:cubicBezTo>
                  <a:cubicBezTo>
                    <a:pt x="0" y="38"/>
                    <a:pt x="0" y="38"/>
                    <a:pt x="0" y="38"/>
                  </a:cubicBezTo>
                  <a:cubicBezTo>
                    <a:pt x="11" y="36"/>
                    <a:pt x="20" y="29"/>
                    <a:pt x="26"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2400"/>
            </a:p>
          </p:txBody>
        </p:sp>
        <p:sp>
          <p:nvSpPr>
            <p:cNvPr id="25" name="Freeform 18"/>
            <p:cNvSpPr/>
            <p:nvPr/>
          </p:nvSpPr>
          <p:spPr bwMode="auto">
            <a:xfrm>
              <a:off x="1595438" y="2231595"/>
              <a:ext cx="1422400" cy="1176337"/>
            </a:xfrm>
            <a:custGeom>
              <a:avLst/>
              <a:gdLst>
                <a:gd name="T0" fmla="*/ 711754623 w 377"/>
                <a:gd name="T1" fmla="*/ 2147483646 h 312"/>
                <a:gd name="T2" fmla="*/ 711754623 w 377"/>
                <a:gd name="T3" fmla="*/ 1691614079 h 312"/>
                <a:gd name="T4" fmla="*/ 1010692545 w 377"/>
                <a:gd name="T5" fmla="*/ 1009282065 h 312"/>
                <a:gd name="T6" fmla="*/ 1765153125 w 377"/>
                <a:gd name="T7" fmla="*/ 710763929 h 312"/>
                <a:gd name="T8" fmla="*/ 2147483646 w 377"/>
                <a:gd name="T9" fmla="*/ 710763929 h 312"/>
                <a:gd name="T10" fmla="*/ 2147483646 w 377"/>
                <a:gd name="T11" fmla="*/ 1009282065 h 312"/>
                <a:gd name="T12" fmla="*/ 2147483646 w 377"/>
                <a:gd name="T13" fmla="*/ 1691614079 h 312"/>
                <a:gd name="T14" fmla="*/ 2147483646 w 377"/>
                <a:gd name="T15" fmla="*/ 2147483646 h 312"/>
                <a:gd name="T16" fmla="*/ 2147483646 w 377"/>
                <a:gd name="T17" fmla="*/ 2147483646 h 312"/>
                <a:gd name="T18" fmla="*/ 2147483646 w 377"/>
                <a:gd name="T19" fmla="*/ 1691614079 h 312"/>
                <a:gd name="T20" fmla="*/ 2147483646 w 377"/>
                <a:gd name="T21" fmla="*/ 0 h 312"/>
                <a:gd name="T22" fmla="*/ 1765153125 w 377"/>
                <a:gd name="T23" fmla="*/ 0 h 312"/>
                <a:gd name="T24" fmla="*/ 0 w 377"/>
                <a:gd name="T25" fmla="*/ 1691614079 h 312"/>
                <a:gd name="T26" fmla="*/ 0 w 377"/>
                <a:gd name="T27" fmla="*/ 2147483646 h 312"/>
                <a:gd name="T28" fmla="*/ 711754623 w 377"/>
                <a:gd name="T29" fmla="*/ 2147483646 h 31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377" h="312">
                  <a:moveTo>
                    <a:pt x="21" y="312"/>
                  </a:moveTo>
                  <a:cubicBezTo>
                    <a:pt x="21" y="50"/>
                    <a:pt x="21" y="50"/>
                    <a:pt x="21" y="50"/>
                  </a:cubicBezTo>
                  <a:cubicBezTo>
                    <a:pt x="21" y="42"/>
                    <a:pt x="24" y="35"/>
                    <a:pt x="30" y="30"/>
                  </a:cubicBezTo>
                  <a:cubicBezTo>
                    <a:pt x="35" y="24"/>
                    <a:pt x="43" y="21"/>
                    <a:pt x="52" y="21"/>
                  </a:cubicBezTo>
                  <a:cubicBezTo>
                    <a:pt x="325" y="21"/>
                    <a:pt x="325" y="21"/>
                    <a:pt x="325" y="21"/>
                  </a:cubicBezTo>
                  <a:cubicBezTo>
                    <a:pt x="334" y="21"/>
                    <a:pt x="342" y="24"/>
                    <a:pt x="347" y="30"/>
                  </a:cubicBezTo>
                  <a:cubicBezTo>
                    <a:pt x="353" y="35"/>
                    <a:pt x="356" y="42"/>
                    <a:pt x="356" y="50"/>
                  </a:cubicBezTo>
                  <a:cubicBezTo>
                    <a:pt x="356" y="312"/>
                    <a:pt x="356" y="312"/>
                    <a:pt x="356" y="312"/>
                  </a:cubicBezTo>
                  <a:cubicBezTo>
                    <a:pt x="377" y="312"/>
                    <a:pt x="377" y="312"/>
                    <a:pt x="377" y="312"/>
                  </a:cubicBezTo>
                  <a:cubicBezTo>
                    <a:pt x="377" y="50"/>
                    <a:pt x="377" y="50"/>
                    <a:pt x="377" y="50"/>
                  </a:cubicBezTo>
                  <a:cubicBezTo>
                    <a:pt x="377" y="22"/>
                    <a:pt x="353" y="0"/>
                    <a:pt x="325" y="0"/>
                  </a:cubicBezTo>
                  <a:cubicBezTo>
                    <a:pt x="52" y="0"/>
                    <a:pt x="52" y="0"/>
                    <a:pt x="52" y="0"/>
                  </a:cubicBezTo>
                  <a:cubicBezTo>
                    <a:pt x="24" y="0"/>
                    <a:pt x="0" y="22"/>
                    <a:pt x="0" y="50"/>
                  </a:cubicBezTo>
                  <a:cubicBezTo>
                    <a:pt x="0" y="312"/>
                    <a:pt x="0" y="312"/>
                    <a:pt x="0" y="312"/>
                  </a:cubicBezTo>
                  <a:lnTo>
                    <a:pt x="21" y="31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2400"/>
            </a:p>
          </p:txBody>
        </p:sp>
        <p:sp>
          <p:nvSpPr>
            <p:cNvPr id="26" name="Freeform 19"/>
            <p:cNvSpPr>
              <a:spLocks noEditPoints="1"/>
            </p:cNvSpPr>
            <p:nvPr/>
          </p:nvSpPr>
          <p:spPr bwMode="auto">
            <a:xfrm>
              <a:off x="1444625" y="2809445"/>
              <a:ext cx="1719263" cy="1058862"/>
            </a:xfrm>
            <a:custGeom>
              <a:avLst/>
              <a:gdLst>
                <a:gd name="T0" fmla="*/ 2147483646 w 456"/>
                <a:gd name="T1" fmla="*/ 0 h 281"/>
                <a:gd name="T2" fmla="*/ 2147483646 w 456"/>
                <a:gd name="T3" fmla="*/ 2147483646 h 281"/>
                <a:gd name="T4" fmla="*/ 2147483646 w 456"/>
                <a:gd name="T5" fmla="*/ 2147483646 h 281"/>
                <a:gd name="T6" fmla="*/ 241658250 w 456"/>
                <a:gd name="T7" fmla="*/ 0 h 281"/>
                <a:gd name="T8" fmla="*/ 0 w 456"/>
                <a:gd name="T9" fmla="*/ 738362183 h 281"/>
                <a:gd name="T10" fmla="*/ 0 w 456"/>
                <a:gd name="T11" fmla="*/ 2147483646 h 281"/>
                <a:gd name="T12" fmla="*/ 1449957040 w 456"/>
                <a:gd name="T13" fmla="*/ 2147483646 h 281"/>
                <a:gd name="T14" fmla="*/ 2147483646 w 456"/>
                <a:gd name="T15" fmla="*/ 2147483646 h 281"/>
                <a:gd name="T16" fmla="*/ 2147483646 w 456"/>
                <a:gd name="T17" fmla="*/ 2147483646 h 281"/>
                <a:gd name="T18" fmla="*/ 2147483646 w 456"/>
                <a:gd name="T19" fmla="*/ 738362183 h 281"/>
                <a:gd name="T20" fmla="*/ 2147483646 w 456"/>
                <a:gd name="T21" fmla="*/ 0 h 281"/>
                <a:gd name="T22" fmla="*/ 2147483646 w 456"/>
                <a:gd name="T23" fmla="*/ 2147483646 h 281"/>
                <a:gd name="T24" fmla="*/ 1521034992 w 456"/>
                <a:gd name="T25" fmla="*/ 2147483646 h 281"/>
                <a:gd name="T26" fmla="*/ 1108788904 w 456"/>
                <a:gd name="T27" fmla="*/ 2147483646 h 281"/>
                <a:gd name="T28" fmla="*/ 1222512873 w 456"/>
                <a:gd name="T29" fmla="*/ 2147483646 h 281"/>
                <a:gd name="T30" fmla="*/ 2147483646 w 456"/>
                <a:gd name="T31" fmla="*/ 2147483646 h 281"/>
                <a:gd name="T32" fmla="*/ 2147483646 w 456"/>
                <a:gd name="T33" fmla="*/ 2147483646 h 281"/>
                <a:gd name="T34" fmla="*/ 2147483646 w 456"/>
                <a:gd name="T35" fmla="*/ 2147483646 h 281"/>
                <a:gd name="T36" fmla="*/ 2147483646 w 456"/>
                <a:gd name="T37" fmla="*/ 2147483646 h 281"/>
                <a:gd name="T38" fmla="*/ 2147483646 w 456"/>
                <a:gd name="T39" fmla="*/ 2147483646 h 281"/>
                <a:gd name="T40" fmla="*/ 2147483646 w 456"/>
                <a:gd name="T41" fmla="*/ 2147483646 h 281"/>
                <a:gd name="T42" fmla="*/ 2147483646 w 456"/>
                <a:gd name="T43" fmla="*/ 2147483646 h 281"/>
                <a:gd name="T44" fmla="*/ 2147483646 w 456"/>
                <a:gd name="T45" fmla="*/ 2147483646 h 281"/>
                <a:gd name="T46" fmla="*/ 2147483646 w 456"/>
                <a:gd name="T47" fmla="*/ 2147483646 h 281"/>
                <a:gd name="T48" fmla="*/ 2147483646 w 456"/>
                <a:gd name="T49" fmla="*/ 2147483646 h 281"/>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456" h="281">
                  <a:moveTo>
                    <a:pt x="450" y="0"/>
                  </a:moveTo>
                  <a:cubicBezTo>
                    <a:pt x="245" y="169"/>
                    <a:pt x="245" y="169"/>
                    <a:pt x="245" y="169"/>
                  </a:cubicBezTo>
                  <a:cubicBezTo>
                    <a:pt x="236" y="176"/>
                    <a:pt x="221" y="176"/>
                    <a:pt x="212" y="169"/>
                  </a:cubicBezTo>
                  <a:cubicBezTo>
                    <a:pt x="7" y="0"/>
                    <a:pt x="7" y="0"/>
                    <a:pt x="7" y="0"/>
                  </a:cubicBezTo>
                  <a:cubicBezTo>
                    <a:pt x="3" y="7"/>
                    <a:pt x="0" y="14"/>
                    <a:pt x="0" y="22"/>
                  </a:cubicBezTo>
                  <a:cubicBezTo>
                    <a:pt x="0" y="239"/>
                    <a:pt x="0" y="239"/>
                    <a:pt x="0" y="239"/>
                  </a:cubicBezTo>
                  <a:cubicBezTo>
                    <a:pt x="0" y="262"/>
                    <a:pt x="19" y="281"/>
                    <a:pt x="43" y="281"/>
                  </a:cubicBezTo>
                  <a:cubicBezTo>
                    <a:pt x="414" y="281"/>
                    <a:pt x="414" y="281"/>
                    <a:pt x="414" y="281"/>
                  </a:cubicBezTo>
                  <a:cubicBezTo>
                    <a:pt x="437" y="281"/>
                    <a:pt x="456" y="262"/>
                    <a:pt x="456" y="239"/>
                  </a:cubicBezTo>
                  <a:cubicBezTo>
                    <a:pt x="456" y="22"/>
                    <a:pt x="456" y="22"/>
                    <a:pt x="456" y="22"/>
                  </a:cubicBezTo>
                  <a:cubicBezTo>
                    <a:pt x="456" y="14"/>
                    <a:pt x="454" y="7"/>
                    <a:pt x="450" y="0"/>
                  </a:cubicBezTo>
                  <a:close/>
                  <a:moveTo>
                    <a:pt x="151" y="182"/>
                  </a:moveTo>
                  <a:cubicBezTo>
                    <a:pt x="45" y="248"/>
                    <a:pt x="45" y="248"/>
                    <a:pt x="45" y="248"/>
                  </a:cubicBezTo>
                  <a:cubicBezTo>
                    <a:pt x="41" y="250"/>
                    <a:pt x="35" y="249"/>
                    <a:pt x="33" y="245"/>
                  </a:cubicBezTo>
                  <a:cubicBezTo>
                    <a:pt x="30" y="241"/>
                    <a:pt x="31" y="235"/>
                    <a:pt x="36" y="233"/>
                  </a:cubicBezTo>
                  <a:cubicBezTo>
                    <a:pt x="142" y="167"/>
                    <a:pt x="142" y="167"/>
                    <a:pt x="142" y="167"/>
                  </a:cubicBezTo>
                  <a:cubicBezTo>
                    <a:pt x="146" y="165"/>
                    <a:pt x="151" y="166"/>
                    <a:pt x="154" y="170"/>
                  </a:cubicBezTo>
                  <a:cubicBezTo>
                    <a:pt x="156" y="174"/>
                    <a:pt x="155" y="180"/>
                    <a:pt x="151" y="182"/>
                  </a:cubicBezTo>
                  <a:close/>
                  <a:moveTo>
                    <a:pt x="424" y="245"/>
                  </a:moveTo>
                  <a:cubicBezTo>
                    <a:pt x="422" y="249"/>
                    <a:pt x="416" y="250"/>
                    <a:pt x="412" y="248"/>
                  </a:cubicBezTo>
                  <a:cubicBezTo>
                    <a:pt x="306" y="182"/>
                    <a:pt x="306" y="182"/>
                    <a:pt x="306" y="182"/>
                  </a:cubicBezTo>
                  <a:cubicBezTo>
                    <a:pt x="302" y="180"/>
                    <a:pt x="301" y="174"/>
                    <a:pt x="303" y="170"/>
                  </a:cubicBezTo>
                  <a:cubicBezTo>
                    <a:pt x="306" y="166"/>
                    <a:pt x="311" y="165"/>
                    <a:pt x="315" y="167"/>
                  </a:cubicBezTo>
                  <a:cubicBezTo>
                    <a:pt x="421" y="233"/>
                    <a:pt x="421" y="233"/>
                    <a:pt x="421" y="233"/>
                  </a:cubicBezTo>
                  <a:cubicBezTo>
                    <a:pt x="426" y="235"/>
                    <a:pt x="427" y="241"/>
                    <a:pt x="424" y="24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2400"/>
            </a:p>
          </p:txBody>
        </p:sp>
      </p:grpSp>
      <p:sp>
        <p:nvSpPr>
          <p:cNvPr id="27" name="圆角矩形 26"/>
          <p:cNvSpPr/>
          <p:nvPr/>
        </p:nvSpPr>
        <p:spPr>
          <a:xfrm>
            <a:off x="2620730" y="1835373"/>
            <a:ext cx="4137254" cy="579736"/>
          </a:xfrm>
          <a:prstGeom prst="roundRect">
            <a:avLst>
              <a:gd name="adj" fmla="val 12912"/>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12" tIns="45706" rIns="91412" bIns="45706" rtlCol="0" anchor="ctr"/>
          <a:lstStyle/>
          <a:p>
            <a:pPr algn="ctr"/>
            <a:endParaRPr lang="zh-CN" altLang="en-US" sz="2400"/>
          </a:p>
        </p:txBody>
      </p:sp>
      <p:sp>
        <p:nvSpPr>
          <p:cNvPr id="28" name="圆角矩形 27"/>
          <p:cNvSpPr/>
          <p:nvPr/>
        </p:nvSpPr>
        <p:spPr>
          <a:xfrm>
            <a:off x="2620728" y="2852119"/>
            <a:ext cx="4135340" cy="579736"/>
          </a:xfrm>
          <a:prstGeom prst="round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12" tIns="45706" rIns="91412" bIns="45706" rtlCol="0" anchor="ctr"/>
          <a:lstStyle/>
          <a:p>
            <a:pPr algn="ctr"/>
            <a:endParaRPr lang="zh-CN" altLang="en-US" sz="2400"/>
          </a:p>
        </p:txBody>
      </p:sp>
      <p:sp>
        <p:nvSpPr>
          <p:cNvPr id="29" name="圆角矩形 28"/>
          <p:cNvSpPr/>
          <p:nvPr/>
        </p:nvSpPr>
        <p:spPr>
          <a:xfrm>
            <a:off x="2620730" y="3930801"/>
            <a:ext cx="4137254" cy="579736"/>
          </a:xfrm>
          <a:prstGeom prst="round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12" tIns="45706" rIns="91412" bIns="45706" rtlCol="0" anchor="ctr"/>
          <a:lstStyle/>
          <a:p>
            <a:pPr algn="ctr"/>
            <a:endParaRPr lang="zh-CN" altLang="en-US" sz="2400"/>
          </a:p>
        </p:txBody>
      </p:sp>
      <p:sp>
        <p:nvSpPr>
          <p:cNvPr id="30" name="圆角矩形 29"/>
          <p:cNvSpPr/>
          <p:nvPr/>
        </p:nvSpPr>
        <p:spPr>
          <a:xfrm>
            <a:off x="2620728" y="4916248"/>
            <a:ext cx="4135340" cy="579736"/>
          </a:xfrm>
          <a:prstGeom prst="round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12" tIns="45706" rIns="91412" bIns="45706" rtlCol="0" anchor="ctr"/>
          <a:lstStyle/>
          <a:p>
            <a:pPr algn="ctr"/>
            <a:endParaRPr lang="zh-CN" altLang="en-US" sz="2400"/>
          </a:p>
        </p:txBody>
      </p:sp>
      <p:grpSp>
        <p:nvGrpSpPr>
          <p:cNvPr id="32" name="组合 31"/>
          <p:cNvGrpSpPr/>
          <p:nvPr/>
        </p:nvGrpSpPr>
        <p:grpSpPr>
          <a:xfrm>
            <a:off x="2620728" y="1835373"/>
            <a:ext cx="3604973" cy="579736"/>
            <a:chOff x="1964742" y="1376955"/>
            <a:chExt cx="2704564" cy="434936"/>
          </a:xfrm>
          <a:solidFill>
            <a:schemeClr val="accent1"/>
          </a:solidFill>
        </p:grpSpPr>
        <p:sp>
          <p:nvSpPr>
            <p:cNvPr id="35" name="圆角矩形 34"/>
            <p:cNvSpPr/>
            <p:nvPr/>
          </p:nvSpPr>
          <p:spPr>
            <a:xfrm>
              <a:off x="1964742" y="1376955"/>
              <a:ext cx="2704564" cy="434936"/>
            </a:xfrm>
            <a:prstGeom prst="roundRect">
              <a:avLst/>
            </a:prstGeom>
            <a:solidFill>
              <a:srgbClr val="79B84B"/>
            </a:solidFill>
            <a:ln>
              <a:noFill/>
            </a:ln>
          </p:spPr>
          <p:style>
            <a:lnRef idx="2">
              <a:schemeClr val="accent1">
                <a:shade val="50000"/>
              </a:schemeClr>
            </a:lnRef>
            <a:fillRef idx="1">
              <a:schemeClr val="accent1"/>
            </a:fillRef>
            <a:effectRef idx="0">
              <a:schemeClr val="accent1"/>
            </a:effectRef>
            <a:fontRef idx="minor">
              <a:schemeClr val="lt1"/>
            </a:fontRef>
          </p:style>
          <p:txBody>
            <a:bodyPr lIns="91412" tIns="45706" rIns="91412" bIns="45706" rtlCol="0" anchor="ctr"/>
            <a:lstStyle/>
            <a:p>
              <a:pPr algn="ctr"/>
              <a:endParaRPr lang="zh-CN" altLang="en-US" sz="2400"/>
            </a:p>
          </p:txBody>
        </p:sp>
        <p:sp>
          <p:nvSpPr>
            <p:cNvPr id="36" name="文本框 35"/>
            <p:cNvSpPr txBox="1"/>
            <p:nvPr/>
          </p:nvSpPr>
          <p:spPr>
            <a:xfrm>
              <a:off x="4080719" y="1479146"/>
              <a:ext cx="558392" cy="253877"/>
            </a:xfrm>
            <a:prstGeom prst="rect">
              <a:avLst/>
            </a:prstGeom>
            <a:noFill/>
          </p:spPr>
          <p:txBody>
            <a:bodyPr wrap="square" lIns="91412" tIns="45706" rIns="91412" bIns="45706" rtlCol="0">
              <a:spAutoFit/>
            </a:bodyPr>
            <a:lstStyle/>
            <a:p>
              <a:pPr algn="ctr"/>
              <a:r>
                <a:rPr lang="en-US" altLang="zh-CN" sz="1600" dirty="0">
                  <a:solidFill>
                    <a:schemeClr val="bg1"/>
                  </a:solidFill>
                  <a:latin typeface="微软雅黑" panose="020B0503020204020204" pitchFamily="34" charset="-122"/>
                  <a:ea typeface="微软雅黑" panose="020B0503020204020204" pitchFamily="34" charset="-122"/>
                </a:rPr>
                <a:t>95%</a:t>
              </a:r>
              <a:endParaRPr lang="zh-CN" altLang="en-US" sz="1600" dirty="0">
                <a:solidFill>
                  <a:schemeClr val="bg1"/>
                </a:solidFill>
                <a:latin typeface="微软雅黑" panose="020B0503020204020204" pitchFamily="34" charset="-122"/>
                <a:ea typeface="微软雅黑" panose="020B0503020204020204" pitchFamily="34" charset="-122"/>
              </a:endParaRPr>
            </a:p>
          </p:txBody>
        </p:sp>
      </p:grpSp>
      <p:grpSp>
        <p:nvGrpSpPr>
          <p:cNvPr id="33" name="组合 32"/>
          <p:cNvGrpSpPr/>
          <p:nvPr/>
        </p:nvGrpSpPr>
        <p:grpSpPr>
          <a:xfrm>
            <a:off x="2620729" y="2849164"/>
            <a:ext cx="2639357" cy="579736"/>
            <a:chOff x="1964742" y="2137533"/>
            <a:chExt cx="1980129" cy="434936"/>
          </a:xfrm>
          <a:solidFill>
            <a:schemeClr val="accent2"/>
          </a:solidFill>
        </p:grpSpPr>
        <p:sp>
          <p:nvSpPr>
            <p:cNvPr id="37" name="圆角矩形 36"/>
            <p:cNvSpPr/>
            <p:nvPr/>
          </p:nvSpPr>
          <p:spPr>
            <a:xfrm>
              <a:off x="1964742" y="2137533"/>
              <a:ext cx="1980128" cy="434936"/>
            </a:xfrm>
            <a:prstGeom prst="roundRect">
              <a:avLst/>
            </a:prstGeom>
            <a:solidFill>
              <a:srgbClr val="FFBF3F"/>
            </a:solidFill>
            <a:ln>
              <a:noFill/>
            </a:ln>
          </p:spPr>
          <p:style>
            <a:lnRef idx="2">
              <a:schemeClr val="accent1">
                <a:shade val="50000"/>
              </a:schemeClr>
            </a:lnRef>
            <a:fillRef idx="1">
              <a:schemeClr val="accent1"/>
            </a:fillRef>
            <a:effectRef idx="0">
              <a:schemeClr val="accent1"/>
            </a:effectRef>
            <a:fontRef idx="minor">
              <a:schemeClr val="lt1"/>
            </a:fontRef>
          </p:style>
          <p:txBody>
            <a:bodyPr lIns="91412" tIns="45706" rIns="91412" bIns="45706" rtlCol="0" anchor="ctr"/>
            <a:lstStyle/>
            <a:p>
              <a:pPr algn="ctr"/>
              <a:endParaRPr lang="zh-CN" altLang="en-US" sz="2400"/>
            </a:p>
          </p:txBody>
        </p:sp>
        <p:sp>
          <p:nvSpPr>
            <p:cNvPr id="38" name="文本框 37"/>
            <p:cNvSpPr txBox="1"/>
            <p:nvPr/>
          </p:nvSpPr>
          <p:spPr>
            <a:xfrm>
              <a:off x="3386479" y="2241908"/>
              <a:ext cx="558392" cy="253877"/>
            </a:xfrm>
            <a:prstGeom prst="rect">
              <a:avLst/>
            </a:prstGeom>
            <a:noFill/>
          </p:spPr>
          <p:txBody>
            <a:bodyPr wrap="square" lIns="91412" tIns="45706" rIns="91412" bIns="45706" rtlCol="0">
              <a:spAutoFit/>
            </a:bodyPr>
            <a:lstStyle/>
            <a:p>
              <a:pPr algn="ctr"/>
              <a:r>
                <a:rPr lang="en-US" altLang="zh-CN" sz="1600" dirty="0">
                  <a:solidFill>
                    <a:schemeClr val="bg1"/>
                  </a:solidFill>
                  <a:latin typeface="微软雅黑" panose="020B0503020204020204" pitchFamily="34" charset="-122"/>
                  <a:ea typeface="微软雅黑" panose="020B0503020204020204" pitchFamily="34" charset="-122"/>
                </a:rPr>
                <a:t>75%</a:t>
              </a:r>
              <a:endParaRPr lang="zh-CN" altLang="en-US" sz="1600" dirty="0">
                <a:solidFill>
                  <a:schemeClr val="bg1"/>
                </a:solidFill>
                <a:latin typeface="微软雅黑" panose="020B0503020204020204" pitchFamily="34" charset="-122"/>
                <a:ea typeface="微软雅黑" panose="020B0503020204020204" pitchFamily="34" charset="-122"/>
              </a:endParaRPr>
            </a:p>
          </p:txBody>
        </p:sp>
      </p:grpSp>
      <p:grpSp>
        <p:nvGrpSpPr>
          <p:cNvPr id="34" name="组合 33"/>
          <p:cNvGrpSpPr/>
          <p:nvPr/>
        </p:nvGrpSpPr>
        <p:grpSpPr>
          <a:xfrm>
            <a:off x="2620729" y="3938041"/>
            <a:ext cx="2059987" cy="579736"/>
            <a:chOff x="1964742" y="2954443"/>
            <a:chExt cx="1545467" cy="434936"/>
          </a:xfrm>
          <a:solidFill>
            <a:schemeClr val="accent3"/>
          </a:solidFill>
        </p:grpSpPr>
        <p:sp>
          <p:nvSpPr>
            <p:cNvPr id="39" name="圆角矩形 38"/>
            <p:cNvSpPr/>
            <p:nvPr/>
          </p:nvSpPr>
          <p:spPr>
            <a:xfrm>
              <a:off x="1964742" y="2954443"/>
              <a:ext cx="1545467" cy="434936"/>
            </a:xfrm>
            <a:prstGeom prst="roundRect">
              <a:avLst/>
            </a:prstGeom>
            <a:solidFill>
              <a:srgbClr val="FF7254"/>
            </a:solidFill>
            <a:ln>
              <a:noFill/>
            </a:ln>
          </p:spPr>
          <p:style>
            <a:lnRef idx="2">
              <a:schemeClr val="accent1">
                <a:shade val="50000"/>
              </a:schemeClr>
            </a:lnRef>
            <a:fillRef idx="1">
              <a:schemeClr val="accent1"/>
            </a:fillRef>
            <a:effectRef idx="0">
              <a:schemeClr val="accent1"/>
            </a:effectRef>
            <a:fontRef idx="minor">
              <a:schemeClr val="lt1"/>
            </a:fontRef>
          </p:style>
          <p:txBody>
            <a:bodyPr lIns="91412" tIns="45706" rIns="91412" bIns="45706" rtlCol="0" anchor="ctr"/>
            <a:lstStyle/>
            <a:p>
              <a:pPr algn="ctr"/>
              <a:endParaRPr lang="zh-CN" altLang="en-US" sz="2400"/>
            </a:p>
          </p:txBody>
        </p:sp>
        <p:sp>
          <p:nvSpPr>
            <p:cNvPr id="40" name="文本框 39"/>
            <p:cNvSpPr txBox="1"/>
            <p:nvPr/>
          </p:nvSpPr>
          <p:spPr>
            <a:xfrm>
              <a:off x="2951817" y="3058180"/>
              <a:ext cx="558392" cy="253877"/>
            </a:xfrm>
            <a:prstGeom prst="rect">
              <a:avLst/>
            </a:prstGeom>
            <a:noFill/>
            <a:ln>
              <a:noFill/>
            </a:ln>
          </p:spPr>
          <p:txBody>
            <a:bodyPr wrap="square" lIns="91412" tIns="45706" rIns="91412" bIns="45706" rtlCol="0">
              <a:spAutoFit/>
            </a:bodyPr>
            <a:lstStyle/>
            <a:p>
              <a:pPr algn="ctr"/>
              <a:r>
                <a:rPr lang="en-US" altLang="zh-CN" sz="1600" dirty="0">
                  <a:solidFill>
                    <a:schemeClr val="bg1"/>
                  </a:solidFill>
                  <a:latin typeface="微软雅黑" panose="020B0503020204020204" pitchFamily="34" charset="-122"/>
                  <a:ea typeface="微软雅黑" panose="020B0503020204020204" pitchFamily="34" charset="-122"/>
                </a:rPr>
                <a:t>55%</a:t>
              </a:r>
              <a:endParaRPr lang="zh-CN" altLang="en-US" sz="1600" dirty="0">
                <a:solidFill>
                  <a:schemeClr val="bg1"/>
                </a:solidFill>
                <a:latin typeface="微软雅黑" panose="020B0503020204020204" pitchFamily="34" charset="-122"/>
                <a:ea typeface="微软雅黑" panose="020B0503020204020204" pitchFamily="34" charset="-122"/>
              </a:endParaRPr>
            </a:p>
          </p:txBody>
        </p:sp>
      </p:grpSp>
      <p:grpSp>
        <p:nvGrpSpPr>
          <p:cNvPr id="44" name="组合 43"/>
          <p:cNvGrpSpPr/>
          <p:nvPr/>
        </p:nvGrpSpPr>
        <p:grpSpPr>
          <a:xfrm>
            <a:off x="2620729" y="4923291"/>
            <a:ext cx="1437772" cy="579736"/>
            <a:chOff x="1964742" y="3693608"/>
            <a:chExt cx="1078662" cy="434936"/>
          </a:xfrm>
          <a:solidFill>
            <a:schemeClr val="accent4"/>
          </a:solidFill>
        </p:grpSpPr>
        <p:sp>
          <p:nvSpPr>
            <p:cNvPr id="41" name="圆角矩形 40"/>
            <p:cNvSpPr/>
            <p:nvPr/>
          </p:nvSpPr>
          <p:spPr>
            <a:xfrm>
              <a:off x="1964742" y="3693608"/>
              <a:ext cx="1067506" cy="434936"/>
            </a:xfrm>
            <a:prstGeom prst="roundRect">
              <a:avLst/>
            </a:prstGeom>
            <a:solidFill>
              <a:srgbClr val="55BEBB"/>
            </a:solidFill>
            <a:ln>
              <a:noFill/>
            </a:ln>
          </p:spPr>
          <p:style>
            <a:lnRef idx="2">
              <a:schemeClr val="accent1">
                <a:shade val="50000"/>
              </a:schemeClr>
            </a:lnRef>
            <a:fillRef idx="1">
              <a:schemeClr val="accent1"/>
            </a:fillRef>
            <a:effectRef idx="0">
              <a:schemeClr val="accent1"/>
            </a:effectRef>
            <a:fontRef idx="minor">
              <a:schemeClr val="lt1"/>
            </a:fontRef>
          </p:style>
          <p:txBody>
            <a:bodyPr lIns="91412" tIns="45706" rIns="91412" bIns="45706" rtlCol="0" anchor="ctr"/>
            <a:lstStyle/>
            <a:p>
              <a:pPr algn="ctr"/>
              <a:endParaRPr lang="zh-CN" altLang="en-US" sz="2400"/>
            </a:p>
          </p:txBody>
        </p:sp>
        <p:sp>
          <p:nvSpPr>
            <p:cNvPr id="42" name="文本框 41"/>
            <p:cNvSpPr txBox="1"/>
            <p:nvPr/>
          </p:nvSpPr>
          <p:spPr>
            <a:xfrm>
              <a:off x="2485012" y="3788761"/>
              <a:ext cx="558392" cy="253877"/>
            </a:xfrm>
            <a:prstGeom prst="rect">
              <a:avLst/>
            </a:prstGeom>
            <a:noFill/>
          </p:spPr>
          <p:txBody>
            <a:bodyPr wrap="square" lIns="91412" tIns="45706" rIns="91412" bIns="45706" rtlCol="0">
              <a:spAutoFit/>
            </a:bodyPr>
            <a:lstStyle/>
            <a:p>
              <a:pPr algn="ctr"/>
              <a:r>
                <a:rPr lang="en-US" altLang="zh-CN" sz="1600" dirty="0">
                  <a:solidFill>
                    <a:schemeClr val="bg1"/>
                  </a:solidFill>
                  <a:latin typeface="微软雅黑" panose="020B0503020204020204" pitchFamily="34" charset="-122"/>
                  <a:ea typeface="微软雅黑" panose="020B0503020204020204" pitchFamily="34" charset="-122"/>
                </a:rPr>
                <a:t>25%</a:t>
              </a:r>
              <a:endParaRPr lang="zh-CN" altLang="en-US" sz="1600" dirty="0">
                <a:solidFill>
                  <a:schemeClr val="bg1"/>
                </a:solidFill>
                <a:latin typeface="微软雅黑" panose="020B0503020204020204" pitchFamily="34" charset="-122"/>
                <a:ea typeface="微软雅黑" panose="020B0503020204020204" pitchFamily="34" charset="-122"/>
              </a:endParaRPr>
            </a:p>
          </p:txBody>
        </p:sp>
      </p:grpSp>
      <p:sp>
        <p:nvSpPr>
          <p:cNvPr id="47" name="Text Box 10"/>
          <p:cNvSpPr txBox="1">
            <a:spLocks noChangeArrowheads="1"/>
          </p:cNvSpPr>
          <p:nvPr/>
        </p:nvSpPr>
        <p:spPr bwMode="auto">
          <a:xfrm>
            <a:off x="7029856" y="1893304"/>
            <a:ext cx="3961177" cy="430869"/>
          </a:xfrm>
          <a:prstGeom prst="rect">
            <a:avLst/>
          </a:prstGeom>
          <a:noFill/>
          <a:ln w="9525">
            <a:noFill/>
            <a:miter lim="800000"/>
          </a:ln>
        </p:spPr>
        <p:txBody>
          <a:bodyPr lIns="60941" tIns="30471" rIns="60941" bIns="30471">
            <a:spAutoFit/>
          </a:bodyPr>
          <a:lstStyle>
            <a:lvl1pPr defTabSz="1449070">
              <a:defRPr>
                <a:solidFill>
                  <a:schemeClr val="tx1"/>
                </a:solidFill>
                <a:latin typeface="Calibri" panose="020F0502020204030204" pitchFamily="34" charset="0"/>
              </a:defRPr>
            </a:lvl1pPr>
            <a:lvl2pPr marL="742950" indent="-285750" defTabSz="1449070">
              <a:defRPr>
                <a:solidFill>
                  <a:schemeClr val="tx1"/>
                </a:solidFill>
                <a:latin typeface="Calibri" panose="020F0502020204030204" pitchFamily="34" charset="0"/>
              </a:defRPr>
            </a:lvl2pPr>
            <a:lvl3pPr marL="1143000" indent="-228600" defTabSz="1449070">
              <a:defRPr>
                <a:solidFill>
                  <a:schemeClr val="tx1"/>
                </a:solidFill>
                <a:latin typeface="Calibri" panose="020F0502020204030204" pitchFamily="34" charset="0"/>
              </a:defRPr>
            </a:lvl3pPr>
            <a:lvl4pPr marL="1600200" indent="-228600" defTabSz="1449070">
              <a:defRPr>
                <a:solidFill>
                  <a:schemeClr val="tx1"/>
                </a:solidFill>
                <a:latin typeface="Calibri" panose="020F0502020204030204" pitchFamily="34" charset="0"/>
              </a:defRPr>
            </a:lvl4pPr>
            <a:lvl5pPr marL="2057400" indent="-228600" defTabSz="1449070">
              <a:defRPr>
                <a:solidFill>
                  <a:schemeClr val="tx1"/>
                </a:solidFill>
                <a:latin typeface="Calibri" panose="020F0502020204030204" pitchFamily="34" charset="0"/>
              </a:defRPr>
            </a:lvl5pPr>
            <a:lvl6pPr marL="2514600" indent="-228600" defTabSz="1449070" fontAlgn="base">
              <a:spcBef>
                <a:spcPct val="0"/>
              </a:spcBef>
              <a:spcAft>
                <a:spcPct val="0"/>
              </a:spcAft>
              <a:defRPr>
                <a:solidFill>
                  <a:schemeClr val="tx1"/>
                </a:solidFill>
                <a:latin typeface="Calibri" panose="020F0502020204030204" pitchFamily="34" charset="0"/>
              </a:defRPr>
            </a:lvl6pPr>
            <a:lvl7pPr marL="2971800" indent="-228600" defTabSz="1449070" fontAlgn="base">
              <a:spcBef>
                <a:spcPct val="0"/>
              </a:spcBef>
              <a:spcAft>
                <a:spcPct val="0"/>
              </a:spcAft>
              <a:defRPr>
                <a:solidFill>
                  <a:schemeClr val="tx1"/>
                </a:solidFill>
                <a:latin typeface="Calibri" panose="020F0502020204030204" pitchFamily="34" charset="0"/>
              </a:defRPr>
            </a:lvl7pPr>
            <a:lvl8pPr marL="3429000" indent="-228600" defTabSz="1449070" fontAlgn="base">
              <a:spcBef>
                <a:spcPct val="0"/>
              </a:spcBef>
              <a:spcAft>
                <a:spcPct val="0"/>
              </a:spcAft>
              <a:defRPr>
                <a:solidFill>
                  <a:schemeClr val="tx1"/>
                </a:solidFill>
                <a:latin typeface="Calibri" panose="020F0502020204030204" pitchFamily="34" charset="0"/>
              </a:defRPr>
            </a:lvl8pPr>
            <a:lvl9pPr marL="3886200" indent="-228600" defTabSz="1449070" fontAlgn="base">
              <a:spcBef>
                <a:spcPct val="0"/>
              </a:spcBef>
              <a:spcAft>
                <a:spcPct val="0"/>
              </a:spcAft>
              <a:defRPr>
                <a:solidFill>
                  <a:schemeClr val="tx1"/>
                </a:solidFill>
                <a:latin typeface="Calibri" panose="020F0502020204030204" pitchFamily="34" charset="0"/>
              </a:defRPr>
            </a:lvl9pPr>
          </a:lstStyle>
          <a:p>
            <a:pPr>
              <a:defRPr/>
            </a:pPr>
            <a:r>
              <a:rPr lang="zh-CN" altLang="en-US" sz="1200" dirty="0">
                <a:latin typeface="微软雅黑" panose="020B0503020204020204" pitchFamily="34" charset="-122"/>
                <a:ea typeface="微软雅黑" panose="020B0503020204020204" pitchFamily="34" charset="-122"/>
              </a:rPr>
              <a:t>所有文字都可以随意更改成您的文字内容 鼠标点击修改的地方</a:t>
            </a:r>
            <a:endParaRPr lang="en-US" altLang="zh-CN" sz="1200" dirty="0">
              <a:latin typeface="微软雅黑" panose="020B0503020204020204" pitchFamily="34" charset="-122"/>
              <a:ea typeface="微软雅黑" panose="020B0503020204020204" pitchFamily="34" charset="-122"/>
            </a:endParaRPr>
          </a:p>
        </p:txBody>
      </p:sp>
      <p:sp>
        <p:nvSpPr>
          <p:cNvPr id="51" name="Text Box 10"/>
          <p:cNvSpPr txBox="1">
            <a:spLocks noChangeArrowheads="1"/>
          </p:cNvSpPr>
          <p:nvPr/>
        </p:nvSpPr>
        <p:spPr bwMode="auto">
          <a:xfrm>
            <a:off x="7029856" y="2895985"/>
            <a:ext cx="3961177" cy="430869"/>
          </a:xfrm>
          <a:prstGeom prst="rect">
            <a:avLst/>
          </a:prstGeom>
          <a:noFill/>
          <a:ln w="9525">
            <a:noFill/>
            <a:miter lim="800000"/>
          </a:ln>
        </p:spPr>
        <p:txBody>
          <a:bodyPr lIns="60941" tIns="30471" rIns="60941" bIns="30471">
            <a:spAutoFit/>
          </a:bodyPr>
          <a:lstStyle>
            <a:lvl1pPr defTabSz="1449070">
              <a:defRPr>
                <a:solidFill>
                  <a:schemeClr val="tx1"/>
                </a:solidFill>
                <a:latin typeface="Calibri" panose="020F0502020204030204" pitchFamily="34" charset="0"/>
              </a:defRPr>
            </a:lvl1pPr>
            <a:lvl2pPr marL="742950" indent="-285750" defTabSz="1449070">
              <a:defRPr>
                <a:solidFill>
                  <a:schemeClr val="tx1"/>
                </a:solidFill>
                <a:latin typeface="Calibri" panose="020F0502020204030204" pitchFamily="34" charset="0"/>
              </a:defRPr>
            </a:lvl2pPr>
            <a:lvl3pPr marL="1143000" indent="-228600" defTabSz="1449070">
              <a:defRPr>
                <a:solidFill>
                  <a:schemeClr val="tx1"/>
                </a:solidFill>
                <a:latin typeface="Calibri" panose="020F0502020204030204" pitchFamily="34" charset="0"/>
              </a:defRPr>
            </a:lvl3pPr>
            <a:lvl4pPr marL="1600200" indent="-228600" defTabSz="1449070">
              <a:defRPr>
                <a:solidFill>
                  <a:schemeClr val="tx1"/>
                </a:solidFill>
                <a:latin typeface="Calibri" panose="020F0502020204030204" pitchFamily="34" charset="0"/>
              </a:defRPr>
            </a:lvl4pPr>
            <a:lvl5pPr marL="2057400" indent="-228600" defTabSz="1449070">
              <a:defRPr>
                <a:solidFill>
                  <a:schemeClr val="tx1"/>
                </a:solidFill>
                <a:latin typeface="Calibri" panose="020F0502020204030204" pitchFamily="34" charset="0"/>
              </a:defRPr>
            </a:lvl5pPr>
            <a:lvl6pPr marL="2514600" indent="-228600" defTabSz="1449070" fontAlgn="base">
              <a:spcBef>
                <a:spcPct val="0"/>
              </a:spcBef>
              <a:spcAft>
                <a:spcPct val="0"/>
              </a:spcAft>
              <a:defRPr>
                <a:solidFill>
                  <a:schemeClr val="tx1"/>
                </a:solidFill>
                <a:latin typeface="Calibri" panose="020F0502020204030204" pitchFamily="34" charset="0"/>
              </a:defRPr>
            </a:lvl6pPr>
            <a:lvl7pPr marL="2971800" indent="-228600" defTabSz="1449070" fontAlgn="base">
              <a:spcBef>
                <a:spcPct val="0"/>
              </a:spcBef>
              <a:spcAft>
                <a:spcPct val="0"/>
              </a:spcAft>
              <a:defRPr>
                <a:solidFill>
                  <a:schemeClr val="tx1"/>
                </a:solidFill>
                <a:latin typeface="Calibri" panose="020F0502020204030204" pitchFamily="34" charset="0"/>
              </a:defRPr>
            </a:lvl7pPr>
            <a:lvl8pPr marL="3429000" indent="-228600" defTabSz="1449070" fontAlgn="base">
              <a:spcBef>
                <a:spcPct val="0"/>
              </a:spcBef>
              <a:spcAft>
                <a:spcPct val="0"/>
              </a:spcAft>
              <a:defRPr>
                <a:solidFill>
                  <a:schemeClr val="tx1"/>
                </a:solidFill>
                <a:latin typeface="Calibri" panose="020F0502020204030204" pitchFamily="34" charset="0"/>
              </a:defRPr>
            </a:lvl8pPr>
            <a:lvl9pPr marL="3886200" indent="-228600" defTabSz="1449070" fontAlgn="base">
              <a:spcBef>
                <a:spcPct val="0"/>
              </a:spcBef>
              <a:spcAft>
                <a:spcPct val="0"/>
              </a:spcAft>
              <a:defRPr>
                <a:solidFill>
                  <a:schemeClr val="tx1"/>
                </a:solidFill>
                <a:latin typeface="Calibri" panose="020F0502020204030204" pitchFamily="34" charset="0"/>
              </a:defRPr>
            </a:lvl9pPr>
          </a:lstStyle>
          <a:p>
            <a:pPr>
              <a:defRPr/>
            </a:pPr>
            <a:r>
              <a:rPr lang="zh-CN" altLang="en-US" sz="1200" dirty="0">
                <a:latin typeface="微软雅黑" panose="020B0503020204020204" pitchFamily="34" charset="-122"/>
                <a:ea typeface="微软雅黑" panose="020B0503020204020204" pitchFamily="34" charset="-122"/>
              </a:rPr>
              <a:t>所有文字都可以随意更改成您的文字内容 鼠标点击修改的地方</a:t>
            </a:r>
            <a:endParaRPr lang="en-US" altLang="zh-CN" sz="1200" dirty="0">
              <a:latin typeface="微软雅黑" panose="020B0503020204020204" pitchFamily="34" charset="-122"/>
              <a:ea typeface="微软雅黑" panose="020B0503020204020204" pitchFamily="34" charset="-122"/>
            </a:endParaRPr>
          </a:p>
        </p:txBody>
      </p:sp>
      <p:sp>
        <p:nvSpPr>
          <p:cNvPr id="52" name="Text Box 10"/>
          <p:cNvSpPr txBox="1">
            <a:spLocks noChangeArrowheads="1"/>
          </p:cNvSpPr>
          <p:nvPr/>
        </p:nvSpPr>
        <p:spPr bwMode="auto">
          <a:xfrm>
            <a:off x="7029856" y="3979812"/>
            <a:ext cx="3961177" cy="430869"/>
          </a:xfrm>
          <a:prstGeom prst="rect">
            <a:avLst/>
          </a:prstGeom>
          <a:noFill/>
          <a:ln w="9525">
            <a:noFill/>
            <a:miter lim="800000"/>
          </a:ln>
        </p:spPr>
        <p:txBody>
          <a:bodyPr lIns="60941" tIns="30471" rIns="60941" bIns="30471">
            <a:spAutoFit/>
          </a:bodyPr>
          <a:lstStyle>
            <a:lvl1pPr defTabSz="1449070">
              <a:defRPr>
                <a:solidFill>
                  <a:schemeClr val="tx1"/>
                </a:solidFill>
                <a:latin typeface="Calibri" panose="020F0502020204030204" pitchFamily="34" charset="0"/>
              </a:defRPr>
            </a:lvl1pPr>
            <a:lvl2pPr marL="742950" indent="-285750" defTabSz="1449070">
              <a:defRPr>
                <a:solidFill>
                  <a:schemeClr val="tx1"/>
                </a:solidFill>
                <a:latin typeface="Calibri" panose="020F0502020204030204" pitchFamily="34" charset="0"/>
              </a:defRPr>
            </a:lvl2pPr>
            <a:lvl3pPr marL="1143000" indent="-228600" defTabSz="1449070">
              <a:defRPr>
                <a:solidFill>
                  <a:schemeClr val="tx1"/>
                </a:solidFill>
                <a:latin typeface="Calibri" panose="020F0502020204030204" pitchFamily="34" charset="0"/>
              </a:defRPr>
            </a:lvl3pPr>
            <a:lvl4pPr marL="1600200" indent="-228600" defTabSz="1449070">
              <a:defRPr>
                <a:solidFill>
                  <a:schemeClr val="tx1"/>
                </a:solidFill>
                <a:latin typeface="Calibri" panose="020F0502020204030204" pitchFamily="34" charset="0"/>
              </a:defRPr>
            </a:lvl4pPr>
            <a:lvl5pPr marL="2057400" indent="-228600" defTabSz="1449070">
              <a:defRPr>
                <a:solidFill>
                  <a:schemeClr val="tx1"/>
                </a:solidFill>
                <a:latin typeface="Calibri" panose="020F0502020204030204" pitchFamily="34" charset="0"/>
              </a:defRPr>
            </a:lvl5pPr>
            <a:lvl6pPr marL="2514600" indent="-228600" defTabSz="1449070" fontAlgn="base">
              <a:spcBef>
                <a:spcPct val="0"/>
              </a:spcBef>
              <a:spcAft>
                <a:spcPct val="0"/>
              </a:spcAft>
              <a:defRPr>
                <a:solidFill>
                  <a:schemeClr val="tx1"/>
                </a:solidFill>
                <a:latin typeface="Calibri" panose="020F0502020204030204" pitchFamily="34" charset="0"/>
              </a:defRPr>
            </a:lvl6pPr>
            <a:lvl7pPr marL="2971800" indent="-228600" defTabSz="1449070" fontAlgn="base">
              <a:spcBef>
                <a:spcPct val="0"/>
              </a:spcBef>
              <a:spcAft>
                <a:spcPct val="0"/>
              </a:spcAft>
              <a:defRPr>
                <a:solidFill>
                  <a:schemeClr val="tx1"/>
                </a:solidFill>
                <a:latin typeface="Calibri" panose="020F0502020204030204" pitchFamily="34" charset="0"/>
              </a:defRPr>
            </a:lvl7pPr>
            <a:lvl8pPr marL="3429000" indent="-228600" defTabSz="1449070" fontAlgn="base">
              <a:spcBef>
                <a:spcPct val="0"/>
              </a:spcBef>
              <a:spcAft>
                <a:spcPct val="0"/>
              </a:spcAft>
              <a:defRPr>
                <a:solidFill>
                  <a:schemeClr val="tx1"/>
                </a:solidFill>
                <a:latin typeface="Calibri" panose="020F0502020204030204" pitchFamily="34" charset="0"/>
              </a:defRPr>
            </a:lvl8pPr>
            <a:lvl9pPr marL="3886200" indent="-228600" defTabSz="1449070" fontAlgn="base">
              <a:spcBef>
                <a:spcPct val="0"/>
              </a:spcBef>
              <a:spcAft>
                <a:spcPct val="0"/>
              </a:spcAft>
              <a:defRPr>
                <a:solidFill>
                  <a:schemeClr val="tx1"/>
                </a:solidFill>
                <a:latin typeface="Calibri" panose="020F0502020204030204" pitchFamily="34" charset="0"/>
              </a:defRPr>
            </a:lvl9pPr>
          </a:lstStyle>
          <a:p>
            <a:pPr>
              <a:defRPr/>
            </a:pPr>
            <a:r>
              <a:rPr lang="zh-CN" altLang="en-US" sz="1200" dirty="0">
                <a:latin typeface="微软雅黑" panose="020B0503020204020204" pitchFamily="34" charset="-122"/>
                <a:ea typeface="微软雅黑" panose="020B0503020204020204" pitchFamily="34" charset="-122"/>
              </a:rPr>
              <a:t>所有文字都可以随意更改成您的文字内容 鼠标点击修改的地方</a:t>
            </a:r>
            <a:endParaRPr lang="en-US" altLang="zh-CN" sz="1200" dirty="0">
              <a:latin typeface="微软雅黑" panose="020B0503020204020204" pitchFamily="34" charset="-122"/>
              <a:ea typeface="微软雅黑" panose="020B0503020204020204" pitchFamily="34" charset="-122"/>
            </a:endParaRPr>
          </a:p>
        </p:txBody>
      </p:sp>
      <p:sp>
        <p:nvSpPr>
          <p:cNvPr id="53" name="Text Box 10"/>
          <p:cNvSpPr txBox="1">
            <a:spLocks noChangeArrowheads="1"/>
          </p:cNvSpPr>
          <p:nvPr/>
        </p:nvSpPr>
        <p:spPr bwMode="auto">
          <a:xfrm>
            <a:off x="7029856" y="4957819"/>
            <a:ext cx="3961177" cy="430869"/>
          </a:xfrm>
          <a:prstGeom prst="rect">
            <a:avLst/>
          </a:prstGeom>
          <a:noFill/>
          <a:ln w="9525">
            <a:noFill/>
            <a:miter lim="800000"/>
          </a:ln>
        </p:spPr>
        <p:txBody>
          <a:bodyPr lIns="60941" tIns="30471" rIns="60941" bIns="30471">
            <a:spAutoFit/>
          </a:bodyPr>
          <a:lstStyle>
            <a:lvl1pPr defTabSz="1449070">
              <a:defRPr>
                <a:solidFill>
                  <a:schemeClr val="tx1"/>
                </a:solidFill>
                <a:latin typeface="Calibri" panose="020F0502020204030204" pitchFamily="34" charset="0"/>
              </a:defRPr>
            </a:lvl1pPr>
            <a:lvl2pPr marL="742950" indent="-285750" defTabSz="1449070">
              <a:defRPr>
                <a:solidFill>
                  <a:schemeClr val="tx1"/>
                </a:solidFill>
                <a:latin typeface="Calibri" panose="020F0502020204030204" pitchFamily="34" charset="0"/>
              </a:defRPr>
            </a:lvl2pPr>
            <a:lvl3pPr marL="1143000" indent="-228600" defTabSz="1449070">
              <a:defRPr>
                <a:solidFill>
                  <a:schemeClr val="tx1"/>
                </a:solidFill>
                <a:latin typeface="Calibri" panose="020F0502020204030204" pitchFamily="34" charset="0"/>
              </a:defRPr>
            </a:lvl3pPr>
            <a:lvl4pPr marL="1600200" indent="-228600" defTabSz="1449070">
              <a:defRPr>
                <a:solidFill>
                  <a:schemeClr val="tx1"/>
                </a:solidFill>
                <a:latin typeface="Calibri" panose="020F0502020204030204" pitchFamily="34" charset="0"/>
              </a:defRPr>
            </a:lvl4pPr>
            <a:lvl5pPr marL="2057400" indent="-228600" defTabSz="1449070">
              <a:defRPr>
                <a:solidFill>
                  <a:schemeClr val="tx1"/>
                </a:solidFill>
                <a:latin typeface="Calibri" panose="020F0502020204030204" pitchFamily="34" charset="0"/>
              </a:defRPr>
            </a:lvl5pPr>
            <a:lvl6pPr marL="2514600" indent="-228600" defTabSz="1449070" fontAlgn="base">
              <a:spcBef>
                <a:spcPct val="0"/>
              </a:spcBef>
              <a:spcAft>
                <a:spcPct val="0"/>
              </a:spcAft>
              <a:defRPr>
                <a:solidFill>
                  <a:schemeClr val="tx1"/>
                </a:solidFill>
                <a:latin typeface="Calibri" panose="020F0502020204030204" pitchFamily="34" charset="0"/>
              </a:defRPr>
            </a:lvl6pPr>
            <a:lvl7pPr marL="2971800" indent="-228600" defTabSz="1449070" fontAlgn="base">
              <a:spcBef>
                <a:spcPct val="0"/>
              </a:spcBef>
              <a:spcAft>
                <a:spcPct val="0"/>
              </a:spcAft>
              <a:defRPr>
                <a:solidFill>
                  <a:schemeClr val="tx1"/>
                </a:solidFill>
                <a:latin typeface="Calibri" panose="020F0502020204030204" pitchFamily="34" charset="0"/>
              </a:defRPr>
            </a:lvl7pPr>
            <a:lvl8pPr marL="3429000" indent="-228600" defTabSz="1449070" fontAlgn="base">
              <a:spcBef>
                <a:spcPct val="0"/>
              </a:spcBef>
              <a:spcAft>
                <a:spcPct val="0"/>
              </a:spcAft>
              <a:defRPr>
                <a:solidFill>
                  <a:schemeClr val="tx1"/>
                </a:solidFill>
                <a:latin typeface="Calibri" panose="020F0502020204030204" pitchFamily="34" charset="0"/>
              </a:defRPr>
            </a:lvl8pPr>
            <a:lvl9pPr marL="3886200" indent="-228600" defTabSz="1449070" fontAlgn="base">
              <a:spcBef>
                <a:spcPct val="0"/>
              </a:spcBef>
              <a:spcAft>
                <a:spcPct val="0"/>
              </a:spcAft>
              <a:defRPr>
                <a:solidFill>
                  <a:schemeClr val="tx1"/>
                </a:solidFill>
                <a:latin typeface="Calibri" panose="020F0502020204030204" pitchFamily="34" charset="0"/>
              </a:defRPr>
            </a:lvl9pPr>
          </a:lstStyle>
          <a:p>
            <a:pPr>
              <a:defRPr/>
            </a:pPr>
            <a:r>
              <a:rPr lang="zh-CN" altLang="en-US" sz="1200" dirty="0">
                <a:latin typeface="微软雅黑" panose="020B0503020204020204" pitchFamily="34" charset="-122"/>
                <a:ea typeface="微软雅黑" panose="020B0503020204020204" pitchFamily="34" charset="-122"/>
              </a:rPr>
              <a:t>所有文字都可以随意更改成您的文字内容 鼠标点击修改的地方</a:t>
            </a:r>
            <a:endParaRPr lang="en-US" altLang="zh-CN" sz="1200" dirty="0">
              <a:latin typeface="微软雅黑" panose="020B0503020204020204" pitchFamily="34" charset="-122"/>
              <a:ea typeface="微软雅黑" panose="020B0503020204020204" pitchFamily="34" charset="-122"/>
            </a:endParaRPr>
          </a:p>
        </p:txBody>
      </p:sp>
      <p:cxnSp>
        <p:nvCxnSpPr>
          <p:cNvPr id="50" name="直接连接符 49"/>
          <p:cNvCxnSpPr/>
          <p:nvPr/>
        </p:nvCxnSpPr>
        <p:spPr>
          <a:xfrm>
            <a:off x="145176" y="384520"/>
            <a:ext cx="4937449" cy="0"/>
          </a:xfrm>
          <a:prstGeom prst="line">
            <a:avLst/>
          </a:prstGeom>
          <a:ln>
            <a:solidFill>
              <a:schemeClr val="tx1">
                <a:lumMod val="25000"/>
                <a:lumOff val="75000"/>
              </a:schemeClr>
            </a:solidFill>
          </a:ln>
        </p:spPr>
        <p:style>
          <a:lnRef idx="1">
            <a:schemeClr val="accent1"/>
          </a:lnRef>
          <a:fillRef idx="0">
            <a:schemeClr val="accent1"/>
          </a:fillRef>
          <a:effectRef idx="0">
            <a:schemeClr val="accent1"/>
          </a:effectRef>
          <a:fontRef idx="minor">
            <a:schemeClr val="tx1"/>
          </a:fontRef>
        </p:style>
      </p:cxnSp>
      <p:cxnSp>
        <p:nvCxnSpPr>
          <p:cNvPr id="57" name="直接连接符 56"/>
          <p:cNvCxnSpPr/>
          <p:nvPr/>
        </p:nvCxnSpPr>
        <p:spPr>
          <a:xfrm>
            <a:off x="7013394" y="384520"/>
            <a:ext cx="4937449" cy="0"/>
          </a:xfrm>
          <a:prstGeom prst="line">
            <a:avLst/>
          </a:prstGeom>
          <a:ln>
            <a:solidFill>
              <a:schemeClr val="tx1">
                <a:lumMod val="25000"/>
                <a:lumOff val="75000"/>
              </a:schemeClr>
            </a:solidFill>
          </a:ln>
        </p:spPr>
        <p:style>
          <a:lnRef idx="1">
            <a:schemeClr val="accent1"/>
          </a:lnRef>
          <a:fillRef idx="0">
            <a:schemeClr val="accent1"/>
          </a:fillRef>
          <a:effectRef idx="0">
            <a:schemeClr val="accent1"/>
          </a:effectRef>
          <a:fontRef idx="minor">
            <a:schemeClr val="tx1"/>
          </a:fontRef>
        </p:style>
      </p:cxnSp>
      <p:sp>
        <p:nvSpPr>
          <p:cNvPr id="58" name="KSO_GT1.1.1"/>
          <p:cNvSpPr txBox="1"/>
          <p:nvPr/>
        </p:nvSpPr>
        <p:spPr>
          <a:xfrm>
            <a:off x="5276839" y="219471"/>
            <a:ext cx="1587010" cy="330098"/>
          </a:xfrm>
          <a:prstGeom prst="rect">
            <a:avLst/>
          </a:prstGeom>
          <a:solidFill>
            <a:schemeClr val="tx1">
              <a:lumMod val="75000"/>
              <a:lumOff val="25000"/>
            </a:schemeClr>
          </a:solidFill>
        </p:spPr>
        <p:txBody>
          <a:bodyPr lIns="0" tIns="0" rIns="0" bIns="0"/>
          <a:lstStyle>
            <a:lvl1pPr defTabSz="464820">
              <a:defRPr sz="1400">
                <a:solidFill>
                  <a:schemeClr val="tx1"/>
                </a:solidFill>
                <a:latin typeface="微软雅黑" panose="020B0503020204020204" pitchFamily="34" charset="-122"/>
                <a:ea typeface="微软雅黑" panose="020B0503020204020204" pitchFamily="34" charset="-122"/>
              </a:defRPr>
            </a:lvl1pPr>
            <a:lvl2pPr marL="755650" indent="-290830" defTabSz="464820">
              <a:defRPr sz="1400">
                <a:solidFill>
                  <a:schemeClr val="tx1"/>
                </a:solidFill>
                <a:latin typeface="微软雅黑" panose="020B0503020204020204" pitchFamily="34" charset="-122"/>
                <a:ea typeface="微软雅黑" panose="020B0503020204020204" pitchFamily="34" charset="-122"/>
              </a:defRPr>
            </a:lvl2pPr>
            <a:lvl3pPr marL="1160780" indent="-230505" defTabSz="464820">
              <a:defRPr sz="1400">
                <a:solidFill>
                  <a:schemeClr val="tx1"/>
                </a:solidFill>
                <a:latin typeface="微软雅黑" panose="020B0503020204020204" pitchFamily="34" charset="-122"/>
                <a:ea typeface="微软雅黑" panose="020B0503020204020204" pitchFamily="34" charset="-122"/>
              </a:defRPr>
            </a:lvl3pPr>
            <a:lvl4pPr marL="1625600" indent="-230505" defTabSz="464820">
              <a:defRPr sz="1400">
                <a:solidFill>
                  <a:schemeClr val="tx1"/>
                </a:solidFill>
                <a:latin typeface="微软雅黑" panose="020B0503020204020204" pitchFamily="34" charset="-122"/>
                <a:ea typeface="微软雅黑" panose="020B0503020204020204" pitchFamily="34" charset="-122"/>
              </a:defRPr>
            </a:lvl4pPr>
            <a:lvl5pPr marL="2091055" indent="-231775" defTabSz="464820">
              <a:defRPr sz="1400">
                <a:solidFill>
                  <a:schemeClr val="tx1"/>
                </a:solidFill>
                <a:latin typeface="微软雅黑" panose="020B0503020204020204" pitchFamily="34" charset="-122"/>
                <a:ea typeface="微软雅黑" panose="020B0503020204020204" pitchFamily="34" charset="-122"/>
              </a:defRPr>
            </a:lvl5pPr>
            <a:lvl6pPr marL="2548255" indent="-231775" algn="ctr" defTabSz="464820"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6pPr>
            <a:lvl7pPr marL="3005455" indent="-231775" algn="ctr" defTabSz="464820"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7pPr>
            <a:lvl8pPr marL="3462655" indent="-231775" algn="ctr" defTabSz="464820"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8pPr>
            <a:lvl9pPr marL="3919855" indent="-231775" algn="ctr" defTabSz="464820"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9pPr>
          </a:lstStyle>
          <a:p>
            <a:pPr algn="ctr" eaLnBrk="1" fontAlgn="base" hangingPunct="1">
              <a:lnSpc>
                <a:spcPct val="120000"/>
              </a:lnSpc>
              <a:buClrTx/>
              <a:buSzTx/>
              <a:buFontTx/>
              <a:buNone/>
            </a:pPr>
            <a:r>
              <a:rPr lang="zh-CN" altLang="en-US" sz="2000" dirty="0">
                <a:solidFill>
                  <a:schemeClr val="bg1"/>
                </a:solidFill>
              </a:rPr>
              <a:t>点击修改</a:t>
            </a:r>
            <a:endParaRPr lang="en-US" altLang="zh-CN" sz="2000" dirty="0">
              <a:solidFill>
                <a:schemeClr val="bg1"/>
              </a:solidFill>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Click="0" advTm="0">
        <p15:prstTrans prst="pageCurlDouble"/>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fade">
                                      <p:cBhvr>
                                        <p:cTn id="10" dur="500"/>
                                        <p:tgtEl>
                                          <p:spTgt spid="27"/>
                                        </p:tgtEl>
                                      </p:cBhvr>
                                    </p:animEffect>
                                  </p:childTnLst>
                                </p:cTn>
                              </p:par>
                            </p:childTnLst>
                          </p:cTn>
                        </p:par>
                        <p:par>
                          <p:cTn id="11" fill="hold">
                            <p:stCondLst>
                              <p:cond delay="500"/>
                            </p:stCondLst>
                            <p:childTnLst>
                              <p:par>
                                <p:cTn id="12" presetID="22" presetClass="entr" presetSubtype="8" fill="hold" nodeType="afterEffect">
                                  <p:stCondLst>
                                    <p:cond delay="0"/>
                                  </p:stCondLst>
                                  <p:childTnLst>
                                    <p:set>
                                      <p:cBhvr>
                                        <p:cTn id="13" dur="1" fill="hold">
                                          <p:stCondLst>
                                            <p:cond delay="0"/>
                                          </p:stCondLst>
                                        </p:cTn>
                                        <p:tgtEl>
                                          <p:spTgt spid="32"/>
                                        </p:tgtEl>
                                        <p:attrNameLst>
                                          <p:attrName>style.visibility</p:attrName>
                                        </p:attrNameLst>
                                      </p:cBhvr>
                                      <p:to>
                                        <p:strVal val="visible"/>
                                      </p:to>
                                    </p:set>
                                    <p:animEffect transition="in" filter="wipe(left)">
                                      <p:cBhvr>
                                        <p:cTn id="14" dur="500"/>
                                        <p:tgtEl>
                                          <p:spTgt spid="32"/>
                                        </p:tgtEl>
                                      </p:cBhvr>
                                    </p:animEffect>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47"/>
                                        </p:tgtEl>
                                        <p:attrNameLst>
                                          <p:attrName>style.visibility</p:attrName>
                                        </p:attrNameLst>
                                      </p:cBhvr>
                                      <p:to>
                                        <p:strVal val="visible"/>
                                      </p:to>
                                    </p:set>
                                    <p:animEffect transition="in" filter="wipe(left)">
                                      <p:cBhvr>
                                        <p:cTn id="18" dur="500"/>
                                        <p:tgtEl>
                                          <p:spTgt spid="47"/>
                                        </p:tgtEl>
                                      </p:cBhvr>
                                    </p:animEffect>
                                  </p:childTnLst>
                                </p:cTn>
                              </p:par>
                            </p:childTnLst>
                          </p:cTn>
                        </p:par>
                        <p:par>
                          <p:cTn id="19" fill="hold">
                            <p:stCondLst>
                              <p:cond delay="1500"/>
                            </p:stCondLst>
                            <p:childTnLst>
                              <p:par>
                                <p:cTn id="20" presetID="10" presetClass="entr" presetSubtype="0" fill="hold" nodeType="after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8"/>
                                        </p:tgtEl>
                                        <p:attrNameLst>
                                          <p:attrName>style.visibility</p:attrName>
                                        </p:attrNameLst>
                                      </p:cBhvr>
                                      <p:to>
                                        <p:strVal val="visible"/>
                                      </p:to>
                                    </p:set>
                                    <p:animEffect transition="in" filter="fade">
                                      <p:cBhvr>
                                        <p:cTn id="25" dur="500"/>
                                        <p:tgtEl>
                                          <p:spTgt spid="28"/>
                                        </p:tgtEl>
                                      </p:cBhvr>
                                    </p:animEffect>
                                  </p:childTnLst>
                                </p:cTn>
                              </p:par>
                            </p:childTnLst>
                          </p:cTn>
                        </p:par>
                        <p:par>
                          <p:cTn id="26" fill="hold">
                            <p:stCondLst>
                              <p:cond delay="2000"/>
                            </p:stCondLst>
                            <p:childTnLst>
                              <p:par>
                                <p:cTn id="27" presetID="22" presetClass="entr" presetSubtype="8" fill="hold" nodeType="afterEffect">
                                  <p:stCondLst>
                                    <p:cond delay="0"/>
                                  </p:stCondLst>
                                  <p:childTnLst>
                                    <p:set>
                                      <p:cBhvr>
                                        <p:cTn id="28" dur="1" fill="hold">
                                          <p:stCondLst>
                                            <p:cond delay="0"/>
                                          </p:stCondLst>
                                        </p:cTn>
                                        <p:tgtEl>
                                          <p:spTgt spid="33"/>
                                        </p:tgtEl>
                                        <p:attrNameLst>
                                          <p:attrName>style.visibility</p:attrName>
                                        </p:attrNameLst>
                                      </p:cBhvr>
                                      <p:to>
                                        <p:strVal val="visible"/>
                                      </p:to>
                                    </p:set>
                                    <p:animEffect transition="in" filter="wipe(left)">
                                      <p:cBhvr>
                                        <p:cTn id="29" dur="500"/>
                                        <p:tgtEl>
                                          <p:spTgt spid="33"/>
                                        </p:tgtEl>
                                      </p:cBhvr>
                                    </p:animEffect>
                                  </p:childTnLst>
                                </p:cTn>
                              </p:par>
                            </p:childTnLst>
                          </p:cTn>
                        </p:par>
                        <p:par>
                          <p:cTn id="30" fill="hold">
                            <p:stCondLst>
                              <p:cond delay="2500"/>
                            </p:stCondLst>
                            <p:childTnLst>
                              <p:par>
                                <p:cTn id="31" presetID="22" presetClass="entr" presetSubtype="8" fill="hold" grpId="0" nodeType="afterEffect">
                                  <p:stCondLst>
                                    <p:cond delay="0"/>
                                  </p:stCondLst>
                                  <p:childTnLst>
                                    <p:set>
                                      <p:cBhvr>
                                        <p:cTn id="32" dur="1" fill="hold">
                                          <p:stCondLst>
                                            <p:cond delay="0"/>
                                          </p:stCondLst>
                                        </p:cTn>
                                        <p:tgtEl>
                                          <p:spTgt spid="51"/>
                                        </p:tgtEl>
                                        <p:attrNameLst>
                                          <p:attrName>style.visibility</p:attrName>
                                        </p:attrNameLst>
                                      </p:cBhvr>
                                      <p:to>
                                        <p:strVal val="visible"/>
                                      </p:to>
                                    </p:set>
                                    <p:animEffect transition="in" filter="wipe(left)">
                                      <p:cBhvr>
                                        <p:cTn id="33" dur="500"/>
                                        <p:tgtEl>
                                          <p:spTgt spid="51"/>
                                        </p:tgtEl>
                                      </p:cBhvr>
                                    </p:animEffect>
                                  </p:childTnLst>
                                </p:cTn>
                              </p:par>
                            </p:childTnLst>
                          </p:cTn>
                        </p:par>
                        <p:par>
                          <p:cTn id="34" fill="hold">
                            <p:stCondLst>
                              <p:cond delay="3000"/>
                            </p:stCondLst>
                            <p:childTnLst>
                              <p:par>
                                <p:cTn id="35" presetID="10" presetClass="entr" presetSubtype="0" fill="hold" nodeType="after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500"/>
                                        <p:tgtEl>
                                          <p:spTgt spid="11"/>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29"/>
                                        </p:tgtEl>
                                        <p:attrNameLst>
                                          <p:attrName>style.visibility</p:attrName>
                                        </p:attrNameLst>
                                      </p:cBhvr>
                                      <p:to>
                                        <p:strVal val="visible"/>
                                      </p:to>
                                    </p:set>
                                    <p:animEffect transition="in" filter="fade">
                                      <p:cBhvr>
                                        <p:cTn id="40" dur="500"/>
                                        <p:tgtEl>
                                          <p:spTgt spid="29"/>
                                        </p:tgtEl>
                                      </p:cBhvr>
                                    </p:animEffect>
                                  </p:childTnLst>
                                </p:cTn>
                              </p:par>
                            </p:childTnLst>
                          </p:cTn>
                        </p:par>
                        <p:par>
                          <p:cTn id="41" fill="hold">
                            <p:stCondLst>
                              <p:cond delay="3500"/>
                            </p:stCondLst>
                            <p:childTnLst>
                              <p:par>
                                <p:cTn id="42" presetID="22" presetClass="entr" presetSubtype="8" fill="hold" nodeType="afterEffect">
                                  <p:stCondLst>
                                    <p:cond delay="0"/>
                                  </p:stCondLst>
                                  <p:childTnLst>
                                    <p:set>
                                      <p:cBhvr>
                                        <p:cTn id="43" dur="1" fill="hold">
                                          <p:stCondLst>
                                            <p:cond delay="0"/>
                                          </p:stCondLst>
                                        </p:cTn>
                                        <p:tgtEl>
                                          <p:spTgt spid="34"/>
                                        </p:tgtEl>
                                        <p:attrNameLst>
                                          <p:attrName>style.visibility</p:attrName>
                                        </p:attrNameLst>
                                      </p:cBhvr>
                                      <p:to>
                                        <p:strVal val="visible"/>
                                      </p:to>
                                    </p:set>
                                    <p:animEffect transition="in" filter="wipe(left)">
                                      <p:cBhvr>
                                        <p:cTn id="44" dur="500"/>
                                        <p:tgtEl>
                                          <p:spTgt spid="34"/>
                                        </p:tgtEl>
                                      </p:cBhvr>
                                    </p:animEffect>
                                  </p:childTnLst>
                                </p:cTn>
                              </p:par>
                            </p:childTnLst>
                          </p:cTn>
                        </p:par>
                        <p:par>
                          <p:cTn id="45" fill="hold">
                            <p:stCondLst>
                              <p:cond delay="4000"/>
                            </p:stCondLst>
                            <p:childTnLst>
                              <p:par>
                                <p:cTn id="46" presetID="22" presetClass="entr" presetSubtype="8" fill="hold" grpId="0" nodeType="afterEffect">
                                  <p:stCondLst>
                                    <p:cond delay="0"/>
                                  </p:stCondLst>
                                  <p:childTnLst>
                                    <p:set>
                                      <p:cBhvr>
                                        <p:cTn id="47" dur="1" fill="hold">
                                          <p:stCondLst>
                                            <p:cond delay="0"/>
                                          </p:stCondLst>
                                        </p:cTn>
                                        <p:tgtEl>
                                          <p:spTgt spid="52"/>
                                        </p:tgtEl>
                                        <p:attrNameLst>
                                          <p:attrName>style.visibility</p:attrName>
                                        </p:attrNameLst>
                                      </p:cBhvr>
                                      <p:to>
                                        <p:strVal val="visible"/>
                                      </p:to>
                                    </p:set>
                                    <p:animEffect transition="in" filter="wipe(left)">
                                      <p:cBhvr>
                                        <p:cTn id="48" dur="500"/>
                                        <p:tgtEl>
                                          <p:spTgt spid="52"/>
                                        </p:tgtEl>
                                      </p:cBhvr>
                                    </p:animEffect>
                                  </p:childTnLst>
                                </p:cTn>
                              </p:par>
                            </p:childTnLst>
                          </p:cTn>
                        </p:par>
                        <p:par>
                          <p:cTn id="49" fill="hold">
                            <p:stCondLst>
                              <p:cond delay="4500"/>
                            </p:stCondLst>
                            <p:childTnLst>
                              <p:par>
                                <p:cTn id="50" presetID="10" presetClass="entr" presetSubtype="0" fill="hold" nodeType="afterEffect">
                                  <p:stCondLst>
                                    <p:cond delay="0"/>
                                  </p:stCondLst>
                                  <p:childTnLst>
                                    <p:set>
                                      <p:cBhvr>
                                        <p:cTn id="51" dur="1" fill="hold">
                                          <p:stCondLst>
                                            <p:cond delay="0"/>
                                          </p:stCondLst>
                                        </p:cTn>
                                        <p:tgtEl>
                                          <p:spTgt spid="20"/>
                                        </p:tgtEl>
                                        <p:attrNameLst>
                                          <p:attrName>style.visibility</p:attrName>
                                        </p:attrNameLst>
                                      </p:cBhvr>
                                      <p:to>
                                        <p:strVal val="visible"/>
                                      </p:to>
                                    </p:set>
                                    <p:animEffect transition="in" filter="fade">
                                      <p:cBhvr>
                                        <p:cTn id="52" dur="500"/>
                                        <p:tgtEl>
                                          <p:spTgt spid="20"/>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30"/>
                                        </p:tgtEl>
                                        <p:attrNameLst>
                                          <p:attrName>style.visibility</p:attrName>
                                        </p:attrNameLst>
                                      </p:cBhvr>
                                      <p:to>
                                        <p:strVal val="visible"/>
                                      </p:to>
                                    </p:set>
                                    <p:animEffect transition="in" filter="fade">
                                      <p:cBhvr>
                                        <p:cTn id="55" dur="500"/>
                                        <p:tgtEl>
                                          <p:spTgt spid="30"/>
                                        </p:tgtEl>
                                      </p:cBhvr>
                                    </p:animEffect>
                                  </p:childTnLst>
                                </p:cTn>
                              </p:par>
                            </p:childTnLst>
                          </p:cTn>
                        </p:par>
                        <p:par>
                          <p:cTn id="56" fill="hold">
                            <p:stCondLst>
                              <p:cond delay="5000"/>
                            </p:stCondLst>
                            <p:childTnLst>
                              <p:par>
                                <p:cTn id="57" presetID="22" presetClass="entr" presetSubtype="8" fill="hold" nodeType="afterEffect">
                                  <p:stCondLst>
                                    <p:cond delay="0"/>
                                  </p:stCondLst>
                                  <p:childTnLst>
                                    <p:set>
                                      <p:cBhvr>
                                        <p:cTn id="58" dur="1" fill="hold">
                                          <p:stCondLst>
                                            <p:cond delay="0"/>
                                          </p:stCondLst>
                                        </p:cTn>
                                        <p:tgtEl>
                                          <p:spTgt spid="44"/>
                                        </p:tgtEl>
                                        <p:attrNameLst>
                                          <p:attrName>style.visibility</p:attrName>
                                        </p:attrNameLst>
                                      </p:cBhvr>
                                      <p:to>
                                        <p:strVal val="visible"/>
                                      </p:to>
                                    </p:set>
                                    <p:animEffect transition="in" filter="wipe(left)">
                                      <p:cBhvr>
                                        <p:cTn id="59" dur="500"/>
                                        <p:tgtEl>
                                          <p:spTgt spid="44"/>
                                        </p:tgtEl>
                                      </p:cBhvr>
                                    </p:animEffect>
                                  </p:childTnLst>
                                </p:cTn>
                              </p:par>
                            </p:childTnLst>
                          </p:cTn>
                        </p:par>
                        <p:par>
                          <p:cTn id="60" fill="hold">
                            <p:stCondLst>
                              <p:cond delay="5500"/>
                            </p:stCondLst>
                            <p:childTnLst>
                              <p:par>
                                <p:cTn id="61" presetID="22" presetClass="entr" presetSubtype="8" fill="hold" grpId="0" nodeType="afterEffect">
                                  <p:stCondLst>
                                    <p:cond delay="0"/>
                                  </p:stCondLst>
                                  <p:childTnLst>
                                    <p:set>
                                      <p:cBhvr>
                                        <p:cTn id="62" dur="1" fill="hold">
                                          <p:stCondLst>
                                            <p:cond delay="0"/>
                                          </p:stCondLst>
                                        </p:cTn>
                                        <p:tgtEl>
                                          <p:spTgt spid="53"/>
                                        </p:tgtEl>
                                        <p:attrNameLst>
                                          <p:attrName>style.visibility</p:attrName>
                                        </p:attrNameLst>
                                      </p:cBhvr>
                                      <p:to>
                                        <p:strVal val="visible"/>
                                      </p:to>
                                    </p:set>
                                    <p:animEffect transition="in" filter="wipe(left)">
                                      <p:cBhvr>
                                        <p:cTn id="63"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8" grpId="0" animBg="1"/>
      <p:bldP spid="29" grpId="0" animBg="1"/>
      <p:bldP spid="30" grpId="0" animBg="1"/>
      <p:bldP spid="47" grpId="0"/>
      <p:bldP spid="51" grpId="0"/>
      <p:bldP spid="52" grpId="0"/>
      <p:bldP spid="53"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Freeform 5"/>
          <p:cNvSpPr>
            <a:spLocks noEditPoints="1"/>
          </p:cNvSpPr>
          <p:nvPr/>
        </p:nvSpPr>
        <p:spPr bwMode="auto">
          <a:xfrm>
            <a:off x="1068140" y="3196483"/>
            <a:ext cx="2326074" cy="1252295"/>
          </a:xfrm>
          <a:custGeom>
            <a:avLst/>
            <a:gdLst>
              <a:gd name="T0" fmla="*/ 292 w 1204"/>
              <a:gd name="T1" fmla="*/ 648 h 648"/>
              <a:gd name="T2" fmla="*/ 206 w 1204"/>
              <a:gd name="T3" fmla="*/ 634 h 648"/>
              <a:gd name="T4" fmla="*/ 130 w 1204"/>
              <a:gd name="T5" fmla="*/ 598 h 648"/>
              <a:gd name="T6" fmla="*/ 68 w 1204"/>
              <a:gd name="T7" fmla="*/ 542 h 648"/>
              <a:gd name="T8" fmla="*/ 24 w 1204"/>
              <a:gd name="T9" fmla="*/ 470 h 648"/>
              <a:gd name="T10" fmla="*/ 2 w 1204"/>
              <a:gd name="T11" fmla="*/ 386 h 648"/>
              <a:gd name="T12" fmla="*/ 0 w 1204"/>
              <a:gd name="T13" fmla="*/ 292 h 648"/>
              <a:gd name="T14" fmla="*/ 14 w 1204"/>
              <a:gd name="T15" fmla="*/ 206 h 648"/>
              <a:gd name="T16" fmla="*/ 50 w 1204"/>
              <a:gd name="T17" fmla="*/ 130 h 648"/>
              <a:gd name="T18" fmla="*/ 106 w 1204"/>
              <a:gd name="T19" fmla="*/ 68 h 648"/>
              <a:gd name="T20" fmla="*/ 178 w 1204"/>
              <a:gd name="T21" fmla="*/ 24 h 648"/>
              <a:gd name="T22" fmla="*/ 262 w 1204"/>
              <a:gd name="T23" fmla="*/ 2 h 648"/>
              <a:gd name="T24" fmla="*/ 912 w 1204"/>
              <a:gd name="T25" fmla="*/ 0 h 648"/>
              <a:gd name="T26" fmla="*/ 1000 w 1204"/>
              <a:gd name="T27" fmla="*/ 14 h 648"/>
              <a:gd name="T28" fmla="*/ 1076 w 1204"/>
              <a:gd name="T29" fmla="*/ 50 h 648"/>
              <a:gd name="T30" fmla="*/ 1138 w 1204"/>
              <a:gd name="T31" fmla="*/ 106 h 648"/>
              <a:gd name="T32" fmla="*/ 1182 w 1204"/>
              <a:gd name="T33" fmla="*/ 178 h 648"/>
              <a:gd name="T34" fmla="*/ 1202 w 1204"/>
              <a:gd name="T35" fmla="*/ 262 h 648"/>
              <a:gd name="T36" fmla="*/ 1204 w 1204"/>
              <a:gd name="T37" fmla="*/ 356 h 648"/>
              <a:gd name="T38" fmla="*/ 1192 w 1204"/>
              <a:gd name="T39" fmla="*/ 442 h 648"/>
              <a:gd name="T40" fmla="*/ 1154 w 1204"/>
              <a:gd name="T41" fmla="*/ 520 h 648"/>
              <a:gd name="T42" fmla="*/ 1098 w 1204"/>
              <a:gd name="T43" fmla="*/ 582 h 648"/>
              <a:gd name="T44" fmla="*/ 1026 w 1204"/>
              <a:gd name="T45" fmla="*/ 624 h 648"/>
              <a:gd name="T46" fmla="*/ 942 w 1204"/>
              <a:gd name="T47" fmla="*/ 646 h 648"/>
              <a:gd name="T48" fmla="*/ 292 w 1204"/>
              <a:gd name="T49" fmla="*/ 122 h 648"/>
              <a:gd name="T50" fmla="*/ 258 w 1204"/>
              <a:gd name="T51" fmla="*/ 126 h 648"/>
              <a:gd name="T52" fmla="*/ 212 w 1204"/>
              <a:gd name="T53" fmla="*/ 144 h 648"/>
              <a:gd name="T54" fmla="*/ 172 w 1204"/>
              <a:gd name="T55" fmla="*/ 172 h 648"/>
              <a:gd name="T56" fmla="*/ 142 w 1204"/>
              <a:gd name="T57" fmla="*/ 212 h 648"/>
              <a:gd name="T58" fmla="*/ 126 w 1204"/>
              <a:gd name="T59" fmla="*/ 258 h 648"/>
              <a:gd name="T60" fmla="*/ 122 w 1204"/>
              <a:gd name="T61" fmla="*/ 356 h 648"/>
              <a:gd name="T62" fmla="*/ 126 w 1204"/>
              <a:gd name="T63" fmla="*/ 390 h 648"/>
              <a:gd name="T64" fmla="*/ 142 w 1204"/>
              <a:gd name="T65" fmla="*/ 436 h 648"/>
              <a:gd name="T66" fmla="*/ 172 w 1204"/>
              <a:gd name="T67" fmla="*/ 476 h 648"/>
              <a:gd name="T68" fmla="*/ 212 w 1204"/>
              <a:gd name="T69" fmla="*/ 506 h 648"/>
              <a:gd name="T70" fmla="*/ 258 w 1204"/>
              <a:gd name="T71" fmla="*/ 522 h 648"/>
              <a:gd name="T72" fmla="*/ 912 w 1204"/>
              <a:gd name="T73" fmla="*/ 526 h 648"/>
              <a:gd name="T74" fmla="*/ 946 w 1204"/>
              <a:gd name="T75" fmla="*/ 522 h 648"/>
              <a:gd name="T76" fmla="*/ 994 w 1204"/>
              <a:gd name="T77" fmla="*/ 506 h 648"/>
              <a:gd name="T78" fmla="*/ 1032 w 1204"/>
              <a:gd name="T79" fmla="*/ 476 h 648"/>
              <a:gd name="T80" fmla="*/ 1062 w 1204"/>
              <a:gd name="T81" fmla="*/ 436 h 648"/>
              <a:gd name="T82" fmla="*/ 1078 w 1204"/>
              <a:gd name="T83" fmla="*/ 390 h 648"/>
              <a:gd name="T84" fmla="*/ 1082 w 1204"/>
              <a:gd name="T85" fmla="*/ 292 h 648"/>
              <a:gd name="T86" fmla="*/ 1078 w 1204"/>
              <a:gd name="T87" fmla="*/ 258 h 648"/>
              <a:gd name="T88" fmla="*/ 1062 w 1204"/>
              <a:gd name="T89" fmla="*/ 212 h 648"/>
              <a:gd name="T90" fmla="*/ 1032 w 1204"/>
              <a:gd name="T91" fmla="*/ 172 h 648"/>
              <a:gd name="T92" fmla="*/ 994 w 1204"/>
              <a:gd name="T93" fmla="*/ 144 h 648"/>
              <a:gd name="T94" fmla="*/ 946 w 1204"/>
              <a:gd name="T95" fmla="*/ 126 h 648"/>
              <a:gd name="T96" fmla="*/ 292 w 1204"/>
              <a:gd name="T97" fmla="*/ 122 h 6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204" h="648">
                <a:moveTo>
                  <a:pt x="912" y="648"/>
                </a:moveTo>
                <a:lnTo>
                  <a:pt x="292" y="648"/>
                </a:lnTo>
                <a:lnTo>
                  <a:pt x="292" y="648"/>
                </a:lnTo>
                <a:lnTo>
                  <a:pt x="262" y="646"/>
                </a:lnTo>
                <a:lnTo>
                  <a:pt x="234" y="642"/>
                </a:lnTo>
                <a:lnTo>
                  <a:pt x="206" y="634"/>
                </a:lnTo>
                <a:lnTo>
                  <a:pt x="178" y="624"/>
                </a:lnTo>
                <a:lnTo>
                  <a:pt x="154" y="612"/>
                </a:lnTo>
                <a:lnTo>
                  <a:pt x="130" y="598"/>
                </a:lnTo>
                <a:lnTo>
                  <a:pt x="106" y="582"/>
                </a:lnTo>
                <a:lnTo>
                  <a:pt x="86" y="562"/>
                </a:lnTo>
                <a:lnTo>
                  <a:pt x="68" y="542"/>
                </a:lnTo>
                <a:lnTo>
                  <a:pt x="50" y="520"/>
                </a:lnTo>
                <a:lnTo>
                  <a:pt x="36" y="494"/>
                </a:lnTo>
                <a:lnTo>
                  <a:pt x="24" y="470"/>
                </a:lnTo>
                <a:lnTo>
                  <a:pt x="14" y="442"/>
                </a:lnTo>
                <a:lnTo>
                  <a:pt x="6" y="414"/>
                </a:lnTo>
                <a:lnTo>
                  <a:pt x="2" y="386"/>
                </a:lnTo>
                <a:lnTo>
                  <a:pt x="0" y="356"/>
                </a:lnTo>
                <a:lnTo>
                  <a:pt x="0" y="292"/>
                </a:lnTo>
                <a:lnTo>
                  <a:pt x="0" y="292"/>
                </a:lnTo>
                <a:lnTo>
                  <a:pt x="2" y="262"/>
                </a:lnTo>
                <a:lnTo>
                  <a:pt x="6" y="234"/>
                </a:lnTo>
                <a:lnTo>
                  <a:pt x="14" y="206"/>
                </a:lnTo>
                <a:lnTo>
                  <a:pt x="24" y="178"/>
                </a:lnTo>
                <a:lnTo>
                  <a:pt x="36" y="154"/>
                </a:lnTo>
                <a:lnTo>
                  <a:pt x="50" y="130"/>
                </a:lnTo>
                <a:lnTo>
                  <a:pt x="68" y="106"/>
                </a:lnTo>
                <a:lnTo>
                  <a:pt x="86" y="86"/>
                </a:lnTo>
                <a:lnTo>
                  <a:pt x="106" y="68"/>
                </a:lnTo>
                <a:lnTo>
                  <a:pt x="130" y="50"/>
                </a:lnTo>
                <a:lnTo>
                  <a:pt x="154" y="36"/>
                </a:lnTo>
                <a:lnTo>
                  <a:pt x="178" y="24"/>
                </a:lnTo>
                <a:lnTo>
                  <a:pt x="206" y="14"/>
                </a:lnTo>
                <a:lnTo>
                  <a:pt x="234" y="6"/>
                </a:lnTo>
                <a:lnTo>
                  <a:pt x="262" y="2"/>
                </a:lnTo>
                <a:lnTo>
                  <a:pt x="292" y="0"/>
                </a:lnTo>
                <a:lnTo>
                  <a:pt x="912" y="0"/>
                </a:lnTo>
                <a:lnTo>
                  <a:pt x="912" y="0"/>
                </a:lnTo>
                <a:lnTo>
                  <a:pt x="942" y="2"/>
                </a:lnTo>
                <a:lnTo>
                  <a:pt x="972" y="6"/>
                </a:lnTo>
                <a:lnTo>
                  <a:pt x="1000" y="14"/>
                </a:lnTo>
                <a:lnTo>
                  <a:pt x="1026" y="24"/>
                </a:lnTo>
                <a:lnTo>
                  <a:pt x="1052" y="36"/>
                </a:lnTo>
                <a:lnTo>
                  <a:pt x="1076" y="50"/>
                </a:lnTo>
                <a:lnTo>
                  <a:pt x="1098" y="68"/>
                </a:lnTo>
                <a:lnTo>
                  <a:pt x="1118" y="86"/>
                </a:lnTo>
                <a:lnTo>
                  <a:pt x="1138" y="106"/>
                </a:lnTo>
                <a:lnTo>
                  <a:pt x="1154" y="130"/>
                </a:lnTo>
                <a:lnTo>
                  <a:pt x="1168" y="154"/>
                </a:lnTo>
                <a:lnTo>
                  <a:pt x="1182" y="178"/>
                </a:lnTo>
                <a:lnTo>
                  <a:pt x="1192" y="206"/>
                </a:lnTo>
                <a:lnTo>
                  <a:pt x="1198" y="234"/>
                </a:lnTo>
                <a:lnTo>
                  <a:pt x="1202" y="262"/>
                </a:lnTo>
                <a:lnTo>
                  <a:pt x="1204" y="292"/>
                </a:lnTo>
                <a:lnTo>
                  <a:pt x="1204" y="356"/>
                </a:lnTo>
                <a:lnTo>
                  <a:pt x="1204" y="356"/>
                </a:lnTo>
                <a:lnTo>
                  <a:pt x="1202" y="386"/>
                </a:lnTo>
                <a:lnTo>
                  <a:pt x="1198" y="414"/>
                </a:lnTo>
                <a:lnTo>
                  <a:pt x="1192" y="442"/>
                </a:lnTo>
                <a:lnTo>
                  <a:pt x="1182" y="470"/>
                </a:lnTo>
                <a:lnTo>
                  <a:pt x="1168" y="494"/>
                </a:lnTo>
                <a:lnTo>
                  <a:pt x="1154" y="520"/>
                </a:lnTo>
                <a:lnTo>
                  <a:pt x="1138" y="542"/>
                </a:lnTo>
                <a:lnTo>
                  <a:pt x="1118" y="562"/>
                </a:lnTo>
                <a:lnTo>
                  <a:pt x="1098" y="582"/>
                </a:lnTo>
                <a:lnTo>
                  <a:pt x="1076" y="598"/>
                </a:lnTo>
                <a:lnTo>
                  <a:pt x="1052" y="612"/>
                </a:lnTo>
                <a:lnTo>
                  <a:pt x="1026" y="624"/>
                </a:lnTo>
                <a:lnTo>
                  <a:pt x="1000" y="634"/>
                </a:lnTo>
                <a:lnTo>
                  <a:pt x="972" y="642"/>
                </a:lnTo>
                <a:lnTo>
                  <a:pt x="942" y="646"/>
                </a:lnTo>
                <a:lnTo>
                  <a:pt x="912" y="648"/>
                </a:lnTo>
                <a:lnTo>
                  <a:pt x="912" y="648"/>
                </a:lnTo>
                <a:close/>
                <a:moveTo>
                  <a:pt x="292" y="122"/>
                </a:moveTo>
                <a:lnTo>
                  <a:pt x="292" y="122"/>
                </a:lnTo>
                <a:lnTo>
                  <a:pt x="274" y="124"/>
                </a:lnTo>
                <a:lnTo>
                  <a:pt x="258" y="126"/>
                </a:lnTo>
                <a:lnTo>
                  <a:pt x="242" y="130"/>
                </a:lnTo>
                <a:lnTo>
                  <a:pt x="226" y="136"/>
                </a:lnTo>
                <a:lnTo>
                  <a:pt x="212" y="144"/>
                </a:lnTo>
                <a:lnTo>
                  <a:pt x="198" y="152"/>
                </a:lnTo>
                <a:lnTo>
                  <a:pt x="184" y="162"/>
                </a:lnTo>
                <a:lnTo>
                  <a:pt x="172" y="172"/>
                </a:lnTo>
                <a:lnTo>
                  <a:pt x="162" y="184"/>
                </a:lnTo>
                <a:lnTo>
                  <a:pt x="152" y="198"/>
                </a:lnTo>
                <a:lnTo>
                  <a:pt x="142" y="212"/>
                </a:lnTo>
                <a:lnTo>
                  <a:pt x="136" y="226"/>
                </a:lnTo>
                <a:lnTo>
                  <a:pt x="130" y="242"/>
                </a:lnTo>
                <a:lnTo>
                  <a:pt x="126" y="258"/>
                </a:lnTo>
                <a:lnTo>
                  <a:pt x="124" y="274"/>
                </a:lnTo>
                <a:lnTo>
                  <a:pt x="122" y="292"/>
                </a:lnTo>
                <a:lnTo>
                  <a:pt x="122" y="356"/>
                </a:lnTo>
                <a:lnTo>
                  <a:pt x="122" y="356"/>
                </a:lnTo>
                <a:lnTo>
                  <a:pt x="124" y="374"/>
                </a:lnTo>
                <a:lnTo>
                  <a:pt x="126" y="390"/>
                </a:lnTo>
                <a:lnTo>
                  <a:pt x="130" y="406"/>
                </a:lnTo>
                <a:lnTo>
                  <a:pt x="136" y="422"/>
                </a:lnTo>
                <a:lnTo>
                  <a:pt x="142" y="436"/>
                </a:lnTo>
                <a:lnTo>
                  <a:pt x="152" y="450"/>
                </a:lnTo>
                <a:lnTo>
                  <a:pt x="162" y="464"/>
                </a:lnTo>
                <a:lnTo>
                  <a:pt x="172" y="476"/>
                </a:lnTo>
                <a:lnTo>
                  <a:pt x="184" y="486"/>
                </a:lnTo>
                <a:lnTo>
                  <a:pt x="198" y="496"/>
                </a:lnTo>
                <a:lnTo>
                  <a:pt x="212" y="506"/>
                </a:lnTo>
                <a:lnTo>
                  <a:pt x="226" y="512"/>
                </a:lnTo>
                <a:lnTo>
                  <a:pt x="242" y="518"/>
                </a:lnTo>
                <a:lnTo>
                  <a:pt x="258" y="522"/>
                </a:lnTo>
                <a:lnTo>
                  <a:pt x="274" y="524"/>
                </a:lnTo>
                <a:lnTo>
                  <a:pt x="292" y="526"/>
                </a:lnTo>
                <a:lnTo>
                  <a:pt x="912" y="526"/>
                </a:lnTo>
                <a:lnTo>
                  <a:pt x="912" y="526"/>
                </a:lnTo>
                <a:lnTo>
                  <a:pt x="930" y="524"/>
                </a:lnTo>
                <a:lnTo>
                  <a:pt x="946" y="522"/>
                </a:lnTo>
                <a:lnTo>
                  <a:pt x="964" y="518"/>
                </a:lnTo>
                <a:lnTo>
                  <a:pt x="978" y="512"/>
                </a:lnTo>
                <a:lnTo>
                  <a:pt x="994" y="506"/>
                </a:lnTo>
                <a:lnTo>
                  <a:pt x="1008" y="496"/>
                </a:lnTo>
                <a:lnTo>
                  <a:pt x="1020" y="486"/>
                </a:lnTo>
                <a:lnTo>
                  <a:pt x="1032" y="476"/>
                </a:lnTo>
                <a:lnTo>
                  <a:pt x="1044" y="464"/>
                </a:lnTo>
                <a:lnTo>
                  <a:pt x="1054" y="450"/>
                </a:lnTo>
                <a:lnTo>
                  <a:pt x="1062" y="436"/>
                </a:lnTo>
                <a:lnTo>
                  <a:pt x="1068" y="422"/>
                </a:lnTo>
                <a:lnTo>
                  <a:pt x="1074" y="406"/>
                </a:lnTo>
                <a:lnTo>
                  <a:pt x="1078" y="390"/>
                </a:lnTo>
                <a:lnTo>
                  <a:pt x="1082" y="374"/>
                </a:lnTo>
                <a:lnTo>
                  <a:pt x="1082" y="356"/>
                </a:lnTo>
                <a:lnTo>
                  <a:pt x="1082" y="292"/>
                </a:lnTo>
                <a:lnTo>
                  <a:pt x="1082" y="292"/>
                </a:lnTo>
                <a:lnTo>
                  <a:pt x="1082" y="274"/>
                </a:lnTo>
                <a:lnTo>
                  <a:pt x="1078" y="258"/>
                </a:lnTo>
                <a:lnTo>
                  <a:pt x="1074" y="242"/>
                </a:lnTo>
                <a:lnTo>
                  <a:pt x="1068" y="226"/>
                </a:lnTo>
                <a:lnTo>
                  <a:pt x="1062" y="212"/>
                </a:lnTo>
                <a:lnTo>
                  <a:pt x="1054" y="198"/>
                </a:lnTo>
                <a:lnTo>
                  <a:pt x="1044" y="184"/>
                </a:lnTo>
                <a:lnTo>
                  <a:pt x="1032" y="172"/>
                </a:lnTo>
                <a:lnTo>
                  <a:pt x="1020" y="162"/>
                </a:lnTo>
                <a:lnTo>
                  <a:pt x="1008" y="152"/>
                </a:lnTo>
                <a:lnTo>
                  <a:pt x="994" y="144"/>
                </a:lnTo>
                <a:lnTo>
                  <a:pt x="978" y="136"/>
                </a:lnTo>
                <a:lnTo>
                  <a:pt x="964" y="130"/>
                </a:lnTo>
                <a:lnTo>
                  <a:pt x="946" y="126"/>
                </a:lnTo>
                <a:lnTo>
                  <a:pt x="930" y="124"/>
                </a:lnTo>
                <a:lnTo>
                  <a:pt x="912" y="122"/>
                </a:lnTo>
                <a:lnTo>
                  <a:pt x="292" y="122"/>
                </a:lnTo>
                <a:close/>
              </a:path>
            </a:pathLst>
          </a:custGeom>
          <a:solidFill>
            <a:srgbClr val="79B84B"/>
          </a:solidFill>
          <a:ln w="28575">
            <a:noFill/>
          </a:ln>
        </p:spPr>
        <p:txBody>
          <a:bodyPr vert="horz" wrap="square" lIns="121882" tIns="60941" rIns="121882" bIns="60941" numCol="1" anchor="t" anchorCtr="0" compatLnSpc="1"/>
          <a:lstStyle/>
          <a:p>
            <a:endParaRPr lang="zh-CN" altLang="en-US" sz="2400">
              <a:solidFill>
                <a:srgbClr val="969696"/>
              </a:solidFill>
            </a:endParaRPr>
          </a:p>
        </p:txBody>
      </p:sp>
      <p:sp>
        <p:nvSpPr>
          <p:cNvPr id="18" name="Freeform 5"/>
          <p:cNvSpPr>
            <a:spLocks noEditPoints="1"/>
          </p:cNvSpPr>
          <p:nvPr/>
        </p:nvSpPr>
        <p:spPr bwMode="auto">
          <a:xfrm>
            <a:off x="3646142" y="3196483"/>
            <a:ext cx="2326074" cy="1252295"/>
          </a:xfrm>
          <a:custGeom>
            <a:avLst/>
            <a:gdLst>
              <a:gd name="T0" fmla="*/ 292 w 1204"/>
              <a:gd name="T1" fmla="*/ 648 h 648"/>
              <a:gd name="T2" fmla="*/ 206 w 1204"/>
              <a:gd name="T3" fmla="*/ 634 h 648"/>
              <a:gd name="T4" fmla="*/ 130 w 1204"/>
              <a:gd name="T5" fmla="*/ 598 h 648"/>
              <a:gd name="T6" fmla="*/ 68 w 1204"/>
              <a:gd name="T7" fmla="*/ 542 h 648"/>
              <a:gd name="T8" fmla="*/ 24 w 1204"/>
              <a:gd name="T9" fmla="*/ 470 h 648"/>
              <a:gd name="T10" fmla="*/ 2 w 1204"/>
              <a:gd name="T11" fmla="*/ 386 h 648"/>
              <a:gd name="T12" fmla="*/ 0 w 1204"/>
              <a:gd name="T13" fmla="*/ 292 h 648"/>
              <a:gd name="T14" fmla="*/ 14 w 1204"/>
              <a:gd name="T15" fmla="*/ 206 h 648"/>
              <a:gd name="T16" fmla="*/ 50 w 1204"/>
              <a:gd name="T17" fmla="*/ 130 h 648"/>
              <a:gd name="T18" fmla="*/ 106 w 1204"/>
              <a:gd name="T19" fmla="*/ 68 h 648"/>
              <a:gd name="T20" fmla="*/ 178 w 1204"/>
              <a:gd name="T21" fmla="*/ 24 h 648"/>
              <a:gd name="T22" fmla="*/ 262 w 1204"/>
              <a:gd name="T23" fmla="*/ 2 h 648"/>
              <a:gd name="T24" fmla="*/ 912 w 1204"/>
              <a:gd name="T25" fmla="*/ 0 h 648"/>
              <a:gd name="T26" fmla="*/ 1000 w 1204"/>
              <a:gd name="T27" fmla="*/ 14 h 648"/>
              <a:gd name="T28" fmla="*/ 1076 w 1204"/>
              <a:gd name="T29" fmla="*/ 50 h 648"/>
              <a:gd name="T30" fmla="*/ 1138 w 1204"/>
              <a:gd name="T31" fmla="*/ 106 h 648"/>
              <a:gd name="T32" fmla="*/ 1182 w 1204"/>
              <a:gd name="T33" fmla="*/ 178 h 648"/>
              <a:gd name="T34" fmla="*/ 1202 w 1204"/>
              <a:gd name="T35" fmla="*/ 262 h 648"/>
              <a:gd name="T36" fmla="*/ 1204 w 1204"/>
              <a:gd name="T37" fmla="*/ 356 h 648"/>
              <a:gd name="T38" fmla="*/ 1192 w 1204"/>
              <a:gd name="T39" fmla="*/ 442 h 648"/>
              <a:gd name="T40" fmla="*/ 1154 w 1204"/>
              <a:gd name="T41" fmla="*/ 520 h 648"/>
              <a:gd name="T42" fmla="*/ 1098 w 1204"/>
              <a:gd name="T43" fmla="*/ 582 h 648"/>
              <a:gd name="T44" fmla="*/ 1026 w 1204"/>
              <a:gd name="T45" fmla="*/ 624 h 648"/>
              <a:gd name="T46" fmla="*/ 942 w 1204"/>
              <a:gd name="T47" fmla="*/ 646 h 648"/>
              <a:gd name="T48" fmla="*/ 292 w 1204"/>
              <a:gd name="T49" fmla="*/ 122 h 648"/>
              <a:gd name="T50" fmla="*/ 258 w 1204"/>
              <a:gd name="T51" fmla="*/ 126 h 648"/>
              <a:gd name="T52" fmla="*/ 212 w 1204"/>
              <a:gd name="T53" fmla="*/ 144 h 648"/>
              <a:gd name="T54" fmla="*/ 172 w 1204"/>
              <a:gd name="T55" fmla="*/ 172 h 648"/>
              <a:gd name="T56" fmla="*/ 142 w 1204"/>
              <a:gd name="T57" fmla="*/ 212 h 648"/>
              <a:gd name="T58" fmla="*/ 126 w 1204"/>
              <a:gd name="T59" fmla="*/ 258 h 648"/>
              <a:gd name="T60" fmla="*/ 122 w 1204"/>
              <a:gd name="T61" fmla="*/ 356 h 648"/>
              <a:gd name="T62" fmla="*/ 126 w 1204"/>
              <a:gd name="T63" fmla="*/ 390 h 648"/>
              <a:gd name="T64" fmla="*/ 142 w 1204"/>
              <a:gd name="T65" fmla="*/ 436 h 648"/>
              <a:gd name="T66" fmla="*/ 172 w 1204"/>
              <a:gd name="T67" fmla="*/ 476 h 648"/>
              <a:gd name="T68" fmla="*/ 212 w 1204"/>
              <a:gd name="T69" fmla="*/ 506 h 648"/>
              <a:gd name="T70" fmla="*/ 258 w 1204"/>
              <a:gd name="T71" fmla="*/ 522 h 648"/>
              <a:gd name="T72" fmla="*/ 912 w 1204"/>
              <a:gd name="T73" fmla="*/ 526 h 648"/>
              <a:gd name="T74" fmla="*/ 946 w 1204"/>
              <a:gd name="T75" fmla="*/ 522 h 648"/>
              <a:gd name="T76" fmla="*/ 994 w 1204"/>
              <a:gd name="T77" fmla="*/ 506 h 648"/>
              <a:gd name="T78" fmla="*/ 1032 w 1204"/>
              <a:gd name="T79" fmla="*/ 476 h 648"/>
              <a:gd name="T80" fmla="*/ 1062 w 1204"/>
              <a:gd name="T81" fmla="*/ 436 h 648"/>
              <a:gd name="T82" fmla="*/ 1078 w 1204"/>
              <a:gd name="T83" fmla="*/ 390 h 648"/>
              <a:gd name="T84" fmla="*/ 1082 w 1204"/>
              <a:gd name="T85" fmla="*/ 292 h 648"/>
              <a:gd name="T86" fmla="*/ 1078 w 1204"/>
              <a:gd name="T87" fmla="*/ 258 h 648"/>
              <a:gd name="T88" fmla="*/ 1062 w 1204"/>
              <a:gd name="T89" fmla="*/ 212 h 648"/>
              <a:gd name="T90" fmla="*/ 1032 w 1204"/>
              <a:gd name="T91" fmla="*/ 172 h 648"/>
              <a:gd name="T92" fmla="*/ 994 w 1204"/>
              <a:gd name="T93" fmla="*/ 144 h 648"/>
              <a:gd name="T94" fmla="*/ 946 w 1204"/>
              <a:gd name="T95" fmla="*/ 126 h 648"/>
              <a:gd name="T96" fmla="*/ 292 w 1204"/>
              <a:gd name="T97" fmla="*/ 122 h 6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204" h="648">
                <a:moveTo>
                  <a:pt x="912" y="648"/>
                </a:moveTo>
                <a:lnTo>
                  <a:pt x="292" y="648"/>
                </a:lnTo>
                <a:lnTo>
                  <a:pt x="292" y="648"/>
                </a:lnTo>
                <a:lnTo>
                  <a:pt x="262" y="646"/>
                </a:lnTo>
                <a:lnTo>
                  <a:pt x="234" y="642"/>
                </a:lnTo>
                <a:lnTo>
                  <a:pt x="206" y="634"/>
                </a:lnTo>
                <a:lnTo>
                  <a:pt x="178" y="624"/>
                </a:lnTo>
                <a:lnTo>
                  <a:pt x="154" y="612"/>
                </a:lnTo>
                <a:lnTo>
                  <a:pt x="130" y="598"/>
                </a:lnTo>
                <a:lnTo>
                  <a:pt x="106" y="582"/>
                </a:lnTo>
                <a:lnTo>
                  <a:pt x="86" y="562"/>
                </a:lnTo>
                <a:lnTo>
                  <a:pt x="68" y="542"/>
                </a:lnTo>
                <a:lnTo>
                  <a:pt x="50" y="520"/>
                </a:lnTo>
                <a:lnTo>
                  <a:pt x="36" y="494"/>
                </a:lnTo>
                <a:lnTo>
                  <a:pt x="24" y="470"/>
                </a:lnTo>
                <a:lnTo>
                  <a:pt x="14" y="442"/>
                </a:lnTo>
                <a:lnTo>
                  <a:pt x="6" y="414"/>
                </a:lnTo>
                <a:lnTo>
                  <a:pt x="2" y="386"/>
                </a:lnTo>
                <a:lnTo>
                  <a:pt x="0" y="356"/>
                </a:lnTo>
                <a:lnTo>
                  <a:pt x="0" y="292"/>
                </a:lnTo>
                <a:lnTo>
                  <a:pt x="0" y="292"/>
                </a:lnTo>
                <a:lnTo>
                  <a:pt x="2" y="262"/>
                </a:lnTo>
                <a:lnTo>
                  <a:pt x="6" y="234"/>
                </a:lnTo>
                <a:lnTo>
                  <a:pt x="14" y="206"/>
                </a:lnTo>
                <a:lnTo>
                  <a:pt x="24" y="178"/>
                </a:lnTo>
                <a:lnTo>
                  <a:pt x="36" y="154"/>
                </a:lnTo>
                <a:lnTo>
                  <a:pt x="50" y="130"/>
                </a:lnTo>
                <a:lnTo>
                  <a:pt x="68" y="106"/>
                </a:lnTo>
                <a:lnTo>
                  <a:pt x="86" y="86"/>
                </a:lnTo>
                <a:lnTo>
                  <a:pt x="106" y="68"/>
                </a:lnTo>
                <a:lnTo>
                  <a:pt x="130" y="50"/>
                </a:lnTo>
                <a:lnTo>
                  <a:pt x="154" y="36"/>
                </a:lnTo>
                <a:lnTo>
                  <a:pt x="178" y="24"/>
                </a:lnTo>
                <a:lnTo>
                  <a:pt x="206" y="14"/>
                </a:lnTo>
                <a:lnTo>
                  <a:pt x="234" y="6"/>
                </a:lnTo>
                <a:lnTo>
                  <a:pt x="262" y="2"/>
                </a:lnTo>
                <a:lnTo>
                  <a:pt x="292" y="0"/>
                </a:lnTo>
                <a:lnTo>
                  <a:pt x="912" y="0"/>
                </a:lnTo>
                <a:lnTo>
                  <a:pt x="912" y="0"/>
                </a:lnTo>
                <a:lnTo>
                  <a:pt x="942" y="2"/>
                </a:lnTo>
                <a:lnTo>
                  <a:pt x="972" y="6"/>
                </a:lnTo>
                <a:lnTo>
                  <a:pt x="1000" y="14"/>
                </a:lnTo>
                <a:lnTo>
                  <a:pt x="1026" y="24"/>
                </a:lnTo>
                <a:lnTo>
                  <a:pt x="1052" y="36"/>
                </a:lnTo>
                <a:lnTo>
                  <a:pt x="1076" y="50"/>
                </a:lnTo>
                <a:lnTo>
                  <a:pt x="1098" y="68"/>
                </a:lnTo>
                <a:lnTo>
                  <a:pt x="1118" y="86"/>
                </a:lnTo>
                <a:lnTo>
                  <a:pt x="1138" y="106"/>
                </a:lnTo>
                <a:lnTo>
                  <a:pt x="1154" y="130"/>
                </a:lnTo>
                <a:lnTo>
                  <a:pt x="1168" y="154"/>
                </a:lnTo>
                <a:lnTo>
                  <a:pt x="1182" y="178"/>
                </a:lnTo>
                <a:lnTo>
                  <a:pt x="1192" y="206"/>
                </a:lnTo>
                <a:lnTo>
                  <a:pt x="1198" y="234"/>
                </a:lnTo>
                <a:lnTo>
                  <a:pt x="1202" y="262"/>
                </a:lnTo>
                <a:lnTo>
                  <a:pt x="1204" y="292"/>
                </a:lnTo>
                <a:lnTo>
                  <a:pt x="1204" y="356"/>
                </a:lnTo>
                <a:lnTo>
                  <a:pt x="1204" y="356"/>
                </a:lnTo>
                <a:lnTo>
                  <a:pt x="1202" y="386"/>
                </a:lnTo>
                <a:lnTo>
                  <a:pt x="1198" y="414"/>
                </a:lnTo>
                <a:lnTo>
                  <a:pt x="1192" y="442"/>
                </a:lnTo>
                <a:lnTo>
                  <a:pt x="1182" y="470"/>
                </a:lnTo>
                <a:lnTo>
                  <a:pt x="1168" y="494"/>
                </a:lnTo>
                <a:lnTo>
                  <a:pt x="1154" y="520"/>
                </a:lnTo>
                <a:lnTo>
                  <a:pt x="1138" y="542"/>
                </a:lnTo>
                <a:lnTo>
                  <a:pt x="1118" y="562"/>
                </a:lnTo>
                <a:lnTo>
                  <a:pt x="1098" y="582"/>
                </a:lnTo>
                <a:lnTo>
                  <a:pt x="1076" y="598"/>
                </a:lnTo>
                <a:lnTo>
                  <a:pt x="1052" y="612"/>
                </a:lnTo>
                <a:lnTo>
                  <a:pt x="1026" y="624"/>
                </a:lnTo>
                <a:lnTo>
                  <a:pt x="1000" y="634"/>
                </a:lnTo>
                <a:lnTo>
                  <a:pt x="972" y="642"/>
                </a:lnTo>
                <a:lnTo>
                  <a:pt x="942" y="646"/>
                </a:lnTo>
                <a:lnTo>
                  <a:pt x="912" y="648"/>
                </a:lnTo>
                <a:lnTo>
                  <a:pt x="912" y="648"/>
                </a:lnTo>
                <a:close/>
                <a:moveTo>
                  <a:pt x="292" y="122"/>
                </a:moveTo>
                <a:lnTo>
                  <a:pt x="292" y="122"/>
                </a:lnTo>
                <a:lnTo>
                  <a:pt x="274" y="124"/>
                </a:lnTo>
                <a:lnTo>
                  <a:pt x="258" y="126"/>
                </a:lnTo>
                <a:lnTo>
                  <a:pt x="242" y="130"/>
                </a:lnTo>
                <a:lnTo>
                  <a:pt x="226" y="136"/>
                </a:lnTo>
                <a:lnTo>
                  <a:pt x="212" y="144"/>
                </a:lnTo>
                <a:lnTo>
                  <a:pt x="198" y="152"/>
                </a:lnTo>
                <a:lnTo>
                  <a:pt x="184" y="162"/>
                </a:lnTo>
                <a:lnTo>
                  <a:pt x="172" y="172"/>
                </a:lnTo>
                <a:lnTo>
                  <a:pt x="162" y="184"/>
                </a:lnTo>
                <a:lnTo>
                  <a:pt x="152" y="198"/>
                </a:lnTo>
                <a:lnTo>
                  <a:pt x="142" y="212"/>
                </a:lnTo>
                <a:lnTo>
                  <a:pt x="136" y="226"/>
                </a:lnTo>
                <a:lnTo>
                  <a:pt x="130" y="242"/>
                </a:lnTo>
                <a:lnTo>
                  <a:pt x="126" y="258"/>
                </a:lnTo>
                <a:lnTo>
                  <a:pt x="124" y="274"/>
                </a:lnTo>
                <a:lnTo>
                  <a:pt x="122" y="292"/>
                </a:lnTo>
                <a:lnTo>
                  <a:pt x="122" y="356"/>
                </a:lnTo>
                <a:lnTo>
                  <a:pt x="122" y="356"/>
                </a:lnTo>
                <a:lnTo>
                  <a:pt x="124" y="374"/>
                </a:lnTo>
                <a:lnTo>
                  <a:pt x="126" y="390"/>
                </a:lnTo>
                <a:lnTo>
                  <a:pt x="130" y="406"/>
                </a:lnTo>
                <a:lnTo>
                  <a:pt x="136" y="422"/>
                </a:lnTo>
                <a:lnTo>
                  <a:pt x="142" y="436"/>
                </a:lnTo>
                <a:lnTo>
                  <a:pt x="152" y="450"/>
                </a:lnTo>
                <a:lnTo>
                  <a:pt x="162" y="464"/>
                </a:lnTo>
                <a:lnTo>
                  <a:pt x="172" y="476"/>
                </a:lnTo>
                <a:lnTo>
                  <a:pt x="184" y="486"/>
                </a:lnTo>
                <a:lnTo>
                  <a:pt x="198" y="496"/>
                </a:lnTo>
                <a:lnTo>
                  <a:pt x="212" y="506"/>
                </a:lnTo>
                <a:lnTo>
                  <a:pt x="226" y="512"/>
                </a:lnTo>
                <a:lnTo>
                  <a:pt x="242" y="518"/>
                </a:lnTo>
                <a:lnTo>
                  <a:pt x="258" y="522"/>
                </a:lnTo>
                <a:lnTo>
                  <a:pt x="274" y="524"/>
                </a:lnTo>
                <a:lnTo>
                  <a:pt x="292" y="526"/>
                </a:lnTo>
                <a:lnTo>
                  <a:pt x="912" y="526"/>
                </a:lnTo>
                <a:lnTo>
                  <a:pt x="912" y="526"/>
                </a:lnTo>
                <a:lnTo>
                  <a:pt x="930" y="524"/>
                </a:lnTo>
                <a:lnTo>
                  <a:pt x="946" y="522"/>
                </a:lnTo>
                <a:lnTo>
                  <a:pt x="964" y="518"/>
                </a:lnTo>
                <a:lnTo>
                  <a:pt x="978" y="512"/>
                </a:lnTo>
                <a:lnTo>
                  <a:pt x="994" y="506"/>
                </a:lnTo>
                <a:lnTo>
                  <a:pt x="1008" y="496"/>
                </a:lnTo>
                <a:lnTo>
                  <a:pt x="1020" y="486"/>
                </a:lnTo>
                <a:lnTo>
                  <a:pt x="1032" y="476"/>
                </a:lnTo>
                <a:lnTo>
                  <a:pt x="1044" y="464"/>
                </a:lnTo>
                <a:lnTo>
                  <a:pt x="1054" y="450"/>
                </a:lnTo>
                <a:lnTo>
                  <a:pt x="1062" y="436"/>
                </a:lnTo>
                <a:lnTo>
                  <a:pt x="1068" y="422"/>
                </a:lnTo>
                <a:lnTo>
                  <a:pt x="1074" y="406"/>
                </a:lnTo>
                <a:lnTo>
                  <a:pt x="1078" y="390"/>
                </a:lnTo>
                <a:lnTo>
                  <a:pt x="1082" y="374"/>
                </a:lnTo>
                <a:lnTo>
                  <a:pt x="1082" y="356"/>
                </a:lnTo>
                <a:lnTo>
                  <a:pt x="1082" y="292"/>
                </a:lnTo>
                <a:lnTo>
                  <a:pt x="1082" y="292"/>
                </a:lnTo>
                <a:lnTo>
                  <a:pt x="1082" y="274"/>
                </a:lnTo>
                <a:lnTo>
                  <a:pt x="1078" y="258"/>
                </a:lnTo>
                <a:lnTo>
                  <a:pt x="1074" y="242"/>
                </a:lnTo>
                <a:lnTo>
                  <a:pt x="1068" y="226"/>
                </a:lnTo>
                <a:lnTo>
                  <a:pt x="1062" y="212"/>
                </a:lnTo>
                <a:lnTo>
                  <a:pt x="1054" y="198"/>
                </a:lnTo>
                <a:lnTo>
                  <a:pt x="1044" y="184"/>
                </a:lnTo>
                <a:lnTo>
                  <a:pt x="1032" y="172"/>
                </a:lnTo>
                <a:lnTo>
                  <a:pt x="1020" y="162"/>
                </a:lnTo>
                <a:lnTo>
                  <a:pt x="1008" y="152"/>
                </a:lnTo>
                <a:lnTo>
                  <a:pt x="994" y="144"/>
                </a:lnTo>
                <a:lnTo>
                  <a:pt x="978" y="136"/>
                </a:lnTo>
                <a:lnTo>
                  <a:pt x="964" y="130"/>
                </a:lnTo>
                <a:lnTo>
                  <a:pt x="946" y="126"/>
                </a:lnTo>
                <a:lnTo>
                  <a:pt x="930" y="124"/>
                </a:lnTo>
                <a:lnTo>
                  <a:pt x="912" y="122"/>
                </a:lnTo>
                <a:lnTo>
                  <a:pt x="292" y="122"/>
                </a:lnTo>
                <a:close/>
              </a:path>
            </a:pathLst>
          </a:custGeom>
          <a:solidFill>
            <a:srgbClr val="FFBF3F"/>
          </a:solidFill>
          <a:ln w="28575">
            <a:noFill/>
          </a:ln>
        </p:spPr>
        <p:txBody>
          <a:bodyPr vert="horz" wrap="square" lIns="121882" tIns="60941" rIns="121882" bIns="60941" numCol="1" anchor="t" anchorCtr="0" compatLnSpc="1"/>
          <a:lstStyle/>
          <a:p>
            <a:endParaRPr lang="zh-CN" altLang="en-US" sz="2400">
              <a:solidFill>
                <a:srgbClr val="969696"/>
              </a:solidFill>
            </a:endParaRPr>
          </a:p>
        </p:txBody>
      </p:sp>
      <p:sp>
        <p:nvSpPr>
          <p:cNvPr id="19" name="Freeform 5"/>
          <p:cNvSpPr>
            <a:spLocks noEditPoints="1"/>
          </p:cNvSpPr>
          <p:nvPr/>
        </p:nvSpPr>
        <p:spPr bwMode="auto">
          <a:xfrm>
            <a:off x="6224143" y="3196483"/>
            <a:ext cx="2326074" cy="1252295"/>
          </a:xfrm>
          <a:custGeom>
            <a:avLst/>
            <a:gdLst>
              <a:gd name="T0" fmla="*/ 292 w 1204"/>
              <a:gd name="T1" fmla="*/ 648 h 648"/>
              <a:gd name="T2" fmla="*/ 206 w 1204"/>
              <a:gd name="T3" fmla="*/ 634 h 648"/>
              <a:gd name="T4" fmla="*/ 130 w 1204"/>
              <a:gd name="T5" fmla="*/ 598 h 648"/>
              <a:gd name="T6" fmla="*/ 68 w 1204"/>
              <a:gd name="T7" fmla="*/ 542 h 648"/>
              <a:gd name="T8" fmla="*/ 24 w 1204"/>
              <a:gd name="T9" fmla="*/ 470 h 648"/>
              <a:gd name="T10" fmla="*/ 2 w 1204"/>
              <a:gd name="T11" fmla="*/ 386 h 648"/>
              <a:gd name="T12" fmla="*/ 0 w 1204"/>
              <a:gd name="T13" fmla="*/ 292 h 648"/>
              <a:gd name="T14" fmla="*/ 14 w 1204"/>
              <a:gd name="T15" fmla="*/ 206 h 648"/>
              <a:gd name="T16" fmla="*/ 50 w 1204"/>
              <a:gd name="T17" fmla="*/ 130 h 648"/>
              <a:gd name="T18" fmla="*/ 106 w 1204"/>
              <a:gd name="T19" fmla="*/ 68 h 648"/>
              <a:gd name="T20" fmla="*/ 178 w 1204"/>
              <a:gd name="T21" fmla="*/ 24 h 648"/>
              <a:gd name="T22" fmla="*/ 262 w 1204"/>
              <a:gd name="T23" fmla="*/ 2 h 648"/>
              <a:gd name="T24" fmla="*/ 912 w 1204"/>
              <a:gd name="T25" fmla="*/ 0 h 648"/>
              <a:gd name="T26" fmla="*/ 1000 w 1204"/>
              <a:gd name="T27" fmla="*/ 14 h 648"/>
              <a:gd name="T28" fmla="*/ 1076 w 1204"/>
              <a:gd name="T29" fmla="*/ 50 h 648"/>
              <a:gd name="T30" fmla="*/ 1138 w 1204"/>
              <a:gd name="T31" fmla="*/ 106 h 648"/>
              <a:gd name="T32" fmla="*/ 1182 w 1204"/>
              <a:gd name="T33" fmla="*/ 178 h 648"/>
              <a:gd name="T34" fmla="*/ 1202 w 1204"/>
              <a:gd name="T35" fmla="*/ 262 h 648"/>
              <a:gd name="T36" fmla="*/ 1204 w 1204"/>
              <a:gd name="T37" fmla="*/ 356 h 648"/>
              <a:gd name="T38" fmla="*/ 1192 w 1204"/>
              <a:gd name="T39" fmla="*/ 442 h 648"/>
              <a:gd name="T40" fmla="*/ 1154 w 1204"/>
              <a:gd name="T41" fmla="*/ 520 h 648"/>
              <a:gd name="T42" fmla="*/ 1098 w 1204"/>
              <a:gd name="T43" fmla="*/ 582 h 648"/>
              <a:gd name="T44" fmla="*/ 1026 w 1204"/>
              <a:gd name="T45" fmla="*/ 624 h 648"/>
              <a:gd name="T46" fmla="*/ 942 w 1204"/>
              <a:gd name="T47" fmla="*/ 646 h 648"/>
              <a:gd name="T48" fmla="*/ 292 w 1204"/>
              <a:gd name="T49" fmla="*/ 122 h 648"/>
              <a:gd name="T50" fmla="*/ 258 w 1204"/>
              <a:gd name="T51" fmla="*/ 126 h 648"/>
              <a:gd name="T52" fmla="*/ 212 w 1204"/>
              <a:gd name="T53" fmla="*/ 144 h 648"/>
              <a:gd name="T54" fmla="*/ 172 w 1204"/>
              <a:gd name="T55" fmla="*/ 172 h 648"/>
              <a:gd name="T56" fmla="*/ 142 w 1204"/>
              <a:gd name="T57" fmla="*/ 212 h 648"/>
              <a:gd name="T58" fmla="*/ 126 w 1204"/>
              <a:gd name="T59" fmla="*/ 258 h 648"/>
              <a:gd name="T60" fmla="*/ 122 w 1204"/>
              <a:gd name="T61" fmla="*/ 356 h 648"/>
              <a:gd name="T62" fmla="*/ 126 w 1204"/>
              <a:gd name="T63" fmla="*/ 390 h 648"/>
              <a:gd name="T64" fmla="*/ 142 w 1204"/>
              <a:gd name="T65" fmla="*/ 436 h 648"/>
              <a:gd name="T66" fmla="*/ 172 w 1204"/>
              <a:gd name="T67" fmla="*/ 476 h 648"/>
              <a:gd name="T68" fmla="*/ 212 w 1204"/>
              <a:gd name="T69" fmla="*/ 506 h 648"/>
              <a:gd name="T70" fmla="*/ 258 w 1204"/>
              <a:gd name="T71" fmla="*/ 522 h 648"/>
              <a:gd name="T72" fmla="*/ 912 w 1204"/>
              <a:gd name="T73" fmla="*/ 526 h 648"/>
              <a:gd name="T74" fmla="*/ 946 w 1204"/>
              <a:gd name="T75" fmla="*/ 522 h 648"/>
              <a:gd name="T76" fmla="*/ 994 w 1204"/>
              <a:gd name="T77" fmla="*/ 506 h 648"/>
              <a:gd name="T78" fmla="*/ 1032 w 1204"/>
              <a:gd name="T79" fmla="*/ 476 h 648"/>
              <a:gd name="T80" fmla="*/ 1062 w 1204"/>
              <a:gd name="T81" fmla="*/ 436 h 648"/>
              <a:gd name="T82" fmla="*/ 1078 w 1204"/>
              <a:gd name="T83" fmla="*/ 390 h 648"/>
              <a:gd name="T84" fmla="*/ 1082 w 1204"/>
              <a:gd name="T85" fmla="*/ 292 h 648"/>
              <a:gd name="T86" fmla="*/ 1078 w 1204"/>
              <a:gd name="T87" fmla="*/ 258 h 648"/>
              <a:gd name="T88" fmla="*/ 1062 w 1204"/>
              <a:gd name="T89" fmla="*/ 212 h 648"/>
              <a:gd name="T90" fmla="*/ 1032 w 1204"/>
              <a:gd name="T91" fmla="*/ 172 h 648"/>
              <a:gd name="T92" fmla="*/ 994 w 1204"/>
              <a:gd name="T93" fmla="*/ 144 h 648"/>
              <a:gd name="T94" fmla="*/ 946 w 1204"/>
              <a:gd name="T95" fmla="*/ 126 h 648"/>
              <a:gd name="T96" fmla="*/ 292 w 1204"/>
              <a:gd name="T97" fmla="*/ 122 h 6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204" h="648">
                <a:moveTo>
                  <a:pt x="912" y="648"/>
                </a:moveTo>
                <a:lnTo>
                  <a:pt x="292" y="648"/>
                </a:lnTo>
                <a:lnTo>
                  <a:pt x="292" y="648"/>
                </a:lnTo>
                <a:lnTo>
                  <a:pt x="262" y="646"/>
                </a:lnTo>
                <a:lnTo>
                  <a:pt x="234" y="642"/>
                </a:lnTo>
                <a:lnTo>
                  <a:pt x="206" y="634"/>
                </a:lnTo>
                <a:lnTo>
                  <a:pt x="178" y="624"/>
                </a:lnTo>
                <a:lnTo>
                  <a:pt x="154" y="612"/>
                </a:lnTo>
                <a:lnTo>
                  <a:pt x="130" y="598"/>
                </a:lnTo>
                <a:lnTo>
                  <a:pt x="106" y="582"/>
                </a:lnTo>
                <a:lnTo>
                  <a:pt x="86" y="562"/>
                </a:lnTo>
                <a:lnTo>
                  <a:pt x="68" y="542"/>
                </a:lnTo>
                <a:lnTo>
                  <a:pt x="50" y="520"/>
                </a:lnTo>
                <a:lnTo>
                  <a:pt x="36" y="494"/>
                </a:lnTo>
                <a:lnTo>
                  <a:pt x="24" y="470"/>
                </a:lnTo>
                <a:lnTo>
                  <a:pt x="14" y="442"/>
                </a:lnTo>
                <a:lnTo>
                  <a:pt x="6" y="414"/>
                </a:lnTo>
                <a:lnTo>
                  <a:pt x="2" y="386"/>
                </a:lnTo>
                <a:lnTo>
                  <a:pt x="0" y="356"/>
                </a:lnTo>
                <a:lnTo>
                  <a:pt x="0" y="292"/>
                </a:lnTo>
                <a:lnTo>
                  <a:pt x="0" y="292"/>
                </a:lnTo>
                <a:lnTo>
                  <a:pt x="2" y="262"/>
                </a:lnTo>
                <a:lnTo>
                  <a:pt x="6" y="234"/>
                </a:lnTo>
                <a:lnTo>
                  <a:pt x="14" y="206"/>
                </a:lnTo>
                <a:lnTo>
                  <a:pt x="24" y="178"/>
                </a:lnTo>
                <a:lnTo>
                  <a:pt x="36" y="154"/>
                </a:lnTo>
                <a:lnTo>
                  <a:pt x="50" y="130"/>
                </a:lnTo>
                <a:lnTo>
                  <a:pt x="68" y="106"/>
                </a:lnTo>
                <a:lnTo>
                  <a:pt x="86" y="86"/>
                </a:lnTo>
                <a:lnTo>
                  <a:pt x="106" y="68"/>
                </a:lnTo>
                <a:lnTo>
                  <a:pt x="130" y="50"/>
                </a:lnTo>
                <a:lnTo>
                  <a:pt x="154" y="36"/>
                </a:lnTo>
                <a:lnTo>
                  <a:pt x="178" y="24"/>
                </a:lnTo>
                <a:lnTo>
                  <a:pt x="206" y="14"/>
                </a:lnTo>
                <a:lnTo>
                  <a:pt x="234" y="6"/>
                </a:lnTo>
                <a:lnTo>
                  <a:pt x="262" y="2"/>
                </a:lnTo>
                <a:lnTo>
                  <a:pt x="292" y="0"/>
                </a:lnTo>
                <a:lnTo>
                  <a:pt x="912" y="0"/>
                </a:lnTo>
                <a:lnTo>
                  <a:pt x="912" y="0"/>
                </a:lnTo>
                <a:lnTo>
                  <a:pt x="942" y="2"/>
                </a:lnTo>
                <a:lnTo>
                  <a:pt x="972" y="6"/>
                </a:lnTo>
                <a:lnTo>
                  <a:pt x="1000" y="14"/>
                </a:lnTo>
                <a:lnTo>
                  <a:pt x="1026" y="24"/>
                </a:lnTo>
                <a:lnTo>
                  <a:pt x="1052" y="36"/>
                </a:lnTo>
                <a:lnTo>
                  <a:pt x="1076" y="50"/>
                </a:lnTo>
                <a:lnTo>
                  <a:pt x="1098" y="68"/>
                </a:lnTo>
                <a:lnTo>
                  <a:pt x="1118" y="86"/>
                </a:lnTo>
                <a:lnTo>
                  <a:pt x="1138" y="106"/>
                </a:lnTo>
                <a:lnTo>
                  <a:pt x="1154" y="130"/>
                </a:lnTo>
                <a:lnTo>
                  <a:pt x="1168" y="154"/>
                </a:lnTo>
                <a:lnTo>
                  <a:pt x="1182" y="178"/>
                </a:lnTo>
                <a:lnTo>
                  <a:pt x="1192" y="206"/>
                </a:lnTo>
                <a:lnTo>
                  <a:pt x="1198" y="234"/>
                </a:lnTo>
                <a:lnTo>
                  <a:pt x="1202" y="262"/>
                </a:lnTo>
                <a:lnTo>
                  <a:pt x="1204" y="292"/>
                </a:lnTo>
                <a:lnTo>
                  <a:pt x="1204" y="356"/>
                </a:lnTo>
                <a:lnTo>
                  <a:pt x="1204" y="356"/>
                </a:lnTo>
                <a:lnTo>
                  <a:pt x="1202" y="386"/>
                </a:lnTo>
                <a:lnTo>
                  <a:pt x="1198" y="414"/>
                </a:lnTo>
                <a:lnTo>
                  <a:pt x="1192" y="442"/>
                </a:lnTo>
                <a:lnTo>
                  <a:pt x="1182" y="470"/>
                </a:lnTo>
                <a:lnTo>
                  <a:pt x="1168" y="494"/>
                </a:lnTo>
                <a:lnTo>
                  <a:pt x="1154" y="520"/>
                </a:lnTo>
                <a:lnTo>
                  <a:pt x="1138" y="542"/>
                </a:lnTo>
                <a:lnTo>
                  <a:pt x="1118" y="562"/>
                </a:lnTo>
                <a:lnTo>
                  <a:pt x="1098" y="582"/>
                </a:lnTo>
                <a:lnTo>
                  <a:pt x="1076" y="598"/>
                </a:lnTo>
                <a:lnTo>
                  <a:pt x="1052" y="612"/>
                </a:lnTo>
                <a:lnTo>
                  <a:pt x="1026" y="624"/>
                </a:lnTo>
                <a:lnTo>
                  <a:pt x="1000" y="634"/>
                </a:lnTo>
                <a:lnTo>
                  <a:pt x="972" y="642"/>
                </a:lnTo>
                <a:lnTo>
                  <a:pt x="942" y="646"/>
                </a:lnTo>
                <a:lnTo>
                  <a:pt x="912" y="648"/>
                </a:lnTo>
                <a:lnTo>
                  <a:pt x="912" y="648"/>
                </a:lnTo>
                <a:close/>
                <a:moveTo>
                  <a:pt x="292" y="122"/>
                </a:moveTo>
                <a:lnTo>
                  <a:pt x="292" y="122"/>
                </a:lnTo>
                <a:lnTo>
                  <a:pt x="274" y="124"/>
                </a:lnTo>
                <a:lnTo>
                  <a:pt x="258" y="126"/>
                </a:lnTo>
                <a:lnTo>
                  <a:pt x="242" y="130"/>
                </a:lnTo>
                <a:lnTo>
                  <a:pt x="226" y="136"/>
                </a:lnTo>
                <a:lnTo>
                  <a:pt x="212" y="144"/>
                </a:lnTo>
                <a:lnTo>
                  <a:pt x="198" y="152"/>
                </a:lnTo>
                <a:lnTo>
                  <a:pt x="184" y="162"/>
                </a:lnTo>
                <a:lnTo>
                  <a:pt x="172" y="172"/>
                </a:lnTo>
                <a:lnTo>
                  <a:pt x="162" y="184"/>
                </a:lnTo>
                <a:lnTo>
                  <a:pt x="152" y="198"/>
                </a:lnTo>
                <a:lnTo>
                  <a:pt x="142" y="212"/>
                </a:lnTo>
                <a:lnTo>
                  <a:pt x="136" y="226"/>
                </a:lnTo>
                <a:lnTo>
                  <a:pt x="130" y="242"/>
                </a:lnTo>
                <a:lnTo>
                  <a:pt x="126" y="258"/>
                </a:lnTo>
                <a:lnTo>
                  <a:pt x="124" y="274"/>
                </a:lnTo>
                <a:lnTo>
                  <a:pt x="122" y="292"/>
                </a:lnTo>
                <a:lnTo>
                  <a:pt x="122" y="356"/>
                </a:lnTo>
                <a:lnTo>
                  <a:pt x="122" y="356"/>
                </a:lnTo>
                <a:lnTo>
                  <a:pt x="124" y="374"/>
                </a:lnTo>
                <a:lnTo>
                  <a:pt x="126" y="390"/>
                </a:lnTo>
                <a:lnTo>
                  <a:pt x="130" y="406"/>
                </a:lnTo>
                <a:lnTo>
                  <a:pt x="136" y="422"/>
                </a:lnTo>
                <a:lnTo>
                  <a:pt x="142" y="436"/>
                </a:lnTo>
                <a:lnTo>
                  <a:pt x="152" y="450"/>
                </a:lnTo>
                <a:lnTo>
                  <a:pt x="162" y="464"/>
                </a:lnTo>
                <a:lnTo>
                  <a:pt x="172" y="476"/>
                </a:lnTo>
                <a:lnTo>
                  <a:pt x="184" y="486"/>
                </a:lnTo>
                <a:lnTo>
                  <a:pt x="198" y="496"/>
                </a:lnTo>
                <a:lnTo>
                  <a:pt x="212" y="506"/>
                </a:lnTo>
                <a:lnTo>
                  <a:pt x="226" y="512"/>
                </a:lnTo>
                <a:lnTo>
                  <a:pt x="242" y="518"/>
                </a:lnTo>
                <a:lnTo>
                  <a:pt x="258" y="522"/>
                </a:lnTo>
                <a:lnTo>
                  <a:pt x="274" y="524"/>
                </a:lnTo>
                <a:lnTo>
                  <a:pt x="292" y="526"/>
                </a:lnTo>
                <a:lnTo>
                  <a:pt x="912" y="526"/>
                </a:lnTo>
                <a:lnTo>
                  <a:pt x="912" y="526"/>
                </a:lnTo>
                <a:lnTo>
                  <a:pt x="930" y="524"/>
                </a:lnTo>
                <a:lnTo>
                  <a:pt x="946" y="522"/>
                </a:lnTo>
                <a:lnTo>
                  <a:pt x="964" y="518"/>
                </a:lnTo>
                <a:lnTo>
                  <a:pt x="978" y="512"/>
                </a:lnTo>
                <a:lnTo>
                  <a:pt x="994" y="506"/>
                </a:lnTo>
                <a:lnTo>
                  <a:pt x="1008" y="496"/>
                </a:lnTo>
                <a:lnTo>
                  <a:pt x="1020" y="486"/>
                </a:lnTo>
                <a:lnTo>
                  <a:pt x="1032" y="476"/>
                </a:lnTo>
                <a:lnTo>
                  <a:pt x="1044" y="464"/>
                </a:lnTo>
                <a:lnTo>
                  <a:pt x="1054" y="450"/>
                </a:lnTo>
                <a:lnTo>
                  <a:pt x="1062" y="436"/>
                </a:lnTo>
                <a:lnTo>
                  <a:pt x="1068" y="422"/>
                </a:lnTo>
                <a:lnTo>
                  <a:pt x="1074" y="406"/>
                </a:lnTo>
                <a:lnTo>
                  <a:pt x="1078" y="390"/>
                </a:lnTo>
                <a:lnTo>
                  <a:pt x="1082" y="374"/>
                </a:lnTo>
                <a:lnTo>
                  <a:pt x="1082" y="356"/>
                </a:lnTo>
                <a:lnTo>
                  <a:pt x="1082" y="292"/>
                </a:lnTo>
                <a:lnTo>
                  <a:pt x="1082" y="292"/>
                </a:lnTo>
                <a:lnTo>
                  <a:pt x="1082" y="274"/>
                </a:lnTo>
                <a:lnTo>
                  <a:pt x="1078" y="258"/>
                </a:lnTo>
                <a:lnTo>
                  <a:pt x="1074" y="242"/>
                </a:lnTo>
                <a:lnTo>
                  <a:pt x="1068" y="226"/>
                </a:lnTo>
                <a:lnTo>
                  <a:pt x="1062" y="212"/>
                </a:lnTo>
                <a:lnTo>
                  <a:pt x="1054" y="198"/>
                </a:lnTo>
                <a:lnTo>
                  <a:pt x="1044" y="184"/>
                </a:lnTo>
                <a:lnTo>
                  <a:pt x="1032" y="172"/>
                </a:lnTo>
                <a:lnTo>
                  <a:pt x="1020" y="162"/>
                </a:lnTo>
                <a:lnTo>
                  <a:pt x="1008" y="152"/>
                </a:lnTo>
                <a:lnTo>
                  <a:pt x="994" y="144"/>
                </a:lnTo>
                <a:lnTo>
                  <a:pt x="978" y="136"/>
                </a:lnTo>
                <a:lnTo>
                  <a:pt x="964" y="130"/>
                </a:lnTo>
                <a:lnTo>
                  <a:pt x="946" y="126"/>
                </a:lnTo>
                <a:lnTo>
                  <a:pt x="930" y="124"/>
                </a:lnTo>
                <a:lnTo>
                  <a:pt x="912" y="122"/>
                </a:lnTo>
                <a:lnTo>
                  <a:pt x="292" y="122"/>
                </a:lnTo>
                <a:close/>
              </a:path>
            </a:pathLst>
          </a:custGeom>
          <a:solidFill>
            <a:srgbClr val="FF7254"/>
          </a:solidFill>
          <a:ln w="28575">
            <a:noFill/>
          </a:ln>
        </p:spPr>
        <p:txBody>
          <a:bodyPr vert="horz" wrap="square" lIns="121882" tIns="60941" rIns="121882" bIns="60941" numCol="1" anchor="t" anchorCtr="0" compatLnSpc="1"/>
          <a:lstStyle/>
          <a:p>
            <a:endParaRPr lang="zh-CN" altLang="en-US" sz="2400">
              <a:solidFill>
                <a:srgbClr val="969696"/>
              </a:solidFill>
            </a:endParaRPr>
          </a:p>
        </p:txBody>
      </p:sp>
      <p:sp>
        <p:nvSpPr>
          <p:cNvPr id="20" name="Freeform 5"/>
          <p:cNvSpPr>
            <a:spLocks noEditPoints="1"/>
          </p:cNvSpPr>
          <p:nvPr/>
        </p:nvSpPr>
        <p:spPr bwMode="auto">
          <a:xfrm>
            <a:off x="8783599" y="3196483"/>
            <a:ext cx="2326074" cy="1252295"/>
          </a:xfrm>
          <a:custGeom>
            <a:avLst/>
            <a:gdLst>
              <a:gd name="T0" fmla="*/ 292 w 1204"/>
              <a:gd name="T1" fmla="*/ 648 h 648"/>
              <a:gd name="T2" fmla="*/ 206 w 1204"/>
              <a:gd name="T3" fmla="*/ 634 h 648"/>
              <a:gd name="T4" fmla="*/ 130 w 1204"/>
              <a:gd name="T5" fmla="*/ 598 h 648"/>
              <a:gd name="T6" fmla="*/ 68 w 1204"/>
              <a:gd name="T7" fmla="*/ 542 h 648"/>
              <a:gd name="T8" fmla="*/ 24 w 1204"/>
              <a:gd name="T9" fmla="*/ 470 h 648"/>
              <a:gd name="T10" fmla="*/ 2 w 1204"/>
              <a:gd name="T11" fmla="*/ 386 h 648"/>
              <a:gd name="T12" fmla="*/ 0 w 1204"/>
              <a:gd name="T13" fmla="*/ 292 h 648"/>
              <a:gd name="T14" fmla="*/ 14 w 1204"/>
              <a:gd name="T15" fmla="*/ 206 h 648"/>
              <a:gd name="T16" fmla="*/ 50 w 1204"/>
              <a:gd name="T17" fmla="*/ 130 h 648"/>
              <a:gd name="T18" fmla="*/ 106 w 1204"/>
              <a:gd name="T19" fmla="*/ 68 h 648"/>
              <a:gd name="T20" fmla="*/ 178 w 1204"/>
              <a:gd name="T21" fmla="*/ 24 h 648"/>
              <a:gd name="T22" fmla="*/ 262 w 1204"/>
              <a:gd name="T23" fmla="*/ 2 h 648"/>
              <a:gd name="T24" fmla="*/ 912 w 1204"/>
              <a:gd name="T25" fmla="*/ 0 h 648"/>
              <a:gd name="T26" fmla="*/ 1000 w 1204"/>
              <a:gd name="T27" fmla="*/ 14 h 648"/>
              <a:gd name="T28" fmla="*/ 1076 w 1204"/>
              <a:gd name="T29" fmla="*/ 50 h 648"/>
              <a:gd name="T30" fmla="*/ 1138 w 1204"/>
              <a:gd name="T31" fmla="*/ 106 h 648"/>
              <a:gd name="T32" fmla="*/ 1182 w 1204"/>
              <a:gd name="T33" fmla="*/ 178 h 648"/>
              <a:gd name="T34" fmla="*/ 1202 w 1204"/>
              <a:gd name="T35" fmla="*/ 262 h 648"/>
              <a:gd name="T36" fmla="*/ 1204 w 1204"/>
              <a:gd name="T37" fmla="*/ 356 h 648"/>
              <a:gd name="T38" fmla="*/ 1192 w 1204"/>
              <a:gd name="T39" fmla="*/ 442 h 648"/>
              <a:gd name="T40" fmla="*/ 1154 w 1204"/>
              <a:gd name="T41" fmla="*/ 520 h 648"/>
              <a:gd name="T42" fmla="*/ 1098 w 1204"/>
              <a:gd name="T43" fmla="*/ 582 h 648"/>
              <a:gd name="T44" fmla="*/ 1026 w 1204"/>
              <a:gd name="T45" fmla="*/ 624 h 648"/>
              <a:gd name="T46" fmla="*/ 942 w 1204"/>
              <a:gd name="T47" fmla="*/ 646 h 648"/>
              <a:gd name="T48" fmla="*/ 292 w 1204"/>
              <a:gd name="T49" fmla="*/ 122 h 648"/>
              <a:gd name="T50" fmla="*/ 258 w 1204"/>
              <a:gd name="T51" fmla="*/ 126 h 648"/>
              <a:gd name="T52" fmla="*/ 212 w 1204"/>
              <a:gd name="T53" fmla="*/ 144 h 648"/>
              <a:gd name="T54" fmla="*/ 172 w 1204"/>
              <a:gd name="T55" fmla="*/ 172 h 648"/>
              <a:gd name="T56" fmla="*/ 142 w 1204"/>
              <a:gd name="T57" fmla="*/ 212 h 648"/>
              <a:gd name="T58" fmla="*/ 126 w 1204"/>
              <a:gd name="T59" fmla="*/ 258 h 648"/>
              <a:gd name="T60" fmla="*/ 122 w 1204"/>
              <a:gd name="T61" fmla="*/ 356 h 648"/>
              <a:gd name="T62" fmla="*/ 126 w 1204"/>
              <a:gd name="T63" fmla="*/ 390 h 648"/>
              <a:gd name="T64" fmla="*/ 142 w 1204"/>
              <a:gd name="T65" fmla="*/ 436 h 648"/>
              <a:gd name="T66" fmla="*/ 172 w 1204"/>
              <a:gd name="T67" fmla="*/ 476 h 648"/>
              <a:gd name="T68" fmla="*/ 212 w 1204"/>
              <a:gd name="T69" fmla="*/ 506 h 648"/>
              <a:gd name="T70" fmla="*/ 258 w 1204"/>
              <a:gd name="T71" fmla="*/ 522 h 648"/>
              <a:gd name="T72" fmla="*/ 912 w 1204"/>
              <a:gd name="T73" fmla="*/ 526 h 648"/>
              <a:gd name="T74" fmla="*/ 946 w 1204"/>
              <a:gd name="T75" fmla="*/ 522 h 648"/>
              <a:gd name="T76" fmla="*/ 994 w 1204"/>
              <a:gd name="T77" fmla="*/ 506 h 648"/>
              <a:gd name="T78" fmla="*/ 1032 w 1204"/>
              <a:gd name="T79" fmla="*/ 476 h 648"/>
              <a:gd name="T80" fmla="*/ 1062 w 1204"/>
              <a:gd name="T81" fmla="*/ 436 h 648"/>
              <a:gd name="T82" fmla="*/ 1078 w 1204"/>
              <a:gd name="T83" fmla="*/ 390 h 648"/>
              <a:gd name="T84" fmla="*/ 1082 w 1204"/>
              <a:gd name="T85" fmla="*/ 292 h 648"/>
              <a:gd name="T86" fmla="*/ 1078 w 1204"/>
              <a:gd name="T87" fmla="*/ 258 h 648"/>
              <a:gd name="T88" fmla="*/ 1062 w 1204"/>
              <a:gd name="T89" fmla="*/ 212 h 648"/>
              <a:gd name="T90" fmla="*/ 1032 w 1204"/>
              <a:gd name="T91" fmla="*/ 172 h 648"/>
              <a:gd name="T92" fmla="*/ 994 w 1204"/>
              <a:gd name="T93" fmla="*/ 144 h 648"/>
              <a:gd name="T94" fmla="*/ 946 w 1204"/>
              <a:gd name="T95" fmla="*/ 126 h 648"/>
              <a:gd name="T96" fmla="*/ 292 w 1204"/>
              <a:gd name="T97" fmla="*/ 122 h 6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204" h="648">
                <a:moveTo>
                  <a:pt x="912" y="648"/>
                </a:moveTo>
                <a:lnTo>
                  <a:pt x="292" y="648"/>
                </a:lnTo>
                <a:lnTo>
                  <a:pt x="292" y="648"/>
                </a:lnTo>
                <a:lnTo>
                  <a:pt x="262" y="646"/>
                </a:lnTo>
                <a:lnTo>
                  <a:pt x="234" y="642"/>
                </a:lnTo>
                <a:lnTo>
                  <a:pt x="206" y="634"/>
                </a:lnTo>
                <a:lnTo>
                  <a:pt x="178" y="624"/>
                </a:lnTo>
                <a:lnTo>
                  <a:pt x="154" y="612"/>
                </a:lnTo>
                <a:lnTo>
                  <a:pt x="130" y="598"/>
                </a:lnTo>
                <a:lnTo>
                  <a:pt x="106" y="582"/>
                </a:lnTo>
                <a:lnTo>
                  <a:pt x="86" y="562"/>
                </a:lnTo>
                <a:lnTo>
                  <a:pt x="68" y="542"/>
                </a:lnTo>
                <a:lnTo>
                  <a:pt x="50" y="520"/>
                </a:lnTo>
                <a:lnTo>
                  <a:pt x="36" y="494"/>
                </a:lnTo>
                <a:lnTo>
                  <a:pt x="24" y="470"/>
                </a:lnTo>
                <a:lnTo>
                  <a:pt x="14" y="442"/>
                </a:lnTo>
                <a:lnTo>
                  <a:pt x="6" y="414"/>
                </a:lnTo>
                <a:lnTo>
                  <a:pt x="2" y="386"/>
                </a:lnTo>
                <a:lnTo>
                  <a:pt x="0" y="356"/>
                </a:lnTo>
                <a:lnTo>
                  <a:pt x="0" y="292"/>
                </a:lnTo>
                <a:lnTo>
                  <a:pt x="0" y="292"/>
                </a:lnTo>
                <a:lnTo>
                  <a:pt x="2" y="262"/>
                </a:lnTo>
                <a:lnTo>
                  <a:pt x="6" y="234"/>
                </a:lnTo>
                <a:lnTo>
                  <a:pt x="14" y="206"/>
                </a:lnTo>
                <a:lnTo>
                  <a:pt x="24" y="178"/>
                </a:lnTo>
                <a:lnTo>
                  <a:pt x="36" y="154"/>
                </a:lnTo>
                <a:lnTo>
                  <a:pt x="50" y="130"/>
                </a:lnTo>
                <a:lnTo>
                  <a:pt x="68" y="106"/>
                </a:lnTo>
                <a:lnTo>
                  <a:pt x="86" y="86"/>
                </a:lnTo>
                <a:lnTo>
                  <a:pt x="106" y="68"/>
                </a:lnTo>
                <a:lnTo>
                  <a:pt x="130" y="50"/>
                </a:lnTo>
                <a:lnTo>
                  <a:pt x="154" y="36"/>
                </a:lnTo>
                <a:lnTo>
                  <a:pt x="178" y="24"/>
                </a:lnTo>
                <a:lnTo>
                  <a:pt x="206" y="14"/>
                </a:lnTo>
                <a:lnTo>
                  <a:pt x="234" y="6"/>
                </a:lnTo>
                <a:lnTo>
                  <a:pt x="262" y="2"/>
                </a:lnTo>
                <a:lnTo>
                  <a:pt x="292" y="0"/>
                </a:lnTo>
                <a:lnTo>
                  <a:pt x="912" y="0"/>
                </a:lnTo>
                <a:lnTo>
                  <a:pt x="912" y="0"/>
                </a:lnTo>
                <a:lnTo>
                  <a:pt x="942" y="2"/>
                </a:lnTo>
                <a:lnTo>
                  <a:pt x="972" y="6"/>
                </a:lnTo>
                <a:lnTo>
                  <a:pt x="1000" y="14"/>
                </a:lnTo>
                <a:lnTo>
                  <a:pt x="1026" y="24"/>
                </a:lnTo>
                <a:lnTo>
                  <a:pt x="1052" y="36"/>
                </a:lnTo>
                <a:lnTo>
                  <a:pt x="1076" y="50"/>
                </a:lnTo>
                <a:lnTo>
                  <a:pt x="1098" y="68"/>
                </a:lnTo>
                <a:lnTo>
                  <a:pt x="1118" y="86"/>
                </a:lnTo>
                <a:lnTo>
                  <a:pt x="1138" y="106"/>
                </a:lnTo>
                <a:lnTo>
                  <a:pt x="1154" y="130"/>
                </a:lnTo>
                <a:lnTo>
                  <a:pt x="1168" y="154"/>
                </a:lnTo>
                <a:lnTo>
                  <a:pt x="1182" y="178"/>
                </a:lnTo>
                <a:lnTo>
                  <a:pt x="1192" y="206"/>
                </a:lnTo>
                <a:lnTo>
                  <a:pt x="1198" y="234"/>
                </a:lnTo>
                <a:lnTo>
                  <a:pt x="1202" y="262"/>
                </a:lnTo>
                <a:lnTo>
                  <a:pt x="1204" y="292"/>
                </a:lnTo>
                <a:lnTo>
                  <a:pt x="1204" y="356"/>
                </a:lnTo>
                <a:lnTo>
                  <a:pt x="1204" y="356"/>
                </a:lnTo>
                <a:lnTo>
                  <a:pt x="1202" y="386"/>
                </a:lnTo>
                <a:lnTo>
                  <a:pt x="1198" y="414"/>
                </a:lnTo>
                <a:lnTo>
                  <a:pt x="1192" y="442"/>
                </a:lnTo>
                <a:lnTo>
                  <a:pt x="1182" y="470"/>
                </a:lnTo>
                <a:lnTo>
                  <a:pt x="1168" y="494"/>
                </a:lnTo>
                <a:lnTo>
                  <a:pt x="1154" y="520"/>
                </a:lnTo>
                <a:lnTo>
                  <a:pt x="1138" y="542"/>
                </a:lnTo>
                <a:lnTo>
                  <a:pt x="1118" y="562"/>
                </a:lnTo>
                <a:lnTo>
                  <a:pt x="1098" y="582"/>
                </a:lnTo>
                <a:lnTo>
                  <a:pt x="1076" y="598"/>
                </a:lnTo>
                <a:lnTo>
                  <a:pt x="1052" y="612"/>
                </a:lnTo>
                <a:lnTo>
                  <a:pt x="1026" y="624"/>
                </a:lnTo>
                <a:lnTo>
                  <a:pt x="1000" y="634"/>
                </a:lnTo>
                <a:lnTo>
                  <a:pt x="972" y="642"/>
                </a:lnTo>
                <a:lnTo>
                  <a:pt x="942" y="646"/>
                </a:lnTo>
                <a:lnTo>
                  <a:pt x="912" y="648"/>
                </a:lnTo>
                <a:lnTo>
                  <a:pt x="912" y="648"/>
                </a:lnTo>
                <a:close/>
                <a:moveTo>
                  <a:pt x="292" y="122"/>
                </a:moveTo>
                <a:lnTo>
                  <a:pt x="292" y="122"/>
                </a:lnTo>
                <a:lnTo>
                  <a:pt x="274" y="124"/>
                </a:lnTo>
                <a:lnTo>
                  <a:pt x="258" y="126"/>
                </a:lnTo>
                <a:lnTo>
                  <a:pt x="242" y="130"/>
                </a:lnTo>
                <a:lnTo>
                  <a:pt x="226" y="136"/>
                </a:lnTo>
                <a:lnTo>
                  <a:pt x="212" y="144"/>
                </a:lnTo>
                <a:lnTo>
                  <a:pt x="198" y="152"/>
                </a:lnTo>
                <a:lnTo>
                  <a:pt x="184" y="162"/>
                </a:lnTo>
                <a:lnTo>
                  <a:pt x="172" y="172"/>
                </a:lnTo>
                <a:lnTo>
                  <a:pt x="162" y="184"/>
                </a:lnTo>
                <a:lnTo>
                  <a:pt x="152" y="198"/>
                </a:lnTo>
                <a:lnTo>
                  <a:pt x="142" y="212"/>
                </a:lnTo>
                <a:lnTo>
                  <a:pt x="136" y="226"/>
                </a:lnTo>
                <a:lnTo>
                  <a:pt x="130" y="242"/>
                </a:lnTo>
                <a:lnTo>
                  <a:pt x="126" y="258"/>
                </a:lnTo>
                <a:lnTo>
                  <a:pt x="124" y="274"/>
                </a:lnTo>
                <a:lnTo>
                  <a:pt x="122" y="292"/>
                </a:lnTo>
                <a:lnTo>
                  <a:pt x="122" y="356"/>
                </a:lnTo>
                <a:lnTo>
                  <a:pt x="122" y="356"/>
                </a:lnTo>
                <a:lnTo>
                  <a:pt x="124" y="374"/>
                </a:lnTo>
                <a:lnTo>
                  <a:pt x="126" y="390"/>
                </a:lnTo>
                <a:lnTo>
                  <a:pt x="130" y="406"/>
                </a:lnTo>
                <a:lnTo>
                  <a:pt x="136" y="422"/>
                </a:lnTo>
                <a:lnTo>
                  <a:pt x="142" y="436"/>
                </a:lnTo>
                <a:lnTo>
                  <a:pt x="152" y="450"/>
                </a:lnTo>
                <a:lnTo>
                  <a:pt x="162" y="464"/>
                </a:lnTo>
                <a:lnTo>
                  <a:pt x="172" y="476"/>
                </a:lnTo>
                <a:lnTo>
                  <a:pt x="184" y="486"/>
                </a:lnTo>
                <a:lnTo>
                  <a:pt x="198" y="496"/>
                </a:lnTo>
                <a:lnTo>
                  <a:pt x="212" y="506"/>
                </a:lnTo>
                <a:lnTo>
                  <a:pt x="226" y="512"/>
                </a:lnTo>
                <a:lnTo>
                  <a:pt x="242" y="518"/>
                </a:lnTo>
                <a:lnTo>
                  <a:pt x="258" y="522"/>
                </a:lnTo>
                <a:lnTo>
                  <a:pt x="274" y="524"/>
                </a:lnTo>
                <a:lnTo>
                  <a:pt x="292" y="526"/>
                </a:lnTo>
                <a:lnTo>
                  <a:pt x="912" y="526"/>
                </a:lnTo>
                <a:lnTo>
                  <a:pt x="912" y="526"/>
                </a:lnTo>
                <a:lnTo>
                  <a:pt x="930" y="524"/>
                </a:lnTo>
                <a:lnTo>
                  <a:pt x="946" y="522"/>
                </a:lnTo>
                <a:lnTo>
                  <a:pt x="964" y="518"/>
                </a:lnTo>
                <a:lnTo>
                  <a:pt x="978" y="512"/>
                </a:lnTo>
                <a:lnTo>
                  <a:pt x="994" y="506"/>
                </a:lnTo>
                <a:lnTo>
                  <a:pt x="1008" y="496"/>
                </a:lnTo>
                <a:lnTo>
                  <a:pt x="1020" y="486"/>
                </a:lnTo>
                <a:lnTo>
                  <a:pt x="1032" y="476"/>
                </a:lnTo>
                <a:lnTo>
                  <a:pt x="1044" y="464"/>
                </a:lnTo>
                <a:lnTo>
                  <a:pt x="1054" y="450"/>
                </a:lnTo>
                <a:lnTo>
                  <a:pt x="1062" y="436"/>
                </a:lnTo>
                <a:lnTo>
                  <a:pt x="1068" y="422"/>
                </a:lnTo>
                <a:lnTo>
                  <a:pt x="1074" y="406"/>
                </a:lnTo>
                <a:lnTo>
                  <a:pt x="1078" y="390"/>
                </a:lnTo>
                <a:lnTo>
                  <a:pt x="1082" y="374"/>
                </a:lnTo>
                <a:lnTo>
                  <a:pt x="1082" y="356"/>
                </a:lnTo>
                <a:lnTo>
                  <a:pt x="1082" y="292"/>
                </a:lnTo>
                <a:lnTo>
                  <a:pt x="1082" y="292"/>
                </a:lnTo>
                <a:lnTo>
                  <a:pt x="1082" y="274"/>
                </a:lnTo>
                <a:lnTo>
                  <a:pt x="1078" y="258"/>
                </a:lnTo>
                <a:lnTo>
                  <a:pt x="1074" y="242"/>
                </a:lnTo>
                <a:lnTo>
                  <a:pt x="1068" y="226"/>
                </a:lnTo>
                <a:lnTo>
                  <a:pt x="1062" y="212"/>
                </a:lnTo>
                <a:lnTo>
                  <a:pt x="1054" y="198"/>
                </a:lnTo>
                <a:lnTo>
                  <a:pt x="1044" y="184"/>
                </a:lnTo>
                <a:lnTo>
                  <a:pt x="1032" y="172"/>
                </a:lnTo>
                <a:lnTo>
                  <a:pt x="1020" y="162"/>
                </a:lnTo>
                <a:lnTo>
                  <a:pt x="1008" y="152"/>
                </a:lnTo>
                <a:lnTo>
                  <a:pt x="994" y="144"/>
                </a:lnTo>
                <a:lnTo>
                  <a:pt x="978" y="136"/>
                </a:lnTo>
                <a:lnTo>
                  <a:pt x="964" y="130"/>
                </a:lnTo>
                <a:lnTo>
                  <a:pt x="946" y="126"/>
                </a:lnTo>
                <a:lnTo>
                  <a:pt x="930" y="124"/>
                </a:lnTo>
                <a:lnTo>
                  <a:pt x="912" y="122"/>
                </a:lnTo>
                <a:lnTo>
                  <a:pt x="292" y="122"/>
                </a:lnTo>
                <a:close/>
              </a:path>
            </a:pathLst>
          </a:custGeom>
          <a:solidFill>
            <a:srgbClr val="55BEBB"/>
          </a:solidFill>
          <a:ln w="28575">
            <a:noFill/>
          </a:ln>
        </p:spPr>
        <p:txBody>
          <a:bodyPr vert="horz" wrap="square" lIns="121882" tIns="60941" rIns="121882" bIns="60941" numCol="1" anchor="t" anchorCtr="0" compatLnSpc="1"/>
          <a:lstStyle/>
          <a:p>
            <a:endParaRPr lang="zh-CN" altLang="en-US" sz="2400">
              <a:solidFill>
                <a:srgbClr val="969696"/>
              </a:solidFill>
            </a:endParaRPr>
          </a:p>
        </p:txBody>
      </p:sp>
      <p:sp>
        <p:nvSpPr>
          <p:cNvPr id="21" name="圆角矩形 20"/>
          <p:cNvSpPr/>
          <p:nvPr/>
        </p:nvSpPr>
        <p:spPr>
          <a:xfrm>
            <a:off x="2474873" y="3660176"/>
            <a:ext cx="2088746" cy="268577"/>
          </a:xfrm>
          <a:prstGeom prst="roundRect">
            <a:avLst>
              <a:gd name="adj" fmla="val 50000"/>
            </a:avLst>
          </a:prstGeom>
          <a:solidFill>
            <a:srgbClr val="DDDDDD"/>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rgbClr val="969696"/>
              </a:solidFill>
            </a:endParaRPr>
          </a:p>
        </p:txBody>
      </p:sp>
      <p:sp>
        <p:nvSpPr>
          <p:cNvPr id="22" name="圆角矩形 21"/>
          <p:cNvSpPr/>
          <p:nvPr/>
        </p:nvSpPr>
        <p:spPr>
          <a:xfrm>
            <a:off x="7627151" y="3660176"/>
            <a:ext cx="2088746" cy="268577"/>
          </a:xfrm>
          <a:prstGeom prst="roundRect">
            <a:avLst>
              <a:gd name="adj" fmla="val 50000"/>
            </a:avLst>
          </a:prstGeom>
          <a:solidFill>
            <a:srgbClr val="DDDDDD"/>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rgbClr val="969696"/>
              </a:solidFill>
            </a:endParaRPr>
          </a:p>
        </p:txBody>
      </p:sp>
      <p:sp>
        <p:nvSpPr>
          <p:cNvPr id="23" name="圆角矩形 22"/>
          <p:cNvSpPr/>
          <p:nvPr/>
        </p:nvSpPr>
        <p:spPr>
          <a:xfrm>
            <a:off x="5051011" y="3660176"/>
            <a:ext cx="2088746" cy="268577"/>
          </a:xfrm>
          <a:prstGeom prst="roundRect">
            <a:avLst>
              <a:gd name="adj" fmla="val 50000"/>
            </a:avLst>
          </a:prstGeom>
          <a:solidFill>
            <a:srgbClr val="DDDDDD"/>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rgbClr val="969696"/>
              </a:solidFill>
            </a:endParaRPr>
          </a:p>
        </p:txBody>
      </p:sp>
      <p:sp>
        <p:nvSpPr>
          <p:cNvPr id="27" name="矩形 26"/>
          <p:cNvSpPr/>
          <p:nvPr/>
        </p:nvSpPr>
        <p:spPr>
          <a:xfrm>
            <a:off x="1186807" y="1803367"/>
            <a:ext cx="2088746" cy="1101199"/>
          </a:xfrm>
          <a:prstGeom prst="rect">
            <a:avLst/>
          </a:prstGeom>
        </p:spPr>
        <p:txBody>
          <a:bodyPr wrap="square">
            <a:spAutoFit/>
          </a:bodyPr>
          <a:lstStyle/>
          <a:p>
            <a:pPr algn="ctr">
              <a:lnSpc>
                <a:spcPct val="130000"/>
              </a:lnSpc>
              <a:spcBef>
                <a:spcPts val="800"/>
              </a:spcBef>
            </a:pPr>
            <a:r>
              <a:rPr lang="zh-CN" altLang="en-US" sz="1335" dirty="0">
                <a:solidFill>
                  <a:srgbClr val="969696"/>
                </a:solidFill>
                <a:latin typeface="微软雅黑" panose="020B0503020204020204" pitchFamily="34" charset="-122"/>
                <a:ea typeface="微软雅黑" panose="020B0503020204020204" pitchFamily="34" charset="-122"/>
              </a:rPr>
              <a:t>在此输入标题</a:t>
            </a:r>
            <a:endParaRPr lang="en-US" altLang="zh-CN" sz="1335" dirty="0">
              <a:solidFill>
                <a:srgbClr val="969696"/>
              </a:solidFill>
              <a:latin typeface="微软雅黑" panose="020B0503020204020204" pitchFamily="34" charset="-122"/>
              <a:ea typeface="微软雅黑" panose="020B0503020204020204" pitchFamily="34" charset="-122"/>
            </a:endParaRPr>
          </a:p>
          <a:p>
            <a:pPr algn="ctr">
              <a:lnSpc>
                <a:spcPct val="130000"/>
              </a:lnSpc>
              <a:spcBef>
                <a:spcPts val="800"/>
              </a:spcBef>
            </a:pPr>
            <a:r>
              <a:rPr lang="zh-CN" altLang="en-US" sz="1065" dirty="0">
                <a:solidFill>
                  <a:srgbClr val="969696"/>
                </a:solidFill>
                <a:latin typeface="微软雅黑" panose="020B0503020204020204" pitchFamily="34" charset="-122"/>
                <a:ea typeface="微软雅黑" panose="020B0503020204020204" pitchFamily="34" charset="-122"/>
              </a:rPr>
              <a:t>在此输入您的文字在此输入您的文字在此输入您的文字在此输入您的文字</a:t>
            </a:r>
            <a:endParaRPr lang="en-US" altLang="zh-CN" sz="1065" dirty="0">
              <a:solidFill>
                <a:srgbClr val="969696"/>
              </a:solidFill>
              <a:latin typeface="微软雅黑" panose="020B0503020204020204" pitchFamily="34" charset="-122"/>
              <a:ea typeface="微软雅黑" panose="020B0503020204020204" pitchFamily="34" charset="-122"/>
            </a:endParaRPr>
          </a:p>
        </p:txBody>
      </p:sp>
      <p:sp>
        <p:nvSpPr>
          <p:cNvPr id="28" name="矩形 27"/>
          <p:cNvSpPr/>
          <p:nvPr/>
        </p:nvSpPr>
        <p:spPr>
          <a:xfrm>
            <a:off x="3762942" y="1803367"/>
            <a:ext cx="2088746" cy="1101199"/>
          </a:xfrm>
          <a:prstGeom prst="rect">
            <a:avLst/>
          </a:prstGeom>
        </p:spPr>
        <p:txBody>
          <a:bodyPr wrap="square">
            <a:spAutoFit/>
          </a:bodyPr>
          <a:lstStyle/>
          <a:p>
            <a:pPr algn="ctr">
              <a:lnSpc>
                <a:spcPct val="130000"/>
              </a:lnSpc>
              <a:spcBef>
                <a:spcPts val="800"/>
              </a:spcBef>
            </a:pPr>
            <a:r>
              <a:rPr lang="zh-CN" altLang="en-US" sz="1335" dirty="0">
                <a:solidFill>
                  <a:srgbClr val="969696"/>
                </a:solidFill>
                <a:latin typeface="微软雅黑" panose="020B0503020204020204" pitchFamily="34" charset="-122"/>
                <a:ea typeface="微软雅黑" panose="020B0503020204020204" pitchFamily="34" charset="-122"/>
              </a:rPr>
              <a:t>在此输入标题</a:t>
            </a:r>
            <a:endParaRPr lang="en-US" altLang="zh-CN" sz="1335" dirty="0">
              <a:solidFill>
                <a:srgbClr val="969696"/>
              </a:solidFill>
              <a:latin typeface="微软雅黑" panose="020B0503020204020204" pitchFamily="34" charset="-122"/>
              <a:ea typeface="微软雅黑" panose="020B0503020204020204" pitchFamily="34" charset="-122"/>
            </a:endParaRPr>
          </a:p>
          <a:p>
            <a:pPr algn="ctr">
              <a:lnSpc>
                <a:spcPct val="130000"/>
              </a:lnSpc>
              <a:spcBef>
                <a:spcPts val="800"/>
              </a:spcBef>
            </a:pPr>
            <a:r>
              <a:rPr lang="zh-CN" altLang="en-US" sz="1065" dirty="0">
                <a:solidFill>
                  <a:srgbClr val="969696"/>
                </a:solidFill>
                <a:latin typeface="微软雅黑" panose="020B0503020204020204" pitchFamily="34" charset="-122"/>
                <a:ea typeface="微软雅黑" panose="020B0503020204020204" pitchFamily="34" charset="-122"/>
              </a:rPr>
              <a:t>在此输入您的文字在此输入您的文字在此输入您的文字在此输入您的文字</a:t>
            </a:r>
            <a:endParaRPr lang="en-US" altLang="zh-CN" sz="1065" dirty="0">
              <a:solidFill>
                <a:srgbClr val="969696"/>
              </a:solidFill>
              <a:latin typeface="微软雅黑" panose="020B0503020204020204" pitchFamily="34" charset="-122"/>
              <a:ea typeface="微软雅黑" panose="020B0503020204020204" pitchFamily="34" charset="-122"/>
            </a:endParaRPr>
          </a:p>
        </p:txBody>
      </p:sp>
      <p:sp>
        <p:nvSpPr>
          <p:cNvPr id="29" name="矩形 28"/>
          <p:cNvSpPr/>
          <p:nvPr/>
        </p:nvSpPr>
        <p:spPr>
          <a:xfrm>
            <a:off x="6339079" y="1803367"/>
            <a:ext cx="2088746" cy="1101199"/>
          </a:xfrm>
          <a:prstGeom prst="rect">
            <a:avLst/>
          </a:prstGeom>
        </p:spPr>
        <p:txBody>
          <a:bodyPr wrap="square">
            <a:spAutoFit/>
          </a:bodyPr>
          <a:lstStyle/>
          <a:p>
            <a:pPr algn="ctr">
              <a:lnSpc>
                <a:spcPct val="130000"/>
              </a:lnSpc>
              <a:spcBef>
                <a:spcPts val="800"/>
              </a:spcBef>
            </a:pPr>
            <a:r>
              <a:rPr lang="zh-CN" altLang="en-US" sz="1335" dirty="0">
                <a:solidFill>
                  <a:srgbClr val="969696"/>
                </a:solidFill>
                <a:latin typeface="微软雅黑" panose="020B0503020204020204" pitchFamily="34" charset="-122"/>
                <a:ea typeface="微软雅黑" panose="020B0503020204020204" pitchFamily="34" charset="-122"/>
              </a:rPr>
              <a:t>在此输入标题</a:t>
            </a:r>
            <a:endParaRPr lang="en-US" altLang="zh-CN" sz="1335" dirty="0">
              <a:solidFill>
                <a:srgbClr val="969696"/>
              </a:solidFill>
              <a:latin typeface="微软雅黑" panose="020B0503020204020204" pitchFamily="34" charset="-122"/>
              <a:ea typeface="微软雅黑" panose="020B0503020204020204" pitchFamily="34" charset="-122"/>
            </a:endParaRPr>
          </a:p>
          <a:p>
            <a:pPr algn="ctr">
              <a:lnSpc>
                <a:spcPct val="130000"/>
              </a:lnSpc>
              <a:spcBef>
                <a:spcPts val="800"/>
              </a:spcBef>
            </a:pPr>
            <a:r>
              <a:rPr lang="zh-CN" altLang="en-US" sz="1065" dirty="0">
                <a:solidFill>
                  <a:srgbClr val="969696"/>
                </a:solidFill>
                <a:latin typeface="微软雅黑" panose="020B0503020204020204" pitchFamily="34" charset="-122"/>
                <a:ea typeface="微软雅黑" panose="020B0503020204020204" pitchFamily="34" charset="-122"/>
              </a:rPr>
              <a:t>在此输入您的文字在此输入您的文字在此输入您的文字在此输入您的文字</a:t>
            </a:r>
            <a:endParaRPr lang="en-US" altLang="zh-CN" sz="1065" dirty="0">
              <a:solidFill>
                <a:srgbClr val="969696"/>
              </a:solidFill>
              <a:latin typeface="微软雅黑" panose="020B0503020204020204" pitchFamily="34" charset="-122"/>
              <a:ea typeface="微软雅黑" panose="020B0503020204020204" pitchFamily="34" charset="-122"/>
            </a:endParaRPr>
          </a:p>
        </p:txBody>
      </p:sp>
      <p:sp>
        <p:nvSpPr>
          <p:cNvPr id="30" name="矩形 29"/>
          <p:cNvSpPr/>
          <p:nvPr/>
        </p:nvSpPr>
        <p:spPr>
          <a:xfrm>
            <a:off x="8915216" y="1803367"/>
            <a:ext cx="2088746" cy="1101199"/>
          </a:xfrm>
          <a:prstGeom prst="rect">
            <a:avLst/>
          </a:prstGeom>
        </p:spPr>
        <p:txBody>
          <a:bodyPr wrap="square">
            <a:spAutoFit/>
          </a:bodyPr>
          <a:lstStyle/>
          <a:p>
            <a:pPr algn="ctr">
              <a:lnSpc>
                <a:spcPct val="130000"/>
              </a:lnSpc>
              <a:spcBef>
                <a:spcPts val="800"/>
              </a:spcBef>
            </a:pPr>
            <a:r>
              <a:rPr lang="zh-CN" altLang="en-US" sz="1335" dirty="0">
                <a:solidFill>
                  <a:srgbClr val="969696"/>
                </a:solidFill>
                <a:latin typeface="微软雅黑" panose="020B0503020204020204" pitchFamily="34" charset="-122"/>
                <a:ea typeface="微软雅黑" panose="020B0503020204020204" pitchFamily="34" charset="-122"/>
              </a:rPr>
              <a:t>在此输入标题</a:t>
            </a:r>
            <a:endParaRPr lang="en-US" altLang="zh-CN" sz="1335" dirty="0">
              <a:solidFill>
                <a:srgbClr val="969696"/>
              </a:solidFill>
              <a:latin typeface="微软雅黑" panose="020B0503020204020204" pitchFamily="34" charset="-122"/>
              <a:ea typeface="微软雅黑" panose="020B0503020204020204" pitchFamily="34" charset="-122"/>
            </a:endParaRPr>
          </a:p>
          <a:p>
            <a:pPr algn="ctr">
              <a:lnSpc>
                <a:spcPct val="130000"/>
              </a:lnSpc>
              <a:spcBef>
                <a:spcPts val="800"/>
              </a:spcBef>
            </a:pPr>
            <a:r>
              <a:rPr lang="zh-CN" altLang="en-US" sz="1065" dirty="0">
                <a:solidFill>
                  <a:srgbClr val="969696"/>
                </a:solidFill>
                <a:latin typeface="微软雅黑" panose="020B0503020204020204" pitchFamily="34" charset="-122"/>
                <a:ea typeface="微软雅黑" panose="020B0503020204020204" pitchFamily="34" charset="-122"/>
              </a:rPr>
              <a:t>在此输入您的文字在此输入您的文字在此输入您的文字在此输入您的文字</a:t>
            </a:r>
            <a:endParaRPr lang="en-US" altLang="zh-CN" sz="1065" dirty="0">
              <a:solidFill>
                <a:srgbClr val="969696"/>
              </a:solidFill>
              <a:latin typeface="微软雅黑" panose="020B0503020204020204" pitchFamily="34" charset="-122"/>
              <a:ea typeface="微软雅黑" panose="020B0503020204020204" pitchFamily="34" charset="-122"/>
            </a:endParaRPr>
          </a:p>
        </p:txBody>
      </p:sp>
      <p:sp>
        <p:nvSpPr>
          <p:cNvPr id="31" name="矩形 30"/>
          <p:cNvSpPr/>
          <p:nvPr/>
        </p:nvSpPr>
        <p:spPr>
          <a:xfrm>
            <a:off x="2477448" y="4877095"/>
            <a:ext cx="2088746" cy="1101199"/>
          </a:xfrm>
          <a:prstGeom prst="rect">
            <a:avLst/>
          </a:prstGeom>
        </p:spPr>
        <p:txBody>
          <a:bodyPr wrap="square">
            <a:spAutoFit/>
          </a:bodyPr>
          <a:lstStyle/>
          <a:p>
            <a:pPr algn="ctr">
              <a:lnSpc>
                <a:spcPct val="130000"/>
              </a:lnSpc>
              <a:spcBef>
                <a:spcPts val="800"/>
              </a:spcBef>
            </a:pPr>
            <a:r>
              <a:rPr lang="zh-CN" altLang="en-US" sz="1335" dirty="0">
                <a:solidFill>
                  <a:srgbClr val="969696"/>
                </a:solidFill>
                <a:latin typeface="微软雅黑" panose="020B0503020204020204" pitchFamily="34" charset="-122"/>
                <a:ea typeface="微软雅黑" panose="020B0503020204020204" pitchFamily="34" charset="-122"/>
              </a:rPr>
              <a:t>在此输入标题</a:t>
            </a:r>
            <a:endParaRPr lang="en-US" altLang="zh-CN" sz="1335" dirty="0">
              <a:solidFill>
                <a:srgbClr val="969696"/>
              </a:solidFill>
              <a:latin typeface="微软雅黑" panose="020B0503020204020204" pitchFamily="34" charset="-122"/>
              <a:ea typeface="微软雅黑" panose="020B0503020204020204" pitchFamily="34" charset="-122"/>
            </a:endParaRPr>
          </a:p>
          <a:p>
            <a:pPr algn="ctr">
              <a:lnSpc>
                <a:spcPct val="130000"/>
              </a:lnSpc>
              <a:spcBef>
                <a:spcPts val="800"/>
              </a:spcBef>
            </a:pPr>
            <a:r>
              <a:rPr lang="zh-CN" altLang="en-US" sz="1065" dirty="0">
                <a:solidFill>
                  <a:srgbClr val="969696"/>
                </a:solidFill>
                <a:latin typeface="微软雅黑" panose="020B0503020204020204" pitchFamily="34" charset="-122"/>
                <a:ea typeface="微软雅黑" panose="020B0503020204020204" pitchFamily="34" charset="-122"/>
              </a:rPr>
              <a:t>在此输入您的文字在此输入您的文字在此输入您的文字在此输入您的文字</a:t>
            </a:r>
            <a:endParaRPr lang="en-US" altLang="zh-CN" sz="1065" dirty="0">
              <a:solidFill>
                <a:srgbClr val="969696"/>
              </a:solidFill>
              <a:latin typeface="微软雅黑" panose="020B0503020204020204" pitchFamily="34" charset="-122"/>
              <a:ea typeface="微软雅黑" panose="020B0503020204020204" pitchFamily="34" charset="-122"/>
            </a:endParaRPr>
          </a:p>
        </p:txBody>
      </p:sp>
      <p:sp>
        <p:nvSpPr>
          <p:cNvPr id="32" name="矩形 31"/>
          <p:cNvSpPr/>
          <p:nvPr/>
        </p:nvSpPr>
        <p:spPr>
          <a:xfrm>
            <a:off x="5049640" y="4877095"/>
            <a:ext cx="2088746" cy="1101199"/>
          </a:xfrm>
          <a:prstGeom prst="rect">
            <a:avLst/>
          </a:prstGeom>
        </p:spPr>
        <p:txBody>
          <a:bodyPr wrap="square">
            <a:spAutoFit/>
          </a:bodyPr>
          <a:lstStyle/>
          <a:p>
            <a:pPr algn="ctr">
              <a:lnSpc>
                <a:spcPct val="130000"/>
              </a:lnSpc>
              <a:spcBef>
                <a:spcPts val="800"/>
              </a:spcBef>
            </a:pPr>
            <a:r>
              <a:rPr lang="zh-CN" altLang="en-US" sz="1335" dirty="0">
                <a:solidFill>
                  <a:srgbClr val="969696"/>
                </a:solidFill>
                <a:latin typeface="微软雅黑" panose="020B0503020204020204" pitchFamily="34" charset="-122"/>
                <a:ea typeface="微软雅黑" panose="020B0503020204020204" pitchFamily="34" charset="-122"/>
              </a:rPr>
              <a:t>在此输入标题</a:t>
            </a:r>
            <a:endParaRPr lang="en-US" altLang="zh-CN" sz="1335" dirty="0">
              <a:solidFill>
                <a:srgbClr val="969696"/>
              </a:solidFill>
              <a:latin typeface="微软雅黑" panose="020B0503020204020204" pitchFamily="34" charset="-122"/>
              <a:ea typeface="微软雅黑" panose="020B0503020204020204" pitchFamily="34" charset="-122"/>
            </a:endParaRPr>
          </a:p>
          <a:p>
            <a:pPr algn="ctr">
              <a:lnSpc>
                <a:spcPct val="130000"/>
              </a:lnSpc>
              <a:spcBef>
                <a:spcPts val="800"/>
              </a:spcBef>
            </a:pPr>
            <a:r>
              <a:rPr lang="zh-CN" altLang="en-US" sz="1065" dirty="0">
                <a:solidFill>
                  <a:srgbClr val="969696"/>
                </a:solidFill>
                <a:latin typeface="微软雅黑" panose="020B0503020204020204" pitchFamily="34" charset="-122"/>
                <a:ea typeface="微软雅黑" panose="020B0503020204020204" pitchFamily="34" charset="-122"/>
              </a:rPr>
              <a:t>在此输入您的文字在此输入您的文字在此输入您的文字在此输入您的文字</a:t>
            </a:r>
            <a:endParaRPr lang="en-US" altLang="zh-CN" sz="1065" dirty="0">
              <a:solidFill>
                <a:srgbClr val="969696"/>
              </a:solidFill>
              <a:latin typeface="微软雅黑" panose="020B0503020204020204" pitchFamily="34" charset="-122"/>
              <a:ea typeface="微软雅黑" panose="020B0503020204020204" pitchFamily="34" charset="-122"/>
            </a:endParaRPr>
          </a:p>
        </p:txBody>
      </p:sp>
      <p:sp>
        <p:nvSpPr>
          <p:cNvPr id="33" name="矩形 32"/>
          <p:cNvSpPr/>
          <p:nvPr/>
        </p:nvSpPr>
        <p:spPr>
          <a:xfrm>
            <a:off x="7630915" y="4877095"/>
            <a:ext cx="2088746" cy="1101199"/>
          </a:xfrm>
          <a:prstGeom prst="rect">
            <a:avLst/>
          </a:prstGeom>
        </p:spPr>
        <p:txBody>
          <a:bodyPr wrap="square">
            <a:spAutoFit/>
          </a:bodyPr>
          <a:lstStyle/>
          <a:p>
            <a:pPr algn="ctr">
              <a:lnSpc>
                <a:spcPct val="130000"/>
              </a:lnSpc>
              <a:spcBef>
                <a:spcPts val="800"/>
              </a:spcBef>
            </a:pPr>
            <a:r>
              <a:rPr lang="zh-CN" altLang="en-US" sz="1335" dirty="0">
                <a:solidFill>
                  <a:srgbClr val="969696"/>
                </a:solidFill>
                <a:latin typeface="微软雅黑" panose="020B0503020204020204" pitchFamily="34" charset="-122"/>
                <a:ea typeface="微软雅黑" panose="020B0503020204020204" pitchFamily="34" charset="-122"/>
              </a:rPr>
              <a:t>在此输入标题</a:t>
            </a:r>
            <a:endParaRPr lang="en-US" altLang="zh-CN" sz="1335" dirty="0">
              <a:solidFill>
                <a:srgbClr val="969696"/>
              </a:solidFill>
              <a:latin typeface="微软雅黑" panose="020B0503020204020204" pitchFamily="34" charset="-122"/>
              <a:ea typeface="微软雅黑" panose="020B0503020204020204" pitchFamily="34" charset="-122"/>
            </a:endParaRPr>
          </a:p>
          <a:p>
            <a:pPr algn="ctr">
              <a:lnSpc>
                <a:spcPct val="130000"/>
              </a:lnSpc>
              <a:spcBef>
                <a:spcPts val="800"/>
              </a:spcBef>
            </a:pPr>
            <a:r>
              <a:rPr lang="zh-CN" altLang="en-US" sz="1065" dirty="0">
                <a:solidFill>
                  <a:srgbClr val="969696"/>
                </a:solidFill>
                <a:latin typeface="微软雅黑" panose="020B0503020204020204" pitchFamily="34" charset="-122"/>
                <a:ea typeface="微软雅黑" panose="020B0503020204020204" pitchFamily="34" charset="-122"/>
              </a:rPr>
              <a:t>在此输入您的文字在此输入您的文字在此输入您的文字在此输入您的文字</a:t>
            </a:r>
            <a:endParaRPr lang="en-US" altLang="zh-CN" sz="1065" dirty="0">
              <a:solidFill>
                <a:srgbClr val="969696"/>
              </a:solidFill>
              <a:latin typeface="微软雅黑" panose="020B0503020204020204" pitchFamily="34" charset="-122"/>
              <a:ea typeface="微软雅黑" panose="020B0503020204020204" pitchFamily="34" charset="-122"/>
            </a:endParaRPr>
          </a:p>
        </p:txBody>
      </p:sp>
      <p:cxnSp>
        <p:nvCxnSpPr>
          <p:cNvPr id="34" name="直接连接符 33"/>
          <p:cNvCxnSpPr/>
          <p:nvPr/>
        </p:nvCxnSpPr>
        <p:spPr>
          <a:xfrm>
            <a:off x="145176" y="384520"/>
            <a:ext cx="4937449" cy="0"/>
          </a:xfrm>
          <a:prstGeom prst="line">
            <a:avLst/>
          </a:prstGeom>
          <a:ln>
            <a:solidFill>
              <a:schemeClr val="tx1">
                <a:lumMod val="25000"/>
                <a:lumOff val="75000"/>
              </a:schemeClr>
            </a:solidFill>
          </a:ln>
        </p:spPr>
        <p:style>
          <a:lnRef idx="1">
            <a:schemeClr val="accent1"/>
          </a:lnRef>
          <a:fillRef idx="0">
            <a:schemeClr val="accent1"/>
          </a:fillRef>
          <a:effectRef idx="0">
            <a:schemeClr val="accent1"/>
          </a:effectRef>
          <a:fontRef idx="minor">
            <a:schemeClr val="tx1"/>
          </a:fontRef>
        </p:style>
      </p:cxnSp>
      <p:cxnSp>
        <p:nvCxnSpPr>
          <p:cNvPr id="35" name="直接连接符 34"/>
          <p:cNvCxnSpPr/>
          <p:nvPr/>
        </p:nvCxnSpPr>
        <p:spPr>
          <a:xfrm>
            <a:off x="7013394" y="384520"/>
            <a:ext cx="4937449" cy="0"/>
          </a:xfrm>
          <a:prstGeom prst="line">
            <a:avLst/>
          </a:prstGeom>
          <a:ln>
            <a:solidFill>
              <a:schemeClr val="tx1">
                <a:lumMod val="25000"/>
                <a:lumOff val="75000"/>
              </a:schemeClr>
            </a:solidFill>
          </a:ln>
        </p:spPr>
        <p:style>
          <a:lnRef idx="1">
            <a:schemeClr val="accent1"/>
          </a:lnRef>
          <a:fillRef idx="0">
            <a:schemeClr val="accent1"/>
          </a:fillRef>
          <a:effectRef idx="0">
            <a:schemeClr val="accent1"/>
          </a:effectRef>
          <a:fontRef idx="minor">
            <a:schemeClr val="tx1"/>
          </a:fontRef>
        </p:style>
      </p:cxnSp>
      <p:sp>
        <p:nvSpPr>
          <p:cNvPr id="36" name="KSO_GT1.1.1"/>
          <p:cNvSpPr txBox="1"/>
          <p:nvPr/>
        </p:nvSpPr>
        <p:spPr>
          <a:xfrm>
            <a:off x="5276839" y="219471"/>
            <a:ext cx="1587010" cy="330098"/>
          </a:xfrm>
          <a:prstGeom prst="rect">
            <a:avLst/>
          </a:prstGeom>
          <a:solidFill>
            <a:schemeClr val="tx1">
              <a:lumMod val="75000"/>
              <a:lumOff val="25000"/>
            </a:schemeClr>
          </a:solidFill>
        </p:spPr>
        <p:txBody>
          <a:bodyPr lIns="0" tIns="0" rIns="0" bIns="0"/>
          <a:lstStyle>
            <a:lvl1pPr defTabSz="464820">
              <a:defRPr sz="1400">
                <a:solidFill>
                  <a:schemeClr val="tx1"/>
                </a:solidFill>
                <a:latin typeface="微软雅黑" panose="020B0503020204020204" pitchFamily="34" charset="-122"/>
                <a:ea typeface="微软雅黑" panose="020B0503020204020204" pitchFamily="34" charset="-122"/>
              </a:defRPr>
            </a:lvl1pPr>
            <a:lvl2pPr marL="755650" indent="-290830" defTabSz="464820">
              <a:defRPr sz="1400">
                <a:solidFill>
                  <a:schemeClr val="tx1"/>
                </a:solidFill>
                <a:latin typeface="微软雅黑" panose="020B0503020204020204" pitchFamily="34" charset="-122"/>
                <a:ea typeface="微软雅黑" panose="020B0503020204020204" pitchFamily="34" charset="-122"/>
              </a:defRPr>
            </a:lvl2pPr>
            <a:lvl3pPr marL="1160780" indent="-230505" defTabSz="464820">
              <a:defRPr sz="1400">
                <a:solidFill>
                  <a:schemeClr val="tx1"/>
                </a:solidFill>
                <a:latin typeface="微软雅黑" panose="020B0503020204020204" pitchFamily="34" charset="-122"/>
                <a:ea typeface="微软雅黑" panose="020B0503020204020204" pitchFamily="34" charset="-122"/>
              </a:defRPr>
            </a:lvl3pPr>
            <a:lvl4pPr marL="1625600" indent="-230505" defTabSz="464820">
              <a:defRPr sz="1400">
                <a:solidFill>
                  <a:schemeClr val="tx1"/>
                </a:solidFill>
                <a:latin typeface="微软雅黑" panose="020B0503020204020204" pitchFamily="34" charset="-122"/>
                <a:ea typeface="微软雅黑" panose="020B0503020204020204" pitchFamily="34" charset="-122"/>
              </a:defRPr>
            </a:lvl4pPr>
            <a:lvl5pPr marL="2091055" indent="-231775" defTabSz="464820">
              <a:defRPr sz="1400">
                <a:solidFill>
                  <a:schemeClr val="tx1"/>
                </a:solidFill>
                <a:latin typeface="微软雅黑" panose="020B0503020204020204" pitchFamily="34" charset="-122"/>
                <a:ea typeface="微软雅黑" panose="020B0503020204020204" pitchFamily="34" charset="-122"/>
              </a:defRPr>
            </a:lvl5pPr>
            <a:lvl6pPr marL="2548255" indent="-231775" algn="ctr" defTabSz="464820"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6pPr>
            <a:lvl7pPr marL="3005455" indent="-231775" algn="ctr" defTabSz="464820"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7pPr>
            <a:lvl8pPr marL="3462655" indent="-231775" algn="ctr" defTabSz="464820"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8pPr>
            <a:lvl9pPr marL="3919855" indent="-231775" algn="ctr" defTabSz="464820"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9pPr>
          </a:lstStyle>
          <a:p>
            <a:pPr algn="ctr" eaLnBrk="1" fontAlgn="base" hangingPunct="1">
              <a:lnSpc>
                <a:spcPct val="120000"/>
              </a:lnSpc>
              <a:buClrTx/>
              <a:buSzTx/>
              <a:buFontTx/>
              <a:buNone/>
            </a:pPr>
            <a:r>
              <a:rPr lang="zh-CN" altLang="en-US" sz="2000" dirty="0">
                <a:solidFill>
                  <a:schemeClr val="bg1"/>
                </a:solidFill>
              </a:rPr>
              <a:t>点击修改</a:t>
            </a:r>
            <a:endParaRPr lang="en-US" altLang="zh-CN" sz="2000" dirty="0">
              <a:solidFill>
                <a:schemeClr val="bg1"/>
              </a:solidFill>
            </a:endParaRPr>
          </a:p>
        </p:txBody>
      </p:sp>
    </p:spTree>
    <p:custDataLst>
      <p:tags r:id="rId1"/>
    </p:custData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Click="0" advTm="0">
        <p15:prstTrans prst="pageCurlDouble"/>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250" fill="hold"/>
                                        <p:tgtEl>
                                          <p:spTgt spid="17"/>
                                        </p:tgtEl>
                                        <p:attrNameLst>
                                          <p:attrName>ppt_w</p:attrName>
                                        </p:attrNameLst>
                                      </p:cBhvr>
                                      <p:tavLst>
                                        <p:tav tm="0">
                                          <p:val>
                                            <p:fltVal val="0"/>
                                          </p:val>
                                        </p:tav>
                                        <p:tav tm="100000">
                                          <p:val>
                                            <p:strVal val="#ppt_w"/>
                                          </p:val>
                                        </p:tav>
                                      </p:tavLst>
                                    </p:anim>
                                    <p:anim calcmode="lin" valueType="num">
                                      <p:cBhvr>
                                        <p:cTn id="8" dur="250" fill="hold"/>
                                        <p:tgtEl>
                                          <p:spTgt spid="17"/>
                                        </p:tgtEl>
                                        <p:attrNameLst>
                                          <p:attrName>ppt_h</p:attrName>
                                        </p:attrNameLst>
                                      </p:cBhvr>
                                      <p:tavLst>
                                        <p:tav tm="0">
                                          <p:val>
                                            <p:fltVal val="0"/>
                                          </p:val>
                                        </p:tav>
                                        <p:tav tm="100000">
                                          <p:val>
                                            <p:strVal val="#ppt_h"/>
                                          </p:val>
                                        </p:tav>
                                      </p:tavLst>
                                    </p:anim>
                                    <p:animEffect transition="in" filter="fade">
                                      <p:cBhvr>
                                        <p:cTn id="9" dur="250"/>
                                        <p:tgtEl>
                                          <p:spTgt spid="17"/>
                                        </p:tgtEl>
                                      </p:cBhvr>
                                    </p:animEffect>
                                  </p:childTnLst>
                                </p:cTn>
                              </p:par>
                            </p:childTnLst>
                          </p:cTn>
                        </p:par>
                        <p:par>
                          <p:cTn id="10" fill="hold">
                            <p:stCondLst>
                              <p:cond delay="500"/>
                            </p:stCondLst>
                            <p:childTnLst>
                              <p:par>
                                <p:cTn id="11" presetID="47" presetClass="entr" presetSubtype="0" fill="hold" grpId="0" nodeType="after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fade">
                                      <p:cBhvr>
                                        <p:cTn id="13" dur="250"/>
                                        <p:tgtEl>
                                          <p:spTgt spid="27"/>
                                        </p:tgtEl>
                                      </p:cBhvr>
                                    </p:animEffect>
                                    <p:anim calcmode="lin" valueType="num">
                                      <p:cBhvr>
                                        <p:cTn id="14" dur="250" fill="hold"/>
                                        <p:tgtEl>
                                          <p:spTgt spid="27"/>
                                        </p:tgtEl>
                                        <p:attrNameLst>
                                          <p:attrName>ppt_x</p:attrName>
                                        </p:attrNameLst>
                                      </p:cBhvr>
                                      <p:tavLst>
                                        <p:tav tm="0">
                                          <p:val>
                                            <p:strVal val="#ppt_x"/>
                                          </p:val>
                                        </p:tav>
                                        <p:tav tm="100000">
                                          <p:val>
                                            <p:strVal val="#ppt_x"/>
                                          </p:val>
                                        </p:tav>
                                      </p:tavLst>
                                    </p:anim>
                                    <p:anim calcmode="lin" valueType="num">
                                      <p:cBhvr>
                                        <p:cTn id="15" dur="250" fill="hold"/>
                                        <p:tgtEl>
                                          <p:spTgt spid="27"/>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53" presetClass="entr" presetSubtype="16" fill="hold" grpId="0" nodeType="afterEffect">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cBhvr>
                                        <p:cTn id="19" dur="250" fill="hold"/>
                                        <p:tgtEl>
                                          <p:spTgt spid="18"/>
                                        </p:tgtEl>
                                        <p:attrNameLst>
                                          <p:attrName>ppt_w</p:attrName>
                                        </p:attrNameLst>
                                      </p:cBhvr>
                                      <p:tavLst>
                                        <p:tav tm="0">
                                          <p:val>
                                            <p:fltVal val="0"/>
                                          </p:val>
                                        </p:tav>
                                        <p:tav tm="100000">
                                          <p:val>
                                            <p:strVal val="#ppt_w"/>
                                          </p:val>
                                        </p:tav>
                                      </p:tavLst>
                                    </p:anim>
                                    <p:anim calcmode="lin" valueType="num">
                                      <p:cBhvr>
                                        <p:cTn id="20" dur="250" fill="hold"/>
                                        <p:tgtEl>
                                          <p:spTgt spid="18"/>
                                        </p:tgtEl>
                                        <p:attrNameLst>
                                          <p:attrName>ppt_h</p:attrName>
                                        </p:attrNameLst>
                                      </p:cBhvr>
                                      <p:tavLst>
                                        <p:tav tm="0">
                                          <p:val>
                                            <p:fltVal val="0"/>
                                          </p:val>
                                        </p:tav>
                                        <p:tav tm="100000">
                                          <p:val>
                                            <p:strVal val="#ppt_h"/>
                                          </p:val>
                                        </p:tav>
                                      </p:tavLst>
                                    </p:anim>
                                    <p:animEffect transition="in" filter="fade">
                                      <p:cBhvr>
                                        <p:cTn id="21" dur="250"/>
                                        <p:tgtEl>
                                          <p:spTgt spid="18"/>
                                        </p:tgtEl>
                                      </p:cBhvr>
                                    </p:animEffect>
                                  </p:childTnLst>
                                </p:cTn>
                              </p:par>
                            </p:childTnLst>
                          </p:cTn>
                        </p:par>
                        <p:par>
                          <p:cTn id="22" fill="hold">
                            <p:stCondLst>
                              <p:cond delay="1500"/>
                            </p:stCondLst>
                            <p:childTnLst>
                              <p:par>
                                <p:cTn id="23" presetID="47" presetClass="entr" presetSubtype="0" fill="hold" grpId="0" nodeType="afterEffect">
                                  <p:stCondLst>
                                    <p:cond delay="0"/>
                                  </p:stCondLst>
                                  <p:childTnLst>
                                    <p:set>
                                      <p:cBhvr>
                                        <p:cTn id="24" dur="1" fill="hold">
                                          <p:stCondLst>
                                            <p:cond delay="0"/>
                                          </p:stCondLst>
                                        </p:cTn>
                                        <p:tgtEl>
                                          <p:spTgt spid="28"/>
                                        </p:tgtEl>
                                        <p:attrNameLst>
                                          <p:attrName>style.visibility</p:attrName>
                                        </p:attrNameLst>
                                      </p:cBhvr>
                                      <p:to>
                                        <p:strVal val="visible"/>
                                      </p:to>
                                    </p:set>
                                    <p:animEffect transition="in" filter="fade">
                                      <p:cBhvr>
                                        <p:cTn id="25" dur="250"/>
                                        <p:tgtEl>
                                          <p:spTgt spid="28"/>
                                        </p:tgtEl>
                                      </p:cBhvr>
                                    </p:animEffect>
                                    <p:anim calcmode="lin" valueType="num">
                                      <p:cBhvr>
                                        <p:cTn id="26" dur="250" fill="hold"/>
                                        <p:tgtEl>
                                          <p:spTgt spid="28"/>
                                        </p:tgtEl>
                                        <p:attrNameLst>
                                          <p:attrName>ppt_x</p:attrName>
                                        </p:attrNameLst>
                                      </p:cBhvr>
                                      <p:tavLst>
                                        <p:tav tm="0">
                                          <p:val>
                                            <p:strVal val="#ppt_x"/>
                                          </p:val>
                                        </p:tav>
                                        <p:tav tm="100000">
                                          <p:val>
                                            <p:strVal val="#ppt_x"/>
                                          </p:val>
                                        </p:tav>
                                      </p:tavLst>
                                    </p:anim>
                                    <p:anim calcmode="lin" valueType="num">
                                      <p:cBhvr>
                                        <p:cTn id="27" dur="250" fill="hold"/>
                                        <p:tgtEl>
                                          <p:spTgt spid="28"/>
                                        </p:tgtEl>
                                        <p:attrNameLst>
                                          <p:attrName>ppt_y</p:attrName>
                                        </p:attrNameLst>
                                      </p:cBhvr>
                                      <p:tavLst>
                                        <p:tav tm="0">
                                          <p:val>
                                            <p:strVal val="#ppt_y-.1"/>
                                          </p:val>
                                        </p:tav>
                                        <p:tav tm="100000">
                                          <p:val>
                                            <p:strVal val="#ppt_y"/>
                                          </p:val>
                                        </p:tav>
                                      </p:tavLst>
                                    </p:anim>
                                  </p:childTnLst>
                                </p:cTn>
                              </p:par>
                            </p:childTnLst>
                          </p:cTn>
                        </p:par>
                        <p:par>
                          <p:cTn id="28" fill="hold">
                            <p:stCondLst>
                              <p:cond delay="2000"/>
                            </p:stCondLst>
                            <p:childTnLst>
                              <p:par>
                                <p:cTn id="29" presetID="53" presetClass="entr" presetSubtype="16" fill="hold" grpId="0" nodeType="afterEffect">
                                  <p:stCondLst>
                                    <p:cond delay="0"/>
                                  </p:stCondLst>
                                  <p:childTnLst>
                                    <p:set>
                                      <p:cBhvr>
                                        <p:cTn id="30" dur="1" fill="hold">
                                          <p:stCondLst>
                                            <p:cond delay="0"/>
                                          </p:stCondLst>
                                        </p:cTn>
                                        <p:tgtEl>
                                          <p:spTgt spid="19"/>
                                        </p:tgtEl>
                                        <p:attrNameLst>
                                          <p:attrName>style.visibility</p:attrName>
                                        </p:attrNameLst>
                                      </p:cBhvr>
                                      <p:to>
                                        <p:strVal val="visible"/>
                                      </p:to>
                                    </p:set>
                                    <p:anim calcmode="lin" valueType="num">
                                      <p:cBhvr>
                                        <p:cTn id="31" dur="250" fill="hold"/>
                                        <p:tgtEl>
                                          <p:spTgt spid="19"/>
                                        </p:tgtEl>
                                        <p:attrNameLst>
                                          <p:attrName>ppt_w</p:attrName>
                                        </p:attrNameLst>
                                      </p:cBhvr>
                                      <p:tavLst>
                                        <p:tav tm="0">
                                          <p:val>
                                            <p:fltVal val="0"/>
                                          </p:val>
                                        </p:tav>
                                        <p:tav tm="100000">
                                          <p:val>
                                            <p:strVal val="#ppt_w"/>
                                          </p:val>
                                        </p:tav>
                                      </p:tavLst>
                                    </p:anim>
                                    <p:anim calcmode="lin" valueType="num">
                                      <p:cBhvr>
                                        <p:cTn id="32" dur="250" fill="hold"/>
                                        <p:tgtEl>
                                          <p:spTgt spid="19"/>
                                        </p:tgtEl>
                                        <p:attrNameLst>
                                          <p:attrName>ppt_h</p:attrName>
                                        </p:attrNameLst>
                                      </p:cBhvr>
                                      <p:tavLst>
                                        <p:tav tm="0">
                                          <p:val>
                                            <p:fltVal val="0"/>
                                          </p:val>
                                        </p:tav>
                                        <p:tav tm="100000">
                                          <p:val>
                                            <p:strVal val="#ppt_h"/>
                                          </p:val>
                                        </p:tav>
                                      </p:tavLst>
                                    </p:anim>
                                    <p:animEffect transition="in" filter="fade">
                                      <p:cBhvr>
                                        <p:cTn id="33" dur="250"/>
                                        <p:tgtEl>
                                          <p:spTgt spid="19"/>
                                        </p:tgtEl>
                                      </p:cBhvr>
                                    </p:animEffect>
                                  </p:childTnLst>
                                </p:cTn>
                              </p:par>
                            </p:childTnLst>
                          </p:cTn>
                        </p:par>
                        <p:par>
                          <p:cTn id="34" fill="hold">
                            <p:stCondLst>
                              <p:cond delay="2500"/>
                            </p:stCondLst>
                            <p:childTnLst>
                              <p:par>
                                <p:cTn id="35" presetID="47" presetClass="entr" presetSubtype="0" fill="hold" grpId="0" nodeType="afterEffect">
                                  <p:stCondLst>
                                    <p:cond delay="0"/>
                                  </p:stCondLst>
                                  <p:childTnLst>
                                    <p:set>
                                      <p:cBhvr>
                                        <p:cTn id="36" dur="1" fill="hold">
                                          <p:stCondLst>
                                            <p:cond delay="0"/>
                                          </p:stCondLst>
                                        </p:cTn>
                                        <p:tgtEl>
                                          <p:spTgt spid="29"/>
                                        </p:tgtEl>
                                        <p:attrNameLst>
                                          <p:attrName>style.visibility</p:attrName>
                                        </p:attrNameLst>
                                      </p:cBhvr>
                                      <p:to>
                                        <p:strVal val="visible"/>
                                      </p:to>
                                    </p:set>
                                    <p:animEffect transition="in" filter="fade">
                                      <p:cBhvr>
                                        <p:cTn id="37" dur="250"/>
                                        <p:tgtEl>
                                          <p:spTgt spid="29"/>
                                        </p:tgtEl>
                                      </p:cBhvr>
                                    </p:animEffect>
                                    <p:anim calcmode="lin" valueType="num">
                                      <p:cBhvr>
                                        <p:cTn id="38" dur="250" fill="hold"/>
                                        <p:tgtEl>
                                          <p:spTgt spid="29"/>
                                        </p:tgtEl>
                                        <p:attrNameLst>
                                          <p:attrName>ppt_x</p:attrName>
                                        </p:attrNameLst>
                                      </p:cBhvr>
                                      <p:tavLst>
                                        <p:tav tm="0">
                                          <p:val>
                                            <p:strVal val="#ppt_x"/>
                                          </p:val>
                                        </p:tav>
                                        <p:tav tm="100000">
                                          <p:val>
                                            <p:strVal val="#ppt_x"/>
                                          </p:val>
                                        </p:tav>
                                      </p:tavLst>
                                    </p:anim>
                                    <p:anim calcmode="lin" valueType="num">
                                      <p:cBhvr>
                                        <p:cTn id="39" dur="250" fill="hold"/>
                                        <p:tgtEl>
                                          <p:spTgt spid="29"/>
                                        </p:tgtEl>
                                        <p:attrNameLst>
                                          <p:attrName>ppt_y</p:attrName>
                                        </p:attrNameLst>
                                      </p:cBhvr>
                                      <p:tavLst>
                                        <p:tav tm="0">
                                          <p:val>
                                            <p:strVal val="#ppt_y-.1"/>
                                          </p:val>
                                        </p:tav>
                                        <p:tav tm="100000">
                                          <p:val>
                                            <p:strVal val="#ppt_y"/>
                                          </p:val>
                                        </p:tav>
                                      </p:tavLst>
                                    </p:anim>
                                  </p:childTnLst>
                                </p:cTn>
                              </p:par>
                            </p:childTnLst>
                          </p:cTn>
                        </p:par>
                        <p:par>
                          <p:cTn id="40" fill="hold">
                            <p:stCondLst>
                              <p:cond delay="3000"/>
                            </p:stCondLst>
                            <p:childTnLst>
                              <p:par>
                                <p:cTn id="41" presetID="53" presetClass="entr" presetSubtype="16" fill="hold" grpId="0" nodeType="afterEffect">
                                  <p:stCondLst>
                                    <p:cond delay="0"/>
                                  </p:stCondLst>
                                  <p:childTnLst>
                                    <p:set>
                                      <p:cBhvr>
                                        <p:cTn id="42" dur="1" fill="hold">
                                          <p:stCondLst>
                                            <p:cond delay="0"/>
                                          </p:stCondLst>
                                        </p:cTn>
                                        <p:tgtEl>
                                          <p:spTgt spid="20"/>
                                        </p:tgtEl>
                                        <p:attrNameLst>
                                          <p:attrName>style.visibility</p:attrName>
                                        </p:attrNameLst>
                                      </p:cBhvr>
                                      <p:to>
                                        <p:strVal val="visible"/>
                                      </p:to>
                                    </p:set>
                                    <p:anim calcmode="lin" valueType="num">
                                      <p:cBhvr>
                                        <p:cTn id="43" dur="250" fill="hold"/>
                                        <p:tgtEl>
                                          <p:spTgt spid="20"/>
                                        </p:tgtEl>
                                        <p:attrNameLst>
                                          <p:attrName>ppt_w</p:attrName>
                                        </p:attrNameLst>
                                      </p:cBhvr>
                                      <p:tavLst>
                                        <p:tav tm="0">
                                          <p:val>
                                            <p:fltVal val="0"/>
                                          </p:val>
                                        </p:tav>
                                        <p:tav tm="100000">
                                          <p:val>
                                            <p:strVal val="#ppt_w"/>
                                          </p:val>
                                        </p:tav>
                                      </p:tavLst>
                                    </p:anim>
                                    <p:anim calcmode="lin" valueType="num">
                                      <p:cBhvr>
                                        <p:cTn id="44" dur="250" fill="hold"/>
                                        <p:tgtEl>
                                          <p:spTgt spid="20"/>
                                        </p:tgtEl>
                                        <p:attrNameLst>
                                          <p:attrName>ppt_h</p:attrName>
                                        </p:attrNameLst>
                                      </p:cBhvr>
                                      <p:tavLst>
                                        <p:tav tm="0">
                                          <p:val>
                                            <p:fltVal val="0"/>
                                          </p:val>
                                        </p:tav>
                                        <p:tav tm="100000">
                                          <p:val>
                                            <p:strVal val="#ppt_h"/>
                                          </p:val>
                                        </p:tav>
                                      </p:tavLst>
                                    </p:anim>
                                    <p:animEffect transition="in" filter="fade">
                                      <p:cBhvr>
                                        <p:cTn id="45" dur="250"/>
                                        <p:tgtEl>
                                          <p:spTgt spid="20"/>
                                        </p:tgtEl>
                                      </p:cBhvr>
                                    </p:animEffect>
                                  </p:childTnLst>
                                </p:cTn>
                              </p:par>
                            </p:childTnLst>
                          </p:cTn>
                        </p:par>
                        <p:par>
                          <p:cTn id="46" fill="hold">
                            <p:stCondLst>
                              <p:cond delay="3500"/>
                            </p:stCondLst>
                            <p:childTnLst>
                              <p:par>
                                <p:cTn id="47" presetID="47" presetClass="entr" presetSubtype="0" fill="hold" grpId="0" nodeType="afterEffect">
                                  <p:stCondLst>
                                    <p:cond delay="0"/>
                                  </p:stCondLst>
                                  <p:childTnLst>
                                    <p:set>
                                      <p:cBhvr>
                                        <p:cTn id="48" dur="1" fill="hold">
                                          <p:stCondLst>
                                            <p:cond delay="0"/>
                                          </p:stCondLst>
                                        </p:cTn>
                                        <p:tgtEl>
                                          <p:spTgt spid="30"/>
                                        </p:tgtEl>
                                        <p:attrNameLst>
                                          <p:attrName>style.visibility</p:attrName>
                                        </p:attrNameLst>
                                      </p:cBhvr>
                                      <p:to>
                                        <p:strVal val="visible"/>
                                      </p:to>
                                    </p:set>
                                    <p:animEffect transition="in" filter="fade">
                                      <p:cBhvr>
                                        <p:cTn id="49" dur="250"/>
                                        <p:tgtEl>
                                          <p:spTgt spid="30"/>
                                        </p:tgtEl>
                                      </p:cBhvr>
                                    </p:animEffect>
                                    <p:anim calcmode="lin" valueType="num">
                                      <p:cBhvr>
                                        <p:cTn id="50" dur="250" fill="hold"/>
                                        <p:tgtEl>
                                          <p:spTgt spid="30"/>
                                        </p:tgtEl>
                                        <p:attrNameLst>
                                          <p:attrName>ppt_x</p:attrName>
                                        </p:attrNameLst>
                                      </p:cBhvr>
                                      <p:tavLst>
                                        <p:tav tm="0">
                                          <p:val>
                                            <p:strVal val="#ppt_x"/>
                                          </p:val>
                                        </p:tav>
                                        <p:tav tm="100000">
                                          <p:val>
                                            <p:strVal val="#ppt_x"/>
                                          </p:val>
                                        </p:tav>
                                      </p:tavLst>
                                    </p:anim>
                                    <p:anim calcmode="lin" valueType="num">
                                      <p:cBhvr>
                                        <p:cTn id="51" dur="250" fill="hold"/>
                                        <p:tgtEl>
                                          <p:spTgt spid="30"/>
                                        </p:tgtEl>
                                        <p:attrNameLst>
                                          <p:attrName>ppt_y</p:attrName>
                                        </p:attrNameLst>
                                      </p:cBhvr>
                                      <p:tavLst>
                                        <p:tav tm="0">
                                          <p:val>
                                            <p:strVal val="#ppt_y-.1"/>
                                          </p:val>
                                        </p:tav>
                                        <p:tav tm="100000">
                                          <p:val>
                                            <p:strVal val="#ppt_y"/>
                                          </p:val>
                                        </p:tav>
                                      </p:tavLst>
                                    </p:anim>
                                  </p:childTnLst>
                                </p:cTn>
                              </p:par>
                            </p:childTnLst>
                          </p:cTn>
                        </p:par>
                        <p:par>
                          <p:cTn id="52" fill="hold">
                            <p:stCondLst>
                              <p:cond delay="4000"/>
                            </p:stCondLst>
                            <p:childTnLst>
                              <p:par>
                                <p:cTn id="53" presetID="53" presetClass="entr" presetSubtype="16" fill="hold" grpId="0" nodeType="afterEffect">
                                  <p:stCondLst>
                                    <p:cond delay="0"/>
                                  </p:stCondLst>
                                  <p:childTnLst>
                                    <p:set>
                                      <p:cBhvr>
                                        <p:cTn id="54" dur="1" fill="hold">
                                          <p:stCondLst>
                                            <p:cond delay="0"/>
                                          </p:stCondLst>
                                        </p:cTn>
                                        <p:tgtEl>
                                          <p:spTgt spid="21"/>
                                        </p:tgtEl>
                                        <p:attrNameLst>
                                          <p:attrName>style.visibility</p:attrName>
                                        </p:attrNameLst>
                                      </p:cBhvr>
                                      <p:to>
                                        <p:strVal val="visible"/>
                                      </p:to>
                                    </p:set>
                                    <p:anim calcmode="lin" valueType="num">
                                      <p:cBhvr>
                                        <p:cTn id="55" dur="250" fill="hold"/>
                                        <p:tgtEl>
                                          <p:spTgt spid="21"/>
                                        </p:tgtEl>
                                        <p:attrNameLst>
                                          <p:attrName>ppt_w</p:attrName>
                                        </p:attrNameLst>
                                      </p:cBhvr>
                                      <p:tavLst>
                                        <p:tav tm="0">
                                          <p:val>
                                            <p:fltVal val="0"/>
                                          </p:val>
                                        </p:tav>
                                        <p:tav tm="100000">
                                          <p:val>
                                            <p:strVal val="#ppt_w"/>
                                          </p:val>
                                        </p:tav>
                                      </p:tavLst>
                                    </p:anim>
                                    <p:anim calcmode="lin" valueType="num">
                                      <p:cBhvr>
                                        <p:cTn id="56" dur="250" fill="hold"/>
                                        <p:tgtEl>
                                          <p:spTgt spid="21"/>
                                        </p:tgtEl>
                                        <p:attrNameLst>
                                          <p:attrName>ppt_h</p:attrName>
                                        </p:attrNameLst>
                                      </p:cBhvr>
                                      <p:tavLst>
                                        <p:tav tm="0">
                                          <p:val>
                                            <p:fltVal val="0"/>
                                          </p:val>
                                        </p:tav>
                                        <p:tav tm="100000">
                                          <p:val>
                                            <p:strVal val="#ppt_h"/>
                                          </p:val>
                                        </p:tav>
                                      </p:tavLst>
                                    </p:anim>
                                    <p:animEffect transition="in" filter="fade">
                                      <p:cBhvr>
                                        <p:cTn id="57" dur="250"/>
                                        <p:tgtEl>
                                          <p:spTgt spid="21"/>
                                        </p:tgtEl>
                                      </p:cBhvr>
                                    </p:animEffect>
                                  </p:childTnLst>
                                </p:cTn>
                              </p:par>
                            </p:childTnLst>
                          </p:cTn>
                        </p:par>
                        <p:par>
                          <p:cTn id="58" fill="hold">
                            <p:stCondLst>
                              <p:cond delay="4500"/>
                            </p:stCondLst>
                            <p:childTnLst>
                              <p:par>
                                <p:cTn id="59" presetID="42" presetClass="entr" presetSubtype="0" fill="hold" grpId="0" nodeType="afterEffect">
                                  <p:stCondLst>
                                    <p:cond delay="0"/>
                                  </p:stCondLst>
                                  <p:childTnLst>
                                    <p:set>
                                      <p:cBhvr>
                                        <p:cTn id="60" dur="1" fill="hold">
                                          <p:stCondLst>
                                            <p:cond delay="0"/>
                                          </p:stCondLst>
                                        </p:cTn>
                                        <p:tgtEl>
                                          <p:spTgt spid="31"/>
                                        </p:tgtEl>
                                        <p:attrNameLst>
                                          <p:attrName>style.visibility</p:attrName>
                                        </p:attrNameLst>
                                      </p:cBhvr>
                                      <p:to>
                                        <p:strVal val="visible"/>
                                      </p:to>
                                    </p:set>
                                    <p:animEffect transition="in" filter="fade">
                                      <p:cBhvr>
                                        <p:cTn id="61" dur="250"/>
                                        <p:tgtEl>
                                          <p:spTgt spid="31"/>
                                        </p:tgtEl>
                                      </p:cBhvr>
                                    </p:animEffect>
                                    <p:anim calcmode="lin" valueType="num">
                                      <p:cBhvr>
                                        <p:cTn id="62" dur="250" fill="hold"/>
                                        <p:tgtEl>
                                          <p:spTgt spid="31"/>
                                        </p:tgtEl>
                                        <p:attrNameLst>
                                          <p:attrName>ppt_x</p:attrName>
                                        </p:attrNameLst>
                                      </p:cBhvr>
                                      <p:tavLst>
                                        <p:tav tm="0">
                                          <p:val>
                                            <p:strVal val="#ppt_x"/>
                                          </p:val>
                                        </p:tav>
                                        <p:tav tm="100000">
                                          <p:val>
                                            <p:strVal val="#ppt_x"/>
                                          </p:val>
                                        </p:tav>
                                      </p:tavLst>
                                    </p:anim>
                                    <p:anim calcmode="lin" valueType="num">
                                      <p:cBhvr>
                                        <p:cTn id="63" dur="250" fill="hold"/>
                                        <p:tgtEl>
                                          <p:spTgt spid="31"/>
                                        </p:tgtEl>
                                        <p:attrNameLst>
                                          <p:attrName>ppt_y</p:attrName>
                                        </p:attrNameLst>
                                      </p:cBhvr>
                                      <p:tavLst>
                                        <p:tav tm="0">
                                          <p:val>
                                            <p:strVal val="#ppt_y+.1"/>
                                          </p:val>
                                        </p:tav>
                                        <p:tav tm="100000">
                                          <p:val>
                                            <p:strVal val="#ppt_y"/>
                                          </p:val>
                                        </p:tav>
                                      </p:tavLst>
                                    </p:anim>
                                  </p:childTnLst>
                                </p:cTn>
                              </p:par>
                            </p:childTnLst>
                          </p:cTn>
                        </p:par>
                        <p:par>
                          <p:cTn id="64" fill="hold">
                            <p:stCondLst>
                              <p:cond delay="5000"/>
                            </p:stCondLst>
                            <p:childTnLst>
                              <p:par>
                                <p:cTn id="65" presetID="53" presetClass="entr" presetSubtype="16" fill="hold" grpId="0" nodeType="afterEffect">
                                  <p:stCondLst>
                                    <p:cond delay="0"/>
                                  </p:stCondLst>
                                  <p:childTnLst>
                                    <p:set>
                                      <p:cBhvr>
                                        <p:cTn id="66" dur="1" fill="hold">
                                          <p:stCondLst>
                                            <p:cond delay="0"/>
                                          </p:stCondLst>
                                        </p:cTn>
                                        <p:tgtEl>
                                          <p:spTgt spid="23"/>
                                        </p:tgtEl>
                                        <p:attrNameLst>
                                          <p:attrName>style.visibility</p:attrName>
                                        </p:attrNameLst>
                                      </p:cBhvr>
                                      <p:to>
                                        <p:strVal val="visible"/>
                                      </p:to>
                                    </p:set>
                                    <p:anim calcmode="lin" valueType="num">
                                      <p:cBhvr>
                                        <p:cTn id="67" dur="250" fill="hold"/>
                                        <p:tgtEl>
                                          <p:spTgt spid="23"/>
                                        </p:tgtEl>
                                        <p:attrNameLst>
                                          <p:attrName>ppt_w</p:attrName>
                                        </p:attrNameLst>
                                      </p:cBhvr>
                                      <p:tavLst>
                                        <p:tav tm="0">
                                          <p:val>
                                            <p:fltVal val="0"/>
                                          </p:val>
                                        </p:tav>
                                        <p:tav tm="100000">
                                          <p:val>
                                            <p:strVal val="#ppt_w"/>
                                          </p:val>
                                        </p:tav>
                                      </p:tavLst>
                                    </p:anim>
                                    <p:anim calcmode="lin" valueType="num">
                                      <p:cBhvr>
                                        <p:cTn id="68" dur="250" fill="hold"/>
                                        <p:tgtEl>
                                          <p:spTgt spid="23"/>
                                        </p:tgtEl>
                                        <p:attrNameLst>
                                          <p:attrName>ppt_h</p:attrName>
                                        </p:attrNameLst>
                                      </p:cBhvr>
                                      <p:tavLst>
                                        <p:tav tm="0">
                                          <p:val>
                                            <p:fltVal val="0"/>
                                          </p:val>
                                        </p:tav>
                                        <p:tav tm="100000">
                                          <p:val>
                                            <p:strVal val="#ppt_h"/>
                                          </p:val>
                                        </p:tav>
                                      </p:tavLst>
                                    </p:anim>
                                    <p:animEffect transition="in" filter="fade">
                                      <p:cBhvr>
                                        <p:cTn id="69" dur="250"/>
                                        <p:tgtEl>
                                          <p:spTgt spid="23"/>
                                        </p:tgtEl>
                                      </p:cBhvr>
                                    </p:animEffect>
                                  </p:childTnLst>
                                </p:cTn>
                              </p:par>
                            </p:childTnLst>
                          </p:cTn>
                        </p:par>
                        <p:par>
                          <p:cTn id="70" fill="hold">
                            <p:stCondLst>
                              <p:cond delay="5500"/>
                            </p:stCondLst>
                            <p:childTnLst>
                              <p:par>
                                <p:cTn id="71" presetID="42" presetClass="entr" presetSubtype="0" fill="hold" grpId="0" nodeType="afterEffect">
                                  <p:stCondLst>
                                    <p:cond delay="0"/>
                                  </p:stCondLst>
                                  <p:childTnLst>
                                    <p:set>
                                      <p:cBhvr>
                                        <p:cTn id="72" dur="1" fill="hold">
                                          <p:stCondLst>
                                            <p:cond delay="0"/>
                                          </p:stCondLst>
                                        </p:cTn>
                                        <p:tgtEl>
                                          <p:spTgt spid="32"/>
                                        </p:tgtEl>
                                        <p:attrNameLst>
                                          <p:attrName>style.visibility</p:attrName>
                                        </p:attrNameLst>
                                      </p:cBhvr>
                                      <p:to>
                                        <p:strVal val="visible"/>
                                      </p:to>
                                    </p:set>
                                    <p:animEffect transition="in" filter="fade">
                                      <p:cBhvr>
                                        <p:cTn id="73" dur="250"/>
                                        <p:tgtEl>
                                          <p:spTgt spid="32"/>
                                        </p:tgtEl>
                                      </p:cBhvr>
                                    </p:animEffect>
                                    <p:anim calcmode="lin" valueType="num">
                                      <p:cBhvr>
                                        <p:cTn id="74" dur="250" fill="hold"/>
                                        <p:tgtEl>
                                          <p:spTgt spid="32"/>
                                        </p:tgtEl>
                                        <p:attrNameLst>
                                          <p:attrName>ppt_x</p:attrName>
                                        </p:attrNameLst>
                                      </p:cBhvr>
                                      <p:tavLst>
                                        <p:tav tm="0">
                                          <p:val>
                                            <p:strVal val="#ppt_x"/>
                                          </p:val>
                                        </p:tav>
                                        <p:tav tm="100000">
                                          <p:val>
                                            <p:strVal val="#ppt_x"/>
                                          </p:val>
                                        </p:tav>
                                      </p:tavLst>
                                    </p:anim>
                                    <p:anim calcmode="lin" valueType="num">
                                      <p:cBhvr>
                                        <p:cTn id="75" dur="250" fill="hold"/>
                                        <p:tgtEl>
                                          <p:spTgt spid="32"/>
                                        </p:tgtEl>
                                        <p:attrNameLst>
                                          <p:attrName>ppt_y</p:attrName>
                                        </p:attrNameLst>
                                      </p:cBhvr>
                                      <p:tavLst>
                                        <p:tav tm="0">
                                          <p:val>
                                            <p:strVal val="#ppt_y+.1"/>
                                          </p:val>
                                        </p:tav>
                                        <p:tav tm="100000">
                                          <p:val>
                                            <p:strVal val="#ppt_y"/>
                                          </p:val>
                                        </p:tav>
                                      </p:tavLst>
                                    </p:anim>
                                  </p:childTnLst>
                                </p:cTn>
                              </p:par>
                            </p:childTnLst>
                          </p:cTn>
                        </p:par>
                        <p:par>
                          <p:cTn id="76" fill="hold">
                            <p:stCondLst>
                              <p:cond delay="6000"/>
                            </p:stCondLst>
                            <p:childTnLst>
                              <p:par>
                                <p:cTn id="77" presetID="53" presetClass="entr" presetSubtype="16" fill="hold" grpId="0" nodeType="afterEffect">
                                  <p:stCondLst>
                                    <p:cond delay="0"/>
                                  </p:stCondLst>
                                  <p:childTnLst>
                                    <p:set>
                                      <p:cBhvr>
                                        <p:cTn id="78" dur="1" fill="hold">
                                          <p:stCondLst>
                                            <p:cond delay="0"/>
                                          </p:stCondLst>
                                        </p:cTn>
                                        <p:tgtEl>
                                          <p:spTgt spid="22"/>
                                        </p:tgtEl>
                                        <p:attrNameLst>
                                          <p:attrName>style.visibility</p:attrName>
                                        </p:attrNameLst>
                                      </p:cBhvr>
                                      <p:to>
                                        <p:strVal val="visible"/>
                                      </p:to>
                                    </p:set>
                                    <p:anim calcmode="lin" valueType="num">
                                      <p:cBhvr>
                                        <p:cTn id="79" dur="250" fill="hold"/>
                                        <p:tgtEl>
                                          <p:spTgt spid="22"/>
                                        </p:tgtEl>
                                        <p:attrNameLst>
                                          <p:attrName>ppt_w</p:attrName>
                                        </p:attrNameLst>
                                      </p:cBhvr>
                                      <p:tavLst>
                                        <p:tav tm="0">
                                          <p:val>
                                            <p:fltVal val="0"/>
                                          </p:val>
                                        </p:tav>
                                        <p:tav tm="100000">
                                          <p:val>
                                            <p:strVal val="#ppt_w"/>
                                          </p:val>
                                        </p:tav>
                                      </p:tavLst>
                                    </p:anim>
                                    <p:anim calcmode="lin" valueType="num">
                                      <p:cBhvr>
                                        <p:cTn id="80" dur="250" fill="hold"/>
                                        <p:tgtEl>
                                          <p:spTgt spid="22"/>
                                        </p:tgtEl>
                                        <p:attrNameLst>
                                          <p:attrName>ppt_h</p:attrName>
                                        </p:attrNameLst>
                                      </p:cBhvr>
                                      <p:tavLst>
                                        <p:tav tm="0">
                                          <p:val>
                                            <p:fltVal val="0"/>
                                          </p:val>
                                        </p:tav>
                                        <p:tav tm="100000">
                                          <p:val>
                                            <p:strVal val="#ppt_h"/>
                                          </p:val>
                                        </p:tav>
                                      </p:tavLst>
                                    </p:anim>
                                    <p:animEffect transition="in" filter="fade">
                                      <p:cBhvr>
                                        <p:cTn id="81" dur="250"/>
                                        <p:tgtEl>
                                          <p:spTgt spid="22"/>
                                        </p:tgtEl>
                                      </p:cBhvr>
                                    </p:animEffect>
                                  </p:childTnLst>
                                </p:cTn>
                              </p:par>
                            </p:childTnLst>
                          </p:cTn>
                        </p:par>
                        <p:par>
                          <p:cTn id="82" fill="hold">
                            <p:stCondLst>
                              <p:cond delay="6500"/>
                            </p:stCondLst>
                            <p:childTnLst>
                              <p:par>
                                <p:cTn id="83" presetID="42" presetClass="entr" presetSubtype="0" fill="hold" grpId="0" nodeType="afterEffect">
                                  <p:stCondLst>
                                    <p:cond delay="0"/>
                                  </p:stCondLst>
                                  <p:childTnLst>
                                    <p:set>
                                      <p:cBhvr>
                                        <p:cTn id="84" dur="1" fill="hold">
                                          <p:stCondLst>
                                            <p:cond delay="0"/>
                                          </p:stCondLst>
                                        </p:cTn>
                                        <p:tgtEl>
                                          <p:spTgt spid="33"/>
                                        </p:tgtEl>
                                        <p:attrNameLst>
                                          <p:attrName>style.visibility</p:attrName>
                                        </p:attrNameLst>
                                      </p:cBhvr>
                                      <p:to>
                                        <p:strVal val="visible"/>
                                      </p:to>
                                    </p:set>
                                    <p:animEffect transition="in" filter="fade">
                                      <p:cBhvr>
                                        <p:cTn id="85" dur="250"/>
                                        <p:tgtEl>
                                          <p:spTgt spid="33"/>
                                        </p:tgtEl>
                                      </p:cBhvr>
                                    </p:animEffect>
                                    <p:anim calcmode="lin" valueType="num">
                                      <p:cBhvr>
                                        <p:cTn id="86" dur="250" fill="hold"/>
                                        <p:tgtEl>
                                          <p:spTgt spid="33"/>
                                        </p:tgtEl>
                                        <p:attrNameLst>
                                          <p:attrName>ppt_x</p:attrName>
                                        </p:attrNameLst>
                                      </p:cBhvr>
                                      <p:tavLst>
                                        <p:tav tm="0">
                                          <p:val>
                                            <p:strVal val="#ppt_x"/>
                                          </p:val>
                                        </p:tav>
                                        <p:tav tm="100000">
                                          <p:val>
                                            <p:strVal val="#ppt_x"/>
                                          </p:val>
                                        </p:tav>
                                      </p:tavLst>
                                    </p:anim>
                                    <p:anim calcmode="lin" valueType="num">
                                      <p:cBhvr>
                                        <p:cTn id="87" dur="250" fill="hold"/>
                                        <p:tgtEl>
                                          <p:spTgt spid="3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P spid="20" grpId="0" animBg="1"/>
      <p:bldP spid="21" grpId="0" animBg="1"/>
      <p:bldP spid="22" grpId="0" animBg="1"/>
      <p:bldP spid="23" grpId="0" animBg="1"/>
      <p:bldP spid="27" grpId="0"/>
      <p:bldP spid="28" grpId="0"/>
      <p:bldP spid="29" grpId="0"/>
      <p:bldP spid="30" grpId="0"/>
      <p:bldP spid="31" grpId="0"/>
      <p:bldP spid="32" grpId="0"/>
      <p:bldP spid="33"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23" name="Rectangle 28"/>
          <p:cNvSpPr>
            <a:spLocks noChangeArrowheads="1"/>
          </p:cNvSpPr>
          <p:nvPr/>
        </p:nvSpPr>
        <p:spPr bwMode="auto">
          <a:xfrm>
            <a:off x="2392977" y="2441879"/>
            <a:ext cx="2934911" cy="10262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anchor="ctr"/>
          <a:lstStyle/>
          <a:p>
            <a:pPr algn="ctr" eaLnBrk="1" fontAlgn="base" hangingPunct="1">
              <a:lnSpc>
                <a:spcPct val="150000"/>
              </a:lnSpc>
            </a:pPr>
            <a:r>
              <a:rPr lang="zh-CN" altLang="en-US" sz="2400">
                <a:solidFill>
                  <a:srgbClr val="888888"/>
                </a:solidFill>
                <a:ea typeface="微软雅黑" panose="020B0503020204020204" pitchFamily="34" charset="-122"/>
                <a:sym typeface="Verdana" panose="020B0604030504040204" pitchFamily="34" charset="0"/>
              </a:rPr>
              <a:t>单击此处添加</a:t>
            </a:r>
            <a:endParaRPr lang="zh-CN" altLang="en-US" sz="2400">
              <a:solidFill>
                <a:srgbClr val="888888"/>
              </a:solidFill>
              <a:ea typeface="微软雅黑" panose="020B0503020204020204" pitchFamily="34" charset="-122"/>
              <a:sym typeface="Verdana" panose="020B0604030504040204" pitchFamily="34" charset="0"/>
            </a:endParaRPr>
          </a:p>
          <a:p>
            <a:pPr algn="ctr" eaLnBrk="1" fontAlgn="base" hangingPunct="1">
              <a:lnSpc>
                <a:spcPct val="150000"/>
              </a:lnSpc>
            </a:pPr>
            <a:r>
              <a:rPr lang="zh-CN" altLang="en-US" sz="2400">
                <a:solidFill>
                  <a:srgbClr val="888888"/>
                </a:solidFill>
                <a:ea typeface="微软雅黑" panose="020B0503020204020204" pitchFamily="34" charset="-122"/>
                <a:sym typeface="Verdana" panose="020B0604030504040204" pitchFamily="34" charset="0"/>
              </a:rPr>
              <a:t>段落文字内容</a:t>
            </a:r>
            <a:endParaRPr lang="zh-CN" altLang="en-US" sz="2400">
              <a:ea typeface="微软雅黑" panose="020B0503020204020204" pitchFamily="34" charset="-122"/>
            </a:endParaRPr>
          </a:p>
        </p:txBody>
      </p:sp>
      <p:sp>
        <p:nvSpPr>
          <p:cNvPr id="29724" name="Rectangle 29"/>
          <p:cNvSpPr>
            <a:spLocks noChangeArrowheads="1"/>
          </p:cNvSpPr>
          <p:nvPr/>
        </p:nvSpPr>
        <p:spPr bwMode="auto">
          <a:xfrm>
            <a:off x="2392977" y="3468147"/>
            <a:ext cx="2934911" cy="10262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anchor="ctr"/>
          <a:lstStyle/>
          <a:p>
            <a:pPr algn="ctr" eaLnBrk="1" fontAlgn="base" hangingPunct="1">
              <a:lnSpc>
                <a:spcPct val="150000"/>
              </a:lnSpc>
            </a:pPr>
            <a:r>
              <a:rPr lang="zh-CN" altLang="en-US" sz="2400">
                <a:solidFill>
                  <a:srgbClr val="888888"/>
                </a:solidFill>
                <a:ea typeface="微软雅黑" panose="020B0503020204020204" pitchFamily="34" charset="-122"/>
                <a:sym typeface="Verdana" panose="020B0604030504040204" pitchFamily="34" charset="0"/>
              </a:rPr>
              <a:t>单击此处添加</a:t>
            </a:r>
            <a:endParaRPr lang="zh-CN" altLang="en-US" sz="2400">
              <a:solidFill>
                <a:srgbClr val="888888"/>
              </a:solidFill>
              <a:ea typeface="微软雅黑" panose="020B0503020204020204" pitchFamily="34" charset="-122"/>
              <a:sym typeface="Verdana" panose="020B0604030504040204" pitchFamily="34" charset="0"/>
            </a:endParaRPr>
          </a:p>
          <a:p>
            <a:pPr algn="ctr" eaLnBrk="1" fontAlgn="base" hangingPunct="1">
              <a:lnSpc>
                <a:spcPct val="150000"/>
              </a:lnSpc>
            </a:pPr>
            <a:r>
              <a:rPr lang="zh-CN" altLang="en-US" sz="2400">
                <a:solidFill>
                  <a:srgbClr val="888888"/>
                </a:solidFill>
                <a:ea typeface="微软雅黑" panose="020B0503020204020204" pitchFamily="34" charset="-122"/>
                <a:sym typeface="Verdana" panose="020B0604030504040204" pitchFamily="34" charset="0"/>
              </a:rPr>
              <a:t>段落文字内容</a:t>
            </a:r>
            <a:endParaRPr lang="zh-CN" altLang="en-US" sz="2400">
              <a:ea typeface="微软雅黑" panose="020B0503020204020204" pitchFamily="34" charset="-122"/>
            </a:endParaRPr>
          </a:p>
        </p:txBody>
      </p:sp>
      <p:sp>
        <p:nvSpPr>
          <p:cNvPr id="29725" name="Rectangle 30"/>
          <p:cNvSpPr>
            <a:spLocks noChangeArrowheads="1"/>
          </p:cNvSpPr>
          <p:nvPr/>
        </p:nvSpPr>
        <p:spPr bwMode="auto">
          <a:xfrm>
            <a:off x="6735037" y="2441879"/>
            <a:ext cx="2934911" cy="10262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anchor="ctr"/>
          <a:lstStyle/>
          <a:p>
            <a:pPr algn="ctr" eaLnBrk="1" fontAlgn="base" hangingPunct="1">
              <a:lnSpc>
                <a:spcPct val="150000"/>
              </a:lnSpc>
            </a:pPr>
            <a:r>
              <a:rPr lang="zh-CN" altLang="en-US" sz="2400">
                <a:solidFill>
                  <a:srgbClr val="888888"/>
                </a:solidFill>
                <a:ea typeface="微软雅黑" panose="020B0503020204020204" pitchFamily="34" charset="-122"/>
                <a:sym typeface="Verdana" panose="020B0604030504040204" pitchFamily="34" charset="0"/>
              </a:rPr>
              <a:t>单击此处添加</a:t>
            </a:r>
            <a:endParaRPr lang="zh-CN" altLang="en-US" sz="2400">
              <a:solidFill>
                <a:srgbClr val="888888"/>
              </a:solidFill>
              <a:ea typeface="微软雅黑" panose="020B0503020204020204" pitchFamily="34" charset="-122"/>
              <a:sym typeface="Verdana" panose="020B0604030504040204" pitchFamily="34" charset="0"/>
            </a:endParaRPr>
          </a:p>
          <a:p>
            <a:pPr algn="ctr" eaLnBrk="1" fontAlgn="base" hangingPunct="1">
              <a:lnSpc>
                <a:spcPct val="150000"/>
              </a:lnSpc>
            </a:pPr>
            <a:r>
              <a:rPr lang="zh-CN" altLang="en-US" sz="2400">
                <a:solidFill>
                  <a:srgbClr val="888888"/>
                </a:solidFill>
                <a:ea typeface="微软雅黑" panose="020B0503020204020204" pitchFamily="34" charset="-122"/>
                <a:sym typeface="Verdana" panose="020B0604030504040204" pitchFamily="34" charset="0"/>
              </a:rPr>
              <a:t>段落文字内容</a:t>
            </a:r>
            <a:endParaRPr lang="zh-CN" altLang="en-US" sz="2400">
              <a:ea typeface="微软雅黑" panose="020B0503020204020204" pitchFamily="34" charset="-122"/>
            </a:endParaRPr>
          </a:p>
        </p:txBody>
      </p:sp>
      <p:sp>
        <p:nvSpPr>
          <p:cNvPr id="29726" name="Rectangle 31"/>
          <p:cNvSpPr>
            <a:spLocks noChangeArrowheads="1"/>
          </p:cNvSpPr>
          <p:nvPr/>
        </p:nvSpPr>
        <p:spPr bwMode="auto">
          <a:xfrm>
            <a:off x="6735037" y="3468147"/>
            <a:ext cx="2934911" cy="10262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anchor="ctr"/>
          <a:lstStyle/>
          <a:p>
            <a:pPr algn="ctr" eaLnBrk="1" fontAlgn="base" hangingPunct="1">
              <a:lnSpc>
                <a:spcPct val="150000"/>
              </a:lnSpc>
            </a:pPr>
            <a:r>
              <a:rPr lang="zh-CN" altLang="en-US" sz="2400">
                <a:solidFill>
                  <a:srgbClr val="888888"/>
                </a:solidFill>
                <a:ea typeface="微软雅黑" panose="020B0503020204020204" pitchFamily="34" charset="-122"/>
                <a:sym typeface="Verdana" panose="020B0604030504040204" pitchFamily="34" charset="0"/>
              </a:rPr>
              <a:t>单击此处添加</a:t>
            </a:r>
            <a:endParaRPr lang="zh-CN" altLang="en-US" sz="2400">
              <a:solidFill>
                <a:srgbClr val="888888"/>
              </a:solidFill>
              <a:ea typeface="微软雅黑" panose="020B0503020204020204" pitchFamily="34" charset="-122"/>
              <a:sym typeface="Verdana" panose="020B0604030504040204" pitchFamily="34" charset="0"/>
            </a:endParaRPr>
          </a:p>
          <a:p>
            <a:pPr algn="ctr" eaLnBrk="1" fontAlgn="base" hangingPunct="1">
              <a:lnSpc>
                <a:spcPct val="150000"/>
              </a:lnSpc>
            </a:pPr>
            <a:r>
              <a:rPr lang="zh-CN" altLang="en-US" sz="2400">
                <a:solidFill>
                  <a:srgbClr val="888888"/>
                </a:solidFill>
                <a:ea typeface="微软雅黑" panose="020B0503020204020204" pitchFamily="34" charset="-122"/>
                <a:sym typeface="Verdana" panose="020B0604030504040204" pitchFamily="34" charset="0"/>
              </a:rPr>
              <a:t>段落文字内容</a:t>
            </a:r>
            <a:endParaRPr lang="zh-CN" altLang="en-US" sz="2400">
              <a:ea typeface="微软雅黑" panose="020B0503020204020204" pitchFamily="34" charset="-122"/>
            </a:endParaRPr>
          </a:p>
        </p:txBody>
      </p:sp>
      <p:sp>
        <p:nvSpPr>
          <p:cNvPr id="29730" name="Line 23"/>
          <p:cNvSpPr>
            <a:spLocks noChangeShapeType="1"/>
          </p:cNvSpPr>
          <p:nvPr/>
        </p:nvSpPr>
        <p:spPr bwMode="auto">
          <a:xfrm>
            <a:off x="2708263" y="3468147"/>
            <a:ext cx="2283178" cy="2115"/>
          </a:xfrm>
          <a:prstGeom prst="line">
            <a:avLst/>
          </a:prstGeom>
          <a:noFill/>
          <a:ln w="3175">
            <a:solidFill>
              <a:srgbClr val="000000"/>
            </a:solidFill>
            <a:bevel/>
            <a:tailEnd type="triangle" w="med" len="med"/>
          </a:ln>
          <a:extLst>
            <a:ext uri="{909E8E84-426E-40DD-AFC4-6F175D3DCCD1}">
              <a14:hiddenFill xmlns:a14="http://schemas.microsoft.com/office/drawing/2010/main">
                <a:noFill/>
              </a14:hiddenFill>
            </a:ext>
          </a:extLst>
        </p:spPr>
        <p:txBody>
          <a:bodyPr/>
          <a:lstStyle/>
          <a:p>
            <a:pPr algn="ctr"/>
            <a:endParaRPr lang="zh-CN" altLang="en-US" sz="2400">
              <a:solidFill>
                <a:srgbClr val="335338"/>
              </a:solidFill>
              <a:ea typeface="微软雅黑" panose="020B0503020204020204" pitchFamily="34" charset="-122"/>
              <a:sym typeface="Verdana" panose="020B0604030504040204" pitchFamily="34" charset="0"/>
            </a:endParaRPr>
          </a:p>
        </p:txBody>
      </p:sp>
      <p:sp>
        <p:nvSpPr>
          <p:cNvPr id="29731" name="Line 24"/>
          <p:cNvSpPr>
            <a:spLocks noChangeShapeType="1"/>
          </p:cNvSpPr>
          <p:nvPr/>
        </p:nvSpPr>
        <p:spPr bwMode="auto">
          <a:xfrm>
            <a:off x="7137080" y="3468147"/>
            <a:ext cx="2283179" cy="2115"/>
          </a:xfrm>
          <a:prstGeom prst="line">
            <a:avLst/>
          </a:prstGeom>
          <a:noFill/>
          <a:ln w="3175">
            <a:solidFill>
              <a:srgbClr val="000000"/>
            </a:solidFill>
            <a:bevel/>
            <a:tailEnd type="triangle" w="med" len="med"/>
          </a:ln>
          <a:extLst>
            <a:ext uri="{909E8E84-426E-40DD-AFC4-6F175D3DCCD1}">
              <a14:hiddenFill xmlns:a14="http://schemas.microsoft.com/office/drawing/2010/main">
                <a:noFill/>
              </a14:hiddenFill>
            </a:ext>
          </a:extLst>
        </p:spPr>
        <p:txBody>
          <a:bodyPr/>
          <a:lstStyle/>
          <a:p>
            <a:pPr algn="ctr"/>
            <a:endParaRPr lang="zh-CN" altLang="en-US" sz="2400">
              <a:solidFill>
                <a:srgbClr val="335338"/>
              </a:solidFill>
              <a:ea typeface="微软雅黑" panose="020B0503020204020204" pitchFamily="34" charset="-122"/>
              <a:sym typeface="Verdana" panose="020B0604030504040204" pitchFamily="34" charset="0"/>
            </a:endParaRPr>
          </a:p>
        </p:txBody>
      </p:sp>
      <p:sp>
        <p:nvSpPr>
          <p:cNvPr id="29732" name="椭圆 4"/>
          <p:cNvSpPr>
            <a:spLocks noChangeArrowheads="1"/>
          </p:cNvSpPr>
          <p:nvPr/>
        </p:nvSpPr>
        <p:spPr bwMode="auto">
          <a:xfrm>
            <a:off x="712861" y="2515941"/>
            <a:ext cx="1898065" cy="1898064"/>
          </a:xfrm>
          <a:prstGeom prst="ellipse">
            <a:avLst/>
          </a:prstGeom>
          <a:solidFill>
            <a:srgbClr val="FF7254"/>
          </a:solidFill>
          <a:ln>
            <a:noFill/>
          </a:ln>
        </p:spPr>
        <p:txBody>
          <a:bodyPr anchor="ctr"/>
          <a:lstStyle/>
          <a:p>
            <a:pPr algn="ctr" eaLnBrk="1" fontAlgn="base" hangingPunct="1">
              <a:lnSpc>
                <a:spcPct val="120000"/>
              </a:lnSpc>
            </a:pPr>
            <a:r>
              <a:rPr lang="zh-CN" altLang="en-US" sz="2400" b="1">
                <a:solidFill>
                  <a:srgbClr val="FFFFFF"/>
                </a:solidFill>
                <a:ea typeface="微软雅黑" panose="020B0503020204020204" pitchFamily="34" charset="-122"/>
                <a:sym typeface="Verdana" panose="020B0604030504040204" pitchFamily="34" charset="0"/>
              </a:rPr>
              <a:t>单击此处添加标题</a:t>
            </a:r>
            <a:endParaRPr lang="zh-CN" altLang="en-US" sz="2400">
              <a:ea typeface="微软雅黑" panose="020B0503020204020204" pitchFamily="34" charset="-122"/>
            </a:endParaRPr>
          </a:p>
        </p:txBody>
      </p:sp>
      <p:sp>
        <p:nvSpPr>
          <p:cNvPr id="29733" name="椭圆 4"/>
          <p:cNvSpPr>
            <a:spLocks noChangeArrowheads="1"/>
          </p:cNvSpPr>
          <p:nvPr/>
        </p:nvSpPr>
        <p:spPr bwMode="auto">
          <a:xfrm>
            <a:off x="5133215" y="2515941"/>
            <a:ext cx="1898064" cy="1898064"/>
          </a:xfrm>
          <a:prstGeom prst="ellipse">
            <a:avLst/>
          </a:prstGeom>
          <a:solidFill>
            <a:srgbClr val="79B84B"/>
          </a:solidFill>
          <a:ln>
            <a:noFill/>
          </a:ln>
        </p:spPr>
        <p:txBody>
          <a:bodyPr anchor="ctr"/>
          <a:lstStyle/>
          <a:p>
            <a:pPr algn="ctr" eaLnBrk="1" fontAlgn="base" hangingPunct="1">
              <a:lnSpc>
                <a:spcPct val="120000"/>
              </a:lnSpc>
            </a:pPr>
            <a:r>
              <a:rPr lang="zh-CN" altLang="en-US" sz="2400" b="1">
                <a:solidFill>
                  <a:srgbClr val="FFFFFF"/>
                </a:solidFill>
                <a:ea typeface="微软雅黑" panose="020B0503020204020204" pitchFamily="34" charset="-122"/>
                <a:sym typeface="Verdana" panose="020B0604030504040204" pitchFamily="34" charset="0"/>
              </a:rPr>
              <a:t>单击此处添加标题</a:t>
            </a:r>
            <a:endParaRPr lang="zh-CN" altLang="en-US" sz="2400">
              <a:ea typeface="微软雅黑" panose="020B0503020204020204" pitchFamily="34" charset="-122"/>
            </a:endParaRPr>
          </a:p>
        </p:txBody>
      </p:sp>
      <p:sp>
        <p:nvSpPr>
          <p:cNvPr id="29734" name="椭圆 4"/>
          <p:cNvSpPr>
            <a:spLocks noChangeArrowheads="1"/>
          </p:cNvSpPr>
          <p:nvPr/>
        </p:nvSpPr>
        <p:spPr bwMode="auto">
          <a:xfrm>
            <a:off x="9500667" y="2515941"/>
            <a:ext cx="1898064" cy="1898064"/>
          </a:xfrm>
          <a:prstGeom prst="ellipse">
            <a:avLst/>
          </a:prstGeom>
          <a:solidFill>
            <a:srgbClr val="55BEBB"/>
          </a:solidFill>
          <a:ln>
            <a:noFill/>
          </a:ln>
        </p:spPr>
        <p:txBody>
          <a:bodyPr anchor="ctr"/>
          <a:lstStyle/>
          <a:p>
            <a:pPr algn="ctr" eaLnBrk="1" fontAlgn="base" hangingPunct="1">
              <a:lnSpc>
                <a:spcPct val="120000"/>
              </a:lnSpc>
            </a:pPr>
            <a:r>
              <a:rPr lang="zh-CN" altLang="en-US" sz="2400" b="1">
                <a:solidFill>
                  <a:srgbClr val="FFFFFF"/>
                </a:solidFill>
                <a:ea typeface="微软雅黑" panose="020B0503020204020204" pitchFamily="34" charset="-122"/>
                <a:sym typeface="Verdana" panose="020B0604030504040204" pitchFamily="34" charset="0"/>
              </a:rPr>
              <a:t>单击此处添加标题</a:t>
            </a:r>
            <a:endParaRPr lang="zh-CN" altLang="en-US" sz="2400">
              <a:ea typeface="微软雅黑" panose="020B0503020204020204" pitchFamily="34" charset="-122"/>
            </a:endParaRPr>
          </a:p>
        </p:txBody>
      </p:sp>
      <p:cxnSp>
        <p:nvCxnSpPr>
          <p:cNvPr id="11" name="直接连接符 10"/>
          <p:cNvCxnSpPr/>
          <p:nvPr/>
        </p:nvCxnSpPr>
        <p:spPr>
          <a:xfrm>
            <a:off x="145176" y="384520"/>
            <a:ext cx="4937449" cy="0"/>
          </a:xfrm>
          <a:prstGeom prst="line">
            <a:avLst/>
          </a:prstGeom>
          <a:ln>
            <a:solidFill>
              <a:schemeClr val="tx1">
                <a:lumMod val="25000"/>
                <a:lumOff val="75000"/>
              </a:schemeClr>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a:off x="7013394" y="384520"/>
            <a:ext cx="4937449" cy="0"/>
          </a:xfrm>
          <a:prstGeom prst="line">
            <a:avLst/>
          </a:prstGeom>
          <a:ln>
            <a:solidFill>
              <a:schemeClr val="tx1">
                <a:lumMod val="25000"/>
                <a:lumOff val="75000"/>
              </a:schemeClr>
            </a:solidFill>
          </a:ln>
        </p:spPr>
        <p:style>
          <a:lnRef idx="1">
            <a:schemeClr val="accent1"/>
          </a:lnRef>
          <a:fillRef idx="0">
            <a:schemeClr val="accent1"/>
          </a:fillRef>
          <a:effectRef idx="0">
            <a:schemeClr val="accent1"/>
          </a:effectRef>
          <a:fontRef idx="minor">
            <a:schemeClr val="tx1"/>
          </a:fontRef>
        </p:style>
      </p:cxnSp>
      <p:sp>
        <p:nvSpPr>
          <p:cNvPr id="13" name="KSO_GT1.1.1"/>
          <p:cNvSpPr txBox="1"/>
          <p:nvPr/>
        </p:nvSpPr>
        <p:spPr>
          <a:xfrm>
            <a:off x="5276839" y="219471"/>
            <a:ext cx="1587010" cy="330098"/>
          </a:xfrm>
          <a:prstGeom prst="rect">
            <a:avLst/>
          </a:prstGeom>
          <a:solidFill>
            <a:schemeClr val="tx1">
              <a:lumMod val="75000"/>
              <a:lumOff val="25000"/>
            </a:schemeClr>
          </a:solidFill>
        </p:spPr>
        <p:txBody>
          <a:bodyPr lIns="0" tIns="0" rIns="0" bIns="0"/>
          <a:lstStyle>
            <a:lvl1pPr defTabSz="464820">
              <a:defRPr sz="1400">
                <a:solidFill>
                  <a:schemeClr val="tx1"/>
                </a:solidFill>
                <a:latin typeface="微软雅黑" panose="020B0503020204020204" pitchFamily="34" charset="-122"/>
                <a:ea typeface="微软雅黑" panose="020B0503020204020204" pitchFamily="34" charset="-122"/>
              </a:defRPr>
            </a:lvl1pPr>
            <a:lvl2pPr marL="755650" indent="-290830" defTabSz="464820">
              <a:defRPr sz="1400">
                <a:solidFill>
                  <a:schemeClr val="tx1"/>
                </a:solidFill>
                <a:latin typeface="微软雅黑" panose="020B0503020204020204" pitchFamily="34" charset="-122"/>
                <a:ea typeface="微软雅黑" panose="020B0503020204020204" pitchFamily="34" charset="-122"/>
              </a:defRPr>
            </a:lvl2pPr>
            <a:lvl3pPr marL="1160780" indent="-230505" defTabSz="464820">
              <a:defRPr sz="1400">
                <a:solidFill>
                  <a:schemeClr val="tx1"/>
                </a:solidFill>
                <a:latin typeface="微软雅黑" panose="020B0503020204020204" pitchFamily="34" charset="-122"/>
                <a:ea typeface="微软雅黑" panose="020B0503020204020204" pitchFamily="34" charset="-122"/>
              </a:defRPr>
            </a:lvl3pPr>
            <a:lvl4pPr marL="1625600" indent="-230505" defTabSz="464820">
              <a:defRPr sz="1400">
                <a:solidFill>
                  <a:schemeClr val="tx1"/>
                </a:solidFill>
                <a:latin typeface="微软雅黑" panose="020B0503020204020204" pitchFamily="34" charset="-122"/>
                <a:ea typeface="微软雅黑" panose="020B0503020204020204" pitchFamily="34" charset="-122"/>
              </a:defRPr>
            </a:lvl4pPr>
            <a:lvl5pPr marL="2091055" indent="-231775" defTabSz="464820">
              <a:defRPr sz="1400">
                <a:solidFill>
                  <a:schemeClr val="tx1"/>
                </a:solidFill>
                <a:latin typeface="微软雅黑" panose="020B0503020204020204" pitchFamily="34" charset="-122"/>
                <a:ea typeface="微软雅黑" panose="020B0503020204020204" pitchFamily="34" charset="-122"/>
              </a:defRPr>
            </a:lvl5pPr>
            <a:lvl6pPr marL="2548255" indent="-231775" algn="ctr" defTabSz="464820"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6pPr>
            <a:lvl7pPr marL="3005455" indent="-231775" algn="ctr" defTabSz="464820"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7pPr>
            <a:lvl8pPr marL="3462655" indent="-231775" algn="ctr" defTabSz="464820"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8pPr>
            <a:lvl9pPr marL="3919855" indent="-231775" algn="ctr" defTabSz="464820"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9pPr>
          </a:lstStyle>
          <a:p>
            <a:pPr algn="ctr" eaLnBrk="1" fontAlgn="base" hangingPunct="1">
              <a:lnSpc>
                <a:spcPct val="120000"/>
              </a:lnSpc>
              <a:buClrTx/>
              <a:buSzTx/>
              <a:buFontTx/>
              <a:buNone/>
            </a:pPr>
            <a:r>
              <a:rPr lang="zh-CN" altLang="en-US" sz="2000" dirty="0">
                <a:solidFill>
                  <a:schemeClr val="bg1"/>
                </a:solidFill>
              </a:rPr>
              <a:t>点击修改</a:t>
            </a:r>
            <a:endParaRPr lang="en-US" altLang="zh-CN" sz="2000" dirty="0">
              <a:solidFill>
                <a:schemeClr val="bg1"/>
              </a:solidFill>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Click="0" advTm="0">
        <p15:prstTrans prst="pageCurlDouble"/>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9730"/>
                                        </p:tgtEl>
                                        <p:attrNameLst>
                                          <p:attrName>style.visibility</p:attrName>
                                        </p:attrNameLst>
                                      </p:cBhvr>
                                      <p:to>
                                        <p:strVal val="visible"/>
                                      </p:to>
                                    </p:set>
                                    <p:animEffect>
                                      <p:cBhvr>
                                        <p:cTn id="7" dur="250"/>
                                        <p:tgtEl>
                                          <p:spTgt spid="29730"/>
                                        </p:tgtEl>
                                      </p:cBhvr>
                                    </p:animEffect>
                                  </p:childTnLst>
                                </p:cTn>
                              </p:par>
                            </p:childTnLst>
                          </p:cTn>
                        </p:par>
                        <p:par>
                          <p:cTn id="8" fill="hold">
                            <p:stCondLst>
                              <p:cond delay="500"/>
                            </p:stCondLst>
                            <p:childTnLst>
                              <p:par>
                                <p:cTn id="9" presetID="12" presetClass="entr" presetSubtype="4" fill="hold" grpId="0" nodeType="afterEffect">
                                  <p:stCondLst>
                                    <p:cond delay="0"/>
                                  </p:stCondLst>
                                  <p:childTnLst>
                                    <p:set>
                                      <p:cBhvr>
                                        <p:cTn id="10" dur="1" fill="hold">
                                          <p:stCondLst>
                                            <p:cond delay="0"/>
                                          </p:stCondLst>
                                        </p:cTn>
                                        <p:tgtEl>
                                          <p:spTgt spid="29723"/>
                                        </p:tgtEl>
                                        <p:attrNameLst>
                                          <p:attrName>style.visibility</p:attrName>
                                        </p:attrNameLst>
                                      </p:cBhvr>
                                      <p:to>
                                        <p:strVal val="visible"/>
                                      </p:to>
                                    </p:set>
                                    <p:animEffect>
                                      <p:cBhvr>
                                        <p:cTn id="11" dur="250"/>
                                        <p:tgtEl>
                                          <p:spTgt spid="29723"/>
                                        </p:tgtEl>
                                      </p:cBhvr>
                                    </p:animEffect>
                                  </p:childTnLst>
                                </p:cTn>
                              </p:par>
                              <p:par>
                                <p:cTn id="12" presetID="12" presetClass="entr" presetSubtype="1" fill="hold" nodeType="withEffect">
                                  <p:stCondLst>
                                    <p:cond delay="0"/>
                                  </p:stCondLst>
                                  <p:childTnLst>
                                    <p:set>
                                      <p:cBhvr>
                                        <p:cTn id="13" dur="1" fill="hold">
                                          <p:stCondLst>
                                            <p:cond delay="0"/>
                                          </p:stCondLst>
                                        </p:cTn>
                                        <p:tgtEl>
                                          <p:spTgt spid="29724"/>
                                        </p:tgtEl>
                                        <p:attrNameLst>
                                          <p:attrName>style.visibility</p:attrName>
                                        </p:attrNameLst>
                                      </p:cBhvr>
                                      <p:to>
                                        <p:strVal val="visible"/>
                                      </p:to>
                                    </p:set>
                                    <p:animEffect>
                                      <p:cBhvr>
                                        <p:cTn id="14" dur="250"/>
                                        <p:tgtEl>
                                          <p:spTgt spid="29724"/>
                                        </p:tgtEl>
                                      </p:cBhvr>
                                    </p:animEffect>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29731"/>
                                        </p:tgtEl>
                                        <p:attrNameLst>
                                          <p:attrName>style.visibility</p:attrName>
                                        </p:attrNameLst>
                                      </p:cBhvr>
                                      <p:to>
                                        <p:strVal val="visible"/>
                                      </p:to>
                                    </p:set>
                                    <p:animEffect>
                                      <p:cBhvr>
                                        <p:cTn id="18" dur="250"/>
                                        <p:tgtEl>
                                          <p:spTgt spid="29731"/>
                                        </p:tgtEl>
                                      </p:cBhvr>
                                    </p:animEffect>
                                  </p:childTnLst>
                                </p:cTn>
                              </p:par>
                            </p:childTnLst>
                          </p:cTn>
                        </p:par>
                        <p:par>
                          <p:cTn id="19" fill="hold">
                            <p:stCondLst>
                              <p:cond delay="1500"/>
                            </p:stCondLst>
                            <p:childTnLst>
                              <p:par>
                                <p:cTn id="20" presetID="12" presetClass="entr" presetSubtype="4" fill="hold" grpId="0" nodeType="afterEffect">
                                  <p:stCondLst>
                                    <p:cond delay="0"/>
                                  </p:stCondLst>
                                  <p:childTnLst>
                                    <p:set>
                                      <p:cBhvr>
                                        <p:cTn id="21" dur="1" fill="hold">
                                          <p:stCondLst>
                                            <p:cond delay="0"/>
                                          </p:stCondLst>
                                        </p:cTn>
                                        <p:tgtEl>
                                          <p:spTgt spid="29725"/>
                                        </p:tgtEl>
                                        <p:attrNameLst>
                                          <p:attrName>style.visibility</p:attrName>
                                        </p:attrNameLst>
                                      </p:cBhvr>
                                      <p:to>
                                        <p:strVal val="visible"/>
                                      </p:to>
                                    </p:set>
                                    <p:animEffect>
                                      <p:cBhvr>
                                        <p:cTn id="22" dur="250"/>
                                        <p:tgtEl>
                                          <p:spTgt spid="29725"/>
                                        </p:tgtEl>
                                      </p:cBhvr>
                                    </p:animEffect>
                                  </p:childTnLst>
                                </p:cTn>
                              </p:par>
                              <p:par>
                                <p:cTn id="23" presetID="12" presetClass="entr" presetSubtype="1" fill="hold" grpId="0" nodeType="withEffect">
                                  <p:stCondLst>
                                    <p:cond delay="0"/>
                                  </p:stCondLst>
                                  <p:childTnLst>
                                    <p:set>
                                      <p:cBhvr>
                                        <p:cTn id="24" dur="1" fill="hold">
                                          <p:stCondLst>
                                            <p:cond delay="0"/>
                                          </p:stCondLst>
                                        </p:cTn>
                                        <p:tgtEl>
                                          <p:spTgt spid="29726"/>
                                        </p:tgtEl>
                                        <p:attrNameLst>
                                          <p:attrName>style.visibility</p:attrName>
                                        </p:attrNameLst>
                                      </p:cBhvr>
                                      <p:to>
                                        <p:strVal val="visible"/>
                                      </p:to>
                                    </p:set>
                                    <p:animEffect>
                                      <p:cBhvr>
                                        <p:cTn id="25" dur="250"/>
                                        <p:tgtEl>
                                          <p:spTgt spid="29726"/>
                                        </p:tgtEl>
                                      </p:cBhvr>
                                    </p:animEffect>
                                  </p:childTnLst>
                                </p:cTn>
                              </p:par>
                            </p:childTnLst>
                          </p:cTn>
                        </p:par>
                        <p:par>
                          <p:cTn id="26" fill="hold">
                            <p:stCondLst>
                              <p:cond delay="2000"/>
                            </p:stCondLst>
                            <p:childTnLst>
                              <p:par>
                                <p:cTn id="27" presetID="49" presetClass="entr" presetSubtype="0" decel="100000" fill="hold" grpId="0" nodeType="afterEffect">
                                  <p:stCondLst>
                                    <p:cond delay="0"/>
                                  </p:stCondLst>
                                  <p:childTnLst>
                                    <p:set>
                                      <p:cBhvr>
                                        <p:cTn id="28" dur="1" fill="hold">
                                          <p:stCondLst>
                                            <p:cond delay="0"/>
                                          </p:stCondLst>
                                        </p:cTn>
                                        <p:tgtEl>
                                          <p:spTgt spid="29732"/>
                                        </p:tgtEl>
                                        <p:attrNameLst>
                                          <p:attrName>style.visibility</p:attrName>
                                        </p:attrNameLst>
                                      </p:cBhvr>
                                      <p:to>
                                        <p:strVal val="visible"/>
                                      </p:to>
                                    </p:set>
                                    <p:anim calcmode="lin" valueType="num">
                                      <p:cBhvr>
                                        <p:cTn id="29" dur="250" fill="hold"/>
                                        <p:tgtEl>
                                          <p:spTgt spid="29732"/>
                                        </p:tgtEl>
                                        <p:attrNameLst>
                                          <p:attrName>ppt_w</p:attrName>
                                        </p:attrNameLst>
                                      </p:cBhvr>
                                      <p:tavLst>
                                        <p:tav tm="0">
                                          <p:val>
                                            <p:fltVal val="0"/>
                                          </p:val>
                                        </p:tav>
                                        <p:tav tm="100000">
                                          <p:val>
                                            <p:strVal val="#ppt_w"/>
                                          </p:val>
                                        </p:tav>
                                      </p:tavLst>
                                    </p:anim>
                                    <p:anim calcmode="lin" valueType="num">
                                      <p:cBhvr>
                                        <p:cTn id="30" dur="250" fill="hold"/>
                                        <p:tgtEl>
                                          <p:spTgt spid="29732"/>
                                        </p:tgtEl>
                                        <p:attrNameLst>
                                          <p:attrName>ppt_h</p:attrName>
                                        </p:attrNameLst>
                                      </p:cBhvr>
                                      <p:tavLst>
                                        <p:tav tm="0">
                                          <p:val>
                                            <p:fltVal val="0"/>
                                          </p:val>
                                        </p:tav>
                                        <p:tav tm="100000">
                                          <p:val>
                                            <p:strVal val="#ppt_h"/>
                                          </p:val>
                                        </p:tav>
                                      </p:tavLst>
                                    </p:anim>
                                    <p:anim calcmode="lin" valueType="num">
                                      <p:cBhvr>
                                        <p:cTn id="31" dur="250" fill="hold"/>
                                        <p:tgtEl>
                                          <p:spTgt spid="29732"/>
                                        </p:tgtEl>
                                        <p:attrNameLst>
                                          <p:attrName>style.rotation</p:attrName>
                                        </p:attrNameLst>
                                      </p:cBhvr>
                                      <p:tavLst>
                                        <p:tav tm="0">
                                          <p:val>
                                            <p:fltVal val="360"/>
                                          </p:val>
                                        </p:tav>
                                        <p:tav tm="100000">
                                          <p:val>
                                            <p:fltVal val="0"/>
                                          </p:val>
                                        </p:tav>
                                      </p:tavLst>
                                    </p:anim>
                                    <p:animEffect>
                                      <p:cBhvr>
                                        <p:cTn id="32" dur="250"/>
                                        <p:tgtEl>
                                          <p:spTgt spid="29732"/>
                                        </p:tgtEl>
                                      </p:cBhvr>
                                    </p:animEffect>
                                  </p:childTnLst>
                                </p:cTn>
                              </p:par>
                            </p:childTnLst>
                          </p:cTn>
                        </p:par>
                        <p:par>
                          <p:cTn id="33" fill="hold">
                            <p:stCondLst>
                              <p:cond delay="2500"/>
                            </p:stCondLst>
                            <p:childTnLst>
                              <p:par>
                                <p:cTn id="34" presetID="49" presetClass="entr" presetSubtype="0" decel="100000" fill="hold" grpId="0" nodeType="afterEffect">
                                  <p:stCondLst>
                                    <p:cond delay="0"/>
                                  </p:stCondLst>
                                  <p:childTnLst>
                                    <p:set>
                                      <p:cBhvr>
                                        <p:cTn id="35" dur="1" fill="hold">
                                          <p:stCondLst>
                                            <p:cond delay="0"/>
                                          </p:stCondLst>
                                        </p:cTn>
                                        <p:tgtEl>
                                          <p:spTgt spid="29733"/>
                                        </p:tgtEl>
                                        <p:attrNameLst>
                                          <p:attrName>style.visibility</p:attrName>
                                        </p:attrNameLst>
                                      </p:cBhvr>
                                      <p:to>
                                        <p:strVal val="visible"/>
                                      </p:to>
                                    </p:set>
                                    <p:anim calcmode="lin" valueType="num">
                                      <p:cBhvr>
                                        <p:cTn id="36" dur="250" fill="hold"/>
                                        <p:tgtEl>
                                          <p:spTgt spid="29733"/>
                                        </p:tgtEl>
                                        <p:attrNameLst>
                                          <p:attrName>ppt_w</p:attrName>
                                        </p:attrNameLst>
                                      </p:cBhvr>
                                      <p:tavLst>
                                        <p:tav tm="0">
                                          <p:val>
                                            <p:fltVal val="0"/>
                                          </p:val>
                                        </p:tav>
                                        <p:tav tm="100000">
                                          <p:val>
                                            <p:strVal val="#ppt_w"/>
                                          </p:val>
                                        </p:tav>
                                      </p:tavLst>
                                    </p:anim>
                                    <p:anim calcmode="lin" valueType="num">
                                      <p:cBhvr>
                                        <p:cTn id="37" dur="250" fill="hold"/>
                                        <p:tgtEl>
                                          <p:spTgt spid="29733"/>
                                        </p:tgtEl>
                                        <p:attrNameLst>
                                          <p:attrName>ppt_h</p:attrName>
                                        </p:attrNameLst>
                                      </p:cBhvr>
                                      <p:tavLst>
                                        <p:tav tm="0">
                                          <p:val>
                                            <p:fltVal val="0"/>
                                          </p:val>
                                        </p:tav>
                                        <p:tav tm="100000">
                                          <p:val>
                                            <p:strVal val="#ppt_h"/>
                                          </p:val>
                                        </p:tav>
                                      </p:tavLst>
                                    </p:anim>
                                    <p:anim calcmode="lin" valueType="num">
                                      <p:cBhvr>
                                        <p:cTn id="38" dur="250" fill="hold"/>
                                        <p:tgtEl>
                                          <p:spTgt spid="29733"/>
                                        </p:tgtEl>
                                        <p:attrNameLst>
                                          <p:attrName>style.rotation</p:attrName>
                                        </p:attrNameLst>
                                      </p:cBhvr>
                                      <p:tavLst>
                                        <p:tav tm="0">
                                          <p:val>
                                            <p:fltVal val="360"/>
                                          </p:val>
                                        </p:tav>
                                        <p:tav tm="100000">
                                          <p:val>
                                            <p:fltVal val="0"/>
                                          </p:val>
                                        </p:tav>
                                      </p:tavLst>
                                    </p:anim>
                                    <p:animEffect>
                                      <p:cBhvr>
                                        <p:cTn id="39" dur="250"/>
                                        <p:tgtEl>
                                          <p:spTgt spid="29733"/>
                                        </p:tgtEl>
                                      </p:cBhvr>
                                    </p:animEffect>
                                  </p:childTnLst>
                                </p:cTn>
                              </p:par>
                            </p:childTnLst>
                          </p:cTn>
                        </p:par>
                        <p:par>
                          <p:cTn id="40" fill="hold">
                            <p:stCondLst>
                              <p:cond delay="3000"/>
                            </p:stCondLst>
                            <p:childTnLst>
                              <p:par>
                                <p:cTn id="41" presetID="49" presetClass="entr" presetSubtype="0" decel="100000" fill="hold" grpId="0" nodeType="afterEffect">
                                  <p:stCondLst>
                                    <p:cond delay="0"/>
                                  </p:stCondLst>
                                  <p:childTnLst>
                                    <p:set>
                                      <p:cBhvr>
                                        <p:cTn id="42" dur="1" fill="hold">
                                          <p:stCondLst>
                                            <p:cond delay="0"/>
                                          </p:stCondLst>
                                        </p:cTn>
                                        <p:tgtEl>
                                          <p:spTgt spid="29734"/>
                                        </p:tgtEl>
                                        <p:attrNameLst>
                                          <p:attrName>style.visibility</p:attrName>
                                        </p:attrNameLst>
                                      </p:cBhvr>
                                      <p:to>
                                        <p:strVal val="visible"/>
                                      </p:to>
                                    </p:set>
                                    <p:anim calcmode="lin" valueType="num">
                                      <p:cBhvr>
                                        <p:cTn id="43" dur="250" fill="hold"/>
                                        <p:tgtEl>
                                          <p:spTgt spid="29734"/>
                                        </p:tgtEl>
                                        <p:attrNameLst>
                                          <p:attrName>ppt_w</p:attrName>
                                        </p:attrNameLst>
                                      </p:cBhvr>
                                      <p:tavLst>
                                        <p:tav tm="0">
                                          <p:val>
                                            <p:fltVal val="0"/>
                                          </p:val>
                                        </p:tav>
                                        <p:tav tm="100000">
                                          <p:val>
                                            <p:strVal val="#ppt_w"/>
                                          </p:val>
                                        </p:tav>
                                      </p:tavLst>
                                    </p:anim>
                                    <p:anim calcmode="lin" valueType="num">
                                      <p:cBhvr>
                                        <p:cTn id="44" dur="250" fill="hold"/>
                                        <p:tgtEl>
                                          <p:spTgt spid="29734"/>
                                        </p:tgtEl>
                                        <p:attrNameLst>
                                          <p:attrName>ppt_h</p:attrName>
                                        </p:attrNameLst>
                                      </p:cBhvr>
                                      <p:tavLst>
                                        <p:tav tm="0">
                                          <p:val>
                                            <p:fltVal val="0"/>
                                          </p:val>
                                        </p:tav>
                                        <p:tav tm="100000">
                                          <p:val>
                                            <p:strVal val="#ppt_h"/>
                                          </p:val>
                                        </p:tav>
                                      </p:tavLst>
                                    </p:anim>
                                    <p:anim calcmode="lin" valueType="num">
                                      <p:cBhvr>
                                        <p:cTn id="45" dur="250" fill="hold"/>
                                        <p:tgtEl>
                                          <p:spTgt spid="29734"/>
                                        </p:tgtEl>
                                        <p:attrNameLst>
                                          <p:attrName>style.rotation</p:attrName>
                                        </p:attrNameLst>
                                      </p:cBhvr>
                                      <p:tavLst>
                                        <p:tav tm="0">
                                          <p:val>
                                            <p:fltVal val="360"/>
                                          </p:val>
                                        </p:tav>
                                        <p:tav tm="100000">
                                          <p:val>
                                            <p:fltVal val="0"/>
                                          </p:val>
                                        </p:tav>
                                      </p:tavLst>
                                    </p:anim>
                                    <p:animEffect>
                                      <p:cBhvr>
                                        <p:cTn id="46" dur="250"/>
                                        <p:tgtEl>
                                          <p:spTgt spid="297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723" grpId="0" bldLvl="0" autoUpdateAnimBg="0"/>
      <p:bldP spid="29725" grpId="0" bldLvl="0" autoUpdateAnimBg="0"/>
      <p:bldP spid="29726" grpId="0" bldLvl="0" autoUpdateAnimBg="0"/>
      <p:bldP spid="29730" grpId="0" bldLvl="0" animBg="1" autoUpdateAnimBg="0"/>
      <p:bldP spid="29731" grpId="0" bldLvl="0" animBg="1" autoUpdateAnimBg="0"/>
      <p:bldP spid="29732" grpId="0" bldLvl="0" animBg="1" autoUpdateAnimBg="0"/>
      <p:bldP spid="29733" grpId="0" bldLvl="0" animBg="1" autoUpdateAnimBg="0"/>
      <p:bldP spid="29734" grpId="0" bldLvl="0" animBg="1" autoUpdateAnimBg="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2298700" y="2815040"/>
            <a:ext cx="7429500" cy="4042960"/>
          </a:xfrm>
          <a:prstGeom prst="rect">
            <a:avLst/>
          </a:prstGeom>
        </p:spPr>
      </p:pic>
      <p:sp>
        <p:nvSpPr>
          <p:cNvPr id="28" name="文本框 27"/>
          <p:cNvSpPr txBox="1"/>
          <p:nvPr/>
        </p:nvSpPr>
        <p:spPr>
          <a:xfrm>
            <a:off x="3912335" y="760271"/>
            <a:ext cx="5244353" cy="1323439"/>
          </a:xfrm>
          <a:prstGeom prst="rect">
            <a:avLst/>
          </a:prstGeom>
          <a:noFill/>
        </p:spPr>
        <p:txBody>
          <a:bodyPr wrap="square" rtlCol="0">
            <a:spAutoFit/>
          </a:bodyPr>
          <a:lstStyle/>
          <a:p>
            <a:r>
              <a:rPr lang="zh-CN" altLang="en-US" sz="8000" b="1" dirty="0" smtClean="0">
                <a:solidFill>
                  <a:schemeClr val="bg1"/>
                </a:solidFill>
                <a:latin typeface="微软雅黑" panose="020B0503020204020204" pitchFamily="34" charset="-122"/>
                <a:ea typeface="微软雅黑" panose="020B0503020204020204" pitchFamily="34" charset="-122"/>
              </a:rPr>
              <a:t>谢谢聆听</a:t>
            </a:r>
            <a:endParaRPr lang="zh-CN" altLang="en-US" sz="8000" b="1" dirty="0">
              <a:solidFill>
                <a:schemeClr val="bg1"/>
              </a:solidFill>
              <a:latin typeface="微软雅黑" panose="020B0503020204020204" pitchFamily="34" charset="-122"/>
              <a:ea typeface="微软雅黑" panose="020B0503020204020204" pitchFamily="34" charset="-122"/>
            </a:endParaRPr>
          </a:p>
        </p:txBody>
      </p:sp>
      <p:cxnSp>
        <p:nvCxnSpPr>
          <p:cNvPr id="29" name="直接连接符 28"/>
          <p:cNvCxnSpPr/>
          <p:nvPr/>
        </p:nvCxnSpPr>
        <p:spPr>
          <a:xfrm>
            <a:off x="3624706" y="2083710"/>
            <a:ext cx="520401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0" name="文本框 29"/>
          <p:cNvSpPr txBox="1"/>
          <p:nvPr/>
        </p:nvSpPr>
        <p:spPr>
          <a:xfrm>
            <a:off x="4172673" y="2198822"/>
            <a:ext cx="4108077" cy="369332"/>
          </a:xfrm>
          <a:prstGeom prst="rect">
            <a:avLst/>
          </a:prstGeom>
          <a:noFill/>
        </p:spPr>
        <p:txBody>
          <a:bodyPr wrap="square" rtlCol="0">
            <a:spAutoFit/>
          </a:bodyPr>
          <a:lstStyle/>
          <a:p>
            <a:r>
              <a:rPr lang="en-US" altLang="zh-CN" b="1" dirty="0" smtClean="0">
                <a:solidFill>
                  <a:schemeClr val="bg1"/>
                </a:solidFill>
                <a:latin typeface="微软雅黑" panose="020B0503020204020204" pitchFamily="34" charset="-122"/>
                <a:ea typeface="微软雅黑" panose="020B0503020204020204" pitchFamily="34" charset="-122"/>
              </a:rPr>
              <a:t>THANKS FOR YOU LISTENING</a:t>
            </a:r>
            <a:endParaRPr lang="zh-CN" altLang="en-US" b="1"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Click="0" advTm="0">
        <p15:prstTrans prst="pageCurlDouble"/>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grpId="0" nodeType="afterEffect">
                                  <p:stCondLst>
                                    <p:cond delay="0"/>
                                  </p:stCondLst>
                                  <p:iterate type="lt">
                                    <p:tmPct val="10000"/>
                                  </p:iterate>
                                  <p:childTnLst>
                                    <p:set>
                                      <p:cBhvr>
                                        <p:cTn id="12" dur="1" fill="hold">
                                          <p:stCondLst>
                                            <p:cond delay="0"/>
                                          </p:stCondLst>
                                        </p:cTn>
                                        <p:tgtEl>
                                          <p:spTgt spid="28"/>
                                        </p:tgtEl>
                                        <p:attrNameLst>
                                          <p:attrName>style.visibility</p:attrName>
                                        </p:attrNameLst>
                                      </p:cBhvr>
                                      <p:to>
                                        <p:strVal val="visible"/>
                                      </p:to>
                                    </p:set>
                                    <p:animEffect transition="in" filter="fade">
                                      <p:cBhvr>
                                        <p:cTn id="13" dur="500"/>
                                        <p:tgtEl>
                                          <p:spTgt spid="28"/>
                                        </p:tgtEl>
                                      </p:cBhvr>
                                    </p:animEffect>
                                  </p:childTnLst>
                                </p:cTn>
                              </p:par>
                            </p:childTnLst>
                          </p:cTn>
                        </p:par>
                        <p:par>
                          <p:cTn id="14" fill="hold">
                            <p:stCondLst>
                              <p:cond delay="649"/>
                            </p:stCondLst>
                            <p:childTnLst>
                              <p:par>
                                <p:cTn id="15" presetID="16" presetClass="entr" presetSubtype="21" fill="hold" nodeType="after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barn(inVertical)">
                                      <p:cBhvr>
                                        <p:cTn id="17" dur="500"/>
                                        <p:tgtEl>
                                          <p:spTgt spid="29"/>
                                        </p:tgtEl>
                                      </p:cBhvr>
                                    </p:animEffect>
                                  </p:childTnLst>
                                </p:cTn>
                              </p:par>
                            </p:childTnLst>
                          </p:cTn>
                        </p:par>
                        <p:par>
                          <p:cTn id="18" fill="hold">
                            <p:stCondLst>
                              <p:cond delay="1149"/>
                            </p:stCondLst>
                            <p:childTnLst>
                              <p:par>
                                <p:cTn id="19" presetID="2" presetClass="entr" presetSubtype="4" fill="hold" grpId="0" nodeType="afterEffect">
                                  <p:stCondLst>
                                    <p:cond delay="0"/>
                                  </p:stCondLst>
                                  <p:childTnLst>
                                    <p:set>
                                      <p:cBhvr>
                                        <p:cTn id="20" dur="1" fill="hold">
                                          <p:stCondLst>
                                            <p:cond delay="0"/>
                                          </p:stCondLst>
                                        </p:cTn>
                                        <p:tgtEl>
                                          <p:spTgt spid="30"/>
                                        </p:tgtEl>
                                        <p:attrNameLst>
                                          <p:attrName>style.visibility</p:attrName>
                                        </p:attrNameLst>
                                      </p:cBhvr>
                                      <p:to>
                                        <p:strVal val="visible"/>
                                      </p:to>
                                    </p:set>
                                    <p:anim calcmode="lin" valueType="num">
                                      <p:cBhvr additive="base">
                                        <p:cTn id="21" dur="500" fill="hold"/>
                                        <p:tgtEl>
                                          <p:spTgt spid="30"/>
                                        </p:tgtEl>
                                        <p:attrNameLst>
                                          <p:attrName>ppt_x</p:attrName>
                                        </p:attrNameLst>
                                      </p:cBhvr>
                                      <p:tavLst>
                                        <p:tav tm="0">
                                          <p:val>
                                            <p:strVal val="#ppt_x"/>
                                          </p:val>
                                        </p:tav>
                                        <p:tav tm="100000">
                                          <p:val>
                                            <p:strVal val="#ppt_x"/>
                                          </p:val>
                                        </p:tav>
                                      </p:tavLst>
                                    </p:anim>
                                    <p:anim calcmode="lin" valueType="num">
                                      <p:cBhvr additive="base">
                                        <p:cTn id="22"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3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7446080" y="2804697"/>
            <a:ext cx="2185911" cy="2160000"/>
            <a:chOff x="8310592" y="3919548"/>
            <a:chExt cx="2186585" cy="2160000"/>
          </a:xfrm>
          <a:solidFill>
            <a:srgbClr val="FF7254"/>
          </a:solidFill>
        </p:grpSpPr>
        <p:sp>
          <p:nvSpPr>
            <p:cNvPr id="6" name="Rectangle 5"/>
            <p:cNvSpPr/>
            <p:nvPr/>
          </p:nvSpPr>
          <p:spPr>
            <a:xfrm>
              <a:off x="8310592" y="3919548"/>
              <a:ext cx="2186585" cy="2160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id-ID" sz="2400">
                <a:solidFill>
                  <a:prstClr val="white"/>
                </a:solidFill>
              </a:endParaRPr>
            </a:p>
          </p:txBody>
        </p:sp>
        <p:sp>
          <p:nvSpPr>
            <p:cNvPr id="7" name="Text Placeholder 32"/>
            <p:cNvSpPr txBox="1"/>
            <p:nvPr/>
          </p:nvSpPr>
          <p:spPr>
            <a:xfrm>
              <a:off x="8604070" y="4174865"/>
              <a:ext cx="1637923" cy="1701994"/>
            </a:xfrm>
            <a:prstGeom prst="rect">
              <a:avLst/>
            </a:prstGeom>
            <a:grpFill/>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defRPr/>
              </a:pPr>
              <a:r>
                <a:rPr lang="zh-CN" altLang="en-US" sz="1200" dirty="0">
                  <a:solidFill>
                    <a:srgbClr val="FFFFFF"/>
                  </a:solidFill>
                  <a:latin typeface="微软雅黑" panose="020B0503020204020204" pitchFamily="34" charset="-122"/>
                  <a:ea typeface="微软雅黑" panose="020B0503020204020204" pitchFamily="34" charset="-122"/>
                </a:rPr>
                <a:t>所有文字都可以随意</a:t>
              </a:r>
              <a:endParaRPr lang="en-US" altLang="zh-CN" sz="1200" dirty="0">
                <a:solidFill>
                  <a:srgbClr val="FFFFFF"/>
                </a:solidFill>
                <a:latin typeface="微软雅黑" panose="020B0503020204020204" pitchFamily="34" charset="-122"/>
                <a:ea typeface="微软雅黑" panose="020B0503020204020204" pitchFamily="34" charset="-122"/>
              </a:endParaRPr>
            </a:p>
            <a:p>
              <a:pPr marL="0" indent="0">
                <a:buNone/>
                <a:defRPr/>
              </a:pPr>
              <a:r>
                <a:rPr lang="zh-CN" altLang="en-US" sz="1200" dirty="0">
                  <a:solidFill>
                    <a:srgbClr val="FFFFFF"/>
                  </a:solidFill>
                  <a:latin typeface="微软雅黑" panose="020B0503020204020204" pitchFamily="34" charset="-122"/>
                  <a:ea typeface="微软雅黑" panose="020B0503020204020204" pitchFamily="34" charset="-122"/>
                </a:rPr>
                <a:t>更改成您的文字内容 </a:t>
              </a:r>
              <a:endParaRPr lang="en-US" altLang="zh-CN" sz="1200" dirty="0">
                <a:solidFill>
                  <a:srgbClr val="FFFFFF"/>
                </a:solidFill>
                <a:latin typeface="微软雅黑" panose="020B0503020204020204" pitchFamily="34" charset="-122"/>
                <a:ea typeface="微软雅黑" panose="020B0503020204020204" pitchFamily="34" charset="-122"/>
              </a:endParaRPr>
            </a:p>
            <a:p>
              <a:pPr marL="0" indent="0">
                <a:buNone/>
                <a:defRPr/>
              </a:pPr>
              <a:r>
                <a:rPr lang="zh-CN" altLang="en-US" sz="1200" dirty="0">
                  <a:solidFill>
                    <a:srgbClr val="FFFFFF"/>
                  </a:solidFill>
                  <a:latin typeface="微软雅黑" panose="020B0503020204020204" pitchFamily="34" charset="-122"/>
                  <a:ea typeface="微软雅黑" panose="020B0503020204020204" pitchFamily="34" charset="-122"/>
                </a:rPr>
                <a:t>鼠标点击修改的地方</a:t>
              </a:r>
              <a:endParaRPr lang="en-US" altLang="zh-CN" sz="1200" dirty="0">
                <a:solidFill>
                  <a:srgbClr val="FFFFFF"/>
                </a:solidFill>
                <a:latin typeface="微软雅黑" panose="020B0503020204020204" pitchFamily="34" charset="-122"/>
                <a:ea typeface="微软雅黑" panose="020B0503020204020204" pitchFamily="34" charset="-122"/>
              </a:endParaRPr>
            </a:p>
            <a:p>
              <a:pPr marL="0" indent="0">
                <a:buNone/>
                <a:defRPr/>
              </a:pPr>
              <a:r>
                <a:rPr lang="zh-CN" altLang="en-US" sz="1200" dirty="0">
                  <a:solidFill>
                    <a:srgbClr val="FFFFFF"/>
                  </a:solidFill>
                  <a:latin typeface="微软雅黑" panose="020B0503020204020204" pitchFamily="34" charset="-122"/>
                  <a:ea typeface="微软雅黑" panose="020B0503020204020204" pitchFamily="34" charset="-122"/>
                </a:rPr>
                <a:t>所有文字都可以随意</a:t>
              </a:r>
              <a:endParaRPr lang="en-US" altLang="zh-CN" sz="1200" dirty="0">
                <a:solidFill>
                  <a:srgbClr val="FFFFFF"/>
                </a:solidFill>
                <a:latin typeface="微软雅黑" panose="020B0503020204020204" pitchFamily="34" charset="-122"/>
                <a:ea typeface="微软雅黑" panose="020B0503020204020204" pitchFamily="34" charset="-122"/>
              </a:endParaRPr>
            </a:p>
            <a:p>
              <a:pPr marL="0" indent="0">
                <a:buNone/>
                <a:defRPr/>
              </a:pPr>
              <a:r>
                <a:rPr lang="zh-CN" altLang="en-US" sz="1200" dirty="0">
                  <a:solidFill>
                    <a:srgbClr val="FFFFFF"/>
                  </a:solidFill>
                  <a:latin typeface="微软雅黑" panose="020B0503020204020204" pitchFamily="34" charset="-122"/>
                  <a:ea typeface="微软雅黑" panose="020B0503020204020204" pitchFamily="34" charset="-122"/>
                </a:rPr>
                <a:t>更改成您的文字内容 </a:t>
              </a:r>
              <a:endParaRPr lang="en-US" altLang="zh-CN" sz="1200" dirty="0">
                <a:solidFill>
                  <a:srgbClr val="FFFFFF"/>
                </a:solidFill>
                <a:latin typeface="微软雅黑" panose="020B0503020204020204" pitchFamily="34" charset="-122"/>
                <a:ea typeface="微软雅黑" panose="020B0503020204020204" pitchFamily="34" charset="-122"/>
              </a:endParaRPr>
            </a:p>
            <a:p>
              <a:pPr marL="0" indent="0">
                <a:buNone/>
                <a:defRPr/>
              </a:pPr>
              <a:r>
                <a:rPr lang="zh-CN" altLang="en-US" sz="1200" dirty="0">
                  <a:solidFill>
                    <a:srgbClr val="FFFFFF"/>
                  </a:solidFill>
                  <a:latin typeface="微软雅黑" panose="020B0503020204020204" pitchFamily="34" charset="-122"/>
                  <a:ea typeface="微软雅黑" panose="020B0503020204020204" pitchFamily="34" charset="-122"/>
                </a:rPr>
                <a:t>鼠标点击修改的地方</a:t>
              </a:r>
              <a:endParaRPr lang="en-US" altLang="zh-CN" sz="1200" dirty="0">
                <a:solidFill>
                  <a:srgbClr val="FFFFFF"/>
                </a:solidFill>
                <a:latin typeface="微软雅黑" panose="020B0503020204020204" pitchFamily="34" charset="-122"/>
                <a:ea typeface="微软雅黑" panose="020B0503020204020204" pitchFamily="34" charset="-122"/>
              </a:endParaRPr>
            </a:p>
            <a:p>
              <a:pPr marL="0" indent="0">
                <a:buNone/>
                <a:defRPr/>
              </a:pPr>
              <a:endParaRPr lang="en-US" altLang="zh-CN" sz="1200" dirty="0">
                <a:solidFill>
                  <a:srgbClr val="FFFFFF"/>
                </a:solidFill>
                <a:latin typeface="微软雅黑" panose="020B0503020204020204" pitchFamily="34" charset="-122"/>
                <a:ea typeface="微软雅黑" panose="020B0503020204020204" pitchFamily="34" charset="-122"/>
              </a:endParaRPr>
            </a:p>
          </p:txBody>
        </p:sp>
      </p:grpSp>
      <p:sp>
        <p:nvSpPr>
          <p:cNvPr id="8" name="Rectangle 7"/>
          <p:cNvSpPr/>
          <p:nvPr/>
        </p:nvSpPr>
        <p:spPr>
          <a:xfrm>
            <a:off x="7446051" y="575837"/>
            <a:ext cx="2185312" cy="2160588"/>
          </a:xfrm>
          <a:prstGeom prst="rect">
            <a:avLst/>
          </a:prstGeom>
          <a:solidFill>
            <a:srgbClr val="FFBF3F"/>
          </a:solidFill>
          <a:ln>
            <a:noFill/>
          </a:ln>
        </p:spPr>
        <p:style>
          <a:lnRef idx="2">
            <a:schemeClr val="accent1">
              <a:shade val="50000"/>
            </a:schemeClr>
          </a:lnRef>
          <a:fillRef idx="1">
            <a:schemeClr val="accent1"/>
          </a:fillRef>
          <a:effectRef idx="0">
            <a:schemeClr val="accent1"/>
          </a:effectRef>
          <a:fontRef idx="minor">
            <a:schemeClr val="lt1"/>
          </a:fontRef>
        </p:style>
        <p:txBody>
          <a:bodyPr lIns="91412" tIns="45706" rIns="91412" bIns="45706" anchor="ct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a:endParaRPr lang="id-ID" altLang="zh-CN" sz="7995">
              <a:solidFill>
                <a:srgbClr val="7BB8E1"/>
              </a:solidFill>
            </a:endParaRPr>
          </a:p>
        </p:txBody>
      </p:sp>
      <p:sp>
        <p:nvSpPr>
          <p:cNvPr id="31" name="Freeform 116"/>
          <p:cNvSpPr>
            <a:spLocks noChangeArrowheads="1"/>
          </p:cNvSpPr>
          <p:nvPr/>
        </p:nvSpPr>
        <p:spPr bwMode="auto">
          <a:xfrm>
            <a:off x="8099899" y="1282273"/>
            <a:ext cx="915704" cy="952501"/>
          </a:xfrm>
          <a:custGeom>
            <a:avLst/>
            <a:gdLst>
              <a:gd name="T0" fmla="*/ 823680 w 445"/>
              <a:gd name="T1" fmla="*/ 327852 h 462"/>
              <a:gd name="T2" fmla="*/ 823680 w 445"/>
              <a:gd name="T3" fmla="*/ 327852 h 462"/>
              <a:gd name="T4" fmla="*/ 547747 w 445"/>
              <a:gd name="T5" fmla="*/ 16496 h 462"/>
              <a:gd name="T6" fmla="*/ 74131 w 445"/>
              <a:gd name="T7" fmla="*/ 511367 h 462"/>
              <a:gd name="T8" fmla="*/ 18533 w 445"/>
              <a:gd name="T9" fmla="*/ 657766 h 462"/>
              <a:gd name="T10" fmla="*/ 166795 w 445"/>
              <a:gd name="T11" fmla="*/ 731997 h 462"/>
              <a:gd name="T12" fmla="*/ 201802 w 445"/>
              <a:gd name="T13" fmla="*/ 713439 h 462"/>
              <a:gd name="T14" fmla="*/ 275933 w 445"/>
              <a:gd name="T15" fmla="*/ 767050 h 462"/>
              <a:gd name="T16" fmla="*/ 329472 w 445"/>
              <a:gd name="T17" fmla="*/ 894892 h 462"/>
              <a:gd name="T18" fmla="*/ 385070 w 445"/>
              <a:gd name="T19" fmla="*/ 932007 h 462"/>
              <a:gd name="T20" fmla="*/ 494208 w 445"/>
              <a:gd name="T21" fmla="*/ 894892 h 462"/>
              <a:gd name="T22" fmla="*/ 512741 w 445"/>
              <a:gd name="T23" fmla="*/ 857777 h 462"/>
              <a:gd name="T24" fmla="*/ 475675 w 445"/>
              <a:gd name="T25" fmla="*/ 804166 h 462"/>
              <a:gd name="T26" fmla="*/ 420077 w 445"/>
              <a:gd name="T27" fmla="*/ 694882 h 462"/>
              <a:gd name="T28" fmla="*/ 475675 w 445"/>
              <a:gd name="T29" fmla="*/ 639209 h 462"/>
              <a:gd name="T30" fmla="*/ 858686 w 445"/>
              <a:gd name="T31" fmla="*/ 731997 h 462"/>
              <a:gd name="T32" fmla="*/ 823680 w 445"/>
              <a:gd name="T33" fmla="*/ 327852 h 462"/>
              <a:gd name="T34" fmla="*/ 803088 w 445"/>
              <a:gd name="T35" fmla="*/ 639209 h 462"/>
              <a:gd name="T36" fmla="*/ 803088 w 445"/>
              <a:gd name="T37" fmla="*/ 639209 h 462"/>
              <a:gd name="T38" fmla="*/ 621878 w 445"/>
              <a:gd name="T39" fmla="*/ 420640 h 462"/>
              <a:gd name="T40" fmla="*/ 584813 w 445"/>
              <a:gd name="T41" fmla="*/ 127842 h 462"/>
              <a:gd name="T42" fmla="*/ 749549 w 445"/>
              <a:gd name="T43" fmla="*/ 364967 h 462"/>
              <a:gd name="T44" fmla="*/ 803088 w 445"/>
              <a:gd name="T45" fmla="*/ 639209 h 462"/>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445" h="462">
                <a:moveTo>
                  <a:pt x="400" y="159"/>
                </a:moveTo>
                <a:lnTo>
                  <a:pt x="400" y="159"/>
                </a:lnTo>
                <a:cubicBezTo>
                  <a:pt x="364" y="71"/>
                  <a:pt x="302" y="0"/>
                  <a:pt x="266" y="8"/>
                </a:cubicBezTo>
                <a:cubicBezTo>
                  <a:pt x="213" y="36"/>
                  <a:pt x="302" y="142"/>
                  <a:pt x="36" y="248"/>
                </a:cubicBezTo>
                <a:cubicBezTo>
                  <a:pt x="9" y="257"/>
                  <a:pt x="0" y="292"/>
                  <a:pt x="9" y="319"/>
                </a:cubicBezTo>
                <a:cubicBezTo>
                  <a:pt x="18" y="337"/>
                  <a:pt x="53" y="363"/>
                  <a:pt x="81" y="355"/>
                </a:cubicBezTo>
                <a:lnTo>
                  <a:pt x="98" y="346"/>
                </a:lnTo>
                <a:cubicBezTo>
                  <a:pt x="116" y="372"/>
                  <a:pt x="134" y="355"/>
                  <a:pt x="134" y="372"/>
                </a:cubicBezTo>
                <a:cubicBezTo>
                  <a:pt x="143" y="390"/>
                  <a:pt x="160" y="425"/>
                  <a:pt x="160" y="434"/>
                </a:cubicBezTo>
                <a:cubicBezTo>
                  <a:pt x="169" y="443"/>
                  <a:pt x="178" y="461"/>
                  <a:pt x="187" y="452"/>
                </a:cubicBezTo>
                <a:cubicBezTo>
                  <a:pt x="196" y="452"/>
                  <a:pt x="231" y="443"/>
                  <a:pt x="240" y="434"/>
                </a:cubicBezTo>
                <a:cubicBezTo>
                  <a:pt x="257" y="434"/>
                  <a:pt x="257" y="425"/>
                  <a:pt x="249" y="416"/>
                </a:cubicBezTo>
                <a:cubicBezTo>
                  <a:pt x="249" y="408"/>
                  <a:pt x="231" y="399"/>
                  <a:pt x="231" y="390"/>
                </a:cubicBezTo>
                <a:cubicBezTo>
                  <a:pt x="222" y="381"/>
                  <a:pt x="213" y="346"/>
                  <a:pt x="204" y="337"/>
                </a:cubicBezTo>
                <a:cubicBezTo>
                  <a:pt x="196" y="328"/>
                  <a:pt x="213" y="310"/>
                  <a:pt x="231" y="310"/>
                </a:cubicBezTo>
                <a:cubicBezTo>
                  <a:pt x="355" y="302"/>
                  <a:pt x="373" y="372"/>
                  <a:pt x="417" y="355"/>
                </a:cubicBezTo>
                <a:cubicBezTo>
                  <a:pt x="444" y="346"/>
                  <a:pt x="444" y="248"/>
                  <a:pt x="400" y="159"/>
                </a:cubicBezTo>
                <a:close/>
                <a:moveTo>
                  <a:pt x="390" y="310"/>
                </a:moveTo>
                <a:lnTo>
                  <a:pt x="390" y="310"/>
                </a:lnTo>
                <a:cubicBezTo>
                  <a:pt x="381" y="310"/>
                  <a:pt x="328" y="275"/>
                  <a:pt x="302" y="204"/>
                </a:cubicBezTo>
                <a:cubicBezTo>
                  <a:pt x="275" y="133"/>
                  <a:pt x="275" y="62"/>
                  <a:pt x="284" y="62"/>
                </a:cubicBezTo>
                <a:cubicBezTo>
                  <a:pt x="293" y="62"/>
                  <a:pt x="337" y="106"/>
                  <a:pt x="364" y="177"/>
                </a:cubicBezTo>
                <a:cubicBezTo>
                  <a:pt x="400" y="248"/>
                  <a:pt x="390" y="302"/>
                  <a:pt x="390" y="310"/>
                </a:cubicBezTo>
                <a:close/>
              </a:path>
            </a:pathLst>
          </a:custGeom>
          <a:solidFill>
            <a:schemeClr val="bg1"/>
          </a:solid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lIns="91412" tIns="45706" rIns="91412" bIns="45706" anchor="ctr"/>
          <a:lstStyle/>
          <a:p>
            <a:endParaRPr lang="zh-CN" altLang="en-US" sz="2400"/>
          </a:p>
        </p:txBody>
      </p:sp>
      <p:sp>
        <p:nvSpPr>
          <p:cNvPr id="33" name="AutoShape 1" descr="PIC4.jpg"/>
          <p:cNvSpPr/>
          <p:nvPr/>
        </p:nvSpPr>
        <p:spPr bwMode="auto">
          <a:xfrm rot="16200000">
            <a:off x="1623275" y="-787685"/>
            <a:ext cx="4339090" cy="7103328"/>
          </a:xfrm>
          <a:custGeom>
            <a:avLst/>
            <a:gdLst>
              <a:gd name="T0" fmla="*/ 6348412 w 21600"/>
              <a:gd name="T1" fmla="*/ 2792413 h 21600"/>
              <a:gd name="T2" fmla="*/ 6348412 w 21600"/>
              <a:gd name="T3" fmla="*/ 2792413 h 21600"/>
              <a:gd name="T4" fmla="*/ 6348412 w 21600"/>
              <a:gd name="T5" fmla="*/ 2792413 h 21600"/>
              <a:gd name="T6" fmla="*/ 6348412 w 21600"/>
              <a:gd name="T7" fmla="*/ 2792413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21600" y="0"/>
                </a:lnTo>
                <a:lnTo>
                  <a:pt x="21600" y="21600"/>
                </a:lnTo>
                <a:lnTo>
                  <a:pt x="0" y="21600"/>
                </a:lnTo>
                <a:lnTo>
                  <a:pt x="0" y="0"/>
                </a:lnTo>
                <a:close/>
              </a:path>
            </a:pathLst>
          </a:custGeom>
          <a:blipFill dpi="0" rotWithShape="0">
            <a:blip r:embed="rId1"/>
            <a:srcRect/>
            <a:stretch>
              <a:fillRect/>
            </a:stretch>
          </a:blipFill>
          <a:ln>
            <a:noFill/>
          </a:ln>
          <a:effectLst/>
        </p:spPr>
        <p:txBody>
          <a:bodyPr lIns="0" tIns="0" rIns="0" bIns="0" anchor="ctr"/>
          <a:lstStyle/>
          <a:p>
            <a:endParaRPr lang="zh-CN" altLang="en-US" sz="2400"/>
          </a:p>
        </p:txBody>
      </p:sp>
      <p:grpSp>
        <p:nvGrpSpPr>
          <p:cNvPr id="32" name="Group 4"/>
          <p:cNvGrpSpPr/>
          <p:nvPr/>
        </p:nvGrpSpPr>
        <p:grpSpPr>
          <a:xfrm>
            <a:off x="9697318" y="2804697"/>
            <a:ext cx="2185911" cy="2160000"/>
            <a:chOff x="8310592" y="3919548"/>
            <a:chExt cx="2186585" cy="2160000"/>
          </a:xfrm>
          <a:solidFill>
            <a:schemeClr val="accent4"/>
          </a:solidFill>
        </p:grpSpPr>
        <p:sp>
          <p:nvSpPr>
            <p:cNvPr id="34" name="Rectangle 5"/>
            <p:cNvSpPr/>
            <p:nvPr/>
          </p:nvSpPr>
          <p:spPr>
            <a:xfrm>
              <a:off x="8310592" y="3919548"/>
              <a:ext cx="2186585" cy="2160000"/>
            </a:xfrm>
            <a:prstGeom prst="rect">
              <a:avLst/>
            </a:prstGeom>
            <a:solidFill>
              <a:srgbClr val="79B84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id-ID" sz="2400">
                <a:solidFill>
                  <a:prstClr val="white"/>
                </a:solidFill>
              </a:endParaRPr>
            </a:p>
          </p:txBody>
        </p:sp>
        <p:sp>
          <p:nvSpPr>
            <p:cNvPr id="35" name="Text Placeholder 32"/>
            <p:cNvSpPr txBox="1"/>
            <p:nvPr/>
          </p:nvSpPr>
          <p:spPr>
            <a:xfrm>
              <a:off x="8604070" y="4174865"/>
              <a:ext cx="1637923" cy="1701994"/>
            </a:xfrm>
            <a:prstGeom prst="rect">
              <a:avLst/>
            </a:prstGeom>
            <a:noFill/>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defRPr/>
              </a:pPr>
              <a:r>
                <a:rPr lang="zh-CN" altLang="en-US" sz="1200" dirty="0">
                  <a:solidFill>
                    <a:srgbClr val="FFFFFF"/>
                  </a:solidFill>
                  <a:latin typeface="微软雅黑" panose="020B0503020204020204" pitchFamily="34" charset="-122"/>
                  <a:ea typeface="微软雅黑" panose="020B0503020204020204" pitchFamily="34" charset="-122"/>
                </a:rPr>
                <a:t>所有文字都可以随意</a:t>
              </a:r>
              <a:endParaRPr lang="en-US" altLang="zh-CN" sz="1200" dirty="0">
                <a:solidFill>
                  <a:srgbClr val="FFFFFF"/>
                </a:solidFill>
                <a:latin typeface="微软雅黑" panose="020B0503020204020204" pitchFamily="34" charset="-122"/>
                <a:ea typeface="微软雅黑" panose="020B0503020204020204" pitchFamily="34" charset="-122"/>
              </a:endParaRPr>
            </a:p>
            <a:p>
              <a:pPr marL="0" indent="0">
                <a:buNone/>
                <a:defRPr/>
              </a:pPr>
              <a:r>
                <a:rPr lang="zh-CN" altLang="en-US" sz="1200" dirty="0">
                  <a:solidFill>
                    <a:srgbClr val="FFFFFF"/>
                  </a:solidFill>
                  <a:latin typeface="微软雅黑" panose="020B0503020204020204" pitchFamily="34" charset="-122"/>
                  <a:ea typeface="微软雅黑" panose="020B0503020204020204" pitchFamily="34" charset="-122"/>
                </a:rPr>
                <a:t>更改成您的文字内容 </a:t>
              </a:r>
              <a:endParaRPr lang="en-US" altLang="zh-CN" sz="1200" dirty="0">
                <a:solidFill>
                  <a:srgbClr val="FFFFFF"/>
                </a:solidFill>
                <a:latin typeface="微软雅黑" panose="020B0503020204020204" pitchFamily="34" charset="-122"/>
                <a:ea typeface="微软雅黑" panose="020B0503020204020204" pitchFamily="34" charset="-122"/>
              </a:endParaRPr>
            </a:p>
            <a:p>
              <a:pPr marL="0" indent="0">
                <a:buNone/>
                <a:defRPr/>
              </a:pPr>
              <a:r>
                <a:rPr lang="zh-CN" altLang="en-US" sz="1200" dirty="0">
                  <a:solidFill>
                    <a:srgbClr val="FFFFFF"/>
                  </a:solidFill>
                  <a:latin typeface="微软雅黑" panose="020B0503020204020204" pitchFamily="34" charset="-122"/>
                  <a:ea typeface="微软雅黑" panose="020B0503020204020204" pitchFamily="34" charset="-122"/>
                </a:rPr>
                <a:t>鼠标点击修改的地方</a:t>
              </a:r>
              <a:endParaRPr lang="en-US" altLang="zh-CN" sz="1200" dirty="0">
                <a:solidFill>
                  <a:srgbClr val="FFFFFF"/>
                </a:solidFill>
                <a:latin typeface="微软雅黑" panose="020B0503020204020204" pitchFamily="34" charset="-122"/>
                <a:ea typeface="微软雅黑" panose="020B0503020204020204" pitchFamily="34" charset="-122"/>
              </a:endParaRPr>
            </a:p>
            <a:p>
              <a:pPr marL="0" indent="0">
                <a:buNone/>
                <a:defRPr/>
              </a:pPr>
              <a:r>
                <a:rPr lang="zh-CN" altLang="en-US" sz="1200" dirty="0">
                  <a:solidFill>
                    <a:srgbClr val="FFFFFF"/>
                  </a:solidFill>
                  <a:latin typeface="微软雅黑" panose="020B0503020204020204" pitchFamily="34" charset="-122"/>
                  <a:ea typeface="微软雅黑" panose="020B0503020204020204" pitchFamily="34" charset="-122"/>
                </a:rPr>
                <a:t>所有文字都可以随意</a:t>
              </a:r>
              <a:endParaRPr lang="en-US" altLang="zh-CN" sz="1200" dirty="0">
                <a:solidFill>
                  <a:srgbClr val="FFFFFF"/>
                </a:solidFill>
                <a:latin typeface="微软雅黑" panose="020B0503020204020204" pitchFamily="34" charset="-122"/>
                <a:ea typeface="微软雅黑" panose="020B0503020204020204" pitchFamily="34" charset="-122"/>
              </a:endParaRPr>
            </a:p>
            <a:p>
              <a:pPr marL="0" indent="0">
                <a:buNone/>
                <a:defRPr/>
              </a:pPr>
              <a:r>
                <a:rPr lang="zh-CN" altLang="en-US" sz="1200" dirty="0">
                  <a:solidFill>
                    <a:srgbClr val="FFFFFF"/>
                  </a:solidFill>
                  <a:latin typeface="微软雅黑" panose="020B0503020204020204" pitchFamily="34" charset="-122"/>
                  <a:ea typeface="微软雅黑" panose="020B0503020204020204" pitchFamily="34" charset="-122"/>
                </a:rPr>
                <a:t>更改成您的文字内容 </a:t>
              </a:r>
              <a:endParaRPr lang="en-US" altLang="zh-CN" sz="1200" dirty="0">
                <a:solidFill>
                  <a:srgbClr val="FFFFFF"/>
                </a:solidFill>
                <a:latin typeface="微软雅黑" panose="020B0503020204020204" pitchFamily="34" charset="-122"/>
                <a:ea typeface="微软雅黑" panose="020B0503020204020204" pitchFamily="34" charset="-122"/>
              </a:endParaRPr>
            </a:p>
            <a:p>
              <a:pPr marL="0" indent="0">
                <a:buNone/>
                <a:defRPr/>
              </a:pPr>
              <a:r>
                <a:rPr lang="zh-CN" altLang="en-US" sz="1200" dirty="0">
                  <a:solidFill>
                    <a:srgbClr val="FFFFFF"/>
                  </a:solidFill>
                  <a:latin typeface="微软雅黑" panose="020B0503020204020204" pitchFamily="34" charset="-122"/>
                  <a:ea typeface="微软雅黑" panose="020B0503020204020204" pitchFamily="34" charset="-122"/>
                </a:rPr>
                <a:t>鼠标点击修改的地方</a:t>
              </a:r>
              <a:endParaRPr lang="en-US" altLang="zh-CN" sz="1200" dirty="0">
                <a:solidFill>
                  <a:srgbClr val="FFFFFF"/>
                </a:solidFill>
                <a:latin typeface="微软雅黑" panose="020B0503020204020204" pitchFamily="34" charset="-122"/>
                <a:ea typeface="微软雅黑" panose="020B0503020204020204" pitchFamily="34" charset="-122"/>
              </a:endParaRPr>
            </a:p>
            <a:p>
              <a:pPr marL="0" indent="0">
                <a:buNone/>
                <a:defRPr/>
              </a:pPr>
              <a:endParaRPr lang="en-US" altLang="zh-CN" sz="1200" dirty="0">
                <a:solidFill>
                  <a:srgbClr val="FFFFFF"/>
                </a:solidFill>
                <a:latin typeface="微软雅黑" panose="020B0503020204020204" pitchFamily="34" charset="-122"/>
                <a:ea typeface="微软雅黑" panose="020B0503020204020204" pitchFamily="34" charset="-122"/>
              </a:endParaRPr>
            </a:p>
          </p:txBody>
        </p:sp>
      </p:grpSp>
      <p:grpSp>
        <p:nvGrpSpPr>
          <p:cNvPr id="36" name="Group 4"/>
          <p:cNvGrpSpPr/>
          <p:nvPr/>
        </p:nvGrpSpPr>
        <p:grpSpPr>
          <a:xfrm>
            <a:off x="9697318" y="582136"/>
            <a:ext cx="2185911" cy="2160000"/>
            <a:chOff x="8310592" y="3919548"/>
            <a:chExt cx="2186585" cy="2160000"/>
          </a:xfrm>
          <a:solidFill>
            <a:srgbClr val="55BEBB"/>
          </a:solidFill>
        </p:grpSpPr>
        <p:sp>
          <p:nvSpPr>
            <p:cNvPr id="37" name="Rectangle 5"/>
            <p:cNvSpPr/>
            <p:nvPr/>
          </p:nvSpPr>
          <p:spPr>
            <a:xfrm>
              <a:off x="8310592" y="3919548"/>
              <a:ext cx="2186585" cy="2160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id-ID" sz="2400">
                <a:solidFill>
                  <a:prstClr val="white"/>
                </a:solidFill>
              </a:endParaRPr>
            </a:p>
          </p:txBody>
        </p:sp>
        <p:sp>
          <p:nvSpPr>
            <p:cNvPr id="38" name="Text Placeholder 32"/>
            <p:cNvSpPr txBox="1"/>
            <p:nvPr/>
          </p:nvSpPr>
          <p:spPr>
            <a:xfrm>
              <a:off x="8604070" y="4174865"/>
              <a:ext cx="1637923" cy="1701994"/>
            </a:xfrm>
            <a:prstGeom prst="rect">
              <a:avLst/>
            </a:prstGeom>
            <a:grpFill/>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defRPr/>
              </a:pPr>
              <a:r>
                <a:rPr lang="zh-CN" altLang="en-US" sz="1200" dirty="0">
                  <a:solidFill>
                    <a:srgbClr val="FFFFFF"/>
                  </a:solidFill>
                  <a:latin typeface="微软雅黑" panose="020B0503020204020204" pitchFamily="34" charset="-122"/>
                  <a:ea typeface="微软雅黑" panose="020B0503020204020204" pitchFamily="34" charset="-122"/>
                </a:rPr>
                <a:t>所有文字都可以随意</a:t>
              </a:r>
              <a:endParaRPr lang="en-US" altLang="zh-CN" sz="1200" dirty="0">
                <a:solidFill>
                  <a:srgbClr val="FFFFFF"/>
                </a:solidFill>
                <a:latin typeface="微软雅黑" panose="020B0503020204020204" pitchFamily="34" charset="-122"/>
                <a:ea typeface="微软雅黑" panose="020B0503020204020204" pitchFamily="34" charset="-122"/>
              </a:endParaRPr>
            </a:p>
            <a:p>
              <a:pPr marL="0" indent="0">
                <a:buNone/>
                <a:defRPr/>
              </a:pPr>
              <a:r>
                <a:rPr lang="zh-CN" altLang="en-US" sz="1200" dirty="0">
                  <a:solidFill>
                    <a:srgbClr val="FFFFFF"/>
                  </a:solidFill>
                  <a:latin typeface="微软雅黑" panose="020B0503020204020204" pitchFamily="34" charset="-122"/>
                  <a:ea typeface="微软雅黑" panose="020B0503020204020204" pitchFamily="34" charset="-122"/>
                </a:rPr>
                <a:t>更改成您的文字内容 </a:t>
              </a:r>
              <a:endParaRPr lang="en-US" altLang="zh-CN" sz="1200" dirty="0">
                <a:solidFill>
                  <a:srgbClr val="FFFFFF"/>
                </a:solidFill>
                <a:latin typeface="微软雅黑" panose="020B0503020204020204" pitchFamily="34" charset="-122"/>
                <a:ea typeface="微软雅黑" panose="020B0503020204020204" pitchFamily="34" charset="-122"/>
              </a:endParaRPr>
            </a:p>
            <a:p>
              <a:pPr marL="0" indent="0">
                <a:buNone/>
                <a:defRPr/>
              </a:pPr>
              <a:r>
                <a:rPr lang="zh-CN" altLang="en-US" sz="1200" dirty="0">
                  <a:solidFill>
                    <a:srgbClr val="FFFFFF"/>
                  </a:solidFill>
                  <a:latin typeface="微软雅黑" panose="020B0503020204020204" pitchFamily="34" charset="-122"/>
                  <a:ea typeface="微软雅黑" panose="020B0503020204020204" pitchFamily="34" charset="-122"/>
                </a:rPr>
                <a:t>鼠标点击修改的地方</a:t>
              </a:r>
              <a:endParaRPr lang="en-US" altLang="zh-CN" sz="1200" dirty="0">
                <a:solidFill>
                  <a:srgbClr val="FFFFFF"/>
                </a:solidFill>
                <a:latin typeface="微软雅黑" panose="020B0503020204020204" pitchFamily="34" charset="-122"/>
                <a:ea typeface="微软雅黑" panose="020B0503020204020204" pitchFamily="34" charset="-122"/>
              </a:endParaRPr>
            </a:p>
            <a:p>
              <a:pPr marL="0" indent="0">
                <a:buNone/>
                <a:defRPr/>
              </a:pPr>
              <a:r>
                <a:rPr lang="zh-CN" altLang="en-US" sz="1200" dirty="0">
                  <a:solidFill>
                    <a:srgbClr val="FFFFFF"/>
                  </a:solidFill>
                  <a:latin typeface="微软雅黑" panose="020B0503020204020204" pitchFamily="34" charset="-122"/>
                  <a:ea typeface="微软雅黑" panose="020B0503020204020204" pitchFamily="34" charset="-122"/>
                </a:rPr>
                <a:t>所有文字都可以随意</a:t>
              </a:r>
              <a:endParaRPr lang="en-US" altLang="zh-CN" sz="1200" dirty="0">
                <a:solidFill>
                  <a:srgbClr val="FFFFFF"/>
                </a:solidFill>
                <a:latin typeface="微软雅黑" panose="020B0503020204020204" pitchFamily="34" charset="-122"/>
                <a:ea typeface="微软雅黑" panose="020B0503020204020204" pitchFamily="34" charset="-122"/>
              </a:endParaRPr>
            </a:p>
            <a:p>
              <a:pPr marL="0" indent="0">
                <a:buNone/>
                <a:defRPr/>
              </a:pPr>
              <a:r>
                <a:rPr lang="zh-CN" altLang="en-US" sz="1200" dirty="0">
                  <a:solidFill>
                    <a:srgbClr val="FFFFFF"/>
                  </a:solidFill>
                  <a:latin typeface="微软雅黑" panose="020B0503020204020204" pitchFamily="34" charset="-122"/>
                  <a:ea typeface="微软雅黑" panose="020B0503020204020204" pitchFamily="34" charset="-122"/>
                </a:rPr>
                <a:t>更改成您的文字内容 </a:t>
              </a:r>
              <a:endParaRPr lang="en-US" altLang="zh-CN" sz="1200" dirty="0">
                <a:solidFill>
                  <a:srgbClr val="FFFFFF"/>
                </a:solidFill>
                <a:latin typeface="微软雅黑" panose="020B0503020204020204" pitchFamily="34" charset="-122"/>
                <a:ea typeface="微软雅黑" panose="020B0503020204020204" pitchFamily="34" charset="-122"/>
              </a:endParaRPr>
            </a:p>
            <a:p>
              <a:pPr marL="0" indent="0">
                <a:buNone/>
                <a:defRPr/>
              </a:pPr>
              <a:r>
                <a:rPr lang="zh-CN" altLang="en-US" sz="1200" dirty="0">
                  <a:solidFill>
                    <a:srgbClr val="FFFFFF"/>
                  </a:solidFill>
                  <a:latin typeface="微软雅黑" panose="020B0503020204020204" pitchFamily="34" charset="-122"/>
                  <a:ea typeface="微软雅黑" panose="020B0503020204020204" pitchFamily="34" charset="-122"/>
                </a:rPr>
                <a:t>鼠标点击修改的地方</a:t>
              </a:r>
              <a:endParaRPr lang="en-US" altLang="zh-CN" sz="1200" dirty="0">
                <a:solidFill>
                  <a:srgbClr val="FFFFFF"/>
                </a:solidFill>
                <a:latin typeface="微软雅黑" panose="020B0503020204020204" pitchFamily="34" charset="-122"/>
                <a:ea typeface="微软雅黑" panose="020B0503020204020204" pitchFamily="34" charset="-122"/>
              </a:endParaRPr>
            </a:p>
            <a:p>
              <a:pPr marL="0" indent="0">
                <a:buNone/>
                <a:defRPr/>
              </a:pPr>
              <a:endParaRPr lang="en-US" altLang="zh-CN" sz="1200" dirty="0">
                <a:solidFill>
                  <a:srgbClr val="FFFFFF"/>
                </a:solidFill>
                <a:latin typeface="微软雅黑" panose="020B0503020204020204" pitchFamily="34" charset="-122"/>
                <a:ea typeface="微软雅黑" panose="020B0503020204020204" pitchFamily="34" charset="-122"/>
              </a:endParaRPr>
            </a:p>
          </p:txBody>
        </p:sp>
      </p:grpSp>
      <p:sp>
        <p:nvSpPr>
          <p:cNvPr id="41" name="Freeform 5"/>
          <p:cNvSpPr>
            <a:spLocks noEditPoints="1"/>
          </p:cNvSpPr>
          <p:nvPr/>
        </p:nvSpPr>
        <p:spPr bwMode="auto">
          <a:xfrm>
            <a:off x="1211184" y="5502276"/>
            <a:ext cx="764939" cy="768350"/>
          </a:xfrm>
          <a:custGeom>
            <a:avLst/>
            <a:gdLst>
              <a:gd name="T0" fmla="*/ 198 w 201"/>
              <a:gd name="T1" fmla="*/ 35 h 202"/>
              <a:gd name="T2" fmla="*/ 188 w 201"/>
              <a:gd name="T3" fmla="*/ 44 h 202"/>
              <a:gd name="T4" fmla="*/ 157 w 201"/>
              <a:gd name="T5" fmla="*/ 13 h 202"/>
              <a:gd name="T6" fmla="*/ 167 w 201"/>
              <a:gd name="T7" fmla="*/ 4 h 202"/>
              <a:gd name="T8" fmla="*/ 179 w 201"/>
              <a:gd name="T9" fmla="*/ 3 h 202"/>
              <a:gd name="T10" fmla="*/ 198 w 201"/>
              <a:gd name="T11" fmla="*/ 23 h 202"/>
              <a:gd name="T12" fmla="*/ 198 w 201"/>
              <a:gd name="T13" fmla="*/ 35 h 202"/>
              <a:gd name="T14" fmla="*/ 115 w 201"/>
              <a:gd name="T15" fmla="*/ 117 h 202"/>
              <a:gd name="T16" fmla="*/ 84 w 201"/>
              <a:gd name="T17" fmla="*/ 86 h 202"/>
              <a:gd name="T18" fmla="*/ 153 w 201"/>
              <a:gd name="T19" fmla="*/ 18 h 202"/>
              <a:gd name="T20" fmla="*/ 184 w 201"/>
              <a:gd name="T21" fmla="*/ 49 h 202"/>
              <a:gd name="T22" fmla="*/ 115 w 201"/>
              <a:gd name="T23" fmla="*/ 117 h 202"/>
              <a:gd name="T24" fmla="*/ 111 w 201"/>
              <a:gd name="T25" fmla="*/ 121 h 202"/>
              <a:gd name="T26" fmla="*/ 67 w 201"/>
              <a:gd name="T27" fmla="*/ 133 h 202"/>
              <a:gd name="T28" fmla="*/ 80 w 201"/>
              <a:gd name="T29" fmla="*/ 90 h 202"/>
              <a:gd name="T30" fmla="*/ 111 w 201"/>
              <a:gd name="T31" fmla="*/ 121 h 202"/>
              <a:gd name="T32" fmla="*/ 39 w 201"/>
              <a:gd name="T33" fmla="*/ 26 h 202"/>
              <a:gd name="T34" fmla="*/ 20 w 201"/>
              <a:gd name="T35" fmla="*/ 45 h 202"/>
              <a:gd name="T36" fmla="*/ 20 w 201"/>
              <a:gd name="T37" fmla="*/ 162 h 202"/>
              <a:gd name="T38" fmla="*/ 39 w 201"/>
              <a:gd name="T39" fmla="*/ 182 h 202"/>
              <a:gd name="T40" fmla="*/ 156 w 201"/>
              <a:gd name="T41" fmla="*/ 182 h 202"/>
              <a:gd name="T42" fmla="*/ 176 w 201"/>
              <a:gd name="T43" fmla="*/ 162 h 202"/>
              <a:gd name="T44" fmla="*/ 176 w 201"/>
              <a:gd name="T45" fmla="*/ 85 h 202"/>
              <a:gd name="T46" fmla="*/ 196 w 201"/>
              <a:gd name="T47" fmla="*/ 66 h 202"/>
              <a:gd name="T48" fmla="*/ 196 w 201"/>
              <a:gd name="T49" fmla="*/ 169 h 202"/>
              <a:gd name="T50" fmla="*/ 163 w 201"/>
              <a:gd name="T51" fmla="*/ 202 h 202"/>
              <a:gd name="T52" fmla="*/ 32 w 201"/>
              <a:gd name="T53" fmla="*/ 202 h 202"/>
              <a:gd name="T54" fmla="*/ 0 w 201"/>
              <a:gd name="T55" fmla="*/ 169 h 202"/>
              <a:gd name="T56" fmla="*/ 0 w 201"/>
              <a:gd name="T57" fmla="*/ 40 h 202"/>
              <a:gd name="T58" fmla="*/ 32 w 201"/>
              <a:gd name="T59" fmla="*/ 6 h 202"/>
              <a:gd name="T60" fmla="*/ 136 w 201"/>
              <a:gd name="T61" fmla="*/ 6 h 202"/>
              <a:gd name="T62" fmla="*/ 116 w 201"/>
              <a:gd name="T63" fmla="*/ 26 h 202"/>
              <a:gd name="T64" fmla="*/ 39 w 201"/>
              <a:gd name="T65" fmla="*/ 26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01" h="202">
                <a:moveTo>
                  <a:pt x="198" y="35"/>
                </a:moveTo>
                <a:cubicBezTo>
                  <a:pt x="188" y="44"/>
                  <a:pt x="188" y="44"/>
                  <a:pt x="188" y="44"/>
                </a:cubicBezTo>
                <a:cubicBezTo>
                  <a:pt x="157" y="13"/>
                  <a:pt x="157" y="13"/>
                  <a:pt x="157" y="13"/>
                </a:cubicBezTo>
                <a:cubicBezTo>
                  <a:pt x="167" y="4"/>
                  <a:pt x="167" y="4"/>
                  <a:pt x="167" y="4"/>
                </a:cubicBezTo>
                <a:cubicBezTo>
                  <a:pt x="170" y="0"/>
                  <a:pt x="175" y="0"/>
                  <a:pt x="179" y="3"/>
                </a:cubicBezTo>
                <a:cubicBezTo>
                  <a:pt x="198" y="23"/>
                  <a:pt x="198" y="23"/>
                  <a:pt x="198" y="23"/>
                </a:cubicBezTo>
                <a:cubicBezTo>
                  <a:pt x="201" y="26"/>
                  <a:pt x="201" y="31"/>
                  <a:pt x="198" y="35"/>
                </a:cubicBezTo>
                <a:close/>
                <a:moveTo>
                  <a:pt x="115" y="117"/>
                </a:moveTo>
                <a:cubicBezTo>
                  <a:pt x="84" y="86"/>
                  <a:pt x="84" y="86"/>
                  <a:pt x="84" y="86"/>
                </a:cubicBezTo>
                <a:cubicBezTo>
                  <a:pt x="153" y="18"/>
                  <a:pt x="153" y="18"/>
                  <a:pt x="153" y="18"/>
                </a:cubicBezTo>
                <a:cubicBezTo>
                  <a:pt x="184" y="49"/>
                  <a:pt x="184" y="49"/>
                  <a:pt x="184" y="49"/>
                </a:cubicBezTo>
                <a:lnTo>
                  <a:pt x="115" y="117"/>
                </a:lnTo>
                <a:close/>
                <a:moveTo>
                  <a:pt x="111" y="121"/>
                </a:moveTo>
                <a:cubicBezTo>
                  <a:pt x="67" y="133"/>
                  <a:pt x="67" y="133"/>
                  <a:pt x="67" y="133"/>
                </a:cubicBezTo>
                <a:cubicBezTo>
                  <a:pt x="80" y="90"/>
                  <a:pt x="80" y="90"/>
                  <a:pt x="80" y="90"/>
                </a:cubicBezTo>
                <a:lnTo>
                  <a:pt x="111" y="121"/>
                </a:lnTo>
                <a:close/>
                <a:moveTo>
                  <a:pt x="39" y="26"/>
                </a:moveTo>
                <a:cubicBezTo>
                  <a:pt x="28" y="26"/>
                  <a:pt x="20" y="34"/>
                  <a:pt x="20" y="45"/>
                </a:cubicBezTo>
                <a:cubicBezTo>
                  <a:pt x="20" y="162"/>
                  <a:pt x="20" y="162"/>
                  <a:pt x="20" y="162"/>
                </a:cubicBezTo>
                <a:cubicBezTo>
                  <a:pt x="20" y="173"/>
                  <a:pt x="28" y="182"/>
                  <a:pt x="39" y="182"/>
                </a:cubicBezTo>
                <a:cubicBezTo>
                  <a:pt x="156" y="182"/>
                  <a:pt x="156" y="182"/>
                  <a:pt x="156" y="182"/>
                </a:cubicBezTo>
                <a:cubicBezTo>
                  <a:pt x="167" y="182"/>
                  <a:pt x="176" y="173"/>
                  <a:pt x="176" y="162"/>
                </a:cubicBezTo>
                <a:cubicBezTo>
                  <a:pt x="176" y="85"/>
                  <a:pt x="176" y="85"/>
                  <a:pt x="176" y="85"/>
                </a:cubicBezTo>
                <a:cubicBezTo>
                  <a:pt x="196" y="66"/>
                  <a:pt x="196" y="66"/>
                  <a:pt x="196" y="66"/>
                </a:cubicBezTo>
                <a:cubicBezTo>
                  <a:pt x="196" y="169"/>
                  <a:pt x="196" y="169"/>
                  <a:pt x="196" y="169"/>
                </a:cubicBezTo>
                <a:cubicBezTo>
                  <a:pt x="196" y="187"/>
                  <a:pt x="181" y="202"/>
                  <a:pt x="163" y="202"/>
                </a:cubicBezTo>
                <a:cubicBezTo>
                  <a:pt x="32" y="202"/>
                  <a:pt x="32" y="202"/>
                  <a:pt x="32" y="202"/>
                </a:cubicBezTo>
                <a:cubicBezTo>
                  <a:pt x="14" y="202"/>
                  <a:pt x="0" y="187"/>
                  <a:pt x="0" y="169"/>
                </a:cubicBezTo>
                <a:cubicBezTo>
                  <a:pt x="0" y="40"/>
                  <a:pt x="0" y="40"/>
                  <a:pt x="0" y="40"/>
                </a:cubicBezTo>
                <a:cubicBezTo>
                  <a:pt x="0" y="22"/>
                  <a:pt x="14" y="6"/>
                  <a:pt x="32" y="6"/>
                </a:cubicBezTo>
                <a:cubicBezTo>
                  <a:pt x="136" y="6"/>
                  <a:pt x="136" y="6"/>
                  <a:pt x="136" y="6"/>
                </a:cubicBezTo>
                <a:cubicBezTo>
                  <a:pt x="116" y="26"/>
                  <a:pt x="116" y="26"/>
                  <a:pt x="116" y="26"/>
                </a:cubicBezTo>
                <a:lnTo>
                  <a:pt x="39" y="26"/>
                </a:lnTo>
                <a:close/>
              </a:path>
            </a:pathLst>
          </a:custGeom>
          <a:solidFill>
            <a:srgbClr val="3B3B3B"/>
          </a:solidFill>
          <a:ln>
            <a:noFill/>
          </a:ln>
        </p:spPr>
        <p:txBody>
          <a:bodyPr vert="horz" wrap="square" lIns="91412" tIns="45706" rIns="91412" bIns="45706" numCol="1" anchor="t" anchorCtr="0" compatLnSpc="1"/>
          <a:lstStyle/>
          <a:p>
            <a:endParaRPr lang="zh-CN" altLang="en-US" sz="2400"/>
          </a:p>
        </p:txBody>
      </p:sp>
      <p:sp>
        <p:nvSpPr>
          <p:cNvPr id="42" name="TextBox 15"/>
          <p:cNvSpPr txBox="1"/>
          <p:nvPr/>
        </p:nvSpPr>
        <p:spPr>
          <a:xfrm>
            <a:off x="2387348" y="5345779"/>
            <a:ext cx="8277204" cy="1446530"/>
          </a:xfrm>
          <a:prstGeom prst="rect">
            <a:avLst/>
          </a:prstGeom>
          <a:noFill/>
        </p:spPr>
        <p:txBody>
          <a:bodyPr wrap="square" lIns="91412" tIns="45706" rIns="91412" bIns="45706" rtlCol="0">
            <a:spAutoFit/>
          </a:bodyPr>
          <a:lstStyle/>
          <a:p>
            <a:pPr>
              <a:lnSpc>
                <a:spcPct val="150000"/>
              </a:lnSpc>
            </a:pPr>
            <a:r>
              <a:rPr lang="zh-CN" altLang="en-US" sz="1465" dirty="0">
                <a:latin typeface="微软雅黑" panose="020B0503020204020204" pitchFamily="34" charset="-122"/>
                <a:ea typeface="微软雅黑" panose="020B0503020204020204" pitchFamily="34" charset="-122"/>
              </a:rPr>
              <a:t>这里输入简单的文字概述这里输入简单字概述这里输入简单简单的文字概述这里输入简单的文字概述简单的文字概述这里输入简单的文字概述这里输入简单的文字概述这里输入简单的文字概述这里输入简单的文字概述这里输入这里输入简单的文字概述这里输入简单字概述这里输入简单简单的文字概述更多模板亮亮图文旗舰店：https://liangliangtuwen.tmall.com</a:t>
            </a:r>
            <a:endParaRPr lang="zh-CN" altLang="en-US" sz="1465" dirty="0">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Click="0" advTm="0">
        <p15:prstTrans prst="pageCurlDouble"/>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500" fill="hold"/>
                                        <p:tgtEl>
                                          <p:spTgt spid="33"/>
                                        </p:tgtEl>
                                        <p:attrNameLst>
                                          <p:attrName>ppt_x</p:attrName>
                                        </p:attrNameLst>
                                      </p:cBhvr>
                                      <p:tavLst>
                                        <p:tav tm="0">
                                          <p:val>
                                            <p:strVal val="1+#ppt_w/2"/>
                                          </p:val>
                                        </p:tav>
                                        <p:tav tm="100000">
                                          <p:val>
                                            <p:strVal val="#ppt_x"/>
                                          </p:val>
                                        </p:tav>
                                      </p:tavLst>
                                    </p:anim>
                                    <p:anim calcmode="lin" valueType="num">
                                      <p:cBhvr additive="base">
                                        <p:cTn id="8" dur="500" fill="hold"/>
                                        <p:tgtEl>
                                          <p:spTgt spid="3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par>
                          <p:cTn id="13" fill="hold">
                            <p:stCondLst>
                              <p:cond delay="1000"/>
                            </p:stCondLst>
                            <p:childTnLst>
                              <p:par>
                                <p:cTn id="14" presetID="10" presetClass="entr" presetSubtype="0" fill="hold"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childTnLst>
                          </p:cTn>
                        </p:par>
                        <p:par>
                          <p:cTn id="17" fill="hold">
                            <p:stCondLst>
                              <p:cond delay="1500"/>
                            </p:stCondLst>
                            <p:childTnLst>
                              <p:par>
                                <p:cTn id="18" presetID="10" presetClass="entr" presetSubtype="0" fill="hold" nodeType="afterEffect">
                                  <p:stCondLst>
                                    <p:cond delay="0"/>
                                  </p:stCondLst>
                                  <p:childTnLst>
                                    <p:set>
                                      <p:cBhvr>
                                        <p:cTn id="19" dur="1" fill="hold">
                                          <p:stCondLst>
                                            <p:cond delay="0"/>
                                          </p:stCondLst>
                                        </p:cTn>
                                        <p:tgtEl>
                                          <p:spTgt spid="32"/>
                                        </p:tgtEl>
                                        <p:attrNameLst>
                                          <p:attrName>style.visibility</p:attrName>
                                        </p:attrNameLst>
                                      </p:cBhvr>
                                      <p:to>
                                        <p:strVal val="visible"/>
                                      </p:to>
                                    </p:set>
                                    <p:animEffect transition="in" filter="fade">
                                      <p:cBhvr>
                                        <p:cTn id="20" dur="500"/>
                                        <p:tgtEl>
                                          <p:spTgt spid="32"/>
                                        </p:tgtEl>
                                      </p:cBhvr>
                                    </p:animEffect>
                                  </p:childTnLst>
                                </p:cTn>
                              </p:par>
                            </p:childTnLst>
                          </p:cTn>
                        </p:par>
                        <p:par>
                          <p:cTn id="21" fill="hold">
                            <p:stCondLst>
                              <p:cond delay="2000"/>
                            </p:stCondLst>
                            <p:childTnLst>
                              <p:par>
                                <p:cTn id="22" presetID="10" presetClass="entr" presetSubtype="0" fill="hold" nodeType="afterEffect">
                                  <p:stCondLst>
                                    <p:cond delay="0"/>
                                  </p:stCondLst>
                                  <p:childTnLst>
                                    <p:set>
                                      <p:cBhvr>
                                        <p:cTn id="23" dur="1" fill="hold">
                                          <p:stCondLst>
                                            <p:cond delay="0"/>
                                          </p:stCondLst>
                                        </p:cTn>
                                        <p:tgtEl>
                                          <p:spTgt spid="36"/>
                                        </p:tgtEl>
                                        <p:attrNameLst>
                                          <p:attrName>style.visibility</p:attrName>
                                        </p:attrNameLst>
                                      </p:cBhvr>
                                      <p:to>
                                        <p:strVal val="visible"/>
                                      </p:to>
                                    </p:set>
                                    <p:animEffect transition="in" filter="fade">
                                      <p:cBhvr>
                                        <p:cTn id="24" dur="500"/>
                                        <p:tgtEl>
                                          <p:spTgt spid="36"/>
                                        </p:tgtEl>
                                      </p:cBhvr>
                                    </p:animEffect>
                                  </p:childTnLst>
                                </p:cTn>
                              </p:par>
                            </p:childTnLst>
                          </p:cTn>
                        </p:par>
                        <p:par>
                          <p:cTn id="25" fill="hold">
                            <p:stCondLst>
                              <p:cond delay="2500"/>
                            </p:stCondLst>
                            <p:childTnLst>
                              <p:par>
                                <p:cTn id="26" presetID="10" presetClass="entr" presetSubtype="0" fill="hold" grpId="0" nodeType="afterEffect">
                                  <p:stCondLst>
                                    <p:cond delay="0"/>
                                  </p:stCondLst>
                                  <p:childTnLst>
                                    <p:set>
                                      <p:cBhvr>
                                        <p:cTn id="27" dur="1" fill="hold">
                                          <p:stCondLst>
                                            <p:cond delay="0"/>
                                          </p:stCondLst>
                                        </p:cTn>
                                        <p:tgtEl>
                                          <p:spTgt spid="41"/>
                                        </p:tgtEl>
                                        <p:attrNameLst>
                                          <p:attrName>style.visibility</p:attrName>
                                        </p:attrNameLst>
                                      </p:cBhvr>
                                      <p:to>
                                        <p:strVal val="visible"/>
                                      </p:to>
                                    </p:set>
                                    <p:animEffect transition="in" filter="fade">
                                      <p:cBhvr>
                                        <p:cTn id="28" dur="500"/>
                                        <p:tgtEl>
                                          <p:spTgt spid="41"/>
                                        </p:tgtEl>
                                      </p:cBhvr>
                                    </p:animEffect>
                                  </p:childTnLst>
                                </p:cTn>
                              </p:par>
                            </p:childTnLst>
                          </p:cTn>
                        </p:par>
                        <p:par>
                          <p:cTn id="29" fill="hold">
                            <p:stCondLst>
                              <p:cond delay="3000"/>
                            </p:stCondLst>
                            <p:childTnLst>
                              <p:par>
                                <p:cTn id="30" presetID="22" presetClass="entr" presetSubtype="8" fill="hold" grpId="0" nodeType="afterEffect">
                                  <p:stCondLst>
                                    <p:cond delay="0"/>
                                  </p:stCondLst>
                                  <p:childTnLst>
                                    <p:set>
                                      <p:cBhvr>
                                        <p:cTn id="31" dur="1" fill="hold">
                                          <p:stCondLst>
                                            <p:cond delay="0"/>
                                          </p:stCondLst>
                                        </p:cTn>
                                        <p:tgtEl>
                                          <p:spTgt spid="42"/>
                                        </p:tgtEl>
                                        <p:attrNameLst>
                                          <p:attrName>style.visibility</p:attrName>
                                        </p:attrNameLst>
                                      </p:cBhvr>
                                      <p:to>
                                        <p:strVal val="visible"/>
                                      </p:to>
                                    </p:set>
                                    <p:animEffect transition="in" filter="wipe(left)">
                                      <p:cBhvr>
                                        <p:cTn id="32"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33" grpId="0" animBg="1"/>
      <p:bldP spid="41" grpId="0" animBg="1"/>
      <p:bldP spid="4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Documents and Settings\Administrator\桌面\9127-12040423521931.jpg"/>
          <p:cNvPicPr>
            <a:picLocks noChangeAspect="1" noChangeArrowheads="1"/>
          </p:cNvPicPr>
          <p:nvPr/>
        </p:nvPicPr>
        <p:blipFill rotWithShape="1">
          <a:blip r:embed="rId1">
            <a:extLst>
              <a:ext uri="{BEBA8EAE-BF5A-486C-A8C5-ECC9F3942E4B}">
                <a14:imgProps xmlns:a14="http://schemas.microsoft.com/office/drawing/2010/main">
                  <a14:imgLayer r:embed="rId2">
                    <a14:imgEffect>
                      <a14:saturation sat="0"/>
                    </a14:imgEffect>
                  </a14:imgLayer>
                </a14:imgProps>
              </a:ext>
              <a:ext uri="{28A0092B-C50C-407E-A947-70E740481C1C}">
                <a14:useLocalDpi xmlns:a14="http://schemas.microsoft.com/office/drawing/2010/main" val="0"/>
              </a:ext>
            </a:extLst>
          </a:blip>
          <a:srcRect l="249" t="19383" r="29011" b="22794"/>
          <a:stretch>
            <a:fillRect/>
          </a:stretch>
        </p:blipFill>
        <p:spPr bwMode="auto">
          <a:xfrm>
            <a:off x="1880" y="1389891"/>
            <a:ext cx="6380901" cy="3478825"/>
          </a:xfrm>
          <a:prstGeom prst="rect">
            <a:avLst/>
          </a:prstGeom>
          <a:noFill/>
          <a:extLst>
            <a:ext uri="{909E8E84-426E-40DD-AFC4-6F175D3DCCD1}">
              <a14:hiddenFill xmlns:a14="http://schemas.microsoft.com/office/drawing/2010/main">
                <a:solidFill>
                  <a:srgbClr val="FFFFFF"/>
                </a:solidFill>
              </a14:hiddenFill>
            </a:ext>
          </a:extLst>
        </p:spPr>
      </p:pic>
      <p:sp>
        <p:nvSpPr>
          <p:cNvPr id="7" name="Freeform 5"/>
          <p:cNvSpPr>
            <a:spLocks noEditPoints="1"/>
          </p:cNvSpPr>
          <p:nvPr/>
        </p:nvSpPr>
        <p:spPr bwMode="auto">
          <a:xfrm>
            <a:off x="1211184" y="5313156"/>
            <a:ext cx="764939" cy="768350"/>
          </a:xfrm>
          <a:custGeom>
            <a:avLst/>
            <a:gdLst>
              <a:gd name="T0" fmla="*/ 198 w 201"/>
              <a:gd name="T1" fmla="*/ 35 h 202"/>
              <a:gd name="T2" fmla="*/ 188 w 201"/>
              <a:gd name="T3" fmla="*/ 44 h 202"/>
              <a:gd name="T4" fmla="*/ 157 w 201"/>
              <a:gd name="T5" fmla="*/ 13 h 202"/>
              <a:gd name="T6" fmla="*/ 167 w 201"/>
              <a:gd name="T7" fmla="*/ 4 h 202"/>
              <a:gd name="T8" fmla="*/ 179 w 201"/>
              <a:gd name="T9" fmla="*/ 3 h 202"/>
              <a:gd name="T10" fmla="*/ 198 w 201"/>
              <a:gd name="T11" fmla="*/ 23 h 202"/>
              <a:gd name="T12" fmla="*/ 198 w 201"/>
              <a:gd name="T13" fmla="*/ 35 h 202"/>
              <a:gd name="T14" fmla="*/ 115 w 201"/>
              <a:gd name="T15" fmla="*/ 117 h 202"/>
              <a:gd name="T16" fmla="*/ 84 w 201"/>
              <a:gd name="T17" fmla="*/ 86 h 202"/>
              <a:gd name="T18" fmla="*/ 153 w 201"/>
              <a:gd name="T19" fmla="*/ 18 h 202"/>
              <a:gd name="T20" fmla="*/ 184 w 201"/>
              <a:gd name="T21" fmla="*/ 49 h 202"/>
              <a:gd name="T22" fmla="*/ 115 w 201"/>
              <a:gd name="T23" fmla="*/ 117 h 202"/>
              <a:gd name="T24" fmla="*/ 111 w 201"/>
              <a:gd name="T25" fmla="*/ 121 h 202"/>
              <a:gd name="T26" fmla="*/ 67 w 201"/>
              <a:gd name="T27" fmla="*/ 133 h 202"/>
              <a:gd name="T28" fmla="*/ 80 w 201"/>
              <a:gd name="T29" fmla="*/ 90 h 202"/>
              <a:gd name="T30" fmla="*/ 111 w 201"/>
              <a:gd name="T31" fmla="*/ 121 h 202"/>
              <a:gd name="T32" fmla="*/ 39 w 201"/>
              <a:gd name="T33" fmla="*/ 26 h 202"/>
              <a:gd name="T34" fmla="*/ 20 w 201"/>
              <a:gd name="T35" fmla="*/ 45 h 202"/>
              <a:gd name="T36" fmla="*/ 20 w 201"/>
              <a:gd name="T37" fmla="*/ 162 h 202"/>
              <a:gd name="T38" fmla="*/ 39 w 201"/>
              <a:gd name="T39" fmla="*/ 182 h 202"/>
              <a:gd name="T40" fmla="*/ 156 w 201"/>
              <a:gd name="T41" fmla="*/ 182 h 202"/>
              <a:gd name="T42" fmla="*/ 176 w 201"/>
              <a:gd name="T43" fmla="*/ 162 h 202"/>
              <a:gd name="T44" fmla="*/ 176 w 201"/>
              <a:gd name="T45" fmla="*/ 85 h 202"/>
              <a:gd name="T46" fmla="*/ 196 w 201"/>
              <a:gd name="T47" fmla="*/ 66 h 202"/>
              <a:gd name="T48" fmla="*/ 196 w 201"/>
              <a:gd name="T49" fmla="*/ 169 h 202"/>
              <a:gd name="T50" fmla="*/ 163 w 201"/>
              <a:gd name="T51" fmla="*/ 202 h 202"/>
              <a:gd name="T52" fmla="*/ 32 w 201"/>
              <a:gd name="T53" fmla="*/ 202 h 202"/>
              <a:gd name="T54" fmla="*/ 0 w 201"/>
              <a:gd name="T55" fmla="*/ 169 h 202"/>
              <a:gd name="T56" fmla="*/ 0 w 201"/>
              <a:gd name="T57" fmla="*/ 40 h 202"/>
              <a:gd name="T58" fmla="*/ 32 w 201"/>
              <a:gd name="T59" fmla="*/ 6 h 202"/>
              <a:gd name="T60" fmla="*/ 136 w 201"/>
              <a:gd name="T61" fmla="*/ 6 h 202"/>
              <a:gd name="T62" fmla="*/ 116 w 201"/>
              <a:gd name="T63" fmla="*/ 26 h 202"/>
              <a:gd name="T64" fmla="*/ 39 w 201"/>
              <a:gd name="T65" fmla="*/ 26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01" h="202">
                <a:moveTo>
                  <a:pt x="198" y="35"/>
                </a:moveTo>
                <a:cubicBezTo>
                  <a:pt x="188" y="44"/>
                  <a:pt x="188" y="44"/>
                  <a:pt x="188" y="44"/>
                </a:cubicBezTo>
                <a:cubicBezTo>
                  <a:pt x="157" y="13"/>
                  <a:pt x="157" y="13"/>
                  <a:pt x="157" y="13"/>
                </a:cubicBezTo>
                <a:cubicBezTo>
                  <a:pt x="167" y="4"/>
                  <a:pt x="167" y="4"/>
                  <a:pt x="167" y="4"/>
                </a:cubicBezTo>
                <a:cubicBezTo>
                  <a:pt x="170" y="0"/>
                  <a:pt x="175" y="0"/>
                  <a:pt x="179" y="3"/>
                </a:cubicBezTo>
                <a:cubicBezTo>
                  <a:pt x="198" y="23"/>
                  <a:pt x="198" y="23"/>
                  <a:pt x="198" y="23"/>
                </a:cubicBezTo>
                <a:cubicBezTo>
                  <a:pt x="201" y="26"/>
                  <a:pt x="201" y="31"/>
                  <a:pt x="198" y="35"/>
                </a:cubicBezTo>
                <a:close/>
                <a:moveTo>
                  <a:pt x="115" y="117"/>
                </a:moveTo>
                <a:cubicBezTo>
                  <a:pt x="84" y="86"/>
                  <a:pt x="84" y="86"/>
                  <a:pt x="84" y="86"/>
                </a:cubicBezTo>
                <a:cubicBezTo>
                  <a:pt x="153" y="18"/>
                  <a:pt x="153" y="18"/>
                  <a:pt x="153" y="18"/>
                </a:cubicBezTo>
                <a:cubicBezTo>
                  <a:pt x="184" y="49"/>
                  <a:pt x="184" y="49"/>
                  <a:pt x="184" y="49"/>
                </a:cubicBezTo>
                <a:lnTo>
                  <a:pt x="115" y="117"/>
                </a:lnTo>
                <a:close/>
                <a:moveTo>
                  <a:pt x="111" y="121"/>
                </a:moveTo>
                <a:cubicBezTo>
                  <a:pt x="67" y="133"/>
                  <a:pt x="67" y="133"/>
                  <a:pt x="67" y="133"/>
                </a:cubicBezTo>
                <a:cubicBezTo>
                  <a:pt x="80" y="90"/>
                  <a:pt x="80" y="90"/>
                  <a:pt x="80" y="90"/>
                </a:cubicBezTo>
                <a:lnTo>
                  <a:pt x="111" y="121"/>
                </a:lnTo>
                <a:close/>
                <a:moveTo>
                  <a:pt x="39" y="26"/>
                </a:moveTo>
                <a:cubicBezTo>
                  <a:pt x="28" y="26"/>
                  <a:pt x="20" y="34"/>
                  <a:pt x="20" y="45"/>
                </a:cubicBezTo>
                <a:cubicBezTo>
                  <a:pt x="20" y="162"/>
                  <a:pt x="20" y="162"/>
                  <a:pt x="20" y="162"/>
                </a:cubicBezTo>
                <a:cubicBezTo>
                  <a:pt x="20" y="173"/>
                  <a:pt x="28" y="182"/>
                  <a:pt x="39" y="182"/>
                </a:cubicBezTo>
                <a:cubicBezTo>
                  <a:pt x="156" y="182"/>
                  <a:pt x="156" y="182"/>
                  <a:pt x="156" y="182"/>
                </a:cubicBezTo>
                <a:cubicBezTo>
                  <a:pt x="167" y="182"/>
                  <a:pt x="176" y="173"/>
                  <a:pt x="176" y="162"/>
                </a:cubicBezTo>
                <a:cubicBezTo>
                  <a:pt x="176" y="85"/>
                  <a:pt x="176" y="85"/>
                  <a:pt x="176" y="85"/>
                </a:cubicBezTo>
                <a:cubicBezTo>
                  <a:pt x="196" y="66"/>
                  <a:pt x="196" y="66"/>
                  <a:pt x="196" y="66"/>
                </a:cubicBezTo>
                <a:cubicBezTo>
                  <a:pt x="196" y="169"/>
                  <a:pt x="196" y="169"/>
                  <a:pt x="196" y="169"/>
                </a:cubicBezTo>
                <a:cubicBezTo>
                  <a:pt x="196" y="187"/>
                  <a:pt x="181" y="202"/>
                  <a:pt x="163" y="202"/>
                </a:cubicBezTo>
                <a:cubicBezTo>
                  <a:pt x="32" y="202"/>
                  <a:pt x="32" y="202"/>
                  <a:pt x="32" y="202"/>
                </a:cubicBezTo>
                <a:cubicBezTo>
                  <a:pt x="14" y="202"/>
                  <a:pt x="0" y="187"/>
                  <a:pt x="0" y="169"/>
                </a:cubicBezTo>
                <a:cubicBezTo>
                  <a:pt x="0" y="40"/>
                  <a:pt x="0" y="40"/>
                  <a:pt x="0" y="40"/>
                </a:cubicBezTo>
                <a:cubicBezTo>
                  <a:pt x="0" y="22"/>
                  <a:pt x="14" y="6"/>
                  <a:pt x="32" y="6"/>
                </a:cubicBezTo>
                <a:cubicBezTo>
                  <a:pt x="136" y="6"/>
                  <a:pt x="136" y="6"/>
                  <a:pt x="136" y="6"/>
                </a:cubicBezTo>
                <a:cubicBezTo>
                  <a:pt x="116" y="26"/>
                  <a:pt x="116" y="26"/>
                  <a:pt x="116" y="26"/>
                </a:cubicBezTo>
                <a:lnTo>
                  <a:pt x="39" y="26"/>
                </a:lnTo>
                <a:close/>
              </a:path>
            </a:pathLst>
          </a:custGeom>
          <a:solidFill>
            <a:schemeClr val="accent1"/>
          </a:solidFill>
          <a:ln>
            <a:noFill/>
          </a:ln>
        </p:spPr>
        <p:txBody>
          <a:bodyPr vert="horz" wrap="square" lIns="91412" tIns="45706" rIns="91412" bIns="45706" numCol="1" anchor="t" anchorCtr="0" compatLnSpc="1"/>
          <a:lstStyle/>
          <a:p>
            <a:endParaRPr lang="zh-CN" altLang="en-US" sz="2400"/>
          </a:p>
        </p:txBody>
      </p:sp>
      <p:sp>
        <p:nvSpPr>
          <p:cNvPr id="8" name="TextBox 15"/>
          <p:cNvSpPr txBox="1"/>
          <p:nvPr/>
        </p:nvSpPr>
        <p:spPr>
          <a:xfrm>
            <a:off x="2387348" y="5156659"/>
            <a:ext cx="8277204" cy="1446530"/>
          </a:xfrm>
          <a:prstGeom prst="rect">
            <a:avLst/>
          </a:prstGeom>
          <a:noFill/>
        </p:spPr>
        <p:txBody>
          <a:bodyPr wrap="square" lIns="91412" tIns="45706" rIns="91412" bIns="45706" rtlCol="0">
            <a:spAutoFit/>
          </a:bodyPr>
          <a:lstStyle/>
          <a:p>
            <a:pPr>
              <a:lnSpc>
                <a:spcPct val="150000"/>
              </a:lnSpc>
            </a:pPr>
            <a:r>
              <a:rPr lang="zh-CN" altLang="en-US" sz="1465" dirty="0">
                <a:latin typeface="微软雅黑" panose="020B0503020204020204" pitchFamily="34" charset="-122"/>
                <a:ea typeface="微软雅黑" panose="020B0503020204020204" pitchFamily="34" charset="-122"/>
              </a:rPr>
              <a:t>这里输入简单的文字概述这里输入简单字概述这里输入简单简单的文字概述这里输入简单的文字概述简单的文字概述这里输入简单的文字概述这里输入简单的文字概述这里输入简单的文字概述这里输入简单的文字概述这里输入这里输入简单的文字概述这里输入简单字概述这里输入简单简单的文字概述更多模板亮亮图文旗舰店：https://liangliangtuwen.tmall.com</a:t>
            </a:r>
            <a:endParaRPr lang="zh-CN" altLang="en-US" sz="1465" dirty="0">
              <a:latin typeface="微软雅黑" panose="020B0503020204020204" pitchFamily="34" charset="-122"/>
              <a:ea typeface="微软雅黑" panose="020B0503020204020204" pitchFamily="34" charset="-122"/>
            </a:endParaRPr>
          </a:p>
        </p:txBody>
      </p:sp>
      <p:grpSp>
        <p:nvGrpSpPr>
          <p:cNvPr id="14" name="组合 13"/>
          <p:cNvGrpSpPr/>
          <p:nvPr/>
        </p:nvGrpSpPr>
        <p:grpSpPr>
          <a:xfrm>
            <a:off x="6525949" y="1389891"/>
            <a:ext cx="5434812" cy="797610"/>
            <a:chOff x="4894561" y="1042740"/>
            <a:chExt cx="4077367" cy="598392"/>
          </a:xfrm>
        </p:grpSpPr>
        <p:sp>
          <p:nvSpPr>
            <p:cNvPr id="5" name="圆角矩形 4"/>
            <p:cNvSpPr/>
            <p:nvPr/>
          </p:nvSpPr>
          <p:spPr>
            <a:xfrm>
              <a:off x="4894561" y="1042740"/>
              <a:ext cx="4077367" cy="598392"/>
            </a:xfrm>
            <a:prstGeom prst="roundRect">
              <a:avLst/>
            </a:prstGeom>
            <a:solidFill>
              <a:srgbClr val="79B84B"/>
            </a:solidFill>
            <a:ln>
              <a:noFill/>
            </a:ln>
          </p:spPr>
          <p:style>
            <a:lnRef idx="2">
              <a:schemeClr val="accent1">
                <a:shade val="50000"/>
              </a:schemeClr>
            </a:lnRef>
            <a:fillRef idx="1">
              <a:schemeClr val="accent1"/>
            </a:fillRef>
            <a:effectRef idx="0">
              <a:schemeClr val="accent1"/>
            </a:effectRef>
            <a:fontRef idx="minor">
              <a:schemeClr val="lt1"/>
            </a:fontRef>
          </p:style>
          <p:txBody>
            <a:bodyPr lIns="91412" tIns="45706" rIns="91412" bIns="45706" rtlCol="0" anchor="ctr"/>
            <a:lstStyle/>
            <a:p>
              <a:pPr algn="ctr"/>
              <a:endParaRPr lang="zh-CN" altLang="en-US" sz="2400"/>
            </a:p>
          </p:txBody>
        </p:sp>
        <p:sp>
          <p:nvSpPr>
            <p:cNvPr id="15" name="TextBox 15"/>
            <p:cNvSpPr txBox="1"/>
            <p:nvPr/>
          </p:nvSpPr>
          <p:spPr>
            <a:xfrm>
              <a:off x="5148064" y="1084773"/>
              <a:ext cx="3528392" cy="484877"/>
            </a:xfrm>
            <a:prstGeom prst="rect">
              <a:avLst/>
            </a:prstGeom>
            <a:noFill/>
          </p:spPr>
          <p:txBody>
            <a:bodyPr wrap="square" lIns="91412" tIns="45706" rIns="91412" bIns="45706" rtlCol="0">
              <a:spAutoFit/>
            </a:bodyPr>
            <a:lstStyle/>
            <a:p>
              <a:pPr>
                <a:lnSpc>
                  <a:spcPct val="150000"/>
                </a:lnSpc>
              </a:pPr>
              <a:r>
                <a:rPr lang="zh-CN" altLang="en-US" sz="1200" dirty="0">
                  <a:solidFill>
                    <a:schemeClr val="bg1"/>
                  </a:solidFill>
                  <a:latin typeface="微软雅黑" panose="020B0503020204020204" pitchFamily="34" charset="-122"/>
                  <a:ea typeface="微软雅黑" panose="020B0503020204020204" pitchFamily="34" charset="-122"/>
                </a:rPr>
                <a:t>这里输入简单的文字概述这里输入简单字概述这里输入简单简单的文字概述这里输入简单的文字</a:t>
              </a:r>
              <a:endParaRPr lang="zh-CN" altLang="en-US" sz="1200" dirty="0">
                <a:solidFill>
                  <a:schemeClr val="bg1"/>
                </a:solidFill>
                <a:latin typeface="微软雅黑" panose="020B0503020204020204" pitchFamily="34" charset="-122"/>
                <a:ea typeface="微软雅黑" panose="020B0503020204020204" pitchFamily="34" charset="-122"/>
              </a:endParaRPr>
            </a:p>
          </p:txBody>
        </p:sp>
      </p:grpSp>
      <p:grpSp>
        <p:nvGrpSpPr>
          <p:cNvPr id="19" name="组合 18"/>
          <p:cNvGrpSpPr/>
          <p:nvPr/>
        </p:nvGrpSpPr>
        <p:grpSpPr>
          <a:xfrm>
            <a:off x="6525949" y="2281584"/>
            <a:ext cx="5434812" cy="797609"/>
            <a:chOff x="4894561" y="1711717"/>
            <a:chExt cx="4077367" cy="598392"/>
          </a:xfrm>
        </p:grpSpPr>
        <p:sp>
          <p:nvSpPr>
            <p:cNvPr id="9" name="圆角矩形 8"/>
            <p:cNvSpPr/>
            <p:nvPr/>
          </p:nvSpPr>
          <p:spPr>
            <a:xfrm>
              <a:off x="4894561" y="1711717"/>
              <a:ext cx="4077367" cy="598392"/>
            </a:xfrm>
            <a:prstGeom prst="roundRect">
              <a:avLst/>
            </a:prstGeom>
            <a:solidFill>
              <a:srgbClr val="55BEBB"/>
            </a:solidFill>
            <a:ln>
              <a:noFill/>
            </a:ln>
          </p:spPr>
          <p:style>
            <a:lnRef idx="2">
              <a:schemeClr val="accent1">
                <a:shade val="50000"/>
              </a:schemeClr>
            </a:lnRef>
            <a:fillRef idx="1">
              <a:schemeClr val="accent1"/>
            </a:fillRef>
            <a:effectRef idx="0">
              <a:schemeClr val="accent1"/>
            </a:effectRef>
            <a:fontRef idx="minor">
              <a:schemeClr val="lt1"/>
            </a:fontRef>
          </p:style>
          <p:txBody>
            <a:bodyPr lIns="91412" tIns="45706" rIns="91412" bIns="45706" rtlCol="0" anchor="ctr"/>
            <a:lstStyle/>
            <a:p>
              <a:pPr algn="ctr"/>
              <a:endParaRPr lang="zh-CN" altLang="en-US" sz="2400"/>
            </a:p>
          </p:txBody>
        </p:sp>
        <p:sp>
          <p:nvSpPr>
            <p:cNvPr id="16" name="TextBox 15"/>
            <p:cNvSpPr txBox="1"/>
            <p:nvPr/>
          </p:nvSpPr>
          <p:spPr>
            <a:xfrm>
              <a:off x="5148064" y="1770573"/>
              <a:ext cx="3528392" cy="484877"/>
            </a:xfrm>
            <a:prstGeom prst="rect">
              <a:avLst/>
            </a:prstGeom>
            <a:noFill/>
          </p:spPr>
          <p:txBody>
            <a:bodyPr wrap="square" lIns="91412" tIns="45706" rIns="91412" bIns="45706" rtlCol="0">
              <a:spAutoFit/>
            </a:bodyPr>
            <a:lstStyle/>
            <a:p>
              <a:pPr>
                <a:lnSpc>
                  <a:spcPct val="150000"/>
                </a:lnSpc>
              </a:pPr>
              <a:r>
                <a:rPr lang="zh-CN" altLang="en-US" sz="1200" dirty="0">
                  <a:solidFill>
                    <a:schemeClr val="bg1"/>
                  </a:solidFill>
                  <a:latin typeface="微软雅黑" panose="020B0503020204020204" pitchFamily="34" charset="-122"/>
                  <a:ea typeface="微软雅黑" panose="020B0503020204020204" pitchFamily="34" charset="-122"/>
                </a:rPr>
                <a:t>这里输入简单的文字概述这里输入简单字概述这里输入简单简单的文字概述这里输入简单的文字</a:t>
              </a:r>
              <a:endParaRPr lang="zh-CN" altLang="en-US" sz="1200" dirty="0">
                <a:solidFill>
                  <a:schemeClr val="bg1"/>
                </a:solidFill>
                <a:latin typeface="微软雅黑" panose="020B0503020204020204" pitchFamily="34" charset="-122"/>
                <a:ea typeface="微软雅黑" panose="020B0503020204020204" pitchFamily="34" charset="-122"/>
              </a:endParaRPr>
            </a:p>
          </p:txBody>
        </p:sp>
      </p:grpSp>
      <p:grpSp>
        <p:nvGrpSpPr>
          <p:cNvPr id="20" name="组合 19"/>
          <p:cNvGrpSpPr/>
          <p:nvPr/>
        </p:nvGrpSpPr>
        <p:grpSpPr>
          <a:xfrm>
            <a:off x="6525949" y="3173953"/>
            <a:ext cx="5434812" cy="797610"/>
            <a:chOff x="4894561" y="2381200"/>
            <a:chExt cx="4077367" cy="598392"/>
          </a:xfrm>
        </p:grpSpPr>
        <p:sp>
          <p:nvSpPr>
            <p:cNvPr id="10" name="圆角矩形 9"/>
            <p:cNvSpPr/>
            <p:nvPr/>
          </p:nvSpPr>
          <p:spPr>
            <a:xfrm>
              <a:off x="4894561" y="2381200"/>
              <a:ext cx="4077367" cy="598392"/>
            </a:xfrm>
            <a:prstGeom prst="roundRect">
              <a:avLst/>
            </a:prstGeom>
            <a:solidFill>
              <a:srgbClr val="FF7254"/>
            </a:solidFill>
            <a:ln>
              <a:noFill/>
            </a:ln>
          </p:spPr>
          <p:style>
            <a:lnRef idx="2">
              <a:schemeClr val="accent1">
                <a:shade val="50000"/>
              </a:schemeClr>
            </a:lnRef>
            <a:fillRef idx="1">
              <a:schemeClr val="accent1"/>
            </a:fillRef>
            <a:effectRef idx="0">
              <a:schemeClr val="accent1"/>
            </a:effectRef>
            <a:fontRef idx="minor">
              <a:schemeClr val="lt1"/>
            </a:fontRef>
          </p:style>
          <p:txBody>
            <a:bodyPr lIns="91412" tIns="45706" rIns="91412" bIns="45706" rtlCol="0" anchor="ctr"/>
            <a:lstStyle/>
            <a:p>
              <a:pPr algn="ctr"/>
              <a:endParaRPr lang="zh-CN" altLang="en-US" sz="2400"/>
            </a:p>
          </p:txBody>
        </p:sp>
        <p:sp>
          <p:nvSpPr>
            <p:cNvPr id="17" name="TextBox 16"/>
            <p:cNvSpPr txBox="1"/>
            <p:nvPr/>
          </p:nvSpPr>
          <p:spPr>
            <a:xfrm>
              <a:off x="5148064" y="2445488"/>
              <a:ext cx="3528392" cy="484877"/>
            </a:xfrm>
            <a:prstGeom prst="rect">
              <a:avLst/>
            </a:prstGeom>
            <a:noFill/>
          </p:spPr>
          <p:txBody>
            <a:bodyPr wrap="square" lIns="91412" tIns="45706" rIns="91412" bIns="45706" rtlCol="0">
              <a:spAutoFit/>
            </a:bodyPr>
            <a:lstStyle/>
            <a:p>
              <a:pPr>
                <a:lnSpc>
                  <a:spcPct val="150000"/>
                </a:lnSpc>
              </a:pPr>
              <a:r>
                <a:rPr lang="zh-CN" altLang="en-US" sz="1200" dirty="0">
                  <a:solidFill>
                    <a:schemeClr val="bg1"/>
                  </a:solidFill>
                  <a:latin typeface="微软雅黑" panose="020B0503020204020204" pitchFamily="34" charset="-122"/>
                  <a:ea typeface="微软雅黑" panose="020B0503020204020204" pitchFamily="34" charset="-122"/>
                </a:rPr>
                <a:t>这里输入简单的文字概述这里输入简单字概述这里输入简单简单的文字概述这里输入简单的文字</a:t>
              </a:r>
              <a:endParaRPr lang="zh-CN" altLang="en-US" sz="1200" dirty="0">
                <a:solidFill>
                  <a:schemeClr val="bg1"/>
                </a:solidFill>
                <a:latin typeface="微软雅黑" panose="020B0503020204020204" pitchFamily="34" charset="-122"/>
                <a:ea typeface="微软雅黑" panose="020B0503020204020204" pitchFamily="34" charset="-122"/>
              </a:endParaRPr>
            </a:p>
          </p:txBody>
        </p:sp>
      </p:grpSp>
      <p:grpSp>
        <p:nvGrpSpPr>
          <p:cNvPr id="21" name="组合 20"/>
          <p:cNvGrpSpPr/>
          <p:nvPr/>
        </p:nvGrpSpPr>
        <p:grpSpPr>
          <a:xfrm>
            <a:off x="6525949" y="4071107"/>
            <a:ext cx="5434812" cy="797610"/>
            <a:chOff x="4894561" y="3054272"/>
            <a:chExt cx="4077367" cy="598392"/>
          </a:xfrm>
        </p:grpSpPr>
        <p:sp>
          <p:nvSpPr>
            <p:cNvPr id="11" name="圆角矩形 10"/>
            <p:cNvSpPr/>
            <p:nvPr/>
          </p:nvSpPr>
          <p:spPr>
            <a:xfrm>
              <a:off x="4894561" y="3054272"/>
              <a:ext cx="4077367" cy="598392"/>
            </a:xfrm>
            <a:prstGeom prst="roundRect">
              <a:avLst/>
            </a:prstGeom>
            <a:solidFill>
              <a:srgbClr val="FFBF3F"/>
            </a:solidFill>
            <a:ln>
              <a:noFill/>
            </a:ln>
          </p:spPr>
          <p:style>
            <a:lnRef idx="2">
              <a:schemeClr val="accent1">
                <a:shade val="50000"/>
              </a:schemeClr>
            </a:lnRef>
            <a:fillRef idx="1">
              <a:schemeClr val="accent1"/>
            </a:fillRef>
            <a:effectRef idx="0">
              <a:schemeClr val="accent1"/>
            </a:effectRef>
            <a:fontRef idx="minor">
              <a:schemeClr val="lt1"/>
            </a:fontRef>
          </p:style>
          <p:txBody>
            <a:bodyPr lIns="91412" tIns="45706" rIns="91412" bIns="45706" rtlCol="0" anchor="ctr"/>
            <a:lstStyle/>
            <a:p>
              <a:pPr algn="ctr"/>
              <a:endParaRPr lang="zh-CN" altLang="en-US" sz="2400"/>
            </a:p>
          </p:txBody>
        </p:sp>
        <p:sp>
          <p:nvSpPr>
            <p:cNvPr id="18" name="TextBox 17"/>
            <p:cNvSpPr txBox="1"/>
            <p:nvPr/>
          </p:nvSpPr>
          <p:spPr>
            <a:xfrm>
              <a:off x="5148064" y="3120402"/>
              <a:ext cx="3528392" cy="484877"/>
            </a:xfrm>
            <a:prstGeom prst="rect">
              <a:avLst/>
            </a:prstGeom>
            <a:noFill/>
          </p:spPr>
          <p:txBody>
            <a:bodyPr wrap="square" lIns="91412" tIns="45706" rIns="91412" bIns="45706" rtlCol="0">
              <a:spAutoFit/>
            </a:bodyPr>
            <a:lstStyle/>
            <a:p>
              <a:pPr>
                <a:lnSpc>
                  <a:spcPct val="150000"/>
                </a:lnSpc>
              </a:pPr>
              <a:r>
                <a:rPr lang="zh-CN" altLang="en-US" sz="1200" dirty="0">
                  <a:solidFill>
                    <a:schemeClr val="bg1"/>
                  </a:solidFill>
                  <a:latin typeface="微软雅黑" panose="020B0503020204020204" pitchFamily="34" charset="-122"/>
                  <a:ea typeface="微软雅黑" panose="020B0503020204020204" pitchFamily="34" charset="-122"/>
                </a:rPr>
                <a:t>这里输入简单的文字概述这里输入简单字概述这里输入简单简单的文字概述这里输入简单的文字</a:t>
              </a:r>
              <a:endParaRPr lang="zh-CN" altLang="en-US" sz="1200" dirty="0">
                <a:solidFill>
                  <a:schemeClr val="bg1"/>
                </a:solidFill>
                <a:latin typeface="微软雅黑" panose="020B0503020204020204" pitchFamily="34" charset="-122"/>
                <a:ea typeface="微软雅黑" panose="020B0503020204020204" pitchFamily="34" charset="-122"/>
              </a:endParaRPr>
            </a:p>
          </p:txBody>
        </p:sp>
      </p:grpSp>
      <p:cxnSp>
        <p:nvCxnSpPr>
          <p:cNvPr id="22" name="直接连接符 21"/>
          <p:cNvCxnSpPr/>
          <p:nvPr/>
        </p:nvCxnSpPr>
        <p:spPr>
          <a:xfrm>
            <a:off x="145176" y="384520"/>
            <a:ext cx="4937449" cy="0"/>
          </a:xfrm>
          <a:prstGeom prst="line">
            <a:avLst/>
          </a:prstGeom>
          <a:ln>
            <a:solidFill>
              <a:schemeClr val="tx1">
                <a:lumMod val="25000"/>
                <a:lumOff val="75000"/>
              </a:schemeClr>
            </a:solidFill>
          </a:ln>
        </p:spPr>
        <p:style>
          <a:lnRef idx="1">
            <a:schemeClr val="accent1"/>
          </a:lnRef>
          <a:fillRef idx="0">
            <a:schemeClr val="accent1"/>
          </a:fillRef>
          <a:effectRef idx="0">
            <a:schemeClr val="accent1"/>
          </a:effectRef>
          <a:fontRef idx="minor">
            <a:schemeClr val="tx1"/>
          </a:fontRef>
        </p:style>
      </p:cxnSp>
      <p:cxnSp>
        <p:nvCxnSpPr>
          <p:cNvPr id="23" name="直接连接符 22"/>
          <p:cNvCxnSpPr/>
          <p:nvPr/>
        </p:nvCxnSpPr>
        <p:spPr>
          <a:xfrm>
            <a:off x="7013394" y="384520"/>
            <a:ext cx="4937449" cy="0"/>
          </a:xfrm>
          <a:prstGeom prst="line">
            <a:avLst/>
          </a:prstGeom>
          <a:ln>
            <a:solidFill>
              <a:schemeClr val="tx1">
                <a:lumMod val="25000"/>
                <a:lumOff val="75000"/>
              </a:schemeClr>
            </a:solidFill>
          </a:ln>
        </p:spPr>
        <p:style>
          <a:lnRef idx="1">
            <a:schemeClr val="accent1"/>
          </a:lnRef>
          <a:fillRef idx="0">
            <a:schemeClr val="accent1"/>
          </a:fillRef>
          <a:effectRef idx="0">
            <a:schemeClr val="accent1"/>
          </a:effectRef>
          <a:fontRef idx="minor">
            <a:schemeClr val="tx1"/>
          </a:fontRef>
        </p:style>
      </p:cxnSp>
      <p:sp>
        <p:nvSpPr>
          <p:cNvPr id="24" name="KSO_GT1.1.1"/>
          <p:cNvSpPr txBox="1"/>
          <p:nvPr/>
        </p:nvSpPr>
        <p:spPr>
          <a:xfrm>
            <a:off x="5276839" y="219471"/>
            <a:ext cx="1587010" cy="330098"/>
          </a:xfrm>
          <a:prstGeom prst="rect">
            <a:avLst/>
          </a:prstGeom>
          <a:solidFill>
            <a:schemeClr val="tx2">
              <a:lumMod val="75000"/>
              <a:lumOff val="25000"/>
            </a:schemeClr>
          </a:solidFill>
        </p:spPr>
        <p:txBody>
          <a:bodyPr lIns="0" tIns="0" rIns="0" bIns="0"/>
          <a:lstStyle>
            <a:lvl1pPr defTabSz="464820">
              <a:defRPr sz="1400">
                <a:solidFill>
                  <a:schemeClr val="tx1"/>
                </a:solidFill>
                <a:latin typeface="微软雅黑" panose="020B0503020204020204" pitchFamily="34" charset="-122"/>
                <a:ea typeface="微软雅黑" panose="020B0503020204020204" pitchFamily="34" charset="-122"/>
              </a:defRPr>
            </a:lvl1pPr>
            <a:lvl2pPr marL="755650" indent="-290830" defTabSz="464820">
              <a:defRPr sz="1400">
                <a:solidFill>
                  <a:schemeClr val="tx1"/>
                </a:solidFill>
                <a:latin typeface="微软雅黑" panose="020B0503020204020204" pitchFamily="34" charset="-122"/>
                <a:ea typeface="微软雅黑" panose="020B0503020204020204" pitchFamily="34" charset="-122"/>
              </a:defRPr>
            </a:lvl2pPr>
            <a:lvl3pPr marL="1160780" indent="-230505" defTabSz="464820">
              <a:defRPr sz="1400">
                <a:solidFill>
                  <a:schemeClr val="tx1"/>
                </a:solidFill>
                <a:latin typeface="微软雅黑" panose="020B0503020204020204" pitchFamily="34" charset="-122"/>
                <a:ea typeface="微软雅黑" panose="020B0503020204020204" pitchFamily="34" charset="-122"/>
              </a:defRPr>
            </a:lvl3pPr>
            <a:lvl4pPr marL="1625600" indent="-230505" defTabSz="464820">
              <a:defRPr sz="1400">
                <a:solidFill>
                  <a:schemeClr val="tx1"/>
                </a:solidFill>
                <a:latin typeface="微软雅黑" panose="020B0503020204020204" pitchFamily="34" charset="-122"/>
                <a:ea typeface="微软雅黑" panose="020B0503020204020204" pitchFamily="34" charset="-122"/>
              </a:defRPr>
            </a:lvl4pPr>
            <a:lvl5pPr marL="2091055" indent="-231775" defTabSz="464820">
              <a:defRPr sz="1400">
                <a:solidFill>
                  <a:schemeClr val="tx1"/>
                </a:solidFill>
                <a:latin typeface="微软雅黑" panose="020B0503020204020204" pitchFamily="34" charset="-122"/>
                <a:ea typeface="微软雅黑" panose="020B0503020204020204" pitchFamily="34" charset="-122"/>
              </a:defRPr>
            </a:lvl5pPr>
            <a:lvl6pPr marL="2548255" indent="-231775" algn="ctr" defTabSz="464820"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6pPr>
            <a:lvl7pPr marL="3005455" indent="-231775" algn="ctr" defTabSz="464820"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7pPr>
            <a:lvl8pPr marL="3462655" indent="-231775" algn="ctr" defTabSz="464820"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8pPr>
            <a:lvl9pPr marL="3919855" indent="-231775" algn="ctr" defTabSz="464820"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9pPr>
          </a:lstStyle>
          <a:p>
            <a:pPr algn="ctr" eaLnBrk="1" fontAlgn="base" hangingPunct="1">
              <a:lnSpc>
                <a:spcPct val="120000"/>
              </a:lnSpc>
              <a:buClrTx/>
              <a:buSzTx/>
              <a:buFontTx/>
              <a:buNone/>
            </a:pPr>
            <a:r>
              <a:rPr lang="zh-CN" altLang="en-US" sz="2000" dirty="0">
                <a:solidFill>
                  <a:schemeClr val="bg1"/>
                </a:solidFill>
              </a:rPr>
              <a:t>点击修改</a:t>
            </a:r>
            <a:endParaRPr lang="en-US" altLang="zh-CN" sz="2000" dirty="0">
              <a:solidFill>
                <a:schemeClr val="bg1"/>
              </a:solidFill>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Click="0" advTm="0">
        <p15:prstTrans prst="pageCurlDouble"/>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2" presetClass="entr" presetSubtype="2" fill="hold" nodeType="after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additive="base">
                                        <p:cTn id="12" dur="250"/>
                                        <p:tgtEl>
                                          <p:spTgt spid="14"/>
                                        </p:tgtEl>
                                        <p:attrNameLst>
                                          <p:attrName>ppt_x</p:attrName>
                                        </p:attrNameLst>
                                      </p:cBhvr>
                                      <p:tavLst>
                                        <p:tav tm="0">
                                          <p:val>
                                            <p:strVal val="#ppt_x+#ppt_w*1.125000"/>
                                          </p:val>
                                        </p:tav>
                                        <p:tav tm="100000">
                                          <p:val>
                                            <p:strVal val="#ppt_x"/>
                                          </p:val>
                                        </p:tav>
                                      </p:tavLst>
                                    </p:anim>
                                    <p:animEffect transition="in" filter="wipe(left)">
                                      <p:cBhvr>
                                        <p:cTn id="13" dur="250"/>
                                        <p:tgtEl>
                                          <p:spTgt spid="14"/>
                                        </p:tgtEl>
                                      </p:cBhvr>
                                    </p:animEffect>
                                  </p:childTnLst>
                                </p:cTn>
                              </p:par>
                            </p:childTnLst>
                          </p:cTn>
                        </p:par>
                        <p:par>
                          <p:cTn id="14" fill="hold">
                            <p:stCondLst>
                              <p:cond delay="1000"/>
                            </p:stCondLst>
                            <p:childTnLst>
                              <p:par>
                                <p:cTn id="15" presetID="12" presetClass="entr" presetSubtype="8" fill="hold" nodeType="afterEffect">
                                  <p:stCondLst>
                                    <p:cond delay="0"/>
                                  </p:stCondLst>
                                  <p:childTnLst>
                                    <p:set>
                                      <p:cBhvr>
                                        <p:cTn id="16" dur="1" fill="hold">
                                          <p:stCondLst>
                                            <p:cond delay="0"/>
                                          </p:stCondLst>
                                        </p:cTn>
                                        <p:tgtEl>
                                          <p:spTgt spid="19"/>
                                        </p:tgtEl>
                                        <p:attrNameLst>
                                          <p:attrName>style.visibility</p:attrName>
                                        </p:attrNameLst>
                                      </p:cBhvr>
                                      <p:to>
                                        <p:strVal val="visible"/>
                                      </p:to>
                                    </p:set>
                                    <p:anim calcmode="lin" valueType="num">
                                      <p:cBhvr additive="base">
                                        <p:cTn id="17" dur="250"/>
                                        <p:tgtEl>
                                          <p:spTgt spid="19"/>
                                        </p:tgtEl>
                                        <p:attrNameLst>
                                          <p:attrName>ppt_x</p:attrName>
                                        </p:attrNameLst>
                                      </p:cBhvr>
                                      <p:tavLst>
                                        <p:tav tm="0">
                                          <p:val>
                                            <p:strVal val="#ppt_x-#ppt_w*1.125000"/>
                                          </p:val>
                                        </p:tav>
                                        <p:tav tm="100000">
                                          <p:val>
                                            <p:strVal val="#ppt_x"/>
                                          </p:val>
                                        </p:tav>
                                      </p:tavLst>
                                    </p:anim>
                                    <p:animEffect transition="in" filter="wipe(right)">
                                      <p:cBhvr>
                                        <p:cTn id="18" dur="250"/>
                                        <p:tgtEl>
                                          <p:spTgt spid="19"/>
                                        </p:tgtEl>
                                      </p:cBhvr>
                                    </p:animEffect>
                                  </p:childTnLst>
                                </p:cTn>
                              </p:par>
                            </p:childTnLst>
                          </p:cTn>
                        </p:par>
                        <p:par>
                          <p:cTn id="19" fill="hold">
                            <p:stCondLst>
                              <p:cond delay="1500"/>
                            </p:stCondLst>
                            <p:childTnLst>
                              <p:par>
                                <p:cTn id="20" presetID="12" presetClass="entr" presetSubtype="2" fill="hold" nodeType="afterEffect">
                                  <p:stCondLst>
                                    <p:cond delay="0"/>
                                  </p:stCondLst>
                                  <p:childTnLst>
                                    <p:set>
                                      <p:cBhvr>
                                        <p:cTn id="21" dur="1" fill="hold">
                                          <p:stCondLst>
                                            <p:cond delay="0"/>
                                          </p:stCondLst>
                                        </p:cTn>
                                        <p:tgtEl>
                                          <p:spTgt spid="20"/>
                                        </p:tgtEl>
                                        <p:attrNameLst>
                                          <p:attrName>style.visibility</p:attrName>
                                        </p:attrNameLst>
                                      </p:cBhvr>
                                      <p:to>
                                        <p:strVal val="visible"/>
                                      </p:to>
                                    </p:set>
                                    <p:anim calcmode="lin" valueType="num">
                                      <p:cBhvr additive="base">
                                        <p:cTn id="22" dur="250"/>
                                        <p:tgtEl>
                                          <p:spTgt spid="20"/>
                                        </p:tgtEl>
                                        <p:attrNameLst>
                                          <p:attrName>ppt_x</p:attrName>
                                        </p:attrNameLst>
                                      </p:cBhvr>
                                      <p:tavLst>
                                        <p:tav tm="0">
                                          <p:val>
                                            <p:strVal val="#ppt_x+#ppt_w*1.125000"/>
                                          </p:val>
                                        </p:tav>
                                        <p:tav tm="100000">
                                          <p:val>
                                            <p:strVal val="#ppt_x"/>
                                          </p:val>
                                        </p:tav>
                                      </p:tavLst>
                                    </p:anim>
                                    <p:animEffect transition="in" filter="wipe(left)">
                                      <p:cBhvr>
                                        <p:cTn id="23" dur="250"/>
                                        <p:tgtEl>
                                          <p:spTgt spid="20"/>
                                        </p:tgtEl>
                                      </p:cBhvr>
                                    </p:animEffect>
                                  </p:childTnLst>
                                </p:cTn>
                              </p:par>
                            </p:childTnLst>
                          </p:cTn>
                        </p:par>
                        <p:par>
                          <p:cTn id="24" fill="hold">
                            <p:stCondLst>
                              <p:cond delay="2000"/>
                            </p:stCondLst>
                            <p:childTnLst>
                              <p:par>
                                <p:cTn id="25" presetID="12" presetClass="entr" presetSubtype="8" fill="hold" nodeType="afterEffect">
                                  <p:stCondLst>
                                    <p:cond delay="0"/>
                                  </p:stCondLst>
                                  <p:childTnLst>
                                    <p:set>
                                      <p:cBhvr>
                                        <p:cTn id="26" dur="1" fill="hold">
                                          <p:stCondLst>
                                            <p:cond delay="0"/>
                                          </p:stCondLst>
                                        </p:cTn>
                                        <p:tgtEl>
                                          <p:spTgt spid="21"/>
                                        </p:tgtEl>
                                        <p:attrNameLst>
                                          <p:attrName>style.visibility</p:attrName>
                                        </p:attrNameLst>
                                      </p:cBhvr>
                                      <p:to>
                                        <p:strVal val="visible"/>
                                      </p:to>
                                    </p:set>
                                    <p:anim calcmode="lin" valueType="num">
                                      <p:cBhvr additive="base">
                                        <p:cTn id="27" dur="250"/>
                                        <p:tgtEl>
                                          <p:spTgt spid="21"/>
                                        </p:tgtEl>
                                        <p:attrNameLst>
                                          <p:attrName>ppt_x</p:attrName>
                                        </p:attrNameLst>
                                      </p:cBhvr>
                                      <p:tavLst>
                                        <p:tav tm="0">
                                          <p:val>
                                            <p:strVal val="#ppt_x-#ppt_w*1.125000"/>
                                          </p:val>
                                        </p:tav>
                                        <p:tav tm="100000">
                                          <p:val>
                                            <p:strVal val="#ppt_x"/>
                                          </p:val>
                                        </p:tav>
                                      </p:tavLst>
                                    </p:anim>
                                    <p:animEffect transition="in" filter="wipe(right)">
                                      <p:cBhvr>
                                        <p:cTn id="28" dur="250"/>
                                        <p:tgtEl>
                                          <p:spTgt spid="21"/>
                                        </p:tgtEl>
                                      </p:cBhvr>
                                    </p:animEffect>
                                  </p:childTnLst>
                                </p:cTn>
                              </p:par>
                            </p:childTnLst>
                          </p:cTn>
                        </p:par>
                        <p:par>
                          <p:cTn id="29" fill="hold">
                            <p:stCondLst>
                              <p:cond delay="2500"/>
                            </p:stCondLst>
                            <p:childTnLst>
                              <p:par>
                                <p:cTn id="30" presetID="10" presetClass="entr" presetSubtype="0" fill="hold" grpId="0" nodeType="after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500"/>
                                        <p:tgtEl>
                                          <p:spTgt spid="7"/>
                                        </p:tgtEl>
                                      </p:cBhvr>
                                    </p:animEffect>
                                  </p:childTnLst>
                                </p:cTn>
                              </p:par>
                            </p:childTnLst>
                          </p:cTn>
                        </p:par>
                        <p:par>
                          <p:cTn id="33" fill="hold">
                            <p:stCondLst>
                              <p:cond delay="3000"/>
                            </p:stCondLst>
                            <p:childTnLst>
                              <p:par>
                                <p:cTn id="34" presetID="22" presetClass="entr" presetSubtype="8" fill="hold" grpId="0" nodeType="after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wipe(left)">
                                      <p:cBhvr>
                                        <p:cTn id="3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5" name="Group 54"/>
          <p:cNvGrpSpPr/>
          <p:nvPr/>
        </p:nvGrpSpPr>
        <p:grpSpPr bwMode="auto">
          <a:xfrm>
            <a:off x="8286073" y="1927233"/>
            <a:ext cx="2953427" cy="709059"/>
            <a:chOff x="1603804" y="2220559"/>
            <a:chExt cx="2955174" cy="709073"/>
          </a:xfrm>
        </p:grpSpPr>
        <p:sp>
          <p:nvSpPr>
            <p:cNvPr id="56" name="Text Placeholder 2"/>
            <p:cNvSpPr txBox="1"/>
            <p:nvPr/>
          </p:nvSpPr>
          <p:spPr>
            <a:xfrm>
              <a:off x="1603804" y="2220559"/>
              <a:ext cx="2013520" cy="261944"/>
            </a:xfrm>
            <a:prstGeom prst="rect">
              <a:avLst/>
            </a:prstGeom>
            <a:noFill/>
          </p:spPr>
          <p:txBody>
            <a:bodyPr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defTabSz="913765">
                <a:defRPr/>
              </a:pPr>
              <a:r>
                <a:rPr lang="zh-CN" altLang="en-US" sz="1600" dirty="0">
                  <a:solidFill>
                    <a:schemeClr val="tx1">
                      <a:lumMod val="90000"/>
                      <a:lumOff val="10000"/>
                    </a:schemeClr>
                  </a:solidFill>
                  <a:latin typeface="微软雅黑" panose="020B0503020204020204" pitchFamily="34" charset="-122"/>
                  <a:ea typeface="微软雅黑" panose="020B0503020204020204" pitchFamily="34" charset="-122"/>
                </a:rPr>
                <a:t>这里输入标题</a:t>
              </a:r>
              <a:endParaRPr lang="en-US" altLang="zh-CN" sz="1600" dirty="0">
                <a:solidFill>
                  <a:schemeClr val="tx1">
                    <a:lumMod val="90000"/>
                    <a:lumOff val="10000"/>
                  </a:schemeClr>
                </a:solidFill>
                <a:latin typeface="微软雅黑" panose="020B0503020204020204" pitchFamily="34" charset="-122"/>
                <a:ea typeface="微软雅黑" panose="020B0503020204020204" pitchFamily="34" charset="-122"/>
              </a:endParaRPr>
            </a:p>
          </p:txBody>
        </p:sp>
        <p:sp>
          <p:nvSpPr>
            <p:cNvPr id="57" name="TextBox 56"/>
            <p:cNvSpPr txBox="1"/>
            <p:nvPr/>
          </p:nvSpPr>
          <p:spPr>
            <a:xfrm>
              <a:off x="1680026" y="2560292"/>
              <a:ext cx="2878952" cy="369340"/>
            </a:xfrm>
            <a:prstGeom prst="rect">
              <a:avLst/>
            </a:prstGeom>
            <a:noFill/>
          </p:spPr>
          <p:txBody>
            <a:bodyPr lIns="0" tIns="0" rIns="0" bIns="0">
              <a:spAutoFit/>
            </a:bodyPr>
            <a:lstStyle/>
            <a:p>
              <a:pPr defTabSz="1450340">
                <a:defRPr/>
              </a:pPr>
              <a:r>
                <a:rPr lang="zh-CN" altLang="en-US" sz="1200" dirty="0">
                  <a:solidFill>
                    <a:schemeClr val="bg1">
                      <a:lumMod val="50000"/>
                    </a:schemeClr>
                  </a:solidFill>
                  <a:latin typeface="微软雅黑" panose="020B0503020204020204" pitchFamily="34" charset="-122"/>
                  <a:ea typeface="微软雅黑" panose="020B0503020204020204" pitchFamily="34" charset="-122"/>
                  <a:cs typeface="Open Sans" panose="020B0606030504020204" pitchFamily="34" charset="0"/>
                </a:rPr>
                <a:t>点击更改您的文字内容以下内容并没有什么实际意义</a:t>
              </a:r>
              <a:endParaRPr lang="en-US" altLang="zh-CN" sz="1200" dirty="0">
                <a:solidFill>
                  <a:schemeClr val="bg1">
                    <a:lumMod val="50000"/>
                  </a:schemeClr>
                </a:solidFill>
                <a:latin typeface="微软雅黑" panose="020B0503020204020204" pitchFamily="34" charset="-122"/>
                <a:ea typeface="微软雅黑" panose="020B0503020204020204" pitchFamily="34" charset="-122"/>
                <a:cs typeface="Open Sans" panose="020B0606030504020204" pitchFamily="34" charset="0"/>
              </a:endParaRPr>
            </a:p>
          </p:txBody>
        </p:sp>
      </p:grpSp>
      <p:grpSp>
        <p:nvGrpSpPr>
          <p:cNvPr id="58" name="Group 57"/>
          <p:cNvGrpSpPr/>
          <p:nvPr/>
        </p:nvGrpSpPr>
        <p:grpSpPr bwMode="auto">
          <a:xfrm>
            <a:off x="8286073" y="4525964"/>
            <a:ext cx="2953427" cy="709056"/>
            <a:chOff x="1603804" y="2220559"/>
            <a:chExt cx="2955174" cy="709072"/>
          </a:xfrm>
        </p:grpSpPr>
        <p:sp>
          <p:nvSpPr>
            <p:cNvPr id="59" name="Text Placeholder 2"/>
            <p:cNvSpPr txBox="1"/>
            <p:nvPr/>
          </p:nvSpPr>
          <p:spPr>
            <a:xfrm>
              <a:off x="1603804" y="2220559"/>
              <a:ext cx="2013520" cy="261943"/>
            </a:xfrm>
            <a:prstGeom prst="rect">
              <a:avLst/>
            </a:prstGeom>
            <a:noFill/>
          </p:spPr>
          <p:txBody>
            <a:bodyPr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defTabSz="913765">
                <a:defRPr/>
              </a:pPr>
              <a:r>
                <a:rPr lang="zh-CN" altLang="en-US" sz="1600" dirty="0">
                  <a:solidFill>
                    <a:schemeClr val="tx1">
                      <a:lumMod val="90000"/>
                      <a:lumOff val="10000"/>
                    </a:schemeClr>
                  </a:solidFill>
                  <a:latin typeface="微软雅黑" panose="020B0503020204020204" pitchFamily="34" charset="-122"/>
                  <a:ea typeface="微软雅黑" panose="020B0503020204020204" pitchFamily="34" charset="-122"/>
                </a:rPr>
                <a:t>这里输入标题</a:t>
              </a:r>
              <a:endParaRPr lang="en-US" altLang="zh-CN" sz="1600" dirty="0">
                <a:solidFill>
                  <a:schemeClr val="tx1">
                    <a:lumMod val="90000"/>
                    <a:lumOff val="10000"/>
                  </a:schemeClr>
                </a:solidFill>
                <a:latin typeface="微软雅黑" panose="020B0503020204020204" pitchFamily="34" charset="-122"/>
                <a:ea typeface="微软雅黑" panose="020B0503020204020204" pitchFamily="34" charset="-122"/>
              </a:endParaRPr>
            </a:p>
          </p:txBody>
        </p:sp>
        <p:sp>
          <p:nvSpPr>
            <p:cNvPr id="60" name="TextBox 59"/>
            <p:cNvSpPr txBox="1"/>
            <p:nvPr/>
          </p:nvSpPr>
          <p:spPr>
            <a:xfrm>
              <a:off x="1680026" y="2560291"/>
              <a:ext cx="2878952" cy="369340"/>
            </a:xfrm>
            <a:prstGeom prst="rect">
              <a:avLst/>
            </a:prstGeom>
            <a:noFill/>
          </p:spPr>
          <p:txBody>
            <a:bodyPr lIns="0" tIns="0" rIns="0" bIns="0">
              <a:spAutoFit/>
            </a:bodyPr>
            <a:lstStyle/>
            <a:p>
              <a:pPr defTabSz="1450340">
                <a:defRPr/>
              </a:pPr>
              <a:r>
                <a:rPr lang="zh-CN" altLang="en-US" sz="1200" dirty="0">
                  <a:solidFill>
                    <a:schemeClr val="bg1">
                      <a:lumMod val="50000"/>
                    </a:schemeClr>
                  </a:solidFill>
                  <a:latin typeface="微软雅黑" panose="020B0503020204020204" pitchFamily="34" charset="-122"/>
                  <a:ea typeface="微软雅黑" panose="020B0503020204020204" pitchFamily="34" charset="-122"/>
                  <a:cs typeface="Open Sans" panose="020B0606030504020204" pitchFamily="34" charset="0"/>
                </a:rPr>
                <a:t>点击更改您的文字内容以下内容并没有什么实际意义</a:t>
              </a:r>
              <a:endParaRPr lang="en-US" altLang="zh-CN" sz="1200" dirty="0">
                <a:solidFill>
                  <a:schemeClr val="bg1">
                    <a:lumMod val="50000"/>
                  </a:schemeClr>
                </a:solidFill>
                <a:latin typeface="微软雅黑" panose="020B0503020204020204" pitchFamily="34" charset="-122"/>
                <a:ea typeface="微软雅黑" panose="020B0503020204020204" pitchFamily="34" charset="-122"/>
                <a:cs typeface="Open Sans" panose="020B0606030504020204" pitchFamily="34" charset="0"/>
              </a:endParaRPr>
            </a:p>
          </p:txBody>
        </p:sp>
      </p:grpSp>
      <p:grpSp>
        <p:nvGrpSpPr>
          <p:cNvPr id="61" name="Group 60"/>
          <p:cNvGrpSpPr/>
          <p:nvPr/>
        </p:nvGrpSpPr>
        <p:grpSpPr bwMode="auto">
          <a:xfrm>
            <a:off x="931869" y="4525964"/>
            <a:ext cx="2958187" cy="709058"/>
            <a:chOff x="1679271" y="2220559"/>
            <a:chExt cx="2959965" cy="709073"/>
          </a:xfrm>
        </p:grpSpPr>
        <p:sp>
          <p:nvSpPr>
            <p:cNvPr id="62" name="Text Placeholder 2"/>
            <p:cNvSpPr txBox="1"/>
            <p:nvPr/>
          </p:nvSpPr>
          <p:spPr>
            <a:xfrm>
              <a:off x="2625698" y="2220559"/>
              <a:ext cx="2013538" cy="261943"/>
            </a:xfrm>
            <a:prstGeom prst="rect">
              <a:avLst/>
            </a:prstGeom>
            <a:noFill/>
          </p:spPr>
          <p:txBody>
            <a:bodyPr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defTabSz="913765">
                <a:defRPr/>
              </a:pPr>
              <a:r>
                <a:rPr lang="zh-CN" altLang="en-US" sz="1600" dirty="0">
                  <a:solidFill>
                    <a:schemeClr val="tx1">
                      <a:lumMod val="90000"/>
                      <a:lumOff val="10000"/>
                    </a:schemeClr>
                  </a:solidFill>
                  <a:latin typeface="微软雅黑" panose="020B0503020204020204" pitchFamily="34" charset="-122"/>
                  <a:ea typeface="微软雅黑" panose="020B0503020204020204" pitchFamily="34" charset="-122"/>
                </a:rPr>
                <a:t>这里输入标题</a:t>
              </a:r>
              <a:endParaRPr lang="en-US" altLang="zh-CN" sz="1600" dirty="0">
                <a:solidFill>
                  <a:schemeClr val="tx1">
                    <a:lumMod val="90000"/>
                    <a:lumOff val="10000"/>
                  </a:schemeClr>
                </a:solidFill>
                <a:latin typeface="微软雅黑" panose="020B0503020204020204" pitchFamily="34" charset="-122"/>
                <a:ea typeface="微软雅黑" panose="020B0503020204020204" pitchFamily="34" charset="-122"/>
              </a:endParaRPr>
            </a:p>
          </p:txBody>
        </p:sp>
        <p:sp>
          <p:nvSpPr>
            <p:cNvPr id="63" name="TextBox 62"/>
            <p:cNvSpPr txBox="1"/>
            <p:nvPr/>
          </p:nvSpPr>
          <p:spPr>
            <a:xfrm>
              <a:off x="1679271" y="2560292"/>
              <a:ext cx="2878979" cy="369340"/>
            </a:xfrm>
            <a:prstGeom prst="rect">
              <a:avLst/>
            </a:prstGeom>
            <a:noFill/>
          </p:spPr>
          <p:txBody>
            <a:bodyPr lIns="0" tIns="0" rIns="0" bIns="0">
              <a:spAutoFit/>
            </a:bodyPr>
            <a:lstStyle/>
            <a:p>
              <a:pPr algn="r" defTabSz="1450340">
                <a:defRPr/>
              </a:pPr>
              <a:r>
                <a:rPr lang="zh-CN" altLang="en-US" sz="1200" dirty="0">
                  <a:solidFill>
                    <a:schemeClr val="bg1">
                      <a:lumMod val="50000"/>
                    </a:schemeClr>
                  </a:solidFill>
                  <a:latin typeface="微软雅黑" panose="020B0503020204020204" pitchFamily="34" charset="-122"/>
                  <a:ea typeface="微软雅黑" panose="020B0503020204020204" pitchFamily="34" charset="-122"/>
                  <a:cs typeface="Open Sans" panose="020B0606030504020204" pitchFamily="34" charset="0"/>
                </a:rPr>
                <a:t>点击更改您的文字内容以下内容并没有什么实际意义</a:t>
              </a:r>
              <a:endParaRPr lang="en-US" altLang="zh-CN" sz="1200" dirty="0">
                <a:solidFill>
                  <a:schemeClr val="bg1">
                    <a:lumMod val="50000"/>
                  </a:schemeClr>
                </a:solidFill>
                <a:latin typeface="微软雅黑" panose="020B0503020204020204" pitchFamily="34" charset="-122"/>
                <a:ea typeface="微软雅黑" panose="020B0503020204020204" pitchFamily="34" charset="-122"/>
                <a:cs typeface="Open Sans" panose="020B0606030504020204" pitchFamily="34" charset="0"/>
              </a:endParaRPr>
            </a:p>
          </p:txBody>
        </p:sp>
      </p:grpSp>
      <p:grpSp>
        <p:nvGrpSpPr>
          <p:cNvPr id="64" name="Group 63"/>
          <p:cNvGrpSpPr/>
          <p:nvPr/>
        </p:nvGrpSpPr>
        <p:grpSpPr bwMode="auto">
          <a:xfrm>
            <a:off x="931869" y="1927227"/>
            <a:ext cx="2958187" cy="709056"/>
            <a:chOff x="1679271" y="2220559"/>
            <a:chExt cx="2959965" cy="709072"/>
          </a:xfrm>
        </p:grpSpPr>
        <p:sp>
          <p:nvSpPr>
            <p:cNvPr id="65" name="Text Placeholder 2"/>
            <p:cNvSpPr txBox="1"/>
            <p:nvPr/>
          </p:nvSpPr>
          <p:spPr>
            <a:xfrm>
              <a:off x="2625698" y="2220559"/>
              <a:ext cx="2013538" cy="261944"/>
            </a:xfrm>
            <a:prstGeom prst="rect">
              <a:avLst/>
            </a:prstGeom>
            <a:noFill/>
          </p:spPr>
          <p:txBody>
            <a:bodyPr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defTabSz="913765">
                <a:defRPr/>
              </a:pPr>
              <a:r>
                <a:rPr lang="zh-CN" altLang="en-US" sz="1600" dirty="0">
                  <a:solidFill>
                    <a:schemeClr val="tx1">
                      <a:lumMod val="90000"/>
                      <a:lumOff val="10000"/>
                    </a:schemeClr>
                  </a:solidFill>
                  <a:latin typeface="微软雅黑" panose="020B0503020204020204" pitchFamily="34" charset="-122"/>
                  <a:ea typeface="微软雅黑" panose="020B0503020204020204" pitchFamily="34" charset="-122"/>
                </a:rPr>
                <a:t>这里输入标题</a:t>
              </a:r>
              <a:endParaRPr lang="en-US" altLang="zh-CN" sz="1600" dirty="0">
                <a:solidFill>
                  <a:schemeClr val="tx1">
                    <a:lumMod val="90000"/>
                    <a:lumOff val="10000"/>
                  </a:schemeClr>
                </a:solidFill>
                <a:latin typeface="微软雅黑" panose="020B0503020204020204" pitchFamily="34" charset="-122"/>
                <a:ea typeface="微软雅黑" panose="020B0503020204020204" pitchFamily="34" charset="-122"/>
              </a:endParaRPr>
            </a:p>
          </p:txBody>
        </p:sp>
        <p:sp>
          <p:nvSpPr>
            <p:cNvPr id="66" name="TextBox 65"/>
            <p:cNvSpPr txBox="1"/>
            <p:nvPr/>
          </p:nvSpPr>
          <p:spPr>
            <a:xfrm>
              <a:off x="1679271" y="2560291"/>
              <a:ext cx="2878979" cy="369340"/>
            </a:xfrm>
            <a:prstGeom prst="rect">
              <a:avLst/>
            </a:prstGeom>
            <a:noFill/>
          </p:spPr>
          <p:txBody>
            <a:bodyPr lIns="0" tIns="0" rIns="0" bIns="0">
              <a:spAutoFit/>
            </a:bodyPr>
            <a:lstStyle/>
            <a:p>
              <a:pPr algn="r" defTabSz="1450340">
                <a:defRPr/>
              </a:pPr>
              <a:r>
                <a:rPr lang="zh-CN" altLang="en-US" sz="1200" dirty="0">
                  <a:solidFill>
                    <a:schemeClr val="bg1">
                      <a:lumMod val="50000"/>
                    </a:schemeClr>
                  </a:solidFill>
                  <a:latin typeface="微软雅黑" panose="020B0503020204020204" pitchFamily="34" charset="-122"/>
                  <a:ea typeface="微软雅黑" panose="020B0503020204020204" pitchFamily="34" charset="-122"/>
                  <a:cs typeface="Open Sans" panose="020B0606030504020204" pitchFamily="34" charset="0"/>
                </a:rPr>
                <a:t>点击更改您的文字内容以下内容并没有什么实际意义</a:t>
              </a:r>
              <a:endParaRPr lang="en-US" altLang="zh-CN" sz="1200" dirty="0">
                <a:solidFill>
                  <a:schemeClr val="bg1">
                    <a:lumMod val="50000"/>
                  </a:schemeClr>
                </a:solidFill>
                <a:latin typeface="微软雅黑" panose="020B0503020204020204" pitchFamily="34" charset="-122"/>
                <a:ea typeface="微软雅黑" panose="020B0503020204020204" pitchFamily="34" charset="-122"/>
                <a:cs typeface="Open Sans" panose="020B0606030504020204" pitchFamily="34" charset="0"/>
              </a:endParaRPr>
            </a:p>
          </p:txBody>
        </p:sp>
      </p:grpSp>
      <p:grpSp>
        <p:nvGrpSpPr>
          <p:cNvPr id="13" name="Group 12"/>
          <p:cNvGrpSpPr/>
          <p:nvPr/>
        </p:nvGrpSpPr>
        <p:grpSpPr bwMode="auto">
          <a:xfrm>
            <a:off x="5162839" y="2774951"/>
            <a:ext cx="1891716" cy="1892300"/>
            <a:chOff x="5161898" y="2774830"/>
            <a:chExt cx="1892225" cy="1892223"/>
          </a:xfrm>
        </p:grpSpPr>
        <p:grpSp>
          <p:nvGrpSpPr>
            <p:cNvPr id="51231" name="Group 27"/>
            <p:cNvGrpSpPr/>
            <p:nvPr/>
          </p:nvGrpSpPr>
          <p:grpSpPr bwMode="auto">
            <a:xfrm>
              <a:off x="5161898" y="2774830"/>
              <a:ext cx="1892225" cy="1892223"/>
              <a:chOff x="3795843" y="1995681"/>
              <a:chExt cx="1589462" cy="1589460"/>
            </a:xfrm>
          </p:grpSpPr>
          <p:sp>
            <p:nvSpPr>
              <p:cNvPr id="47" name="Freeform 46"/>
              <p:cNvSpPr/>
              <p:nvPr/>
            </p:nvSpPr>
            <p:spPr>
              <a:xfrm>
                <a:off x="3943855" y="2143693"/>
                <a:ext cx="1293438" cy="1293436"/>
              </a:xfrm>
              <a:custGeom>
                <a:avLst/>
                <a:gdLst>
                  <a:gd name="connsiteX0" fmla="*/ 0 w 1293577"/>
                  <a:gd name="connsiteY0" fmla="*/ 646789 h 1293577"/>
                  <a:gd name="connsiteX1" fmla="*/ 189441 w 1293577"/>
                  <a:gd name="connsiteY1" fmla="*/ 189440 h 1293577"/>
                  <a:gd name="connsiteX2" fmla="*/ 646790 w 1293577"/>
                  <a:gd name="connsiteY2" fmla="*/ 1 h 1293577"/>
                  <a:gd name="connsiteX3" fmla="*/ 1104139 w 1293577"/>
                  <a:gd name="connsiteY3" fmla="*/ 189442 h 1293577"/>
                  <a:gd name="connsiteX4" fmla="*/ 1293578 w 1293577"/>
                  <a:gd name="connsiteY4" fmla="*/ 646791 h 1293577"/>
                  <a:gd name="connsiteX5" fmla="*/ 1104138 w 1293577"/>
                  <a:gd name="connsiteY5" fmla="*/ 1104140 h 1293577"/>
                  <a:gd name="connsiteX6" fmla="*/ 646789 w 1293577"/>
                  <a:gd name="connsiteY6" fmla="*/ 1293580 h 1293577"/>
                  <a:gd name="connsiteX7" fmla="*/ 189440 w 1293577"/>
                  <a:gd name="connsiteY7" fmla="*/ 1104139 h 1293577"/>
                  <a:gd name="connsiteX8" fmla="*/ 0 w 1293577"/>
                  <a:gd name="connsiteY8" fmla="*/ 646790 h 1293577"/>
                  <a:gd name="connsiteX9" fmla="*/ 0 w 1293577"/>
                  <a:gd name="connsiteY9" fmla="*/ 646789 h 1293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93577" h="1293577">
                    <a:moveTo>
                      <a:pt x="0" y="646789"/>
                    </a:moveTo>
                    <a:cubicBezTo>
                      <a:pt x="0" y="475250"/>
                      <a:pt x="68144" y="310737"/>
                      <a:pt x="189441" y="189440"/>
                    </a:cubicBezTo>
                    <a:cubicBezTo>
                      <a:pt x="310738" y="68144"/>
                      <a:pt x="475251" y="0"/>
                      <a:pt x="646790" y="1"/>
                    </a:cubicBezTo>
                    <a:cubicBezTo>
                      <a:pt x="818329" y="1"/>
                      <a:pt x="982842" y="68145"/>
                      <a:pt x="1104139" y="189442"/>
                    </a:cubicBezTo>
                    <a:cubicBezTo>
                      <a:pt x="1225435" y="310739"/>
                      <a:pt x="1293579" y="475252"/>
                      <a:pt x="1293578" y="646791"/>
                    </a:cubicBezTo>
                    <a:cubicBezTo>
                      <a:pt x="1293578" y="818330"/>
                      <a:pt x="1225434" y="982844"/>
                      <a:pt x="1104138" y="1104140"/>
                    </a:cubicBezTo>
                    <a:cubicBezTo>
                      <a:pt x="982841" y="1225436"/>
                      <a:pt x="818328" y="1293580"/>
                      <a:pt x="646789" y="1293580"/>
                    </a:cubicBezTo>
                    <a:cubicBezTo>
                      <a:pt x="475250" y="1293580"/>
                      <a:pt x="310736" y="1225436"/>
                      <a:pt x="189440" y="1104139"/>
                    </a:cubicBezTo>
                    <a:cubicBezTo>
                      <a:pt x="68144" y="982842"/>
                      <a:pt x="0" y="818329"/>
                      <a:pt x="0" y="646790"/>
                    </a:cubicBezTo>
                    <a:lnTo>
                      <a:pt x="0" y="646789"/>
                    </a:lnTo>
                    <a:close/>
                  </a:path>
                </a:pathLst>
              </a:custGeom>
              <a:solidFill>
                <a:srgbClr val="2F4054"/>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301600" tIns="301600" rIns="301600" bIns="301600" spcCol="1270" anchor="b"/>
              <a:lstStyle/>
              <a:p>
                <a:pPr algn="ctr" defTabSz="1288415">
                  <a:lnSpc>
                    <a:spcPct val="90000"/>
                  </a:lnSpc>
                  <a:spcAft>
                    <a:spcPct val="35000"/>
                  </a:spcAft>
                  <a:defRPr/>
                </a:pPr>
                <a:endParaRPr lang="en-US" sz="5465" dirty="0"/>
              </a:p>
            </p:txBody>
          </p:sp>
          <p:sp>
            <p:nvSpPr>
              <p:cNvPr id="48" name="Oval 47"/>
              <p:cNvSpPr>
                <a:spLocks noChangeAspect="1"/>
              </p:cNvSpPr>
              <p:nvPr/>
            </p:nvSpPr>
            <p:spPr>
              <a:xfrm>
                <a:off x="3795843" y="1995681"/>
                <a:ext cx="1589462" cy="1589460"/>
              </a:xfrm>
              <a:prstGeom prst="ellipse">
                <a:avLst/>
              </a:prstGeom>
              <a:noFill/>
              <a:ln w="19050">
                <a:no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912495" fontAlgn="base">
                  <a:spcBef>
                    <a:spcPct val="0"/>
                  </a:spcBef>
                  <a:spcAft>
                    <a:spcPct val="0"/>
                  </a:spcAft>
                  <a:defRPr>
                    <a:solidFill>
                      <a:schemeClr val="tx1"/>
                    </a:solidFill>
                    <a:latin typeface="Calibri" panose="020F0502020204030204" pitchFamily="34" charset="0"/>
                  </a:defRPr>
                </a:lvl6pPr>
                <a:lvl7pPr marL="2971800" indent="-228600" defTabSz="912495" fontAlgn="base">
                  <a:spcBef>
                    <a:spcPct val="0"/>
                  </a:spcBef>
                  <a:spcAft>
                    <a:spcPct val="0"/>
                  </a:spcAft>
                  <a:defRPr>
                    <a:solidFill>
                      <a:schemeClr val="tx1"/>
                    </a:solidFill>
                    <a:latin typeface="Calibri" panose="020F0502020204030204" pitchFamily="34" charset="0"/>
                  </a:defRPr>
                </a:lvl7pPr>
                <a:lvl8pPr marL="3429000" indent="-228600" defTabSz="912495" fontAlgn="base">
                  <a:spcBef>
                    <a:spcPct val="0"/>
                  </a:spcBef>
                  <a:spcAft>
                    <a:spcPct val="0"/>
                  </a:spcAft>
                  <a:defRPr>
                    <a:solidFill>
                      <a:schemeClr val="tx1"/>
                    </a:solidFill>
                    <a:latin typeface="Calibri" panose="020F0502020204030204" pitchFamily="34" charset="0"/>
                  </a:defRPr>
                </a:lvl8pPr>
                <a:lvl9pPr marL="3886200" indent="-228600" defTabSz="912495" fontAlgn="base">
                  <a:spcBef>
                    <a:spcPct val="0"/>
                  </a:spcBef>
                  <a:spcAft>
                    <a:spcPct val="0"/>
                  </a:spcAft>
                  <a:defRPr>
                    <a:solidFill>
                      <a:schemeClr val="tx1"/>
                    </a:solidFill>
                    <a:latin typeface="Calibri" panose="020F0502020204030204" pitchFamily="34" charset="0"/>
                  </a:defRPr>
                </a:lvl9pPr>
              </a:lstStyle>
              <a:p>
                <a:pPr algn="ctr" eaLnBrk="1" hangingPunct="1"/>
                <a:endParaRPr lang="zh-CN" altLang="zh-CN" sz="2400">
                  <a:solidFill>
                    <a:srgbClr val="FFFFFF"/>
                  </a:solidFill>
                </a:endParaRPr>
              </a:p>
            </p:txBody>
          </p:sp>
        </p:grpSp>
        <p:grpSp>
          <p:nvGrpSpPr>
            <p:cNvPr id="54" name="Group 53"/>
            <p:cNvGrpSpPr/>
            <p:nvPr/>
          </p:nvGrpSpPr>
          <p:grpSpPr>
            <a:xfrm>
              <a:off x="5609853" y="3349215"/>
              <a:ext cx="925276" cy="787356"/>
              <a:chOff x="2057401" y="1725613"/>
              <a:chExt cx="1214438" cy="1073150"/>
            </a:xfrm>
            <a:solidFill>
              <a:schemeClr val="bg1"/>
            </a:solidFill>
          </p:grpSpPr>
          <p:sp>
            <p:nvSpPr>
              <p:cNvPr id="67" name="Oval 11"/>
              <p:cNvSpPr>
                <a:spLocks noChangeArrowheads="1"/>
              </p:cNvSpPr>
              <p:nvPr/>
            </p:nvSpPr>
            <p:spPr bwMode="auto">
              <a:xfrm>
                <a:off x="2500313" y="2616200"/>
                <a:ext cx="182563" cy="182563"/>
              </a:xfrm>
              <a:prstGeom prst="ellipse">
                <a:avLst/>
              </a:prstGeom>
              <a:grpFill/>
              <a:ln w="9525">
                <a:noFill/>
                <a:round/>
              </a:ln>
            </p:spPr>
            <p:txBody>
              <a:bodyPr lIns="162510" tIns="81255" rIns="162510" bIns="81255"/>
              <a:lstStyle/>
              <a:p>
                <a:pPr defTabSz="913765">
                  <a:defRPr/>
                </a:pPr>
                <a:endParaRPr lang="en-US" sz="2400"/>
              </a:p>
            </p:txBody>
          </p:sp>
          <p:sp>
            <p:nvSpPr>
              <p:cNvPr id="68" name="Oval 12"/>
              <p:cNvSpPr>
                <a:spLocks noChangeArrowheads="1"/>
              </p:cNvSpPr>
              <p:nvPr/>
            </p:nvSpPr>
            <p:spPr bwMode="auto">
              <a:xfrm>
                <a:off x="2867026" y="2616200"/>
                <a:ext cx="184150" cy="182563"/>
              </a:xfrm>
              <a:prstGeom prst="ellipse">
                <a:avLst/>
              </a:prstGeom>
              <a:grpFill/>
              <a:ln w="9525">
                <a:noFill/>
                <a:round/>
              </a:ln>
            </p:spPr>
            <p:txBody>
              <a:bodyPr lIns="162510" tIns="81255" rIns="162510" bIns="81255"/>
              <a:lstStyle/>
              <a:p>
                <a:pPr defTabSz="913765">
                  <a:defRPr/>
                </a:pPr>
                <a:endParaRPr lang="en-US" sz="2400"/>
              </a:p>
            </p:txBody>
          </p:sp>
          <p:sp>
            <p:nvSpPr>
              <p:cNvPr id="69" name="Freeform 13"/>
              <p:cNvSpPr>
                <a:spLocks noEditPoints="1"/>
              </p:cNvSpPr>
              <p:nvPr/>
            </p:nvSpPr>
            <p:spPr bwMode="auto">
              <a:xfrm>
                <a:off x="2057401" y="1725613"/>
                <a:ext cx="1214438" cy="823913"/>
              </a:xfrm>
              <a:custGeom>
                <a:avLst/>
                <a:gdLst>
                  <a:gd name="T0" fmla="*/ 383 w 390"/>
                  <a:gd name="T1" fmla="*/ 64 h 265"/>
                  <a:gd name="T2" fmla="*/ 364 w 390"/>
                  <a:gd name="T3" fmla="*/ 57 h 265"/>
                  <a:gd name="T4" fmla="*/ 105 w 390"/>
                  <a:gd name="T5" fmla="*/ 57 h 265"/>
                  <a:gd name="T6" fmla="*/ 102 w 390"/>
                  <a:gd name="T7" fmla="*/ 44 h 265"/>
                  <a:gd name="T8" fmla="*/ 61 w 390"/>
                  <a:gd name="T9" fmla="*/ 0 h 265"/>
                  <a:gd name="T10" fmla="*/ 0 w 390"/>
                  <a:gd name="T11" fmla="*/ 0 h 265"/>
                  <a:gd name="T12" fmla="*/ 14 w 390"/>
                  <a:gd name="T13" fmla="*/ 28 h 265"/>
                  <a:gd name="T14" fmla="*/ 62 w 390"/>
                  <a:gd name="T15" fmla="*/ 28 h 265"/>
                  <a:gd name="T16" fmla="*/ 75 w 390"/>
                  <a:gd name="T17" fmla="*/ 44 h 265"/>
                  <a:gd name="T18" fmla="*/ 116 w 390"/>
                  <a:gd name="T19" fmla="*/ 242 h 265"/>
                  <a:gd name="T20" fmla="*/ 163 w 390"/>
                  <a:gd name="T21" fmla="*/ 265 h 265"/>
                  <a:gd name="T22" fmla="*/ 327 w 390"/>
                  <a:gd name="T23" fmla="*/ 265 h 265"/>
                  <a:gd name="T24" fmla="*/ 352 w 390"/>
                  <a:gd name="T25" fmla="*/ 239 h 265"/>
                  <a:gd name="T26" fmla="*/ 166 w 390"/>
                  <a:gd name="T27" fmla="*/ 239 h 265"/>
                  <a:gd name="T28" fmla="*/ 138 w 390"/>
                  <a:gd name="T29" fmla="*/ 213 h 265"/>
                  <a:gd name="T30" fmla="*/ 130 w 390"/>
                  <a:gd name="T31" fmla="*/ 172 h 265"/>
                  <a:gd name="T32" fmla="*/ 362 w 390"/>
                  <a:gd name="T33" fmla="*/ 172 h 265"/>
                  <a:gd name="T34" fmla="*/ 362 w 390"/>
                  <a:gd name="T35" fmla="*/ 172 h 265"/>
                  <a:gd name="T36" fmla="*/ 382 w 390"/>
                  <a:gd name="T37" fmla="*/ 153 h 265"/>
                  <a:gd name="T38" fmla="*/ 390 w 390"/>
                  <a:gd name="T39" fmla="*/ 81 h 265"/>
                  <a:gd name="T40" fmla="*/ 383 w 390"/>
                  <a:gd name="T41" fmla="*/ 64 h 265"/>
                  <a:gd name="T42" fmla="*/ 356 w 390"/>
                  <a:gd name="T43" fmla="*/ 143 h 265"/>
                  <a:gd name="T44" fmla="*/ 123 w 390"/>
                  <a:gd name="T45" fmla="*/ 143 h 265"/>
                  <a:gd name="T46" fmla="*/ 112 w 390"/>
                  <a:gd name="T47" fmla="*/ 90 h 265"/>
                  <a:gd name="T48" fmla="*/ 362 w 390"/>
                  <a:gd name="T49" fmla="*/ 90 h 265"/>
                  <a:gd name="T50" fmla="*/ 356 w 390"/>
                  <a:gd name="T51" fmla="*/ 143 h 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90" h="265">
                    <a:moveTo>
                      <a:pt x="383" y="64"/>
                    </a:moveTo>
                    <a:cubicBezTo>
                      <a:pt x="377" y="57"/>
                      <a:pt x="364" y="57"/>
                      <a:pt x="364" y="57"/>
                    </a:cubicBezTo>
                    <a:cubicBezTo>
                      <a:pt x="105" y="57"/>
                      <a:pt x="105" y="57"/>
                      <a:pt x="105" y="57"/>
                    </a:cubicBezTo>
                    <a:cubicBezTo>
                      <a:pt x="102" y="44"/>
                      <a:pt x="102" y="44"/>
                      <a:pt x="102" y="44"/>
                    </a:cubicBezTo>
                    <a:cubicBezTo>
                      <a:pt x="102" y="44"/>
                      <a:pt x="96" y="0"/>
                      <a:pt x="61" y="0"/>
                    </a:cubicBezTo>
                    <a:cubicBezTo>
                      <a:pt x="26" y="0"/>
                      <a:pt x="0" y="0"/>
                      <a:pt x="0" y="0"/>
                    </a:cubicBezTo>
                    <a:cubicBezTo>
                      <a:pt x="14" y="28"/>
                      <a:pt x="14" y="28"/>
                      <a:pt x="14" y="28"/>
                    </a:cubicBezTo>
                    <a:cubicBezTo>
                      <a:pt x="62" y="28"/>
                      <a:pt x="62" y="28"/>
                      <a:pt x="62" y="28"/>
                    </a:cubicBezTo>
                    <a:cubicBezTo>
                      <a:pt x="62" y="28"/>
                      <a:pt x="73" y="25"/>
                      <a:pt x="75" y="44"/>
                    </a:cubicBezTo>
                    <a:cubicBezTo>
                      <a:pt x="116" y="242"/>
                      <a:pt x="116" y="242"/>
                      <a:pt x="116" y="242"/>
                    </a:cubicBezTo>
                    <a:cubicBezTo>
                      <a:pt x="116" y="242"/>
                      <a:pt x="123" y="265"/>
                      <a:pt x="163" y="265"/>
                    </a:cubicBezTo>
                    <a:cubicBezTo>
                      <a:pt x="163" y="265"/>
                      <a:pt x="304" y="265"/>
                      <a:pt x="327" y="265"/>
                    </a:cubicBezTo>
                    <a:cubicBezTo>
                      <a:pt x="350" y="265"/>
                      <a:pt x="352" y="239"/>
                      <a:pt x="352" y="239"/>
                    </a:cubicBezTo>
                    <a:cubicBezTo>
                      <a:pt x="166" y="239"/>
                      <a:pt x="166" y="239"/>
                      <a:pt x="166" y="239"/>
                    </a:cubicBezTo>
                    <a:cubicBezTo>
                      <a:pt x="166" y="239"/>
                      <a:pt x="142" y="241"/>
                      <a:pt x="138" y="213"/>
                    </a:cubicBezTo>
                    <a:cubicBezTo>
                      <a:pt x="130" y="172"/>
                      <a:pt x="130" y="172"/>
                      <a:pt x="130" y="172"/>
                    </a:cubicBezTo>
                    <a:cubicBezTo>
                      <a:pt x="362" y="172"/>
                      <a:pt x="362" y="172"/>
                      <a:pt x="362" y="172"/>
                    </a:cubicBezTo>
                    <a:cubicBezTo>
                      <a:pt x="362" y="172"/>
                      <a:pt x="362" y="172"/>
                      <a:pt x="362" y="172"/>
                    </a:cubicBezTo>
                    <a:cubicBezTo>
                      <a:pt x="372" y="171"/>
                      <a:pt x="381" y="163"/>
                      <a:pt x="382" y="153"/>
                    </a:cubicBezTo>
                    <a:cubicBezTo>
                      <a:pt x="390" y="81"/>
                      <a:pt x="390" y="81"/>
                      <a:pt x="390" y="81"/>
                    </a:cubicBezTo>
                    <a:cubicBezTo>
                      <a:pt x="390" y="74"/>
                      <a:pt x="390" y="70"/>
                      <a:pt x="383" y="64"/>
                    </a:cubicBezTo>
                    <a:close/>
                    <a:moveTo>
                      <a:pt x="356" y="143"/>
                    </a:moveTo>
                    <a:cubicBezTo>
                      <a:pt x="123" y="143"/>
                      <a:pt x="123" y="143"/>
                      <a:pt x="123" y="143"/>
                    </a:cubicBezTo>
                    <a:cubicBezTo>
                      <a:pt x="112" y="90"/>
                      <a:pt x="112" y="90"/>
                      <a:pt x="112" y="90"/>
                    </a:cubicBezTo>
                    <a:cubicBezTo>
                      <a:pt x="362" y="90"/>
                      <a:pt x="362" y="90"/>
                      <a:pt x="362" y="90"/>
                    </a:cubicBezTo>
                    <a:lnTo>
                      <a:pt x="356" y="143"/>
                    </a:lnTo>
                    <a:close/>
                  </a:path>
                </a:pathLst>
              </a:custGeom>
              <a:grpFill/>
              <a:ln w="9525">
                <a:noFill/>
                <a:round/>
              </a:ln>
            </p:spPr>
            <p:txBody>
              <a:bodyPr lIns="162510" tIns="81255" rIns="162510" bIns="81255"/>
              <a:lstStyle/>
              <a:p>
                <a:pPr defTabSz="913765">
                  <a:defRPr/>
                </a:pPr>
                <a:endParaRPr lang="en-US" sz="2400"/>
              </a:p>
            </p:txBody>
          </p:sp>
        </p:grpSp>
      </p:grpSp>
      <p:grpSp>
        <p:nvGrpSpPr>
          <p:cNvPr id="11" name="Group 10"/>
          <p:cNvGrpSpPr/>
          <p:nvPr/>
        </p:nvGrpSpPr>
        <p:grpSpPr bwMode="auto">
          <a:xfrm>
            <a:off x="4150326" y="1806574"/>
            <a:ext cx="3845327" cy="3824289"/>
            <a:chOff x="4149535" y="1805826"/>
            <a:chExt cx="3847463" cy="3825496"/>
          </a:xfrm>
        </p:grpSpPr>
        <p:grpSp>
          <p:nvGrpSpPr>
            <p:cNvPr id="51213" name="Group 95"/>
            <p:cNvGrpSpPr/>
            <p:nvPr/>
          </p:nvGrpSpPr>
          <p:grpSpPr bwMode="auto">
            <a:xfrm>
              <a:off x="4171499" y="1805826"/>
              <a:ext cx="3825499" cy="3825496"/>
              <a:chOff x="2965298" y="1328882"/>
              <a:chExt cx="3213404" cy="3213402"/>
            </a:xfrm>
          </p:grpSpPr>
          <p:sp>
            <p:nvSpPr>
              <p:cNvPr id="3" name="Block Arc 2"/>
              <p:cNvSpPr/>
              <p:nvPr/>
            </p:nvSpPr>
            <p:spPr>
              <a:xfrm>
                <a:off x="2965521" y="1328882"/>
                <a:ext cx="3213181" cy="3213402"/>
              </a:xfrm>
              <a:prstGeom prst="blockArc">
                <a:avLst>
                  <a:gd name="adj1" fmla="val 5400000"/>
                  <a:gd name="adj2" fmla="val 10800000"/>
                  <a:gd name="adj3" fmla="val 4642"/>
                </a:avLst>
              </a:prstGeom>
              <a:solidFill>
                <a:srgbClr val="79B84B"/>
              </a:solidFill>
              <a:ln>
                <a:noFill/>
              </a:ln>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4" name="Block Arc 3"/>
              <p:cNvSpPr/>
              <p:nvPr/>
            </p:nvSpPr>
            <p:spPr>
              <a:xfrm>
                <a:off x="2965521" y="1328882"/>
                <a:ext cx="3213181" cy="3213402"/>
              </a:xfrm>
              <a:prstGeom prst="blockArc">
                <a:avLst>
                  <a:gd name="adj1" fmla="val 0"/>
                  <a:gd name="adj2" fmla="val 5400000"/>
                  <a:gd name="adj3" fmla="val 4642"/>
                </a:avLst>
              </a:prstGeom>
              <a:solidFill>
                <a:srgbClr val="E6B226"/>
              </a:solidFill>
              <a:ln>
                <a:noFill/>
              </a:ln>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grpSp>
            <p:nvGrpSpPr>
              <p:cNvPr id="51228" name="Group 93"/>
              <p:cNvGrpSpPr/>
              <p:nvPr/>
            </p:nvGrpSpPr>
            <p:grpSpPr bwMode="auto">
              <a:xfrm>
                <a:off x="2965298" y="1328882"/>
                <a:ext cx="3213404" cy="3213402"/>
                <a:chOff x="2965298" y="1328882"/>
                <a:chExt cx="3213404" cy="3213402"/>
              </a:xfrm>
            </p:grpSpPr>
            <p:sp>
              <p:nvSpPr>
                <p:cNvPr id="6" name="Block Arc 5"/>
                <p:cNvSpPr/>
                <p:nvPr/>
              </p:nvSpPr>
              <p:spPr>
                <a:xfrm>
                  <a:off x="2965521" y="1328882"/>
                  <a:ext cx="3213181" cy="3213402"/>
                </a:xfrm>
                <a:prstGeom prst="blockArc">
                  <a:avLst>
                    <a:gd name="adj1" fmla="val 10800000"/>
                    <a:gd name="adj2" fmla="val 16200000"/>
                    <a:gd name="adj3" fmla="val 4642"/>
                  </a:avLst>
                </a:prstGeom>
                <a:solidFill>
                  <a:srgbClr val="FF7254"/>
                </a:solidFill>
                <a:ln>
                  <a:noFill/>
                </a:ln>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7" name="Block Arc 6"/>
                <p:cNvSpPr/>
                <p:nvPr/>
              </p:nvSpPr>
              <p:spPr>
                <a:xfrm>
                  <a:off x="2965521" y="1328882"/>
                  <a:ext cx="3213181" cy="3213402"/>
                </a:xfrm>
                <a:prstGeom prst="blockArc">
                  <a:avLst>
                    <a:gd name="adj1" fmla="val 16200000"/>
                    <a:gd name="adj2" fmla="val 0"/>
                    <a:gd name="adj3" fmla="val 4642"/>
                  </a:avLst>
                </a:prstGeom>
                <a:solidFill>
                  <a:srgbClr val="55BEBB"/>
                </a:solidFill>
                <a:ln>
                  <a:noFill/>
                </a:ln>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grpSp>
        </p:grpSp>
        <p:grpSp>
          <p:nvGrpSpPr>
            <p:cNvPr id="51214" name="Group 8"/>
            <p:cNvGrpSpPr/>
            <p:nvPr/>
          </p:nvGrpSpPr>
          <p:grpSpPr bwMode="auto">
            <a:xfrm>
              <a:off x="6912537" y="1942131"/>
              <a:ext cx="1077986" cy="1077986"/>
              <a:chOff x="6912537" y="1942131"/>
              <a:chExt cx="1077986" cy="1077986"/>
            </a:xfrm>
          </p:grpSpPr>
          <p:sp>
            <p:nvSpPr>
              <p:cNvPr id="15" name="Freeform 14"/>
              <p:cNvSpPr/>
              <p:nvPr/>
            </p:nvSpPr>
            <p:spPr>
              <a:xfrm>
                <a:off x="6912467" y="1942394"/>
                <a:ext cx="1078179" cy="1078253"/>
              </a:xfrm>
              <a:custGeom>
                <a:avLst/>
                <a:gdLst>
                  <a:gd name="connsiteX0" fmla="*/ 0 w 905504"/>
                  <a:gd name="connsiteY0" fmla="*/ 452752 h 905504"/>
                  <a:gd name="connsiteX1" fmla="*/ 132608 w 905504"/>
                  <a:gd name="connsiteY1" fmla="*/ 132608 h 905504"/>
                  <a:gd name="connsiteX2" fmla="*/ 452752 w 905504"/>
                  <a:gd name="connsiteY2" fmla="*/ 0 h 905504"/>
                  <a:gd name="connsiteX3" fmla="*/ 772896 w 905504"/>
                  <a:gd name="connsiteY3" fmla="*/ 132608 h 905504"/>
                  <a:gd name="connsiteX4" fmla="*/ 905504 w 905504"/>
                  <a:gd name="connsiteY4" fmla="*/ 452752 h 905504"/>
                  <a:gd name="connsiteX5" fmla="*/ 772896 w 905504"/>
                  <a:gd name="connsiteY5" fmla="*/ 772896 h 905504"/>
                  <a:gd name="connsiteX6" fmla="*/ 452752 w 905504"/>
                  <a:gd name="connsiteY6" fmla="*/ 905504 h 905504"/>
                  <a:gd name="connsiteX7" fmla="*/ 132608 w 905504"/>
                  <a:gd name="connsiteY7" fmla="*/ 772896 h 905504"/>
                  <a:gd name="connsiteX8" fmla="*/ 0 w 905504"/>
                  <a:gd name="connsiteY8" fmla="*/ 452752 h 905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05504" h="905504">
                    <a:moveTo>
                      <a:pt x="0" y="452752"/>
                    </a:moveTo>
                    <a:cubicBezTo>
                      <a:pt x="0" y="332675"/>
                      <a:pt x="47701" y="217515"/>
                      <a:pt x="132608" y="132608"/>
                    </a:cubicBezTo>
                    <a:cubicBezTo>
                      <a:pt x="217516" y="47701"/>
                      <a:pt x="332675" y="0"/>
                      <a:pt x="452752" y="0"/>
                    </a:cubicBezTo>
                    <a:cubicBezTo>
                      <a:pt x="572829" y="0"/>
                      <a:pt x="687989" y="47701"/>
                      <a:pt x="772896" y="132608"/>
                    </a:cubicBezTo>
                    <a:cubicBezTo>
                      <a:pt x="857803" y="217516"/>
                      <a:pt x="905504" y="332675"/>
                      <a:pt x="905504" y="452752"/>
                    </a:cubicBezTo>
                    <a:cubicBezTo>
                      <a:pt x="905504" y="572829"/>
                      <a:pt x="857803" y="687989"/>
                      <a:pt x="772896" y="772896"/>
                    </a:cubicBezTo>
                    <a:cubicBezTo>
                      <a:pt x="687988" y="857803"/>
                      <a:pt x="572829" y="905504"/>
                      <a:pt x="452752" y="905504"/>
                    </a:cubicBezTo>
                    <a:cubicBezTo>
                      <a:pt x="332675" y="905504"/>
                      <a:pt x="217515" y="857803"/>
                      <a:pt x="132608" y="772896"/>
                    </a:cubicBezTo>
                    <a:cubicBezTo>
                      <a:pt x="47701" y="687988"/>
                      <a:pt x="0" y="572829"/>
                      <a:pt x="0" y="452752"/>
                    </a:cubicBezTo>
                    <a:close/>
                  </a:path>
                </a:pathLst>
              </a:custGeom>
              <a:solidFill>
                <a:srgbClr val="55BEBB"/>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243765" tIns="210612" rIns="210612" bIns="210612" spcCol="1270" anchor="ctr"/>
              <a:lstStyle/>
              <a:p>
                <a:pPr algn="ctr" defTabSz="888365">
                  <a:lnSpc>
                    <a:spcPct val="90000"/>
                  </a:lnSpc>
                  <a:spcAft>
                    <a:spcPct val="35000"/>
                  </a:spcAft>
                  <a:defRPr/>
                </a:pPr>
                <a:endParaRPr lang="en-US" sz="3200" dirty="0"/>
              </a:p>
            </p:txBody>
          </p:sp>
          <p:sp>
            <p:nvSpPr>
              <p:cNvPr id="51225" name="Freeform 61"/>
              <p:cNvSpPr>
                <a:spLocks noEditPoints="1"/>
              </p:cNvSpPr>
              <p:nvPr/>
            </p:nvSpPr>
            <p:spPr bwMode="auto">
              <a:xfrm>
                <a:off x="7187131" y="2303555"/>
                <a:ext cx="542070" cy="425449"/>
              </a:xfrm>
              <a:custGeom>
                <a:avLst/>
                <a:gdLst>
                  <a:gd name="T0" fmla="*/ 255693 w 106"/>
                  <a:gd name="T1" fmla="*/ 56385 h 83"/>
                  <a:gd name="T2" fmla="*/ 260807 w 106"/>
                  <a:gd name="T3" fmla="*/ 56385 h 83"/>
                  <a:gd name="T4" fmla="*/ 260807 w 106"/>
                  <a:gd name="T5" fmla="*/ 220413 h 83"/>
                  <a:gd name="T6" fmla="*/ 97163 w 106"/>
                  <a:gd name="T7" fmla="*/ 138399 h 83"/>
                  <a:gd name="T8" fmla="*/ 97163 w 106"/>
                  <a:gd name="T9" fmla="*/ 133273 h 83"/>
                  <a:gd name="T10" fmla="*/ 281263 w 106"/>
                  <a:gd name="T11" fmla="*/ 215287 h 83"/>
                  <a:gd name="T12" fmla="*/ 286377 w 106"/>
                  <a:gd name="T13" fmla="*/ 220413 h 83"/>
                  <a:gd name="T14" fmla="*/ 444907 w 106"/>
                  <a:gd name="T15" fmla="*/ 138399 h 83"/>
                  <a:gd name="T16" fmla="*/ 286377 w 106"/>
                  <a:gd name="T17" fmla="*/ 56385 h 83"/>
                  <a:gd name="T18" fmla="*/ 281263 w 106"/>
                  <a:gd name="T19" fmla="*/ 56385 h 83"/>
                  <a:gd name="T20" fmla="*/ 76708 w 106"/>
                  <a:gd name="T21" fmla="*/ 148651 h 83"/>
                  <a:gd name="T22" fmla="*/ 5114 w 106"/>
                  <a:gd name="T23" fmla="*/ 179406 h 83"/>
                  <a:gd name="T24" fmla="*/ 5114 w 106"/>
                  <a:gd name="T25" fmla="*/ 189658 h 83"/>
                  <a:gd name="T26" fmla="*/ 173872 w 106"/>
                  <a:gd name="T27" fmla="*/ 271672 h 83"/>
                  <a:gd name="T28" fmla="*/ 245466 w 106"/>
                  <a:gd name="T29" fmla="*/ 235791 h 83"/>
                  <a:gd name="T30" fmla="*/ 536956 w 106"/>
                  <a:gd name="T31" fmla="*/ 82014 h 83"/>
                  <a:gd name="T32" fmla="*/ 536956 w 106"/>
                  <a:gd name="T33" fmla="*/ 92266 h 83"/>
                  <a:gd name="T34" fmla="*/ 465362 w 106"/>
                  <a:gd name="T35" fmla="*/ 128147 h 83"/>
                  <a:gd name="T36" fmla="*/ 296604 w 106"/>
                  <a:gd name="T37" fmla="*/ 41007 h 83"/>
                  <a:gd name="T38" fmla="*/ 368198 w 106"/>
                  <a:gd name="T39" fmla="*/ 0 h 83"/>
                  <a:gd name="T40" fmla="*/ 536956 w 106"/>
                  <a:gd name="T41" fmla="*/ 82014 h 83"/>
                  <a:gd name="T42" fmla="*/ 542070 w 106"/>
                  <a:gd name="T43" fmla="*/ 184532 h 83"/>
                  <a:gd name="T44" fmla="*/ 368198 w 106"/>
                  <a:gd name="T45" fmla="*/ 271672 h 83"/>
                  <a:gd name="T46" fmla="*/ 296604 w 106"/>
                  <a:gd name="T47" fmla="*/ 240917 h 83"/>
                  <a:gd name="T48" fmla="*/ 296604 w 106"/>
                  <a:gd name="T49" fmla="*/ 230665 h 83"/>
                  <a:gd name="T50" fmla="*/ 470476 w 106"/>
                  <a:gd name="T51" fmla="*/ 148651 h 83"/>
                  <a:gd name="T52" fmla="*/ 245466 w 106"/>
                  <a:gd name="T53" fmla="*/ 35881 h 83"/>
                  <a:gd name="T54" fmla="*/ 168758 w 106"/>
                  <a:gd name="T55" fmla="*/ 0 h 83"/>
                  <a:gd name="T56" fmla="*/ 0 w 106"/>
                  <a:gd name="T57" fmla="*/ 87140 h 83"/>
                  <a:gd name="T58" fmla="*/ 71594 w 106"/>
                  <a:gd name="T59" fmla="*/ 128147 h 83"/>
                  <a:gd name="T60" fmla="*/ 245466 w 106"/>
                  <a:gd name="T61" fmla="*/ 46133 h 83"/>
                  <a:gd name="T62" fmla="*/ 245466 w 106"/>
                  <a:gd name="T63" fmla="*/ 35881 h 83"/>
                  <a:gd name="T64" fmla="*/ 281263 w 106"/>
                  <a:gd name="T65" fmla="*/ 420323 h 83"/>
                  <a:gd name="T66" fmla="*/ 286377 w 106"/>
                  <a:gd name="T67" fmla="*/ 425449 h 83"/>
                  <a:gd name="T68" fmla="*/ 460248 w 106"/>
                  <a:gd name="T69" fmla="*/ 333183 h 83"/>
                  <a:gd name="T70" fmla="*/ 455134 w 106"/>
                  <a:gd name="T71" fmla="*/ 251169 h 83"/>
                  <a:gd name="T72" fmla="*/ 373312 w 106"/>
                  <a:gd name="T73" fmla="*/ 292176 h 83"/>
                  <a:gd name="T74" fmla="*/ 368198 w 106"/>
                  <a:gd name="T75" fmla="*/ 292176 h 83"/>
                  <a:gd name="T76" fmla="*/ 286377 w 106"/>
                  <a:gd name="T77" fmla="*/ 251169 h 83"/>
                  <a:gd name="T78" fmla="*/ 281263 w 106"/>
                  <a:gd name="T79" fmla="*/ 256295 h 83"/>
                  <a:gd name="T80" fmla="*/ 86936 w 106"/>
                  <a:gd name="T81" fmla="*/ 251169 h 83"/>
                  <a:gd name="T82" fmla="*/ 168758 w 106"/>
                  <a:gd name="T83" fmla="*/ 292176 h 83"/>
                  <a:gd name="T84" fmla="*/ 255693 w 106"/>
                  <a:gd name="T85" fmla="*/ 251169 h 83"/>
                  <a:gd name="T86" fmla="*/ 260807 w 106"/>
                  <a:gd name="T87" fmla="*/ 256295 h 83"/>
                  <a:gd name="T88" fmla="*/ 260807 w 106"/>
                  <a:gd name="T89" fmla="*/ 425449 h 83"/>
                  <a:gd name="T90" fmla="*/ 86936 w 106"/>
                  <a:gd name="T91" fmla="*/ 338309 h 83"/>
                  <a:gd name="T92" fmla="*/ 81822 w 106"/>
                  <a:gd name="T93" fmla="*/ 256295 h 83"/>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106" h="83">
                    <a:moveTo>
                      <a:pt x="19" y="26"/>
                    </a:moveTo>
                    <a:cubicBezTo>
                      <a:pt x="50" y="11"/>
                      <a:pt x="50" y="11"/>
                      <a:pt x="50" y="11"/>
                    </a:cubicBezTo>
                    <a:cubicBezTo>
                      <a:pt x="50" y="11"/>
                      <a:pt x="51" y="11"/>
                      <a:pt x="51" y="11"/>
                    </a:cubicBezTo>
                    <a:cubicBezTo>
                      <a:pt x="51" y="11"/>
                      <a:pt x="51" y="11"/>
                      <a:pt x="51" y="11"/>
                    </a:cubicBezTo>
                    <a:cubicBezTo>
                      <a:pt x="51" y="42"/>
                      <a:pt x="51" y="42"/>
                      <a:pt x="51" y="42"/>
                    </a:cubicBezTo>
                    <a:cubicBezTo>
                      <a:pt x="51" y="42"/>
                      <a:pt x="51" y="43"/>
                      <a:pt x="51" y="43"/>
                    </a:cubicBezTo>
                    <a:cubicBezTo>
                      <a:pt x="51" y="43"/>
                      <a:pt x="50" y="43"/>
                      <a:pt x="50" y="43"/>
                    </a:cubicBezTo>
                    <a:cubicBezTo>
                      <a:pt x="19" y="27"/>
                      <a:pt x="19" y="27"/>
                      <a:pt x="19" y="27"/>
                    </a:cubicBezTo>
                    <a:cubicBezTo>
                      <a:pt x="19" y="27"/>
                      <a:pt x="19" y="27"/>
                      <a:pt x="19" y="27"/>
                    </a:cubicBezTo>
                    <a:cubicBezTo>
                      <a:pt x="19" y="26"/>
                      <a:pt x="19" y="26"/>
                      <a:pt x="19" y="26"/>
                    </a:cubicBezTo>
                    <a:close/>
                    <a:moveTo>
                      <a:pt x="55" y="11"/>
                    </a:moveTo>
                    <a:cubicBezTo>
                      <a:pt x="55" y="42"/>
                      <a:pt x="55" y="42"/>
                      <a:pt x="55" y="42"/>
                    </a:cubicBezTo>
                    <a:cubicBezTo>
                      <a:pt x="55" y="42"/>
                      <a:pt x="55" y="43"/>
                      <a:pt x="55" y="43"/>
                    </a:cubicBezTo>
                    <a:cubicBezTo>
                      <a:pt x="55" y="43"/>
                      <a:pt x="56" y="43"/>
                      <a:pt x="56" y="43"/>
                    </a:cubicBezTo>
                    <a:cubicBezTo>
                      <a:pt x="87" y="27"/>
                      <a:pt x="87" y="27"/>
                      <a:pt x="87" y="27"/>
                    </a:cubicBezTo>
                    <a:cubicBezTo>
                      <a:pt x="87" y="27"/>
                      <a:pt x="87" y="27"/>
                      <a:pt x="87" y="27"/>
                    </a:cubicBezTo>
                    <a:cubicBezTo>
                      <a:pt x="87" y="26"/>
                      <a:pt x="87" y="26"/>
                      <a:pt x="87" y="26"/>
                    </a:cubicBezTo>
                    <a:cubicBezTo>
                      <a:pt x="56" y="11"/>
                      <a:pt x="56" y="11"/>
                      <a:pt x="56" y="11"/>
                    </a:cubicBezTo>
                    <a:cubicBezTo>
                      <a:pt x="56" y="11"/>
                      <a:pt x="55" y="11"/>
                      <a:pt x="55" y="11"/>
                    </a:cubicBezTo>
                    <a:cubicBezTo>
                      <a:pt x="55" y="11"/>
                      <a:pt x="55" y="11"/>
                      <a:pt x="55" y="11"/>
                    </a:cubicBezTo>
                    <a:close/>
                    <a:moveTo>
                      <a:pt x="48" y="45"/>
                    </a:moveTo>
                    <a:cubicBezTo>
                      <a:pt x="15" y="29"/>
                      <a:pt x="15" y="29"/>
                      <a:pt x="15" y="29"/>
                    </a:cubicBezTo>
                    <a:cubicBezTo>
                      <a:pt x="15" y="29"/>
                      <a:pt x="15" y="29"/>
                      <a:pt x="14" y="29"/>
                    </a:cubicBezTo>
                    <a:cubicBezTo>
                      <a:pt x="1" y="35"/>
                      <a:pt x="1" y="35"/>
                      <a:pt x="1" y="35"/>
                    </a:cubicBezTo>
                    <a:cubicBezTo>
                      <a:pt x="1" y="36"/>
                      <a:pt x="0" y="36"/>
                      <a:pt x="0" y="36"/>
                    </a:cubicBezTo>
                    <a:cubicBezTo>
                      <a:pt x="0" y="37"/>
                      <a:pt x="1" y="37"/>
                      <a:pt x="1" y="37"/>
                    </a:cubicBezTo>
                    <a:cubicBezTo>
                      <a:pt x="33" y="53"/>
                      <a:pt x="33" y="53"/>
                      <a:pt x="33" y="53"/>
                    </a:cubicBezTo>
                    <a:cubicBezTo>
                      <a:pt x="34" y="54"/>
                      <a:pt x="34" y="54"/>
                      <a:pt x="34" y="53"/>
                    </a:cubicBezTo>
                    <a:cubicBezTo>
                      <a:pt x="48" y="47"/>
                      <a:pt x="48" y="47"/>
                      <a:pt x="48" y="47"/>
                    </a:cubicBezTo>
                    <a:cubicBezTo>
                      <a:pt x="48" y="47"/>
                      <a:pt x="48" y="46"/>
                      <a:pt x="48" y="46"/>
                    </a:cubicBezTo>
                    <a:cubicBezTo>
                      <a:pt x="48" y="45"/>
                      <a:pt x="48" y="45"/>
                      <a:pt x="48" y="45"/>
                    </a:cubicBezTo>
                    <a:close/>
                    <a:moveTo>
                      <a:pt x="105" y="16"/>
                    </a:moveTo>
                    <a:cubicBezTo>
                      <a:pt x="105" y="17"/>
                      <a:pt x="106" y="17"/>
                      <a:pt x="106" y="17"/>
                    </a:cubicBezTo>
                    <a:cubicBezTo>
                      <a:pt x="106" y="18"/>
                      <a:pt x="105" y="18"/>
                      <a:pt x="105" y="18"/>
                    </a:cubicBezTo>
                    <a:cubicBezTo>
                      <a:pt x="92" y="25"/>
                      <a:pt x="92" y="25"/>
                      <a:pt x="92" y="25"/>
                    </a:cubicBezTo>
                    <a:cubicBezTo>
                      <a:pt x="91" y="25"/>
                      <a:pt x="91" y="25"/>
                      <a:pt x="91" y="25"/>
                    </a:cubicBezTo>
                    <a:cubicBezTo>
                      <a:pt x="58" y="9"/>
                      <a:pt x="58" y="9"/>
                      <a:pt x="58" y="9"/>
                    </a:cubicBezTo>
                    <a:cubicBezTo>
                      <a:pt x="58" y="8"/>
                      <a:pt x="58" y="8"/>
                      <a:pt x="58" y="8"/>
                    </a:cubicBezTo>
                    <a:cubicBezTo>
                      <a:pt x="58" y="7"/>
                      <a:pt x="58" y="7"/>
                      <a:pt x="58" y="7"/>
                    </a:cubicBezTo>
                    <a:cubicBezTo>
                      <a:pt x="72" y="0"/>
                      <a:pt x="72" y="0"/>
                      <a:pt x="72" y="0"/>
                    </a:cubicBezTo>
                    <a:cubicBezTo>
                      <a:pt x="72" y="0"/>
                      <a:pt x="72" y="0"/>
                      <a:pt x="72" y="0"/>
                    </a:cubicBezTo>
                    <a:cubicBezTo>
                      <a:pt x="105" y="16"/>
                      <a:pt x="105" y="16"/>
                      <a:pt x="105" y="16"/>
                    </a:cubicBezTo>
                    <a:close/>
                    <a:moveTo>
                      <a:pt x="105" y="35"/>
                    </a:moveTo>
                    <a:cubicBezTo>
                      <a:pt x="105" y="36"/>
                      <a:pt x="106" y="36"/>
                      <a:pt x="106" y="36"/>
                    </a:cubicBezTo>
                    <a:cubicBezTo>
                      <a:pt x="106" y="37"/>
                      <a:pt x="105" y="37"/>
                      <a:pt x="105" y="37"/>
                    </a:cubicBezTo>
                    <a:cubicBezTo>
                      <a:pt x="72" y="53"/>
                      <a:pt x="72" y="53"/>
                      <a:pt x="72" y="53"/>
                    </a:cubicBezTo>
                    <a:cubicBezTo>
                      <a:pt x="72" y="54"/>
                      <a:pt x="72" y="54"/>
                      <a:pt x="72" y="53"/>
                    </a:cubicBezTo>
                    <a:cubicBezTo>
                      <a:pt x="58" y="47"/>
                      <a:pt x="58" y="47"/>
                      <a:pt x="58" y="47"/>
                    </a:cubicBezTo>
                    <a:cubicBezTo>
                      <a:pt x="58" y="47"/>
                      <a:pt x="58" y="46"/>
                      <a:pt x="58" y="46"/>
                    </a:cubicBezTo>
                    <a:cubicBezTo>
                      <a:pt x="58" y="45"/>
                      <a:pt x="58" y="45"/>
                      <a:pt x="58" y="45"/>
                    </a:cubicBezTo>
                    <a:cubicBezTo>
                      <a:pt x="91" y="29"/>
                      <a:pt x="91" y="29"/>
                      <a:pt x="91" y="29"/>
                    </a:cubicBezTo>
                    <a:cubicBezTo>
                      <a:pt x="91" y="29"/>
                      <a:pt x="91" y="29"/>
                      <a:pt x="92" y="29"/>
                    </a:cubicBezTo>
                    <a:cubicBezTo>
                      <a:pt x="105" y="35"/>
                      <a:pt x="105" y="35"/>
                      <a:pt x="105" y="35"/>
                    </a:cubicBezTo>
                    <a:close/>
                    <a:moveTo>
                      <a:pt x="48" y="7"/>
                    </a:moveTo>
                    <a:cubicBezTo>
                      <a:pt x="34" y="0"/>
                      <a:pt x="34" y="0"/>
                      <a:pt x="34" y="0"/>
                    </a:cubicBezTo>
                    <a:cubicBezTo>
                      <a:pt x="34" y="0"/>
                      <a:pt x="34" y="0"/>
                      <a:pt x="33" y="0"/>
                    </a:cubicBezTo>
                    <a:cubicBezTo>
                      <a:pt x="1" y="16"/>
                      <a:pt x="1" y="16"/>
                      <a:pt x="1" y="16"/>
                    </a:cubicBezTo>
                    <a:cubicBezTo>
                      <a:pt x="1" y="17"/>
                      <a:pt x="0" y="17"/>
                      <a:pt x="0" y="17"/>
                    </a:cubicBezTo>
                    <a:cubicBezTo>
                      <a:pt x="0" y="18"/>
                      <a:pt x="1" y="18"/>
                      <a:pt x="1" y="18"/>
                    </a:cubicBezTo>
                    <a:cubicBezTo>
                      <a:pt x="14" y="25"/>
                      <a:pt x="14" y="25"/>
                      <a:pt x="14" y="25"/>
                    </a:cubicBezTo>
                    <a:cubicBezTo>
                      <a:pt x="15" y="25"/>
                      <a:pt x="15" y="25"/>
                      <a:pt x="15" y="25"/>
                    </a:cubicBezTo>
                    <a:cubicBezTo>
                      <a:pt x="48" y="9"/>
                      <a:pt x="48" y="9"/>
                      <a:pt x="48" y="9"/>
                    </a:cubicBezTo>
                    <a:cubicBezTo>
                      <a:pt x="48" y="8"/>
                      <a:pt x="48" y="8"/>
                      <a:pt x="48" y="8"/>
                    </a:cubicBezTo>
                    <a:cubicBezTo>
                      <a:pt x="48" y="7"/>
                      <a:pt x="48" y="7"/>
                      <a:pt x="48" y="7"/>
                    </a:cubicBezTo>
                    <a:close/>
                    <a:moveTo>
                      <a:pt x="55" y="50"/>
                    </a:moveTo>
                    <a:cubicBezTo>
                      <a:pt x="55" y="82"/>
                      <a:pt x="55" y="82"/>
                      <a:pt x="55" y="82"/>
                    </a:cubicBezTo>
                    <a:cubicBezTo>
                      <a:pt x="55" y="82"/>
                      <a:pt x="55" y="83"/>
                      <a:pt x="55" y="83"/>
                    </a:cubicBezTo>
                    <a:cubicBezTo>
                      <a:pt x="55" y="83"/>
                      <a:pt x="56" y="83"/>
                      <a:pt x="56" y="83"/>
                    </a:cubicBezTo>
                    <a:cubicBezTo>
                      <a:pt x="89" y="66"/>
                      <a:pt x="89" y="66"/>
                      <a:pt x="89" y="66"/>
                    </a:cubicBezTo>
                    <a:cubicBezTo>
                      <a:pt x="89" y="66"/>
                      <a:pt x="90" y="66"/>
                      <a:pt x="90" y="65"/>
                    </a:cubicBezTo>
                    <a:cubicBezTo>
                      <a:pt x="90" y="50"/>
                      <a:pt x="90" y="50"/>
                      <a:pt x="90" y="50"/>
                    </a:cubicBezTo>
                    <a:cubicBezTo>
                      <a:pt x="90" y="50"/>
                      <a:pt x="89" y="49"/>
                      <a:pt x="89" y="49"/>
                    </a:cubicBezTo>
                    <a:cubicBezTo>
                      <a:pt x="89" y="49"/>
                      <a:pt x="89" y="49"/>
                      <a:pt x="88" y="49"/>
                    </a:cubicBezTo>
                    <a:cubicBezTo>
                      <a:pt x="73" y="57"/>
                      <a:pt x="73" y="57"/>
                      <a:pt x="73" y="57"/>
                    </a:cubicBezTo>
                    <a:cubicBezTo>
                      <a:pt x="72" y="57"/>
                      <a:pt x="72" y="57"/>
                      <a:pt x="72" y="57"/>
                    </a:cubicBezTo>
                    <a:cubicBezTo>
                      <a:pt x="72" y="57"/>
                      <a:pt x="72" y="57"/>
                      <a:pt x="72" y="57"/>
                    </a:cubicBezTo>
                    <a:cubicBezTo>
                      <a:pt x="71" y="57"/>
                      <a:pt x="71" y="57"/>
                      <a:pt x="71" y="57"/>
                    </a:cubicBezTo>
                    <a:cubicBezTo>
                      <a:pt x="56" y="49"/>
                      <a:pt x="56" y="49"/>
                      <a:pt x="56" y="49"/>
                    </a:cubicBezTo>
                    <a:cubicBezTo>
                      <a:pt x="56" y="49"/>
                      <a:pt x="55" y="49"/>
                      <a:pt x="55" y="49"/>
                    </a:cubicBezTo>
                    <a:cubicBezTo>
                      <a:pt x="55" y="49"/>
                      <a:pt x="55" y="50"/>
                      <a:pt x="55" y="50"/>
                    </a:cubicBezTo>
                    <a:close/>
                    <a:moveTo>
                      <a:pt x="16" y="50"/>
                    </a:moveTo>
                    <a:cubicBezTo>
                      <a:pt x="16" y="50"/>
                      <a:pt x="17" y="49"/>
                      <a:pt x="17" y="49"/>
                    </a:cubicBezTo>
                    <a:cubicBezTo>
                      <a:pt x="17" y="49"/>
                      <a:pt x="17" y="49"/>
                      <a:pt x="18" y="49"/>
                    </a:cubicBezTo>
                    <a:cubicBezTo>
                      <a:pt x="33" y="57"/>
                      <a:pt x="33" y="57"/>
                      <a:pt x="33" y="57"/>
                    </a:cubicBezTo>
                    <a:cubicBezTo>
                      <a:pt x="34" y="57"/>
                      <a:pt x="34" y="57"/>
                      <a:pt x="34" y="57"/>
                    </a:cubicBezTo>
                    <a:cubicBezTo>
                      <a:pt x="50" y="49"/>
                      <a:pt x="50" y="49"/>
                      <a:pt x="50" y="49"/>
                    </a:cubicBezTo>
                    <a:cubicBezTo>
                      <a:pt x="50" y="49"/>
                      <a:pt x="51" y="49"/>
                      <a:pt x="51" y="49"/>
                    </a:cubicBezTo>
                    <a:cubicBezTo>
                      <a:pt x="51" y="49"/>
                      <a:pt x="51" y="50"/>
                      <a:pt x="51" y="50"/>
                    </a:cubicBezTo>
                    <a:cubicBezTo>
                      <a:pt x="51" y="82"/>
                      <a:pt x="51" y="82"/>
                      <a:pt x="51" y="82"/>
                    </a:cubicBezTo>
                    <a:cubicBezTo>
                      <a:pt x="51" y="82"/>
                      <a:pt x="51" y="83"/>
                      <a:pt x="51" y="83"/>
                    </a:cubicBezTo>
                    <a:cubicBezTo>
                      <a:pt x="51" y="83"/>
                      <a:pt x="50" y="83"/>
                      <a:pt x="50" y="83"/>
                    </a:cubicBezTo>
                    <a:cubicBezTo>
                      <a:pt x="17" y="66"/>
                      <a:pt x="17" y="66"/>
                      <a:pt x="17" y="66"/>
                    </a:cubicBezTo>
                    <a:cubicBezTo>
                      <a:pt x="17" y="66"/>
                      <a:pt x="16" y="66"/>
                      <a:pt x="16" y="65"/>
                    </a:cubicBezTo>
                    <a:lnTo>
                      <a:pt x="16" y="50"/>
                    </a:lnTo>
                    <a:close/>
                  </a:path>
                </a:pathLst>
              </a:custGeom>
              <a:solidFill>
                <a:schemeClr val="bg1"/>
              </a:solidFill>
              <a:ln w="9525">
                <a:noFill/>
                <a:round/>
              </a:ln>
            </p:spPr>
            <p:txBody>
              <a:bodyPr/>
              <a:lstStyle/>
              <a:p>
                <a:endParaRPr lang="zh-CN" altLang="en-US" sz="2400"/>
              </a:p>
            </p:txBody>
          </p:sp>
        </p:grpSp>
        <p:grpSp>
          <p:nvGrpSpPr>
            <p:cNvPr id="51215" name="Group 7"/>
            <p:cNvGrpSpPr/>
            <p:nvPr/>
          </p:nvGrpSpPr>
          <p:grpSpPr bwMode="auto">
            <a:xfrm>
              <a:off x="6912537" y="4463857"/>
              <a:ext cx="1077986" cy="1077986"/>
              <a:chOff x="6912537" y="4463857"/>
              <a:chExt cx="1077986" cy="1077986"/>
            </a:xfrm>
          </p:grpSpPr>
          <p:sp>
            <p:nvSpPr>
              <p:cNvPr id="18" name="Freeform 17"/>
              <p:cNvSpPr/>
              <p:nvPr/>
            </p:nvSpPr>
            <p:spPr>
              <a:xfrm>
                <a:off x="6912467" y="4464140"/>
                <a:ext cx="1078179" cy="1078253"/>
              </a:xfrm>
              <a:custGeom>
                <a:avLst/>
                <a:gdLst>
                  <a:gd name="connsiteX0" fmla="*/ 0 w 905504"/>
                  <a:gd name="connsiteY0" fmla="*/ 452752 h 905504"/>
                  <a:gd name="connsiteX1" fmla="*/ 132608 w 905504"/>
                  <a:gd name="connsiteY1" fmla="*/ 132608 h 905504"/>
                  <a:gd name="connsiteX2" fmla="*/ 452752 w 905504"/>
                  <a:gd name="connsiteY2" fmla="*/ 0 h 905504"/>
                  <a:gd name="connsiteX3" fmla="*/ 772896 w 905504"/>
                  <a:gd name="connsiteY3" fmla="*/ 132608 h 905504"/>
                  <a:gd name="connsiteX4" fmla="*/ 905504 w 905504"/>
                  <a:gd name="connsiteY4" fmla="*/ 452752 h 905504"/>
                  <a:gd name="connsiteX5" fmla="*/ 772896 w 905504"/>
                  <a:gd name="connsiteY5" fmla="*/ 772896 h 905504"/>
                  <a:gd name="connsiteX6" fmla="*/ 452752 w 905504"/>
                  <a:gd name="connsiteY6" fmla="*/ 905504 h 905504"/>
                  <a:gd name="connsiteX7" fmla="*/ 132608 w 905504"/>
                  <a:gd name="connsiteY7" fmla="*/ 772896 h 905504"/>
                  <a:gd name="connsiteX8" fmla="*/ 0 w 905504"/>
                  <a:gd name="connsiteY8" fmla="*/ 452752 h 905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05504" h="905504">
                    <a:moveTo>
                      <a:pt x="0" y="452752"/>
                    </a:moveTo>
                    <a:cubicBezTo>
                      <a:pt x="0" y="332675"/>
                      <a:pt x="47701" y="217515"/>
                      <a:pt x="132608" y="132608"/>
                    </a:cubicBezTo>
                    <a:cubicBezTo>
                      <a:pt x="217516" y="47701"/>
                      <a:pt x="332675" y="0"/>
                      <a:pt x="452752" y="0"/>
                    </a:cubicBezTo>
                    <a:cubicBezTo>
                      <a:pt x="572829" y="0"/>
                      <a:pt x="687989" y="47701"/>
                      <a:pt x="772896" y="132608"/>
                    </a:cubicBezTo>
                    <a:cubicBezTo>
                      <a:pt x="857803" y="217516"/>
                      <a:pt x="905504" y="332675"/>
                      <a:pt x="905504" y="452752"/>
                    </a:cubicBezTo>
                    <a:cubicBezTo>
                      <a:pt x="905504" y="572829"/>
                      <a:pt x="857803" y="687989"/>
                      <a:pt x="772896" y="772896"/>
                    </a:cubicBezTo>
                    <a:cubicBezTo>
                      <a:pt x="687988" y="857803"/>
                      <a:pt x="572829" y="905504"/>
                      <a:pt x="452752" y="905504"/>
                    </a:cubicBezTo>
                    <a:cubicBezTo>
                      <a:pt x="332675" y="905504"/>
                      <a:pt x="217515" y="857803"/>
                      <a:pt x="132608" y="772896"/>
                    </a:cubicBezTo>
                    <a:cubicBezTo>
                      <a:pt x="47701" y="687988"/>
                      <a:pt x="0" y="572829"/>
                      <a:pt x="0" y="452752"/>
                    </a:cubicBezTo>
                    <a:close/>
                  </a:path>
                </a:pathLst>
              </a:custGeom>
              <a:solidFill>
                <a:srgbClr val="FFBF3F"/>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243765" tIns="365647" rIns="210612" bIns="210612" spcCol="1270" anchor="ctr"/>
              <a:lstStyle/>
              <a:p>
                <a:pPr algn="ctr" defTabSz="888365">
                  <a:lnSpc>
                    <a:spcPct val="90000"/>
                  </a:lnSpc>
                  <a:spcAft>
                    <a:spcPct val="35000"/>
                  </a:spcAft>
                  <a:defRPr/>
                </a:pPr>
                <a:endParaRPr lang="en-US" sz="3200" dirty="0"/>
              </a:p>
            </p:txBody>
          </p:sp>
          <p:grpSp>
            <p:nvGrpSpPr>
              <p:cNvPr id="71" name="Group 70"/>
              <p:cNvGrpSpPr/>
              <p:nvPr/>
            </p:nvGrpSpPr>
            <p:grpSpPr>
              <a:xfrm>
                <a:off x="7232839" y="4729802"/>
                <a:ext cx="460109" cy="535699"/>
                <a:chOff x="1868488" y="-9525"/>
                <a:chExt cx="1111250" cy="1293813"/>
              </a:xfrm>
              <a:solidFill>
                <a:schemeClr val="bg1"/>
              </a:solidFill>
            </p:grpSpPr>
            <p:sp>
              <p:nvSpPr>
                <p:cNvPr id="72" name="Freeform 14"/>
                <p:cNvSpPr>
                  <a:spLocks noEditPoints="1"/>
                </p:cNvSpPr>
                <p:nvPr/>
              </p:nvSpPr>
              <p:spPr bwMode="auto">
                <a:xfrm>
                  <a:off x="1868488" y="-9525"/>
                  <a:ext cx="1111250" cy="1293813"/>
                </a:xfrm>
                <a:custGeom>
                  <a:avLst/>
                  <a:gdLst>
                    <a:gd name="T0" fmla="*/ 293 w 357"/>
                    <a:gd name="T1" fmla="*/ 255 h 416"/>
                    <a:gd name="T2" fmla="*/ 294 w 357"/>
                    <a:gd name="T3" fmla="*/ 245 h 416"/>
                    <a:gd name="T4" fmla="*/ 315 w 357"/>
                    <a:gd name="T5" fmla="*/ 208 h 416"/>
                    <a:gd name="T6" fmla="*/ 324 w 357"/>
                    <a:gd name="T7" fmla="*/ 175 h 416"/>
                    <a:gd name="T8" fmla="*/ 324 w 357"/>
                    <a:gd name="T9" fmla="*/ 132 h 416"/>
                    <a:gd name="T10" fmla="*/ 315 w 357"/>
                    <a:gd name="T11" fmla="*/ 99 h 416"/>
                    <a:gd name="T12" fmla="*/ 294 w 357"/>
                    <a:gd name="T13" fmla="*/ 62 h 416"/>
                    <a:gd name="T14" fmla="*/ 270 w 357"/>
                    <a:gd name="T15" fmla="*/ 38 h 416"/>
                    <a:gd name="T16" fmla="*/ 233 w 357"/>
                    <a:gd name="T17" fmla="*/ 16 h 416"/>
                    <a:gd name="T18" fmla="*/ 199 w 357"/>
                    <a:gd name="T19" fmla="*/ 7 h 416"/>
                    <a:gd name="T20" fmla="*/ 157 w 357"/>
                    <a:gd name="T21" fmla="*/ 7 h 416"/>
                    <a:gd name="T22" fmla="*/ 123 w 357"/>
                    <a:gd name="T23" fmla="*/ 16 h 416"/>
                    <a:gd name="T24" fmla="*/ 87 w 357"/>
                    <a:gd name="T25" fmla="*/ 38 h 416"/>
                    <a:gd name="T26" fmla="*/ 62 w 357"/>
                    <a:gd name="T27" fmla="*/ 62 h 416"/>
                    <a:gd name="T28" fmla="*/ 41 w 357"/>
                    <a:gd name="T29" fmla="*/ 99 h 416"/>
                    <a:gd name="T30" fmla="*/ 32 w 357"/>
                    <a:gd name="T31" fmla="*/ 132 h 416"/>
                    <a:gd name="T32" fmla="*/ 32 w 357"/>
                    <a:gd name="T33" fmla="*/ 175 h 416"/>
                    <a:gd name="T34" fmla="*/ 41 w 357"/>
                    <a:gd name="T35" fmla="*/ 208 h 416"/>
                    <a:gd name="T36" fmla="*/ 62 w 357"/>
                    <a:gd name="T37" fmla="*/ 245 h 416"/>
                    <a:gd name="T38" fmla="*/ 63 w 357"/>
                    <a:gd name="T39" fmla="*/ 253 h 416"/>
                    <a:gd name="T40" fmla="*/ 0 w 357"/>
                    <a:gd name="T41" fmla="*/ 378 h 416"/>
                    <a:gd name="T42" fmla="*/ 53 w 357"/>
                    <a:gd name="T43" fmla="*/ 372 h 416"/>
                    <a:gd name="T44" fmla="*/ 82 w 357"/>
                    <a:gd name="T45" fmla="*/ 416 h 416"/>
                    <a:gd name="T46" fmla="*/ 137 w 357"/>
                    <a:gd name="T47" fmla="*/ 303 h 416"/>
                    <a:gd name="T48" fmla="*/ 157 w 357"/>
                    <a:gd name="T49" fmla="*/ 300 h 416"/>
                    <a:gd name="T50" fmla="*/ 199 w 357"/>
                    <a:gd name="T51" fmla="*/ 300 h 416"/>
                    <a:gd name="T52" fmla="*/ 220 w 357"/>
                    <a:gd name="T53" fmla="*/ 302 h 416"/>
                    <a:gd name="T54" fmla="*/ 286 w 357"/>
                    <a:gd name="T55" fmla="*/ 415 h 416"/>
                    <a:gd name="T56" fmla="*/ 304 w 357"/>
                    <a:gd name="T57" fmla="*/ 367 h 416"/>
                    <a:gd name="T58" fmla="*/ 357 w 357"/>
                    <a:gd name="T59" fmla="*/ 374 h 416"/>
                    <a:gd name="T60" fmla="*/ 293 w 357"/>
                    <a:gd name="T61" fmla="*/ 255 h 416"/>
                    <a:gd name="T62" fmla="*/ 178 w 357"/>
                    <a:gd name="T63" fmla="*/ 250 h 416"/>
                    <a:gd name="T64" fmla="*/ 79 w 357"/>
                    <a:gd name="T65" fmla="*/ 151 h 416"/>
                    <a:gd name="T66" fmla="*/ 178 w 357"/>
                    <a:gd name="T67" fmla="*/ 52 h 416"/>
                    <a:gd name="T68" fmla="*/ 277 w 357"/>
                    <a:gd name="T69" fmla="*/ 151 h 416"/>
                    <a:gd name="T70" fmla="*/ 178 w 357"/>
                    <a:gd name="T71" fmla="*/ 250 h 4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57" h="416">
                      <a:moveTo>
                        <a:pt x="293" y="255"/>
                      </a:moveTo>
                      <a:cubicBezTo>
                        <a:pt x="293" y="252"/>
                        <a:pt x="294" y="249"/>
                        <a:pt x="294" y="245"/>
                      </a:cubicBezTo>
                      <a:cubicBezTo>
                        <a:pt x="294" y="229"/>
                        <a:pt x="301" y="217"/>
                        <a:pt x="315" y="208"/>
                      </a:cubicBezTo>
                      <a:cubicBezTo>
                        <a:pt x="329" y="200"/>
                        <a:pt x="332" y="189"/>
                        <a:pt x="324" y="175"/>
                      </a:cubicBezTo>
                      <a:cubicBezTo>
                        <a:pt x="316" y="161"/>
                        <a:pt x="316" y="146"/>
                        <a:pt x="324" y="132"/>
                      </a:cubicBezTo>
                      <a:cubicBezTo>
                        <a:pt x="332" y="118"/>
                        <a:pt x="329" y="107"/>
                        <a:pt x="315" y="99"/>
                      </a:cubicBezTo>
                      <a:cubicBezTo>
                        <a:pt x="301" y="91"/>
                        <a:pt x="294" y="78"/>
                        <a:pt x="294" y="62"/>
                      </a:cubicBezTo>
                      <a:cubicBezTo>
                        <a:pt x="294" y="46"/>
                        <a:pt x="286" y="38"/>
                        <a:pt x="270" y="38"/>
                      </a:cubicBezTo>
                      <a:cubicBezTo>
                        <a:pt x="253" y="37"/>
                        <a:pt x="241" y="30"/>
                        <a:pt x="233" y="16"/>
                      </a:cubicBezTo>
                      <a:cubicBezTo>
                        <a:pt x="225" y="3"/>
                        <a:pt x="213" y="0"/>
                        <a:pt x="199" y="7"/>
                      </a:cubicBezTo>
                      <a:cubicBezTo>
                        <a:pt x="185" y="15"/>
                        <a:pt x="171" y="15"/>
                        <a:pt x="157" y="7"/>
                      </a:cubicBezTo>
                      <a:cubicBezTo>
                        <a:pt x="143" y="0"/>
                        <a:pt x="132" y="3"/>
                        <a:pt x="123" y="16"/>
                      </a:cubicBezTo>
                      <a:cubicBezTo>
                        <a:pt x="115" y="30"/>
                        <a:pt x="103" y="37"/>
                        <a:pt x="87" y="38"/>
                      </a:cubicBezTo>
                      <a:cubicBezTo>
                        <a:pt x="71" y="38"/>
                        <a:pt x="62" y="46"/>
                        <a:pt x="62" y="62"/>
                      </a:cubicBezTo>
                      <a:cubicBezTo>
                        <a:pt x="62" y="78"/>
                        <a:pt x="55" y="91"/>
                        <a:pt x="41" y="99"/>
                      </a:cubicBezTo>
                      <a:cubicBezTo>
                        <a:pt x="27" y="107"/>
                        <a:pt x="24" y="118"/>
                        <a:pt x="32" y="132"/>
                      </a:cubicBezTo>
                      <a:cubicBezTo>
                        <a:pt x="40" y="146"/>
                        <a:pt x="40" y="161"/>
                        <a:pt x="32" y="175"/>
                      </a:cubicBezTo>
                      <a:cubicBezTo>
                        <a:pt x="24" y="189"/>
                        <a:pt x="27" y="200"/>
                        <a:pt x="41" y="208"/>
                      </a:cubicBezTo>
                      <a:cubicBezTo>
                        <a:pt x="55" y="217"/>
                        <a:pt x="62" y="229"/>
                        <a:pt x="62" y="245"/>
                      </a:cubicBezTo>
                      <a:cubicBezTo>
                        <a:pt x="62" y="248"/>
                        <a:pt x="63" y="250"/>
                        <a:pt x="63" y="253"/>
                      </a:cubicBezTo>
                      <a:cubicBezTo>
                        <a:pt x="0" y="378"/>
                        <a:pt x="0" y="378"/>
                        <a:pt x="0" y="378"/>
                      </a:cubicBezTo>
                      <a:cubicBezTo>
                        <a:pt x="53" y="372"/>
                        <a:pt x="53" y="372"/>
                        <a:pt x="53" y="372"/>
                      </a:cubicBezTo>
                      <a:cubicBezTo>
                        <a:pt x="82" y="416"/>
                        <a:pt x="82" y="416"/>
                        <a:pt x="82" y="416"/>
                      </a:cubicBezTo>
                      <a:cubicBezTo>
                        <a:pt x="82" y="416"/>
                        <a:pt x="121" y="336"/>
                        <a:pt x="137" y="303"/>
                      </a:cubicBezTo>
                      <a:cubicBezTo>
                        <a:pt x="143" y="305"/>
                        <a:pt x="150" y="304"/>
                        <a:pt x="157" y="300"/>
                      </a:cubicBezTo>
                      <a:cubicBezTo>
                        <a:pt x="171" y="292"/>
                        <a:pt x="185" y="292"/>
                        <a:pt x="199" y="300"/>
                      </a:cubicBezTo>
                      <a:cubicBezTo>
                        <a:pt x="207" y="304"/>
                        <a:pt x="214" y="305"/>
                        <a:pt x="220" y="302"/>
                      </a:cubicBezTo>
                      <a:cubicBezTo>
                        <a:pt x="286" y="415"/>
                        <a:pt x="286" y="415"/>
                        <a:pt x="286" y="415"/>
                      </a:cubicBezTo>
                      <a:cubicBezTo>
                        <a:pt x="304" y="367"/>
                        <a:pt x="304" y="367"/>
                        <a:pt x="304" y="367"/>
                      </a:cubicBezTo>
                      <a:cubicBezTo>
                        <a:pt x="357" y="374"/>
                        <a:pt x="357" y="374"/>
                        <a:pt x="357" y="374"/>
                      </a:cubicBezTo>
                      <a:lnTo>
                        <a:pt x="293" y="255"/>
                      </a:lnTo>
                      <a:close/>
                      <a:moveTo>
                        <a:pt x="178" y="250"/>
                      </a:moveTo>
                      <a:cubicBezTo>
                        <a:pt x="123" y="250"/>
                        <a:pt x="79" y="206"/>
                        <a:pt x="79" y="151"/>
                      </a:cubicBezTo>
                      <a:cubicBezTo>
                        <a:pt x="79" y="96"/>
                        <a:pt x="123" y="52"/>
                        <a:pt x="178" y="52"/>
                      </a:cubicBezTo>
                      <a:cubicBezTo>
                        <a:pt x="233" y="52"/>
                        <a:pt x="277" y="96"/>
                        <a:pt x="277" y="151"/>
                      </a:cubicBezTo>
                      <a:cubicBezTo>
                        <a:pt x="277" y="206"/>
                        <a:pt x="233" y="250"/>
                        <a:pt x="178" y="250"/>
                      </a:cubicBezTo>
                      <a:close/>
                    </a:path>
                  </a:pathLst>
                </a:custGeom>
                <a:grpFill/>
                <a:ln w="9525">
                  <a:noFill/>
                  <a:round/>
                </a:ln>
              </p:spPr>
              <p:txBody>
                <a:bodyPr lIns="162510" tIns="81255" rIns="162510" bIns="81255"/>
                <a:lstStyle/>
                <a:p>
                  <a:pPr defTabSz="913765">
                    <a:defRPr/>
                  </a:pPr>
                  <a:endParaRPr lang="en-US" sz="2400"/>
                </a:p>
              </p:txBody>
            </p:sp>
            <p:sp>
              <p:nvSpPr>
                <p:cNvPr id="73" name="Oval 15"/>
                <p:cNvSpPr>
                  <a:spLocks noChangeArrowheads="1"/>
                </p:cNvSpPr>
                <p:nvPr/>
              </p:nvSpPr>
              <p:spPr bwMode="auto">
                <a:xfrm>
                  <a:off x="2179638" y="220663"/>
                  <a:ext cx="485775" cy="485775"/>
                </a:xfrm>
                <a:prstGeom prst="ellipse">
                  <a:avLst/>
                </a:prstGeom>
                <a:grpFill/>
                <a:ln w="9525">
                  <a:noFill/>
                  <a:round/>
                </a:ln>
              </p:spPr>
              <p:txBody>
                <a:bodyPr lIns="162510" tIns="81255" rIns="162510" bIns="81255"/>
                <a:lstStyle/>
                <a:p>
                  <a:pPr defTabSz="913765">
                    <a:defRPr/>
                  </a:pPr>
                  <a:endParaRPr lang="en-US" sz="2400"/>
                </a:p>
              </p:txBody>
            </p:sp>
          </p:grpSp>
        </p:grpSp>
        <p:grpSp>
          <p:nvGrpSpPr>
            <p:cNvPr id="51216" name="Group 9"/>
            <p:cNvGrpSpPr/>
            <p:nvPr/>
          </p:nvGrpSpPr>
          <p:grpSpPr bwMode="auto">
            <a:xfrm>
              <a:off x="4149535" y="4463857"/>
              <a:ext cx="1077986" cy="1077986"/>
              <a:chOff x="4149535" y="4463857"/>
              <a:chExt cx="1077986" cy="1077986"/>
            </a:xfrm>
          </p:grpSpPr>
          <p:sp>
            <p:nvSpPr>
              <p:cNvPr id="21" name="Freeform 20"/>
              <p:cNvSpPr/>
              <p:nvPr/>
            </p:nvSpPr>
            <p:spPr>
              <a:xfrm>
                <a:off x="4149535" y="4464140"/>
                <a:ext cx="1078179" cy="1078253"/>
              </a:xfrm>
              <a:custGeom>
                <a:avLst/>
                <a:gdLst>
                  <a:gd name="connsiteX0" fmla="*/ 0 w 905504"/>
                  <a:gd name="connsiteY0" fmla="*/ 452752 h 905504"/>
                  <a:gd name="connsiteX1" fmla="*/ 132608 w 905504"/>
                  <a:gd name="connsiteY1" fmla="*/ 132608 h 905504"/>
                  <a:gd name="connsiteX2" fmla="*/ 452752 w 905504"/>
                  <a:gd name="connsiteY2" fmla="*/ 0 h 905504"/>
                  <a:gd name="connsiteX3" fmla="*/ 772896 w 905504"/>
                  <a:gd name="connsiteY3" fmla="*/ 132608 h 905504"/>
                  <a:gd name="connsiteX4" fmla="*/ 905504 w 905504"/>
                  <a:gd name="connsiteY4" fmla="*/ 452752 h 905504"/>
                  <a:gd name="connsiteX5" fmla="*/ 772896 w 905504"/>
                  <a:gd name="connsiteY5" fmla="*/ 772896 h 905504"/>
                  <a:gd name="connsiteX6" fmla="*/ 452752 w 905504"/>
                  <a:gd name="connsiteY6" fmla="*/ 905504 h 905504"/>
                  <a:gd name="connsiteX7" fmla="*/ 132608 w 905504"/>
                  <a:gd name="connsiteY7" fmla="*/ 772896 h 905504"/>
                  <a:gd name="connsiteX8" fmla="*/ 0 w 905504"/>
                  <a:gd name="connsiteY8" fmla="*/ 452752 h 905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05504" h="905504">
                    <a:moveTo>
                      <a:pt x="0" y="452752"/>
                    </a:moveTo>
                    <a:cubicBezTo>
                      <a:pt x="0" y="332675"/>
                      <a:pt x="47701" y="217515"/>
                      <a:pt x="132608" y="132608"/>
                    </a:cubicBezTo>
                    <a:cubicBezTo>
                      <a:pt x="217516" y="47701"/>
                      <a:pt x="332675" y="0"/>
                      <a:pt x="452752" y="0"/>
                    </a:cubicBezTo>
                    <a:cubicBezTo>
                      <a:pt x="572829" y="0"/>
                      <a:pt x="687989" y="47701"/>
                      <a:pt x="772896" y="132608"/>
                    </a:cubicBezTo>
                    <a:cubicBezTo>
                      <a:pt x="857803" y="217516"/>
                      <a:pt x="905504" y="332675"/>
                      <a:pt x="905504" y="452752"/>
                    </a:cubicBezTo>
                    <a:cubicBezTo>
                      <a:pt x="905504" y="572829"/>
                      <a:pt x="857803" y="687989"/>
                      <a:pt x="772896" y="772896"/>
                    </a:cubicBezTo>
                    <a:cubicBezTo>
                      <a:pt x="687988" y="857803"/>
                      <a:pt x="572829" y="905504"/>
                      <a:pt x="452752" y="905504"/>
                    </a:cubicBezTo>
                    <a:cubicBezTo>
                      <a:pt x="332675" y="905504"/>
                      <a:pt x="217515" y="857803"/>
                      <a:pt x="132608" y="772896"/>
                    </a:cubicBezTo>
                    <a:cubicBezTo>
                      <a:pt x="47701" y="687988"/>
                      <a:pt x="0" y="572829"/>
                      <a:pt x="0" y="452752"/>
                    </a:cubicBezTo>
                    <a:close/>
                  </a:path>
                </a:pathLst>
              </a:custGeom>
              <a:solidFill>
                <a:srgbClr val="79B84B"/>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0" tIns="121882" rIns="0" bIns="0" spcCol="1270" anchor="ctr"/>
              <a:lstStyle/>
              <a:p>
                <a:pPr algn="ctr" defTabSz="888365">
                  <a:lnSpc>
                    <a:spcPct val="90000"/>
                  </a:lnSpc>
                  <a:spcAft>
                    <a:spcPct val="35000"/>
                  </a:spcAft>
                  <a:defRPr/>
                </a:pPr>
                <a:endParaRPr lang="en-US" sz="3200" dirty="0"/>
              </a:p>
            </p:txBody>
          </p:sp>
          <p:sp>
            <p:nvSpPr>
              <p:cNvPr id="51221" name="Freeform 51"/>
              <p:cNvSpPr>
                <a:spLocks noEditPoints="1"/>
              </p:cNvSpPr>
              <p:nvPr/>
            </p:nvSpPr>
            <p:spPr bwMode="auto">
              <a:xfrm>
                <a:off x="4422697" y="4797352"/>
                <a:ext cx="543003" cy="448568"/>
              </a:xfrm>
              <a:custGeom>
                <a:avLst/>
                <a:gdLst>
                  <a:gd name="T0" fmla="*/ 421208 w 107"/>
                  <a:gd name="T1" fmla="*/ 321134 h 88"/>
                  <a:gd name="T2" fmla="*/ 421208 w 107"/>
                  <a:gd name="T3" fmla="*/ 35682 h 88"/>
                  <a:gd name="T4" fmla="*/ 421208 w 107"/>
                  <a:gd name="T5" fmla="*/ 15292 h 88"/>
                  <a:gd name="T6" fmla="*/ 431358 w 107"/>
                  <a:gd name="T7" fmla="*/ 0 h 88"/>
                  <a:gd name="T8" fmla="*/ 441507 w 107"/>
                  <a:gd name="T9" fmla="*/ 0 h 88"/>
                  <a:gd name="T10" fmla="*/ 451657 w 107"/>
                  <a:gd name="T11" fmla="*/ 0 h 88"/>
                  <a:gd name="T12" fmla="*/ 451657 w 107"/>
                  <a:gd name="T13" fmla="*/ 351718 h 88"/>
                  <a:gd name="T14" fmla="*/ 441507 w 107"/>
                  <a:gd name="T15" fmla="*/ 356815 h 88"/>
                  <a:gd name="T16" fmla="*/ 431358 w 107"/>
                  <a:gd name="T17" fmla="*/ 351718 h 88"/>
                  <a:gd name="T18" fmla="*/ 421208 w 107"/>
                  <a:gd name="T19" fmla="*/ 341523 h 88"/>
                  <a:gd name="T20" fmla="*/ 421208 w 107"/>
                  <a:gd name="T21" fmla="*/ 321134 h 88"/>
                  <a:gd name="T22" fmla="*/ 121795 w 107"/>
                  <a:gd name="T23" fmla="*/ 321134 h 88"/>
                  <a:gd name="T24" fmla="*/ 121795 w 107"/>
                  <a:gd name="T25" fmla="*/ 35682 h 88"/>
                  <a:gd name="T26" fmla="*/ 121795 w 107"/>
                  <a:gd name="T27" fmla="*/ 15292 h 88"/>
                  <a:gd name="T28" fmla="*/ 111645 w 107"/>
                  <a:gd name="T29" fmla="*/ 0 h 88"/>
                  <a:gd name="T30" fmla="*/ 101496 w 107"/>
                  <a:gd name="T31" fmla="*/ 0 h 88"/>
                  <a:gd name="T32" fmla="*/ 91346 w 107"/>
                  <a:gd name="T33" fmla="*/ 0 h 88"/>
                  <a:gd name="T34" fmla="*/ 91346 w 107"/>
                  <a:gd name="T35" fmla="*/ 351718 h 88"/>
                  <a:gd name="T36" fmla="*/ 101496 w 107"/>
                  <a:gd name="T37" fmla="*/ 356815 h 88"/>
                  <a:gd name="T38" fmla="*/ 111645 w 107"/>
                  <a:gd name="T39" fmla="*/ 351718 h 88"/>
                  <a:gd name="T40" fmla="*/ 121795 w 107"/>
                  <a:gd name="T41" fmla="*/ 341523 h 88"/>
                  <a:gd name="T42" fmla="*/ 121795 w 107"/>
                  <a:gd name="T43" fmla="*/ 321134 h 88"/>
                  <a:gd name="T44" fmla="*/ 182693 w 107"/>
                  <a:gd name="T45" fmla="*/ 259966 h 88"/>
                  <a:gd name="T46" fmla="*/ 182693 w 107"/>
                  <a:gd name="T47" fmla="*/ 280355 h 88"/>
                  <a:gd name="T48" fmla="*/ 167468 w 107"/>
                  <a:gd name="T49" fmla="*/ 295647 h 88"/>
                  <a:gd name="T50" fmla="*/ 157319 w 107"/>
                  <a:gd name="T51" fmla="*/ 300744 h 88"/>
                  <a:gd name="T52" fmla="*/ 147169 w 107"/>
                  <a:gd name="T53" fmla="*/ 295647 h 88"/>
                  <a:gd name="T54" fmla="*/ 147169 w 107"/>
                  <a:gd name="T55" fmla="*/ 61168 h 88"/>
                  <a:gd name="T56" fmla="*/ 157319 w 107"/>
                  <a:gd name="T57" fmla="*/ 56071 h 88"/>
                  <a:gd name="T58" fmla="*/ 167468 w 107"/>
                  <a:gd name="T59" fmla="*/ 61168 h 88"/>
                  <a:gd name="T60" fmla="*/ 182693 w 107"/>
                  <a:gd name="T61" fmla="*/ 71363 h 88"/>
                  <a:gd name="T62" fmla="*/ 182693 w 107"/>
                  <a:gd name="T63" fmla="*/ 91753 h 88"/>
                  <a:gd name="T64" fmla="*/ 182693 w 107"/>
                  <a:gd name="T65" fmla="*/ 259966 h 88"/>
                  <a:gd name="T66" fmla="*/ 309562 w 107"/>
                  <a:gd name="T67" fmla="*/ 407789 h 88"/>
                  <a:gd name="T68" fmla="*/ 274039 w 107"/>
                  <a:gd name="T69" fmla="*/ 448568 h 88"/>
                  <a:gd name="T70" fmla="*/ 233441 w 107"/>
                  <a:gd name="T71" fmla="*/ 407789 h 88"/>
                  <a:gd name="T72" fmla="*/ 233441 w 107"/>
                  <a:gd name="T73" fmla="*/ 122337 h 88"/>
                  <a:gd name="T74" fmla="*/ 274039 w 107"/>
                  <a:gd name="T75" fmla="*/ 81558 h 88"/>
                  <a:gd name="T76" fmla="*/ 309562 w 107"/>
                  <a:gd name="T77" fmla="*/ 122337 h 88"/>
                  <a:gd name="T78" fmla="*/ 309562 w 107"/>
                  <a:gd name="T79" fmla="*/ 407789 h 88"/>
                  <a:gd name="T80" fmla="*/ 360310 w 107"/>
                  <a:gd name="T81" fmla="*/ 259966 h 88"/>
                  <a:gd name="T82" fmla="*/ 360310 w 107"/>
                  <a:gd name="T83" fmla="*/ 280355 h 88"/>
                  <a:gd name="T84" fmla="*/ 375535 w 107"/>
                  <a:gd name="T85" fmla="*/ 295647 h 88"/>
                  <a:gd name="T86" fmla="*/ 385684 w 107"/>
                  <a:gd name="T87" fmla="*/ 300744 h 88"/>
                  <a:gd name="T88" fmla="*/ 395834 w 107"/>
                  <a:gd name="T89" fmla="*/ 295647 h 88"/>
                  <a:gd name="T90" fmla="*/ 395834 w 107"/>
                  <a:gd name="T91" fmla="*/ 61168 h 88"/>
                  <a:gd name="T92" fmla="*/ 385684 w 107"/>
                  <a:gd name="T93" fmla="*/ 56071 h 88"/>
                  <a:gd name="T94" fmla="*/ 375535 w 107"/>
                  <a:gd name="T95" fmla="*/ 61168 h 88"/>
                  <a:gd name="T96" fmla="*/ 360310 w 107"/>
                  <a:gd name="T97" fmla="*/ 71363 h 88"/>
                  <a:gd name="T98" fmla="*/ 360310 w 107"/>
                  <a:gd name="T99" fmla="*/ 91753 h 88"/>
                  <a:gd name="T100" fmla="*/ 360310 w 107"/>
                  <a:gd name="T101" fmla="*/ 259966 h 88"/>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07" h="88">
                    <a:moveTo>
                      <a:pt x="83" y="63"/>
                    </a:moveTo>
                    <a:cubicBezTo>
                      <a:pt x="97" y="47"/>
                      <a:pt x="97" y="23"/>
                      <a:pt x="83" y="7"/>
                    </a:cubicBezTo>
                    <a:cubicBezTo>
                      <a:pt x="82" y="6"/>
                      <a:pt x="82" y="4"/>
                      <a:pt x="83" y="3"/>
                    </a:cubicBezTo>
                    <a:cubicBezTo>
                      <a:pt x="85" y="0"/>
                      <a:pt x="85" y="0"/>
                      <a:pt x="85" y="0"/>
                    </a:cubicBezTo>
                    <a:cubicBezTo>
                      <a:pt x="86" y="0"/>
                      <a:pt x="86" y="0"/>
                      <a:pt x="87" y="0"/>
                    </a:cubicBezTo>
                    <a:cubicBezTo>
                      <a:pt x="88" y="0"/>
                      <a:pt x="89" y="0"/>
                      <a:pt x="89" y="0"/>
                    </a:cubicBezTo>
                    <a:cubicBezTo>
                      <a:pt x="107" y="20"/>
                      <a:pt x="107" y="50"/>
                      <a:pt x="89" y="69"/>
                    </a:cubicBezTo>
                    <a:cubicBezTo>
                      <a:pt x="89" y="70"/>
                      <a:pt x="88" y="70"/>
                      <a:pt x="87" y="70"/>
                    </a:cubicBezTo>
                    <a:cubicBezTo>
                      <a:pt x="86" y="70"/>
                      <a:pt x="86" y="70"/>
                      <a:pt x="85" y="69"/>
                    </a:cubicBezTo>
                    <a:cubicBezTo>
                      <a:pt x="83" y="67"/>
                      <a:pt x="83" y="67"/>
                      <a:pt x="83" y="67"/>
                    </a:cubicBezTo>
                    <a:cubicBezTo>
                      <a:pt x="82" y="65"/>
                      <a:pt x="82" y="64"/>
                      <a:pt x="83" y="63"/>
                    </a:cubicBezTo>
                    <a:close/>
                    <a:moveTo>
                      <a:pt x="24" y="63"/>
                    </a:moveTo>
                    <a:cubicBezTo>
                      <a:pt x="10" y="47"/>
                      <a:pt x="10" y="23"/>
                      <a:pt x="24" y="7"/>
                    </a:cubicBezTo>
                    <a:cubicBezTo>
                      <a:pt x="25" y="6"/>
                      <a:pt x="25" y="4"/>
                      <a:pt x="24" y="3"/>
                    </a:cubicBezTo>
                    <a:cubicBezTo>
                      <a:pt x="22" y="0"/>
                      <a:pt x="22" y="0"/>
                      <a:pt x="22" y="0"/>
                    </a:cubicBezTo>
                    <a:cubicBezTo>
                      <a:pt x="21" y="0"/>
                      <a:pt x="21" y="0"/>
                      <a:pt x="20" y="0"/>
                    </a:cubicBezTo>
                    <a:cubicBezTo>
                      <a:pt x="19" y="0"/>
                      <a:pt x="18" y="0"/>
                      <a:pt x="18" y="0"/>
                    </a:cubicBezTo>
                    <a:cubicBezTo>
                      <a:pt x="0" y="20"/>
                      <a:pt x="0" y="50"/>
                      <a:pt x="18" y="69"/>
                    </a:cubicBezTo>
                    <a:cubicBezTo>
                      <a:pt x="18" y="70"/>
                      <a:pt x="19" y="70"/>
                      <a:pt x="20" y="70"/>
                    </a:cubicBezTo>
                    <a:cubicBezTo>
                      <a:pt x="21" y="70"/>
                      <a:pt x="21" y="70"/>
                      <a:pt x="22" y="69"/>
                    </a:cubicBezTo>
                    <a:cubicBezTo>
                      <a:pt x="24" y="67"/>
                      <a:pt x="24" y="67"/>
                      <a:pt x="24" y="67"/>
                    </a:cubicBezTo>
                    <a:cubicBezTo>
                      <a:pt x="25" y="65"/>
                      <a:pt x="25" y="64"/>
                      <a:pt x="24" y="63"/>
                    </a:cubicBezTo>
                    <a:close/>
                    <a:moveTo>
                      <a:pt x="36" y="51"/>
                    </a:moveTo>
                    <a:cubicBezTo>
                      <a:pt x="37" y="53"/>
                      <a:pt x="37" y="54"/>
                      <a:pt x="36" y="55"/>
                    </a:cubicBezTo>
                    <a:cubicBezTo>
                      <a:pt x="33" y="58"/>
                      <a:pt x="33" y="58"/>
                      <a:pt x="33" y="58"/>
                    </a:cubicBezTo>
                    <a:cubicBezTo>
                      <a:pt x="33" y="58"/>
                      <a:pt x="32" y="59"/>
                      <a:pt x="31" y="59"/>
                    </a:cubicBezTo>
                    <a:cubicBezTo>
                      <a:pt x="30" y="58"/>
                      <a:pt x="30" y="58"/>
                      <a:pt x="29" y="58"/>
                    </a:cubicBezTo>
                    <a:cubicBezTo>
                      <a:pt x="18" y="44"/>
                      <a:pt x="18" y="25"/>
                      <a:pt x="29" y="12"/>
                    </a:cubicBezTo>
                    <a:cubicBezTo>
                      <a:pt x="30" y="11"/>
                      <a:pt x="30" y="11"/>
                      <a:pt x="31" y="11"/>
                    </a:cubicBezTo>
                    <a:cubicBezTo>
                      <a:pt x="32" y="11"/>
                      <a:pt x="33" y="11"/>
                      <a:pt x="33" y="12"/>
                    </a:cubicBezTo>
                    <a:cubicBezTo>
                      <a:pt x="36" y="14"/>
                      <a:pt x="36" y="14"/>
                      <a:pt x="36" y="14"/>
                    </a:cubicBezTo>
                    <a:cubicBezTo>
                      <a:pt x="37" y="15"/>
                      <a:pt x="37" y="17"/>
                      <a:pt x="36" y="18"/>
                    </a:cubicBezTo>
                    <a:cubicBezTo>
                      <a:pt x="28" y="28"/>
                      <a:pt x="28" y="42"/>
                      <a:pt x="36" y="51"/>
                    </a:cubicBezTo>
                    <a:close/>
                    <a:moveTo>
                      <a:pt x="61" y="80"/>
                    </a:moveTo>
                    <a:cubicBezTo>
                      <a:pt x="61" y="84"/>
                      <a:pt x="58" y="88"/>
                      <a:pt x="54" y="88"/>
                    </a:cubicBezTo>
                    <a:cubicBezTo>
                      <a:pt x="49" y="88"/>
                      <a:pt x="46" y="84"/>
                      <a:pt x="46" y="80"/>
                    </a:cubicBezTo>
                    <a:cubicBezTo>
                      <a:pt x="46" y="60"/>
                      <a:pt x="46" y="44"/>
                      <a:pt x="46" y="24"/>
                    </a:cubicBezTo>
                    <a:cubicBezTo>
                      <a:pt x="46" y="19"/>
                      <a:pt x="49" y="16"/>
                      <a:pt x="54" y="16"/>
                    </a:cubicBezTo>
                    <a:cubicBezTo>
                      <a:pt x="58" y="16"/>
                      <a:pt x="61" y="19"/>
                      <a:pt x="61" y="24"/>
                    </a:cubicBezTo>
                    <a:cubicBezTo>
                      <a:pt x="61" y="44"/>
                      <a:pt x="61" y="60"/>
                      <a:pt x="61" y="80"/>
                    </a:cubicBezTo>
                    <a:close/>
                    <a:moveTo>
                      <a:pt x="71" y="51"/>
                    </a:moveTo>
                    <a:cubicBezTo>
                      <a:pt x="70" y="53"/>
                      <a:pt x="70" y="54"/>
                      <a:pt x="71" y="55"/>
                    </a:cubicBezTo>
                    <a:cubicBezTo>
                      <a:pt x="74" y="58"/>
                      <a:pt x="74" y="58"/>
                      <a:pt x="74" y="58"/>
                    </a:cubicBezTo>
                    <a:cubicBezTo>
                      <a:pt x="74" y="58"/>
                      <a:pt x="75" y="59"/>
                      <a:pt x="76" y="59"/>
                    </a:cubicBezTo>
                    <a:cubicBezTo>
                      <a:pt x="77" y="58"/>
                      <a:pt x="77" y="58"/>
                      <a:pt x="78" y="58"/>
                    </a:cubicBezTo>
                    <a:cubicBezTo>
                      <a:pt x="89" y="44"/>
                      <a:pt x="89" y="25"/>
                      <a:pt x="78" y="12"/>
                    </a:cubicBezTo>
                    <a:cubicBezTo>
                      <a:pt x="77" y="11"/>
                      <a:pt x="77" y="11"/>
                      <a:pt x="76" y="11"/>
                    </a:cubicBezTo>
                    <a:cubicBezTo>
                      <a:pt x="75" y="11"/>
                      <a:pt x="74" y="11"/>
                      <a:pt x="74" y="12"/>
                    </a:cubicBezTo>
                    <a:cubicBezTo>
                      <a:pt x="71" y="14"/>
                      <a:pt x="71" y="14"/>
                      <a:pt x="71" y="14"/>
                    </a:cubicBezTo>
                    <a:cubicBezTo>
                      <a:pt x="70" y="15"/>
                      <a:pt x="70" y="17"/>
                      <a:pt x="71" y="18"/>
                    </a:cubicBezTo>
                    <a:cubicBezTo>
                      <a:pt x="79" y="28"/>
                      <a:pt x="79" y="42"/>
                      <a:pt x="71" y="51"/>
                    </a:cubicBezTo>
                    <a:close/>
                  </a:path>
                </a:pathLst>
              </a:custGeom>
              <a:solidFill>
                <a:schemeClr val="bg1"/>
              </a:solidFill>
              <a:ln w="9525">
                <a:noFill/>
                <a:round/>
              </a:ln>
            </p:spPr>
            <p:txBody>
              <a:bodyPr/>
              <a:lstStyle/>
              <a:p>
                <a:endParaRPr lang="zh-CN" altLang="en-US" sz="2400"/>
              </a:p>
            </p:txBody>
          </p:sp>
        </p:grpSp>
        <p:grpSp>
          <p:nvGrpSpPr>
            <p:cNvPr id="51217" name="Group 22"/>
            <p:cNvGrpSpPr/>
            <p:nvPr/>
          </p:nvGrpSpPr>
          <p:grpSpPr bwMode="auto">
            <a:xfrm>
              <a:off x="4149535" y="1942131"/>
              <a:ext cx="1077986" cy="1077986"/>
              <a:chOff x="4149535" y="1942131"/>
              <a:chExt cx="1077986" cy="1077986"/>
            </a:xfrm>
          </p:grpSpPr>
          <p:sp>
            <p:nvSpPr>
              <p:cNvPr id="12" name="Freeform 11"/>
              <p:cNvSpPr/>
              <p:nvPr/>
            </p:nvSpPr>
            <p:spPr>
              <a:xfrm>
                <a:off x="4149535" y="1942394"/>
                <a:ext cx="1078179" cy="1078253"/>
              </a:xfrm>
              <a:custGeom>
                <a:avLst/>
                <a:gdLst>
                  <a:gd name="connsiteX0" fmla="*/ 0 w 905504"/>
                  <a:gd name="connsiteY0" fmla="*/ 452752 h 905504"/>
                  <a:gd name="connsiteX1" fmla="*/ 132608 w 905504"/>
                  <a:gd name="connsiteY1" fmla="*/ 132608 h 905504"/>
                  <a:gd name="connsiteX2" fmla="*/ 452752 w 905504"/>
                  <a:gd name="connsiteY2" fmla="*/ 0 h 905504"/>
                  <a:gd name="connsiteX3" fmla="*/ 772896 w 905504"/>
                  <a:gd name="connsiteY3" fmla="*/ 132608 h 905504"/>
                  <a:gd name="connsiteX4" fmla="*/ 905504 w 905504"/>
                  <a:gd name="connsiteY4" fmla="*/ 452752 h 905504"/>
                  <a:gd name="connsiteX5" fmla="*/ 772896 w 905504"/>
                  <a:gd name="connsiteY5" fmla="*/ 772896 h 905504"/>
                  <a:gd name="connsiteX6" fmla="*/ 452752 w 905504"/>
                  <a:gd name="connsiteY6" fmla="*/ 905504 h 905504"/>
                  <a:gd name="connsiteX7" fmla="*/ 132608 w 905504"/>
                  <a:gd name="connsiteY7" fmla="*/ 772896 h 905504"/>
                  <a:gd name="connsiteX8" fmla="*/ 0 w 905504"/>
                  <a:gd name="connsiteY8" fmla="*/ 452752 h 905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05504" h="905504">
                    <a:moveTo>
                      <a:pt x="0" y="452752"/>
                    </a:moveTo>
                    <a:cubicBezTo>
                      <a:pt x="0" y="332675"/>
                      <a:pt x="47701" y="217515"/>
                      <a:pt x="132608" y="132608"/>
                    </a:cubicBezTo>
                    <a:cubicBezTo>
                      <a:pt x="217516" y="47701"/>
                      <a:pt x="332675" y="0"/>
                      <a:pt x="452752" y="0"/>
                    </a:cubicBezTo>
                    <a:cubicBezTo>
                      <a:pt x="572829" y="0"/>
                      <a:pt x="687989" y="47701"/>
                      <a:pt x="772896" y="132608"/>
                    </a:cubicBezTo>
                    <a:cubicBezTo>
                      <a:pt x="857803" y="217516"/>
                      <a:pt x="905504" y="332675"/>
                      <a:pt x="905504" y="452752"/>
                    </a:cubicBezTo>
                    <a:cubicBezTo>
                      <a:pt x="905504" y="572829"/>
                      <a:pt x="857803" y="687989"/>
                      <a:pt x="772896" y="772896"/>
                    </a:cubicBezTo>
                    <a:cubicBezTo>
                      <a:pt x="687988" y="857803"/>
                      <a:pt x="572829" y="905504"/>
                      <a:pt x="452752" y="905504"/>
                    </a:cubicBezTo>
                    <a:cubicBezTo>
                      <a:pt x="332675" y="905504"/>
                      <a:pt x="217515" y="857803"/>
                      <a:pt x="132608" y="772896"/>
                    </a:cubicBezTo>
                    <a:cubicBezTo>
                      <a:pt x="47701" y="687988"/>
                      <a:pt x="0" y="572829"/>
                      <a:pt x="0" y="452752"/>
                    </a:cubicBezTo>
                    <a:close/>
                  </a:path>
                </a:pathLst>
              </a:custGeom>
              <a:solidFill>
                <a:srgbClr val="FF7254"/>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243765" tIns="243765" rIns="210612" bIns="210612" spcCol="1270" anchor="ctr"/>
              <a:lstStyle/>
              <a:p>
                <a:pPr algn="ctr" defTabSz="888365">
                  <a:lnSpc>
                    <a:spcPct val="90000"/>
                  </a:lnSpc>
                  <a:spcAft>
                    <a:spcPct val="35000"/>
                  </a:spcAft>
                  <a:defRPr/>
                </a:pPr>
                <a:endParaRPr lang="en-US" sz="2800" dirty="0"/>
              </a:p>
            </p:txBody>
          </p:sp>
          <p:grpSp>
            <p:nvGrpSpPr>
              <p:cNvPr id="75" name="Group 74"/>
              <p:cNvGrpSpPr/>
              <p:nvPr/>
            </p:nvGrpSpPr>
            <p:grpSpPr>
              <a:xfrm>
                <a:off x="4434392" y="2248198"/>
                <a:ext cx="477520" cy="484488"/>
                <a:chOff x="2360613" y="2686051"/>
                <a:chExt cx="217488" cy="220662"/>
              </a:xfrm>
              <a:solidFill>
                <a:schemeClr val="bg1"/>
              </a:solidFill>
            </p:grpSpPr>
            <p:sp>
              <p:nvSpPr>
                <p:cNvPr id="76" name="Freeform 34"/>
                <p:cNvSpPr>
                  <a:spLocks noEditPoints="1"/>
                </p:cNvSpPr>
                <p:nvPr/>
              </p:nvSpPr>
              <p:spPr bwMode="auto">
                <a:xfrm>
                  <a:off x="2427288" y="2686051"/>
                  <a:ext cx="150813" cy="150813"/>
                </a:xfrm>
                <a:custGeom>
                  <a:avLst/>
                  <a:gdLst>
                    <a:gd name="T0" fmla="*/ 65 w 79"/>
                    <a:gd name="T1" fmla="*/ 14 h 79"/>
                    <a:gd name="T2" fmla="*/ 14 w 79"/>
                    <a:gd name="T3" fmla="*/ 14 h 79"/>
                    <a:gd name="T4" fmla="*/ 12 w 79"/>
                    <a:gd name="T5" fmla="*/ 63 h 79"/>
                    <a:gd name="T6" fmla="*/ 12 w 79"/>
                    <a:gd name="T7" fmla="*/ 63 h 79"/>
                    <a:gd name="T8" fmla="*/ 17 w 79"/>
                    <a:gd name="T9" fmla="*/ 68 h 79"/>
                    <a:gd name="T10" fmla="*/ 65 w 79"/>
                    <a:gd name="T11" fmla="*/ 65 h 79"/>
                    <a:gd name="T12" fmla="*/ 65 w 79"/>
                    <a:gd name="T13" fmla="*/ 14 h 79"/>
                    <a:gd name="T14" fmla="*/ 58 w 79"/>
                    <a:gd name="T15" fmla="*/ 59 h 79"/>
                    <a:gd name="T16" fmla="*/ 20 w 79"/>
                    <a:gd name="T17" fmla="*/ 59 h 79"/>
                    <a:gd name="T18" fmla="*/ 20 w 79"/>
                    <a:gd name="T19" fmla="*/ 21 h 79"/>
                    <a:gd name="T20" fmla="*/ 59 w 79"/>
                    <a:gd name="T21" fmla="*/ 21 h 79"/>
                    <a:gd name="T22" fmla="*/ 58 w 79"/>
                    <a:gd name="T23" fmla="*/ 59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9" h="79">
                      <a:moveTo>
                        <a:pt x="65" y="14"/>
                      </a:moveTo>
                      <a:cubicBezTo>
                        <a:pt x="51" y="0"/>
                        <a:pt x="28" y="0"/>
                        <a:pt x="14" y="14"/>
                      </a:cubicBezTo>
                      <a:cubicBezTo>
                        <a:pt x="1" y="27"/>
                        <a:pt x="0" y="48"/>
                        <a:pt x="12" y="63"/>
                      </a:cubicBezTo>
                      <a:cubicBezTo>
                        <a:pt x="12" y="63"/>
                        <a:pt x="12" y="63"/>
                        <a:pt x="12" y="63"/>
                      </a:cubicBezTo>
                      <a:cubicBezTo>
                        <a:pt x="14" y="65"/>
                        <a:pt x="15" y="66"/>
                        <a:pt x="17" y="68"/>
                      </a:cubicBezTo>
                      <a:cubicBezTo>
                        <a:pt x="31" y="79"/>
                        <a:pt x="52" y="78"/>
                        <a:pt x="65" y="65"/>
                      </a:cubicBezTo>
                      <a:cubicBezTo>
                        <a:pt x="79" y="51"/>
                        <a:pt x="79" y="28"/>
                        <a:pt x="65" y="14"/>
                      </a:cubicBezTo>
                      <a:close/>
                      <a:moveTo>
                        <a:pt x="58" y="59"/>
                      </a:moveTo>
                      <a:cubicBezTo>
                        <a:pt x="48" y="69"/>
                        <a:pt x="31" y="69"/>
                        <a:pt x="20" y="59"/>
                      </a:cubicBezTo>
                      <a:cubicBezTo>
                        <a:pt x="10" y="48"/>
                        <a:pt x="10" y="31"/>
                        <a:pt x="20" y="21"/>
                      </a:cubicBezTo>
                      <a:cubicBezTo>
                        <a:pt x="31" y="10"/>
                        <a:pt x="48" y="10"/>
                        <a:pt x="59" y="21"/>
                      </a:cubicBezTo>
                      <a:cubicBezTo>
                        <a:pt x="69" y="31"/>
                        <a:pt x="69" y="48"/>
                        <a:pt x="58" y="59"/>
                      </a:cubicBezTo>
                      <a:close/>
                    </a:path>
                  </a:pathLst>
                </a:custGeom>
                <a:grpFill/>
                <a:ln w="9525">
                  <a:noFill/>
                  <a:round/>
                </a:ln>
              </p:spPr>
              <p:txBody>
                <a:bodyPr lIns="162510" tIns="81255" rIns="162510" bIns="81255"/>
                <a:lstStyle/>
                <a:p>
                  <a:pPr defTabSz="913765">
                    <a:defRPr/>
                  </a:pPr>
                  <a:endParaRPr lang="en-US" sz="2400"/>
                </a:p>
              </p:txBody>
            </p:sp>
            <p:sp>
              <p:nvSpPr>
                <p:cNvPr id="77" name="Freeform 35"/>
                <p:cNvSpPr/>
                <p:nvPr/>
              </p:nvSpPr>
              <p:spPr bwMode="auto">
                <a:xfrm>
                  <a:off x="2360613" y="2814638"/>
                  <a:ext cx="92075" cy="92075"/>
                </a:xfrm>
                <a:custGeom>
                  <a:avLst/>
                  <a:gdLst>
                    <a:gd name="T0" fmla="*/ 0 w 58"/>
                    <a:gd name="T1" fmla="*/ 46 h 58"/>
                    <a:gd name="T2" fmla="*/ 11 w 58"/>
                    <a:gd name="T3" fmla="*/ 58 h 58"/>
                    <a:gd name="T4" fmla="*/ 58 w 58"/>
                    <a:gd name="T5" fmla="*/ 7 h 58"/>
                    <a:gd name="T6" fmla="*/ 50 w 58"/>
                    <a:gd name="T7" fmla="*/ 0 h 58"/>
                    <a:gd name="T8" fmla="*/ 0 w 58"/>
                    <a:gd name="T9" fmla="*/ 46 h 58"/>
                  </a:gdLst>
                  <a:ahLst/>
                  <a:cxnLst>
                    <a:cxn ang="0">
                      <a:pos x="T0" y="T1"/>
                    </a:cxn>
                    <a:cxn ang="0">
                      <a:pos x="T2" y="T3"/>
                    </a:cxn>
                    <a:cxn ang="0">
                      <a:pos x="T4" y="T5"/>
                    </a:cxn>
                    <a:cxn ang="0">
                      <a:pos x="T6" y="T7"/>
                    </a:cxn>
                    <a:cxn ang="0">
                      <a:pos x="T8" y="T9"/>
                    </a:cxn>
                  </a:cxnLst>
                  <a:rect l="0" t="0" r="r" b="b"/>
                  <a:pathLst>
                    <a:path w="58" h="58">
                      <a:moveTo>
                        <a:pt x="0" y="46"/>
                      </a:moveTo>
                      <a:lnTo>
                        <a:pt x="11" y="58"/>
                      </a:lnTo>
                      <a:lnTo>
                        <a:pt x="58" y="7"/>
                      </a:lnTo>
                      <a:lnTo>
                        <a:pt x="50" y="0"/>
                      </a:lnTo>
                      <a:lnTo>
                        <a:pt x="0" y="46"/>
                      </a:lnTo>
                      <a:close/>
                    </a:path>
                  </a:pathLst>
                </a:custGeom>
                <a:grpFill/>
                <a:ln w="9525">
                  <a:noFill/>
                  <a:round/>
                </a:ln>
              </p:spPr>
              <p:txBody>
                <a:bodyPr lIns="162510" tIns="81255" rIns="162510" bIns="81255"/>
                <a:lstStyle/>
                <a:p>
                  <a:pPr defTabSz="913765">
                    <a:defRPr/>
                  </a:pPr>
                  <a:endParaRPr lang="en-US" sz="2400"/>
                </a:p>
              </p:txBody>
            </p:sp>
            <p:sp>
              <p:nvSpPr>
                <p:cNvPr id="78" name="Freeform 36"/>
                <p:cNvSpPr/>
                <p:nvPr/>
              </p:nvSpPr>
              <p:spPr bwMode="auto">
                <a:xfrm>
                  <a:off x="2505075" y="2736851"/>
                  <a:ext cx="57150" cy="68263"/>
                </a:xfrm>
                <a:custGeom>
                  <a:avLst/>
                  <a:gdLst>
                    <a:gd name="T0" fmla="*/ 16 w 30"/>
                    <a:gd name="T1" fmla="*/ 0 h 36"/>
                    <a:gd name="T2" fmla="*/ 0 w 30"/>
                    <a:gd name="T3" fmla="*/ 34 h 36"/>
                    <a:gd name="T4" fmla="*/ 6 w 30"/>
                    <a:gd name="T5" fmla="*/ 36 h 36"/>
                    <a:gd name="T6" fmla="*/ 16 w 30"/>
                    <a:gd name="T7" fmla="*/ 0 h 36"/>
                  </a:gdLst>
                  <a:ahLst/>
                  <a:cxnLst>
                    <a:cxn ang="0">
                      <a:pos x="T0" y="T1"/>
                    </a:cxn>
                    <a:cxn ang="0">
                      <a:pos x="T2" y="T3"/>
                    </a:cxn>
                    <a:cxn ang="0">
                      <a:pos x="T4" y="T5"/>
                    </a:cxn>
                    <a:cxn ang="0">
                      <a:pos x="T6" y="T7"/>
                    </a:cxn>
                  </a:cxnLst>
                  <a:rect l="0" t="0" r="r" b="b"/>
                  <a:pathLst>
                    <a:path w="30" h="36">
                      <a:moveTo>
                        <a:pt x="16" y="0"/>
                      </a:moveTo>
                      <a:cubicBezTo>
                        <a:pt x="21" y="26"/>
                        <a:pt x="0" y="34"/>
                        <a:pt x="0" y="34"/>
                      </a:cubicBezTo>
                      <a:cubicBezTo>
                        <a:pt x="6" y="36"/>
                        <a:pt x="6" y="36"/>
                        <a:pt x="6" y="36"/>
                      </a:cubicBezTo>
                      <a:cubicBezTo>
                        <a:pt x="30" y="21"/>
                        <a:pt x="16" y="0"/>
                        <a:pt x="16" y="0"/>
                      </a:cubicBezTo>
                      <a:close/>
                    </a:path>
                  </a:pathLst>
                </a:custGeom>
                <a:grpFill/>
                <a:ln w="9525">
                  <a:noFill/>
                  <a:round/>
                </a:ln>
              </p:spPr>
              <p:txBody>
                <a:bodyPr lIns="162510" tIns="81255" rIns="162510" bIns="81255"/>
                <a:lstStyle/>
                <a:p>
                  <a:pPr defTabSz="913765">
                    <a:defRPr/>
                  </a:pPr>
                  <a:endParaRPr lang="en-US" sz="2400"/>
                </a:p>
              </p:txBody>
            </p:sp>
          </p:grpSp>
        </p:grpSp>
      </p:grpSp>
      <p:cxnSp>
        <p:nvCxnSpPr>
          <p:cNvPr id="49" name="直接连接符 48"/>
          <p:cNvCxnSpPr/>
          <p:nvPr/>
        </p:nvCxnSpPr>
        <p:spPr>
          <a:xfrm>
            <a:off x="145176" y="384520"/>
            <a:ext cx="4937449" cy="0"/>
          </a:xfrm>
          <a:prstGeom prst="line">
            <a:avLst/>
          </a:prstGeom>
          <a:ln>
            <a:solidFill>
              <a:schemeClr val="tx1">
                <a:lumMod val="25000"/>
                <a:lumOff val="75000"/>
              </a:schemeClr>
            </a:solidFill>
          </a:ln>
        </p:spPr>
        <p:style>
          <a:lnRef idx="1">
            <a:schemeClr val="accent1"/>
          </a:lnRef>
          <a:fillRef idx="0">
            <a:schemeClr val="accent1"/>
          </a:fillRef>
          <a:effectRef idx="0">
            <a:schemeClr val="accent1"/>
          </a:effectRef>
          <a:fontRef idx="minor">
            <a:schemeClr val="tx1"/>
          </a:fontRef>
        </p:style>
      </p:cxnSp>
      <p:cxnSp>
        <p:nvCxnSpPr>
          <p:cNvPr id="50" name="直接连接符 49"/>
          <p:cNvCxnSpPr/>
          <p:nvPr/>
        </p:nvCxnSpPr>
        <p:spPr>
          <a:xfrm>
            <a:off x="7013394" y="384520"/>
            <a:ext cx="4937449" cy="0"/>
          </a:xfrm>
          <a:prstGeom prst="line">
            <a:avLst/>
          </a:prstGeom>
          <a:ln>
            <a:solidFill>
              <a:schemeClr val="tx1">
                <a:lumMod val="25000"/>
                <a:lumOff val="75000"/>
              </a:schemeClr>
            </a:solidFill>
          </a:ln>
        </p:spPr>
        <p:style>
          <a:lnRef idx="1">
            <a:schemeClr val="accent1"/>
          </a:lnRef>
          <a:fillRef idx="0">
            <a:schemeClr val="accent1"/>
          </a:fillRef>
          <a:effectRef idx="0">
            <a:schemeClr val="accent1"/>
          </a:effectRef>
          <a:fontRef idx="minor">
            <a:schemeClr val="tx1"/>
          </a:fontRef>
        </p:style>
      </p:cxnSp>
      <p:sp>
        <p:nvSpPr>
          <p:cNvPr id="51" name="KSO_GT1.1.1"/>
          <p:cNvSpPr txBox="1"/>
          <p:nvPr/>
        </p:nvSpPr>
        <p:spPr>
          <a:xfrm>
            <a:off x="5276839" y="219471"/>
            <a:ext cx="1587010" cy="330098"/>
          </a:xfrm>
          <a:prstGeom prst="rect">
            <a:avLst/>
          </a:prstGeom>
          <a:solidFill>
            <a:schemeClr val="tx1">
              <a:lumMod val="75000"/>
              <a:lumOff val="25000"/>
            </a:schemeClr>
          </a:solidFill>
        </p:spPr>
        <p:txBody>
          <a:bodyPr lIns="0" tIns="0" rIns="0" bIns="0"/>
          <a:lstStyle>
            <a:lvl1pPr defTabSz="464820">
              <a:defRPr sz="1400">
                <a:solidFill>
                  <a:schemeClr val="tx1"/>
                </a:solidFill>
                <a:latin typeface="微软雅黑" panose="020B0503020204020204" pitchFamily="34" charset="-122"/>
                <a:ea typeface="微软雅黑" panose="020B0503020204020204" pitchFamily="34" charset="-122"/>
              </a:defRPr>
            </a:lvl1pPr>
            <a:lvl2pPr marL="755650" indent="-290830" defTabSz="464820">
              <a:defRPr sz="1400">
                <a:solidFill>
                  <a:schemeClr val="tx1"/>
                </a:solidFill>
                <a:latin typeface="微软雅黑" panose="020B0503020204020204" pitchFamily="34" charset="-122"/>
                <a:ea typeface="微软雅黑" panose="020B0503020204020204" pitchFamily="34" charset="-122"/>
              </a:defRPr>
            </a:lvl2pPr>
            <a:lvl3pPr marL="1160780" indent="-230505" defTabSz="464820">
              <a:defRPr sz="1400">
                <a:solidFill>
                  <a:schemeClr val="tx1"/>
                </a:solidFill>
                <a:latin typeface="微软雅黑" panose="020B0503020204020204" pitchFamily="34" charset="-122"/>
                <a:ea typeface="微软雅黑" panose="020B0503020204020204" pitchFamily="34" charset="-122"/>
              </a:defRPr>
            </a:lvl3pPr>
            <a:lvl4pPr marL="1625600" indent="-230505" defTabSz="464820">
              <a:defRPr sz="1400">
                <a:solidFill>
                  <a:schemeClr val="tx1"/>
                </a:solidFill>
                <a:latin typeface="微软雅黑" panose="020B0503020204020204" pitchFamily="34" charset="-122"/>
                <a:ea typeface="微软雅黑" panose="020B0503020204020204" pitchFamily="34" charset="-122"/>
              </a:defRPr>
            </a:lvl4pPr>
            <a:lvl5pPr marL="2091055" indent="-231775" defTabSz="464820">
              <a:defRPr sz="1400">
                <a:solidFill>
                  <a:schemeClr val="tx1"/>
                </a:solidFill>
                <a:latin typeface="微软雅黑" panose="020B0503020204020204" pitchFamily="34" charset="-122"/>
                <a:ea typeface="微软雅黑" panose="020B0503020204020204" pitchFamily="34" charset="-122"/>
              </a:defRPr>
            </a:lvl5pPr>
            <a:lvl6pPr marL="2548255" indent="-231775" algn="ctr" defTabSz="464820"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6pPr>
            <a:lvl7pPr marL="3005455" indent="-231775" algn="ctr" defTabSz="464820"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7pPr>
            <a:lvl8pPr marL="3462655" indent="-231775" algn="ctr" defTabSz="464820"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8pPr>
            <a:lvl9pPr marL="3919855" indent="-231775" algn="ctr" defTabSz="464820"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9pPr>
          </a:lstStyle>
          <a:p>
            <a:pPr algn="ctr" eaLnBrk="1" fontAlgn="base" hangingPunct="1">
              <a:lnSpc>
                <a:spcPct val="120000"/>
              </a:lnSpc>
              <a:buClrTx/>
              <a:buSzTx/>
              <a:buFontTx/>
              <a:buNone/>
            </a:pPr>
            <a:r>
              <a:rPr lang="zh-CN" altLang="en-US" sz="2000" dirty="0">
                <a:solidFill>
                  <a:schemeClr val="bg1"/>
                </a:solidFill>
              </a:rPr>
              <a:t>点击修改</a:t>
            </a:r>
            <a:endParaRPr lang="en-US" altLang="zh-CN" sz="2000" dirty="0">
              <a:solidFill>
                <a:schemeClr val="bg1"/>
              </a:solidFill>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Click="0" advTm="0">
        <p15:prstTrans prst="pageCurlDouble"/>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par>
                          <p:cTn id="10" fill="hold">
                            <p:stCondLst>
                              <p:cond delay="500"/>
                            </p:stCondLst>
                            <p:childTnLst>
                              <p:par>
                                <p:cTn id="11" presetID="49" presetClass="entr" presetSubtype="0" decel="100000" fill="hold" nodeType="after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p:cTn id="13" dur="500" fill="hold"/>
                                        <p:tgtEl>
                                          <p:spTgt spid="11"/>
                                        </p:tgtEl>
                                        <p:attrNameLst>
                                          <p:attrName>ppt_w</p:attrName>
                                        </p:attrNameLst>
                                      </p:cBhvr>
                                      <p:tavLst>
                                        <p:tav tm="0">
                                          <p:val>
                                            <p:fltVal val="0"/>
                                          </p:val>
                                        </p:tav>
                                        <p:tav tm="100000">
                                          <p:val>
                                            <p:strVal val="#ppt_w"/>
                                          </p:val>
                                        </p:tav>
                                      </p:tavLst>
                                    </p:anim>
                                    <p:anim calcmode="lin" valueType="num">
                                      <p:cBhvr>
                                        <p:cTn id="14" dur="500" fill="hold"/>
                                        <p:tgtEl>
                                          <p:spTgt spid="11"/>
                                        </p:tgtEl>
                                        <p:attrNameLst>
                                          <p:attrName>ppt_h</p:attrName>
                                        </p:attrNameLst>
                                      </p:cBhvr>
                                      <p:tavLst>
                                        <p:tav tm="0">
                                          <p:val>
                                            <p:fltVal val="0"/>
                                          </p:val>
                                        </p:tav>
                                        <p:tav tm="100000">
                                          <p:val>
                                            <p:strVal val="#ppt_h"/>
                                          </p:val>
                                        </p:tav>
                                      </p:tavLst>
                                    </p:anim>
                                    <p:anim calcmode="lin" valueType="num">
                                      <p:cBhvr>
                                        <p:cTn id="15" dur="500" fill="hold"/>
                                        <p:tgtEl>
                                          <p:spTgt spid="11"/>
                                        </p:tgtEl>
                                        <p:attrNameLst>
                                          <p:attrName>style.rotation</p:attrName>
                                        </p:attrNameLst>
                                      </p:cBhvr>
                                      <p:tavLst>
                                        <p:tav tm="0">
                                          <p:val>
                                            <p:fltVal val="360"/>
                                          </p:val>
                                        </p:tav>
                                        <p:tav tm="100000">
                                          <p:val>
                                            <p:fltVal val="0"/>
                                          </p:val>
                                        </p:tav>
                                      </p:tavLst>
                                    </p:anim>
                                    <p:animEffect transition="in" filter="fade">
                                      <p:cBhvr>
                                        <p:cTn id="16" dur="500"/>
                                        <p:tgtEl>
                                          <p:spTgt spid="11"/>
                                        </p:tgtEl>
                                      </p:cBhvr>
                                    </p:animEffect>
                                  </p:childTnLst>
                                </p:cTn>
                              </p:par>
                            </p:childTnLst>
                          </p:cTn>
                        </p:par>
                        <p:par>
                          <p:cTn id="17" fill="hold">
                            <p:stCondLst>
                              <p:cond delay="1000"/>
                            </p:stCondLst>
                            <p:childTnLst>
                              <p:par>
                                <p:cTn id="18" presetID="18" presetClass="entr" presetSubtype="12" fill="hold" nodeType="afterEffect">
                                  <p:stCondLst>
                                    <p:cond delay="0"/>
                                  </p:stCondLst>
                                  <p:childTnLst>
                                    <p:set>
                                      <p:cBhvr>
                                        <p:cTn id="19" dur="1" fill="hold">
                                          <p:stCondLst>
                                            <p:cond delay="0"/>
                                          </p:stCondLst>
                                        </p:cTn>
                                        <p:tgtEl>
                                          <p:spTgt spid="64"/>
                                        </p:tgtEl>
                                        <p:attrNameLst>
                                          <p:attrName>style.visibility</p:attrName>
                                        </p:attrNameLst>
                                      </p:cBhvr>
                                      <p:to>
                                        <p:strVal val="visible"/>
                                      </p:to>
                                    </p:set>
                                    <p:animEffect transition="in" filter="strips(downLeft)">
                                      <p:cBhvr>
                                        <p:cTn id="20" dur="500"/>
                                        <p:tgtEl>
                                          <p:spTgt spid="64"/>
                                        </p:tgtEl>
                                      </p:cBhvr>
                                    </p:animEffect>
                                  </p:childTnLst>
                                </p:cTn>
                              </p:par>
                            </p:childTnLst>
                          </p:cTn>
                        </p:par>
                        <p:par>
                          <p:cTn id="21" fill="hold">
                            <p:stCondLst>
                              <p:cond delay="1500"/>
                            </p:stCondLst>
                            <p:childTnLst>
                              <p:par>
                                <p:cTn id="22" presetID="18" presetClass="entr" presetSubtype="6" fill="hold" nodeType="afterEffect">
                                  <p:stCondLst>
                                    <p:cond delay="0"/>
                                  </p:stCondLst>
                                  <p:childTnLst>
                                    <p:set>
                                      <p:cBhvr>
                                        <p:cTn id="23" dur="1" fill="hold">
                                          <p:stCondLst>
                                            <p:cond delay="0"/>
                                          </p:stCondLst>
                                        </p:cTn>
                                        <p:tgtEl>
                                          <p:spTgt spid="55"/>
                                        </p:tgtEl>
                                        <p:attrNameLst>
                                          <p:attrName>style.visibility</p:attrName>
                                        </p:attrNameLst>
                                      </p:cBhvr>
                                      <p:to>
                                        <p:strVal val="visible"/>
                                      </p:to>
                                    </p:set>
                                    <p:animEffect transition="in" filter="strips(downRight)">
                                      <p:cBhvr>
                                        <p:cTn id="24" dur="500"/>
                                        <p:tgtEl>
                                          <p:spTgt spid="55"/>
                                        </p:tgtEl>
                                      </p:cBhvr>
                                    </p:animEffect>
                                  </p:childTnLst>
                                </p:cTn>
                              </p:par>
                            </p:childTnLst>
                          </p:cTn>
                        </p:par>
                        <p:par>
                          <p:cTn id="25" fill="hold">
                            <p:stCondLst>
                              <p:cond delay="2000"/>
                            </p:stCondLst>
                            <p:childTnLst>
                              <p:par>
                                <p:cTn id="26" presetID="18" presetClass="entr" presetSubtype="12" fill="hold" nodeType="afterEffect">
                                  <p:stCondLst>
                                    <p:cond delay="0"/>
                                  </p:stCondLst>
                                  <p:childTnLst>
                                    <p:set>
                                      <p:cBhvr>
                                        <p:cTn id="27" dur="1" fill="hold">
                                          <p:stCondLst>
                                            <p:cond delay="0"/>
                                          </p:stCondLst>
                                        </p:cTn>
                                        <p:tgtEl>
                                          <p:spTgt spid="61"/>
                                        </p:tgtEl>
                                        <p:attrNameLst>
                                          <p:attrName>style.visibility</p:attrName>
                                        </p:attrNameLst>
                                      </p:cBhvr>
                                      <p:to>
                                        <p:strVal val="visible"/>
                                      </p:to>
                                    </p:set>
                                    <p:animEffect transition="in" filter="strips(downLeft)">
                                      <p:cBhvr>
                                        <p:cTn id="28" dur="500"/>
                                        <p:tgtEl>
                                          <p:spTgt spid="61"/>
                                        </p:tgtEl>
                                      </p:cBhvr>
                                    </p:animEffect>
                                  </p:childTnLst>
                                </p:cTn>
                              </p:par>
                            </p:childTnLst>
                          </p:cTn>
                        </p:par>
                        <p:par>
                          <p:cTn id="29" fill="hold">
                            <p:stCondLst>
                              <p:cond delay="2500"/>
                            </p:stCondLst>
                            <p:childTnLst>
                              <p:par>
                                <p:cTn id="30" presetID="18" presetClass="entr" presetSubtype="6" fill="hold" nodeType="afterEffect">
                                  <p:stCondLst>
                                    <p:cond delay="0"/>
                                  </p:stCondLst>
                                  <p:childTnLst>
                                    <p:set>
                                      <p:cBhvr>
                                        <p:cTn id="31" dur="1" fill="hold">
                                          <p:stCondLst>
                                            <p:cond delay="0"/>
                                          </p:stCondLst>
                                        </p:cTn>
                                        <p:tgtEl>
                                          <p:spTgt spid="58"/>
                                        </p:tgtEl>
                                        <p:attrNameLst>
                                          <p:attrName>style.visibility</p:attrName>
                                        </p:attrNameLst>
                                      </p:cBhvr>
                                      <p:to>
                                        <p:strVal val="visible"/>
                                      </p:to>
                                    </p:set>
                                    <p:animEffect transition="in" filter="strips(downRight)">
                                      <p:cBhvr>
                                        <p:cTn id="32"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4" name="Group 43"/>
          <p:cNvGrpSpPr/>
          <p:nvPr/>
        </p:nvGrpSpPr>
        <p:grpSpPr bwMode="auto">
          <a:xfrm>
            <a:off x="8141029" y="2927357"/>
            <a:ext cx="2955013" cy="709059"/>
            <a:chOff x="1603804" y="2220559"/>
            <a:chExt cx="2955174" cy="709073"/>
          </a:xfrm>
        </p:grpSpPr>
        <p:sp>
          <p:nvSpPr>
            <p:cNvPr id="45" name="Text Placeholder 2"/>
            <p:cNvSpPr txBox="1"/>
            <p:nvPr/>
          </p:nvSpPr>
          <p:spPr>
            <a:xfrm>
              <a:off x="1603804" y="2220559"/>
              <a:ext cx="2014025" cy="261944"/>
            </a:xfrm>
            <a:prstGeom prst="rect">
              <a:avLst/>
            </a:prstGeom>
            <a:noFill/>
          </p:spPr>
          <p:txBody>
            <a:bodyPr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defTabSz="913765">
                <a:defRPr/>
              </a:pPr>
              <a:r>
                <a:rPr lang="zh-CN" altLang="en-US" sz="1600" dirty="0">
                  <a:solidFill>
                    <a:schemeClr val="tx1">
                      <a:lumMod val="90000"/>
                      <a:lumOff val="10000"/>
                    </a:schemeClr>
                  </a:solidFill>
                  <a:latin typeface="微软雅黑" panose="020B0503020204020204" pitchFamily="34" charset="-122"/>
                  <a:ea typeface="微软雅黑" panose="020B0503020204020204" pitchFamily="34" charset="-122"/>
                </a:rPr>
                <a:t>这里输入标题</a:t>
              </a:r>
              <a:endParaRPr lang="en-US" altLang="zh-CN" sz="1600" dirty="0">
                <a:solidFill>
                  <a:schemeClr val="tx1">
                    <a:lumMod val="90000"/>
                    <a:lumOff val="10000"/>
                  </a:schemeClr>
                </a:solidFill>
                <a:latin typeface="微软雅黑" panose="020B0503020204020204" pitchFamily="34" charset="-122"/>
                <a:ea typeface="微软雅黑" panose="020B0503020204020204" pitchFamily="34" charset="-122"/>
              </a:endParaRPr>
            </a:p>
          </p:txBody>
        </p:sp>
        <p:sp>
          <p:nvSpPr>
            <p:cNvPr id="46" name="TextBox 45"/>
            <p:cNvSpPr txBox="1"/>
            <p:nvPr/>
          </p:nvSpPr>
          <p:spPr>
            <a:xfrm>
              <a:off x="1679985" y="2560292"/>
              <a:ext cx="2878993" cy="369340"/>
            </a:xfrm>
            <a:prstGeom prst="rect">
              <a:avLst/>
            </a:prstGeom>
            <a:noFill/>
          </p:spPr>
          <p:txBody>
            <a:bodyPr lIns="0" tIns="0" rIns="0" bIns="0">
              <a:spAutoFit/>
            </a:bodyPr>
            <a:lstStyle/>
            <a:p>
              <a:pPr defTabSz="1450340">
                <a:defRPr/>
              </a:pPr>
              <a:r>
                <a:rPr lang="zh-CN" altLang="en-US" sz="1200" dirty="0">
                  <a:solidFill>
                    <a:schemeClr val="bg1">
                      <a:lumMod val="50000"/>
                    </a:schemeClr>
                  </a:solidFill>
                  <a:latin typeface="微软雅黑" panose="020B0503020204020204" pitchFamily="34" charset="-122"/>
                  <a:ea typeface="微软雅黑" panose="020B0503020204020204" pitchFamily="34" charset="-122"/>
                  <a:cs typeface="Open Sans" panose="020B0606030504020204" pitchFamily="34" charset="0"/>
                </a:rPr>
                <a:t>点击更改您的文字内容以下内容并没有什么实际意义</a:t>
              </a:r>
              <a:endParaRPr lang="en-US" altLang="zh-CN" sz="1200" dirty="0">
                <a:solidFill>
                  <a:schemeClr val="bg1">
                    <a:lumMod val="50000"/>
                  </a:schemeClr>
                </a:solidFill>
                <a:latin typeface="微软雅黑" panose="020B0503020204020204" pitchFamily="34" charset="-122"/>
                <a:ea typeface="微软雅黑" panose="020B0503020204020204" pitchFamily="34" charset="-122"/>
                <a:cs typeface="Open Sans" panose="020B0606030504020204" pitchFamily="34" charset="0"/>
              </a:endParaRPr>
            </a:p>
          </p:txBody>
        </p:sp>
      </p:grpSp>
      <p:grpSp>
        <p:nvGrpSpPr>
          <p:cNvPr id="47" name="Group 46"/>
          <p:cNvGrpSpPr/>
          <p:nvPr/>
        </p:nvGrpSpPr>
        <p:grpSpPr bwMode="auto">
          <a:xfrm>
            <a:off x="1009005" y="2943232"/>
            <a:ext cx="2958187" cy="709059"/>
            <a:chOff x="1679271" y="2220559"/>
            <a:chExt cx="2959965" cy="709073"/>
          </a:xfrm>
        </p:grpSpPr>
        <p:sp>
          <p:nvSpPr>
            <p:cNvPr id="48" name="Text Placeholder 2"/>
            <p:cNvSpPr txBox="1"/>
            <p:nvPr/>
          </p:nvSpPr>
          <p:spPr>
            <a:xfrm>
              <a:off x="2625698" y="2220559"/>
              <a:ext cx="2013538" cy="261944"/>
            </a:xfrm>
            <a:prstGeom prst="rect">
              <a:avLst/>
            </a:prstGeom>
            <a:noFill/>
          </p:spPr>
          <p:txBody>
            <a:bodyPr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defTabSz="913765">
                <a:defRPr/>
              </a:pPr>
              <a:r>
                <a:rPr lang="zh-CN" altLang="en-US" sz="1600" dirty="0">
                  <a:solidFill>
                    <a:schemeClr val="tx1">
                      <a:lumMod val="90000"/>
                      <a:lumOff val="10000"/>
                    </a:schemeClr>
                  </a:solidFill>
                  <a:latin typeface="微软雅黑" panose="020B0503020204020204" pitchFamily="34" charset="-122"/>
                  <a:ea typeface="微软雅黑" panose="020B0503020204020204" pitchFamily="34" charset="-122"/>
                </a:rPr>
                <a:t>这里输入标题</a:t>
              </a:r>
              <a:endParaRPr lang="en-US" altLang="zh-CN" sz="1600" dirty="0">
                <a:solidFill>
                  <a:schemeClr val="tx1">
                    <a:lumMod val="90000"/>
                    <a:lumOff val="10000"/>
                  </a:schemeClr>
                </a:solidFill>
                <a:latin typeface="微软雅黑" panose="020B0503020204020204" pitchFamily="34" charset="-122"/>
                <a:ea typeface="微软雅黑" panose="020B0503020204020204" pitchFamily="34" charset="-122"/>
              </a:endParaRPr>
            </a:p>
          </p:txBody>
        </p:sp>
        <p:sp>
          <p:nvSpPr>
            <p:cNvPr id="49" name="TextBox 48"/>
            <p:cNvSpPr txBox="1"/>
            <p:nvPr/>
          </p:nvSpPr>
          <p:spPr>
            <a:xfrm>
              <a:off x="1679271" y="2560292"/>
              <a:ext cx="2878979" cy="369340"/>
            </a:xfrm>
            <a:prstGeom prst="rect">
              <a:avLst/>
            </a:prstGeom>
            <a:noFill/>
          </p:spPr>
          <p:txBody>
            <a:bodyPr lIns="0" tIns="0" rIns="0" bIns="0">
              <a:spAutoFit/>
            </a:bodyPr>
            <a:lstStyle/>
            <a:p>
              <a:pPr algn="r" defTabSz="1450340">
                <a:defRPr/>
              </a:pPr>
              <a:r>
                <a:rPr lang="zh-CN" altLang="en-US" sz="1200" dirty="0">
                  <a:solidFill>
                    <a:schemeClr val="bg1">
                      <a:lumMod val="50000"/>
                    </a:schemeClr>
                  </a:solidFill>
                  <a:latin typeface="微软雅黑" panose="020B0503020204020204" pitchFamily="34" charset="-122"/>
                  <a:ea typeface="微软雅黑" panose="020B0503020204020204" pitchFamily="34" charset="-122"/>
                  <a:cs typeface="Open Sans" panose="020B0606030504020204" pitchFamily="34" charset="0"/>
                </a:rPr>
                <a:t>点击更改您的文字内容以下内容并没有什么实际意义</a:t>
              </a:r>
              <a:endParaRPr lang="en-US" altLang="zh-CN" sz="1200" dirty="0">
                <a:solidFill>
                  <a:schemeClr val="bg1">
                    <a:lumMod val="50000"/>
                  </a:schemeClr>
                </a:solidFill>
                <a:latin typeface="微软雅黑" panose="020B0503020204020204" pitchFamily="34" charset="-122"/>
                <a:ea typeface="微软雅黑" panose="020B0503020204020204" pitchFamily="34" charset="-122"/>
                <a:cs typeface="Open Sans" panose="020B0606030504020204" pitchFamily="34" charset="0"/>
              </a:endParaRPr>
            </a:p>
          </p:txBody>
        </p:sp>
      </p:grpSp>
      <p:grpSp>
        <p:nvGrpSpPr>
          <p:cNvPr id="52" name="Group 51"/>
          <p:cNvGrpSpPr/>
          <p:nvPr/>
        </p:nvGrpSpPr>
        <p:grpSpPr bwMode="auto">
          <a:xfrm>
            <a:off x="4329029" y="655639"/>
            <a:ext cx="3388266" cy="795040"/>
            <a:chOff x="4410635" y="1274588"/>
            <a:chExt cx="3390431" cy="794467"/>
          </a:xfrm>
        </p:grpSpPr>
        <p:sp>
          <p:nvSpPr>
            <p:cNvPr id="50" name="Text Placeholder 2"/>
            <p:cNvSpPr txBox="1"/>
            <p:nvPr/>
          </p:nvSpPr>
          <p:spPr>
            <a:xfrm>
              <a:off x="5071253" y="1274588"/>
              <a:ext cx="2066019" cy="295062"/>
            </a:xfrm>
            <a:prstGeom prst="rect">
              <a:avLst/>
            </a:prstGeom>
            <a:noFill/>
          </p:spPr>
          <p:txBody>
            <a:bodyPr anchor="ctr"/>
            <a:lstStyle>
              <a:defPPr>
                <a:defRPr lang="en-US"/>
              </a:defPPr>
              <a:lvl1pPr marL="0" algn="ctr" defTabSz="913765" rtl="0" eaLnBrk="1" latinLnBrk="0" hangingPunct="1">
                <a:defRPr sz="1200" kern="1200">
                  <a:solidFill>
                    <a:schemeClr val="tx1">
                      <a:tint val="75000"/>
                    </a:schemeClr>
                  </a:solidFill>
                  <a:latin typeface="+mn-lt"/>
                  <a:ea typeface="+mn-ea"/>
                  <a:cs typeface="+mn-cs"/>
                </a:defRPr>
              </a:lvl1pPr>
              <a:lvl2pPr marL="457200" algn="l" defTabSz="913765" rtl="0" eaLnBrk="1" latinLnBrk="0" hangingPunct="1">
                <a:defRPr sz="1800" kern="1200">
                  <a:solidFill>
                    <a:schemeClr val="tx1"/>
                  </a:solidFill>
                  <a:latin typeface="+mn-lt"/>
                  <a:ea typeface="+mn-ea"/>
                  <a:cs typeface="+mn-cs"/>
                </a:defRPr>
              </a:lvl2pPr>
              <a:lvl3pPr marL="914400" algn="l" defTabSz="913765" rtl="0" eaLnBrk="1" latinLnBrk="0" hangingPunct="1">
                <a:defRPr sz="1800" kern="1200">
                  <a:solidFill>
                    <a:schemeClr val="tx1"/>
                  </a:solidFill>
                  <a:latin typeface="+mn-lt"/>
                  <a:ea typeface="+mn-ea"/>
                  <a:cs typeface="+mn-cs"/>
                </a:defRPr>
              </a:lvl3pPr>
              <a:lvl4pPr marL="1371600" algn="l" defTabSz="913765" rtl="0" eaLnBrk="1" latinLnBrk="0" hangingPunct="1">
                <a:defRPr sz="1800" kern="1200">
                  <a:solidFill>
                    <a:schemeClr val="tx1"/>
                  </a:solidFill>
                  <a:latin typeface="+mn-lt"/>
                  <a:ea typeface="+mn-ea"/>
                  <a:cs typeface="+mn-cs"/>
                </a:defRPr>
              </a:lvl4pPr>
              <a:lvl5pPr marL="1828800" algn="l" defTabSz="913765" rtl="0" eaLnBrk="1" latinLnBrk="0" hangingPunct="1">
                <a:defRPr sz="1800" kern="1200">
                  <a:solidFill>
                    <a:schemeClr val="tx1"/>
                  </a:solidFill>
                  <a:latin typeface="+mn-lt"/>
                  <a:ea typeface="+mn-ea"/>
                  <a:cs typeface="+mn-cs"/>
                </a:defRPr>
              </a:lvl5pPr>
              <a:lvl6pPr marL="2286000" algn="l" defTabSz="913765" rtl="0" eaLnBrk="1" latinLnBrk="0" hangingPunct="1">
                <a:defRPr sz="1800" kern="1200">
                  <a:solidFill>
                    <a:schemeClr val="tx1"/>
                  </a:solidFill>
                  <a:latin typeface="+mn-lt"/>
                  <a:ea typeface="+mn-ea"/>
                  <a:cs typeface="+mn-cs"/>
                </a:defRPr>
              </a:lvl6pPr>
              <a:lvl7pPr marL="2743200" algn="l" defTabSz="913765" rtl="0" eaLnBrk="1" latinLnBrk="0" hangingPunct="1">
                <a:defRPr sz="1800" kern="1200">
                  <a:solidFill>
                    <a:schemeClr val="tx1"/>
                  </a:solidFill>
                  <a:latin typeface="+mn-lt"/>
                  <a:ea typeface="+mn-ea"/>
                  <a:cs typeface="+mn-cs"/>
                </a:defRPr>
              </a:lvl7pPr>
              <a:lvl8pPr marL="3200400" algn="l" defTabSz="913765" rtl="0" eaLnBrk="1" latinLnBrk="0" hangingPunct="1">
                <a:defRPr sz="1800" kern="1200">
                  <a:solidFill>
                    <a:schemeClr val="tx1"/>
                  </a:solidFill>
                  <a:latin typeface="+mn-lt"/>
                  <a:ea typeface="+mn-ea"/>
                  <a:cs typeface="+mn-cs"/>
                </a:defRPr>
              </a:lvl8pPr>
              <a:lvl9pPr marL="3657600" algn="l" defTabSz="913765" rtl="0" eaLnBrk="1" latinLnBrk="0" hangingPunct="1">
                <a:defRPr sz="1800" kern="1200">
                  <a:solidFill>
                    <a:schemeClr val="tx1"/>
                  </a:solidFill>
                  <a:latin typeface="+mn-lt"/>
                  <a:ea typeface="+mn-ea"/>
                  <a:cs typeface="+mn-cs"/>
                </a:defRPr>
              </a:lvl9pPr>
            </a:lstStyle>
            <a:p>
              <a:pPr defTabSz="913765">
                <a:defRPr/>
              </a:pPr>
              <a:r>
                <a:rPr lang="zh-CN" altLang="en-US" sz="1600" dirty="0">
                  <a:solidFill>
                    <a:schemeClr val="tx1">
                      <a:lumMod val="90000"/>
                      <a:lumOff val="10000"/>
                    </a:schemeClr>
                  </a:solidFill>
                  <a:latin typeface="微软雅黑" panose="020B0503020204020204" pitchFamily="34" charset="-122"/>
                  <a:ea typeface="微软雅黑" panose="020B0503020204020204" pitchFamily="34" charset="-122"/>
                </a:rPr>
                <a:t>这里输入标题</a:t>
              </a:r>
              <a:endParaRPr lang="en-US" altLang="zh-CN" sz="1600" dirty="0">
                <a:solidFill>
                  <a:schemeClr val="tx1">
                    <a:lumMod val="90000"/>
                    <a:lumOff val="10000"/>
                  </a:schemeClr>
                </a:solidFill>
                <a:latin typeface="微软雅黑" panose="020B0503020204020204" pitchFamily="34" charset="-122"/>
                <a:ea typeface="微软雅黑" panose="020B0503020204020204" pitchFamily="34" charset="-122"/>
              </a:endParaRPr>
            </a:p>
          </p:txBody>
        </p:sp>
        <p:sp>
          <p:nvSpPr>
            <p:cNvPr id="51" name="TextBox 50"/>
            <p:cNvSpPr txBox="1"/>
            <p:nvPr/>
          </p:nvSpPr>
          <p:spPr>
            <a:xfrm>
              <a:off x="4410635" y="1607723"/>
              <a:ext cx="3390431" cy="461332"/>
            </a:xfrm>
            <a:prstGeom prst="rect">
              <a:avLst/>
            </a:prstGeom>
            <a:noFill/>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912495" fontAlgn="base">
                <a:spcBef>
                  <a:spcPct val="0"/>
                </a:spcBef>
                <a:spcAft>
                  <a:spcPct val="0"/>
                </a:spcAft>
                <a:defRPr>
                  <a:solidFill>
                    <a:schemeClr val="tx1"/>
                  </a:solidFill>
                  <a:latin typeface="Calibri" panose="020F0502020204030204" pitchFamily="34" charset="0"/>
                </a:defRPr>
              </a:lvl6pPr>
              <a:lvl7pPr marL="2971800" indent="-228600" defTabSz="912495" fontAlgn="base">
                <a:spcBef>
                  <a:spcPct val="0"/>
                </a:spcBef>
                <a:spcAft>
                  <a:spcPct val="0"/>
                </a:spcAft>
                <a:defRPr>
                  <a:solidFill>
                    <a:schemeClr val="tx1"/>
                  </a:solidFill>
                  <a:latin typeface="Calibri" panose="020F0502020204030204" pitchFamily="34" charset="0"/>
                </a:defRPr>
              </a:lvl7pPr>
              <a:lvl8pPr marL="3429000" indent="-228600" defTabSz="912495" fontAlgn="base">
                <a:spcBef>
                  <a:spcPct val="0"/>
                </a:spcBef>
                <a:spcAft>
                  <a:spcPct val="0"/>
                </a:spcAft>
                <a:defRPr>
                  <a:solidFill>
                    <a:schemeClr val="tx1"/>
                  </a:solidFill>
                  <a:latin typeface="Calibri" panose="020F0502020204030204" pitchFamily="34" charset="0"/>
                </a:defRPr>
              </a:lvl8pPr>
              <a:lvl9pPr marL="3886200" indent="-228600" defTabSz="912495" fontAlgn="base">
                <a:spcBef>
                  <a:spcPct val="0"/>
                </a:spcBef>
                <a:spcAft>
                  <a:spcPct val="0"/>
                </a:spcAft>
                <a:defRPr>
                  <a:solidFill>
                    <a:schemeClr val="tx1"/>
                  </a:solidFill>
                  <a:latin typeface="Calibri" panose="020F0502020204030204" pitchFamily="34" charset="0"/>
                </a:defRPr>
              </a:lvl9pPr>
            </a:lstStyle>
            <a:p>
              <a:pPr algn="ctr" defTabSz="1450340">
                <a:defRPr/>
              </a:pPr>
              <a:r>
                <a:rPr lang="zh-CN" altLang="en-US" sz="1200" dirty="0">
                  <a:solidFill>
                    <a:schemeClr val="bg1">
                      <a:lumMod val="50000"/>
                    </a:schemeClr>
                  </a:solidFill>
                  <a:latin typeface="微软雅黑" panose="020B0503020204020204" pitchFamily="34" charset="-122"/>
                  <a:ea typeface="微软雅黑" panose="020B0503020204020204" pitchFamily="34" charset="-122"/>
                  <a:cs typeface="Open Sans" panose="020B0606030504020204" pitchFamily="34" charset="0"/>
                </a:rPr>
                <a:t>点击更改您的文字内容以下内容并没有什么实际意义</a:t>
              </a:r>
              <a:endParaRPr lang="en-US" altLang="zh-CN" sz="1200" dirty="0">
                <a:solidFill>
                  <a:schemeClr val="bg1">
                    <a:lumMod val="50000"/>
                  </a:schemeClr>
                </a:solidFill>
                <a:latin typeface="微软雅黑" panose="020B0503020204020204" pitchFamily="34" charset="-122"/>
                <a:ea typeface="微软雅黑" panose="020B0503020204020204" pitchFamily="34" charset="-122"/>
                <a:cs typeface="Open Sans" panose="020B0606030504020204" pitchFamily="34" charset="0"/>
              </a:endParaRPr>
            </a:p>
          </p:txBody>
        </p:sp>
      </p:grpSp>
      <p:grpSp>
        <p:nvGrpSpPr>
          <p:cNvPr id="53" name="Group 52"/>
          <p:cNvGrpSpPr/>
          <p:nvPr/>
        </p:nvGrpSpPr>
        <p:grpSpPr bwMode="auto">
          <a:xfrm>
            <a:off x="4329029" y="5387980"/>
            <a:ext cx="3388266" cy="793453"/>
            <a:chOff x="4410635" y="1274588"/>
            <a:chExt cx="3390431" cy="794167"/>
          </a:xfrm>
        </p:grpSpPr>
        <p:sp>
          <p:nvSpPr>
            <p:cNvPr id="54" name="Text Placeholder 2"/>
            <p:cNvSpPr txBox="1"/>
            <p:nvPr/>
          </p:nvSpPr>
          <p:spPr>
            <a:xfrm>
              <a:off x="5071253" y="1274588"/>
              <a:ext cx="2066019" cy="295541"/>
            </a:xfrm>
            <a:prstGeom prst="rect">
              <a:avLst/>
            </a:prstGeom>
            <a:noFill/>
          </p:spPr>
          <p:txBody>
            <a:bodyPr anchor="ctr"/>
            <a:lstStyle>
              <a:defPPr>
                <a:defRPr lang="en-US"/>
              </a:defPPr>
              <a:lvl1pPr marL="0" algn="ctr" defTabSz="913765" rtl="0" eaLnBrk="1" latinLnBrk="0" hangingPunct="1">
                <a:defRPr sz="1200" kern="1200">
                  <a:solidFill>
                    <a:schemeClr val="tx1">
                      <a:tint val="75000"/>
                    </a:schemeClr>
                  </a:solidFill>
                  <a:latin typeface="+mn-lt"/>
                  <a:ea typeface="+mn-ea"/>
                  <a:cs typeface="+mn-cs"/>
                </a:defRPr>
              </a:lvl1pPr>
              <a:lvl2pPr marL="457200" algn="l" defTabSz="913765" rtl="0" eaLnBrk="1" latinLnBrk="0" hangingPunct="1">
                <a:defRPr sz="1800" kern="1200">
                  <a:solidFill>
                    <a:schemeClr val="tx1"/>
                  </a:solidFill>
                  <a:latin typeface="+mn-lt"/>
                  <a:ea typeface="+mn-ea"/>
                  <a:cs typeface="+mn-cs"/>
                </a:defRPr>
              </a:lvl2pPr>
              <a:lvl3pPr marL="914400" algn="l" defTabSz="913765" rtl="0" eaLnBrk="1" latinLnBrk="0" hangingPunct="1">
                <a:defRPr sz="1800" kern="1200">
                  <a:solidFill>
                    <a:schemeClr val="tx1"/>
                  </a:solidFill>
                  <a:latin typeface="+mn-lt"/>
                  <a:ea typeface="+mn-ea"/>
                  <a:cs typeface="+mn-cs"/>
                </a:defRPr>
              </a:lvl3pPr>
              <a:lvl4pPr marL="1371600" algn="l" defTabSz="913765" rtl="0" eaLnBrk="1" latinLnBrk="0" hangingPunct="1">
                <a:defRPr sz="1800" kern="1200">
                  <a:solidFill>
                    <a:schemeClr val="tx1"/>
                  </a:solidFill>
                  <a:latin typeface="+mn-lt"/>
                  <a:ea typeface="+mn-ea"/>
                  <a:cs typeface="+mn-cs"/>
                </a:defRPr>
              </a:lvl4pPr>
              <a:lvl5pPr marL="1828800" algn="l" defTabSz="913765" rtl="0" eaLnBrk="1" latinLnBrk="0" hangingPunct="1">
                <a:defRPr sz="1800" kern="1200">
                  <a:solidFill>
                    <a:schemeClr val="tx1"/>
                  </a:solidFill>
                  <a:latin typeface="+mn-lt"/>
                  <a:ea typeface="+mn-ea"/>
                  <a:cs typeface="+mn-cs"/>
                </a:defRPr>
              </a:lvl5pPr>
              <a:lvl6pPr marL="2286000" algn="l" defTabSz="913765" rtl="0" eaLnBrk="1" latinLnBrk="0" hangingPunct="1">
                <a:defRPr sz="1800" kern="1200">
                  <a:solidFill>
                    <a:schemeClr val="tx1"/>
                  </a:solidFill>
                  <a:latin typeface="+mn-lt"/>
                  <a:ea typeface="+mn-ea"/>
                  <a:cs typeface="+mn-cs"/>
                </a:defRPr>
              </a:lvl6pPr>
              <a:lvl7pPr marL="2743200" algn="l" defTabSz="913765" rtl="0" eaLnBrk="1" latinLnBrk="0" hangingPunct="1">
                <a:defRPr sz="1800" kern="1200">
                  <a:solidFill>
                    <a:schemeClr val="tx1"/>
                  </a:solidFill>
                  <a:latin typeface="+mn-lt"/>
                  <a:ea typeface="+mn-ea"/>
                  <a:cs typeface="+mn-cs"/>
                </a:defRPr>
              </a:lvl7pPr>
              <a:lvl8pPr marL="3200400" algn="l" defTabSz="913765" rtl="0" eaLnBrk="1" latinLnBrk="0" hangingPunct="1">
                <a:defRPr sz="1800" kern="1200">
                  <a:solidFill>
                    <a:schemeClr val="tx1"/>
                  </a:solidFill>
                  <a:latin typeface="+mn-lt"/>
                  <a:ea typeface="+mn-ea"/>
                  <a:cs typeface="+mn-cs"/>
                </a:defRPr>
              </a:lvl8pPr>
              <a:lvl9pPr marL="3657600" algn="l" defTabSz="913765" rtl="0" eaLnBrk="1" latinLnBrk="0" hangingPunct="1">
                <a:defRPr sz="1800" kern="1200">
                  <a:solidFill>
                    <a:schemeClr val="tx1"/>
                  </a:solidFill>
                  <a:latin typeface="+mn-lt"/>
                  <a:ea typeface="+mn-ea"/>
                  <a:cs typeface="+mn-cs"/>
                </a:defRPr>
              </a:lvl9pPr>
            </a:lstStyle>
            <a:p>
              <a:pPr defTabSz="913765">
                <a:defRPr/>
              </a:pPr>
              <a:r>
                <a:rPr lang="zh-CN" altLang="en-US" sz="1600" dirty="0">
                  <a:solidFill>
                    <a:schemeClr val="tx1">
                      <a:lumMod val="90000"/>
                      <a:lumOff val="10000"/>
                    </a:schemeClr>
                  </a:solidFill>
                  <a:latin typeface="微软雅黑" panose="020B0503020204020204" pitchFamily="34" charset="-122"/>
                  <a:ea typeface="微软雅黑" panose="020B0503020204020204" pitchFamily="34" charset="-122"/>
                </a:rPr>
                <a:t>这里输入标题</a:t>
              </a:r>
              <a:endParaRPr lang="en-US" altLang="zh-CN" sz="1600" dirty="0">
                <a:solidFill>
                  <a:schemeClr val="tx1">
                    <a:lumMod val="90000"/>
                    <a:lumOff val="10000"/>
                  </a:schemeClr>
                </a:solidFill>
                <a:latin typeface="微软雅黑" panose="020B0503020204020204" pitchFamily="34" charset="-122"/>
                <a:ea typeface="微软雅黑" panose="020B0503020204020204" pitchFamily="34" charset="-122"/>
              </a:endParaRPr>
            </a:p>
          </p:txBody>
        </p:sp>
        <p:sp>
          <p:nvSpPr>
            <p:cNvPr id="55" name="TextBox 54"/>
            <p:cNvSpPr txBox="1"/>
            <p:nvPr/>
          </p:nvSpPr>
          <p:spPr>
            <a:xfrm>
              <a:off x="4410635" y="1606675"/>
              <a:ext cx="3390431" cy="462080"/>
            </a:xfrm>
            <a:prstGeom prst="rect">
              <a:avLst/>
            </a:prstGeom>
            <a:noFill/>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912495" fontAlgn="base">
                <a:spcBef>
                  <a:spcPct val="0"/>
                </a:spcBef>
                <a:spcAft>
                  <a:spcPct val="0"/>
                </a:spcAft>
                <a:defRPr>
                  <a:solidFill>
                    <a:schemeClr val="tx1"/>
                  </a:solidFill>
                  <a:latin typeface="Calibri" panose="020F0502020204030204" pitchFamily="34" charset="0"/>
                </a:defRPr>
              </a:lvl6pPr>
              <a:lvl7pPr marL="2971800" indent="-228600" defTabSz="912495" fontAlgn="base">
                <a:spcBef>
                  <a:spcPct val="0"/>
                </a:spcBef>
                <a:spcAft>
                  <a:spcPct val="0"/>
                </a:spcAft>
                <a:defRPr>
                  <a:solidFill>
                    <a:schemeClr val="tx1"/>
                  </a:solidFill>
                  <a:latin typeface="Calibri" panose="020F0502020204030204" pitchFamily="34" charset="0"/>
                </a:defRPr>
              </a:lvl7pPr>
              <a:lvl8pPr marL="3429000" indent="-228600" defTabSz="912495" fontAlgn="base">
                <a:spcBef>
                  <a:spcPct val="0"/>
                </a:spcBef>
                <a:spcAft>
                  <a:spcPct val="0"/>
                </a:spcAft>
                <a:defRPr>
                  <a:solidFill>
                    <a:schemeClr val="tx1"/>
                  </a:solidFill>
                  <a:latin typeface="Calibri" panose="020F0502020204030204" pitchFamily="34" charset="0"/>
                </a:defRPr>
              </a:lvl8pPr>
              <a:lvl9pPr marL="3886200" indent="-228600" defTabSz="912495" fontAlgn="base">
                <a:spcBef>
                  <a:spcPct val="0"/>
                </a:spcBef>
                <a:spcAft>
                  <a:spcPct val="0"/>
                </a:spcAft>
                <a:defRPr>
                  <a:solidFill>
                    <a:schemeClr val="tx1"/>
                  </a:solidFill>
                  <a:latin typeface="Calibri" panose="020F0502020204030204" pitchFamily="34" charset="0"/>
                </a:defRPr>
              </a:lvl9pPr>
            </a:lstStyle>
            <a:p>
              <a:pPr algn="ctr" defTabSz="1450340">
                <a:defRPr/>
              </a:pPr>
              <a:r>
                <a:rPr lang="zh-CN" altLang="en-US" sz="1200" dirty="0">
                  <a:solidFill>
                    <a:schemeClr val="bg1">
                      <a:lumMod val="50000"/>
                    </a:schemeClr>
                  </a:solidFill>
                  <a:latin typeface="微软雅黑" panose="020B0503020204020204" pitchFamily="34" charset="-122"/>
                  <a:ea typeface="微软雅黑" panose="020B0503020204020204" pitchFamily="34" charset="-122"/>
                  <a:cs typeface="Open Sans" panose="020B0606030504020204" pitchFamily="34" charset="0"/>
                </a:rPr>
                <a:t>点击更改您的文字内容以下内容并没有什么实际意义</a:t>
              </a:r>
              <a:endParaRPr lang="en-US" altLang="zh-CN" sz="1200" dirty="0">
                <a:solidFill>
                  <a:schemeClr val="bg1">
                    <a:lumMod val="50000"/>
                  </a:schemeClr>
                </a:solidFill>
                <a:latin typeface="微软雅黑" panose="020B0503020204020204" pitchFamily="34" charset="-122"/>
                <a:ea typeface="微软雅黑" panose="020B0503020204020204" pitchFamily="34" charset="-122"/>
                <a:cs typeface="Open Sans" panose="020B0606030504020204" pitchFamily="34" charset="0"/>
              </a:endParaRPr>
            </a:p>
          </p:txBody>
        </p:sp>
      </p:grpSp>
      <p:grpSp>
        <p:nvGrpSpPr>
          <p:cNvPr id="2" name="Group 1"/>
          <p:cNvGrpSpPr/>
          <p:nvPr/>
        </p:nvGrpSpPr>
        <p:grpSpPr bwMode="auto">
          <a:xfrm>
            <a:off x="4344901" y="1806575"/>
            <a:ext cx="3354939" cy="3355975"/>
            <a:chOff x="4932558" y="1806384"/>
            <a:chExt cx="3355566" cy="3355564"/>
          </a:xfrm>
        </p:grpSpPr>
        <p:grpSp>
          <p:nvGrpSpPr>
            <p:cNvPr id="38923" name="Group 37"/>
            <p:cNvGrpSpPr/>
            <p:nvPr/>
          </p:nvGrpSpPr>
          <p:grpSpPr bwMode="auto">
            <a:xfrm>
              <a:off x="4932558" y="1806384"/>
              <a:ext cx="3355566" cy="3355564"/>
              <a:chOff x="2894218" y="1276350"/>
              <a:chExt cx="3355566" cy="3355564"/>
            </a:xfrm>
          </p:grpSpPr>
          <p:sp>
            <p:nvSpPr>
              <p:cNvPr id="5" name="Freeform 5"/>
              <p:cNvSpPr/>
              <p:nvPr/>
            </p:nvSpPr>
            <p:spPr bwMode="auto">
              <a:xfrm>
                <a:off x="3079932" y="1462064"/>
                <a:ext cx="1490481" cy="1492067"/>
              </a:xfrm>
              <a:custGeom>
                <a:avLst/>
                <a:gdLst/>
                <a:ahLst/>
                <a:cxnLst>
                  <a:cxn ang="0">
                    <a:pos x="546" y="546"/>
                  </a:cxn>
                  <a:cxn ang="0">
                    <a:pos x="160" y="546"/>
                  </a:cxn>
                  <a:cxn ang="0">
                    <a:pos x="105" y="412"/>
                  </a:cxn>
                  <a:cxn ang="0">
                    <a:pos x="0" y="358"/>
                  </a:cxn>
                  <a:cxn ang="0">
                    <a:pos x="139" y="139"/>
                  </a:cxn>
                  <a:cxn ang="0">
                    <a:pos x="356" y="0"/>
                  </a:cxn>
                  <a:cxn ang="0">
                    <a:pos x="412" y="122"/>
                  </a:cxn>
                  <a:cxn ang="0">
                    <a:pos x="546" y="178"/>
                  </a:cxn>
                  <a:cxn ang="0">
                    <a:pos x="546" y="546"/>
                  </a:cxn>
                </a:cxnLst>
                <a:rect l="0" t="0" r="r" b="b"/>
                <a:pathLst>
                  <a:path w="546" h="546">
                    <a:moveTo>
                      <a:pt x="546" y="546"/>
                    </a:moveTo>
                    <a:cubicBezTo>
                      <a:pt x="160" y="546"/>
                      <a:pt x="160" y="546"/>
                      <a:pt x="160" y="546"/>
                    </a:cubicBezTo>
                    <a:cubicBezTo>
                      <a:pt x="160" y="493"/>
                      <a:pt x="142" y="449"/>
                      <a:pt x="105" y="412"/>
                    </a:cubicBezTo>
                    <a:cubicBezTo>
                      <a:pt x="75" y="382"/>
                      <a:pt x="40" y="364"/>
                      <a:pt x="0" y="358"/>
                    </a:cubicBezTo>
                    <a:cubicBezTo>
                      <a:pt x="27" y="277"/>
                      <a:pt x="73" y="204"/>
                      <a:pt x="139" y="139"/>
                    </a:cubicBezTo>
                    <a:cubicBezTo>
                      <a:pt x="203" y="74"/>
                      <a:pt x="276" y="28"/>
                      <a:pt x="356" y="0"/>
                    </a:cubicBezTo>
                    <a:cubicBezTo>
                      <a:pt x="359" y="48"/>
                      <a:pt x="377" y="88"/>
                      <a:pt x="412" y="122"/>
                    </a:cubicBezTo>
                    <a:cubicBezTo>
                      <a:pt x="449" y="159"/>
                      <a:pt x="493" y="178"/>
                      <a:pt x="546" y="178"/>
                    </a:cubicBezTo>
                    <a:lnTo>
                      <a:pt x="546" y="546"/>
                    </a:lnTo>
                    <a:close/>
                  </a:path>
                </a:pathLst>
              </a:custGeom>
              <a:solidFill>
                <a:srgbClr val="FF7254"/>
              </a:solidFill>
              <a:ln w="9525">
                <a:noFill/>
                <a:round/>
              </a:ln>
            </p:spPr>
            <p:txBody>
              <a:bodyPr/>
              <a:lstStyle/>
              <a:p>
                <a:pPr defTabSz="913765">
                  <a:defRPr/>
                </a:pPr>
                <a:endParaRPr lang="en-US" sz="2400"/>
              </a:p>
            </p:txBody>
          </p:sp>
          <p:sp>
            <p:nvSpPr>
              <p:cNvPr id="6" name="Freeform 6"/>
              <p:cNvSpPr/>
              <p:nvPr/>
            </p:nvSpPr>
            <p:spPr bwMode="auto">
              <a:xfrm>
                <a:off x="3079932" y="2954132"/>
                <a:ext cx="1490481" cy="1492067"/>
              </a:xfrm>
              <a:custGeom>
                <a:avLst/>
                <a:gdLst/>
                <a:ahLst/>
                <a:cxnLst>
                  <a:cxn ang="0">
                    <a:pos x="546" y="0"/>
                  </a:cxn>
                  <a:cxn ang="0">
                    <a:pos x="546" y="388"/>
                  </a:cxn>
                  <a:cxn ang="0">
                    <a:pos x="412" y="444"/>
                  </a:cxn>
                  <a:cxn ang="0">
                    <a:pos x="358" y="546"/>
                  </a:cxn>
                  <a:cxn ang="0">
                    <a:pos x="139" y="407"/>
                  </a:cxn>
                  <a:cxn ang="0">
                    <a:pos x="0" y="188"/>
                  </a:cxn>
                  <a:cxn ang="0">
                    <a:pos x="105" y="134"/>
                  </a:cxn>
                  <a:cxn ang="0">
                    <a:pos x="160" y="0"/>
                  </a:cxn>
                  <a:cxn ang="0">
                    <a:pos x="546" y="0"/>
                  </a:cxn>
                </a:cxnLst>
                <a:rect l="0" t="0" r="r" b="b"/>
                <a:pathLst>
                  <a:path w="546" h="546">
                    <a:moveTo>
                      <a:pt x="546" y="0"/>
                    </a:moveTo>
                    <a:cubicBezTo>
                      <a:pt x="546" y="388"/>
                      <a:pt x="546" y="388"/>
                      <a:pt x="546" y="388"/>
                    </a:cubicBezTo>
                    <a:cubicBezTo>
                      <a:pt x="493" y="388"/>
                      <a:pt x="449" y="407"/>
                      <a:pt x="412" y="444"/>
                    </a:cubicBezTo>
                    <a:cubicBezTo>
                      <a:pt x="382" y="473"/>
                      <a:pt x="364" y="507"/>
                      <a:pt x="358" y="546"/>
                    </a:cubicBezTo>
                    <a:cubicBezTo>
                      <a:pt x="277" y="519"/>
                      <a:pt x="204" y="473"/>
                      <a:pt x="139" y="407"/>
                    </a:cubicBezTo>
                    <a:cubicBezTo>
                      <a:pt x="73" y="342"/>
                      <a:pt x="27" y="269"/>
                      <a:pt x="0" y="188"/>
                    </a:cubicBezTo>
                    <a:cubicBezTo>
                      <a:pt x="40" y="182"/>
                      <a:pt x="75" y="164"/>
                      <a:pt x="105" y="134"/>
                    </a:cubicBezTo>
                    <a:cubicBezTo>
                      <a:pt x="142" y="97"/>
                      <a:pt x="160" y="53"/>
                      <a:pt x="160" y="0"/>
                    </a:cubicBezTo>
                    <a:lnTo>
                      <a:pt x="546" y="0"/>
                    </a:lnTo>
                    <a:close/>
                  </a:path>
                </a:pathLst>
              </a:custGeom>
              <a:solidFill>
                <a:srgbClr val="FFC000"/>
              </a:solidFill>
              <a:ln w="9525">
                <a:noFill/>
                <a:round/>
              </a:ln>
            </p:spPr>
            <p:txBody>
              <a:bodyPr/>
              <a:lstStyle/>
              <a:p>
                <a:pPr defTabSz="913765">
                  <a:defRPr/>
                </a:pPr>
                <a:endParaRPr lang="en-US" sz="2400"/>
              </a:p>
            </p:txBody>
          </p:sp>
          <p:sp>
            <p:nvSpPr>
              <p:cNvPr id="7" name="Freeform 7"/>
              <p:cNvSpPr/>
              <p:nvPr/>
            </p:nvSpPr>
            <p:spPr bwMode="auto">
              <a:xfrm>
                <a:off x="4570414" y="1462065"/>
                <a:ext cx="1493655" cy="1492067"/>
              </a:xfrm>
              <a:custGeom>
                <a:avLst/>
                <a:gdLst/>
                <a:ahLst/>
                <a:cxnLst>
                  <a:cxn ang="0">
                    <a:pos x="394" y="546"/>
                  </a:cxn>
                  <a:cxn ang="0">
                    <a:pos x="0" y="546"/>
                  </a:cxn>
                  <a:cxn ang="0">
                    <a:pos x="0" y="178"/>
                  </a:cxn>
                  <a:cxn ang="0">
                    <a:pos x="134" y="122"/>
                  </a:cxn>
                  <a:cxn ang="0">
                    <a:pos x="190" y="0"/>
                  </a:cxn>
                  <a:cxn ang="0">
                    <a:pos x="407" y="139"/>
                  </a:cxn>
                  <a:cxn ang="0">
                    <a:pos x="547" y="359"/>
                  </a:cxn>
                  <a:cxn ang="0">
                    <a:pos x="450" y="412"/>
                  </a:cxn>
                  <a:cxn ang="0">
                    <a:pos x="394" y="546"/>
                  </a:cxn>
                </a:cxnLst>
                <a:rect l="0" t="0" r="r" b="b"/>
                <a:pathLst>
                  <a:path w="547" h="546">
                    <a:moveTo>
                      <a:pt x="394" y="546"/>
                    </a:moveTo>
                    <a:cubicBezTo>
                      <a:pt x="0" y="546"/>
                      <a:pt x="0" y="546"/>
                      <a:pt x="0" y="546"/>
                    </a:cubicBezTo>
                    <a:cubicBezTo>
                      <a:pt x="0" y="178"/>
                      <a:pt x="0" y="178"/>
                      <a:pt x="0" y="178"/>
                    </a:cubicBezTo>
                    <a:cubicBezTo>
                      <a:pt x="53" y="178"/>
                      <a:pt x="97" y="159"/>
                      <a:pt x="134" y="122"/>
                    </a:cubicBezTo>
                    <a:cubicBezTo>
                      <a:pt x="169" y="88"/>
                      <a:pt x="187" y="48"/>
                      <a:pt x="190" y="0"/>
                    </a:cubicBezTo>
                    <a:cubicBezTo>
                      <a:pt x="270" y="28"/>
                      <a:pt x="342" y="74"/>
                      <a:pt x="407" y="139"/>
                    </a:cubicBezTo>
                    <a:cubicBezTo>
                      <a:pt x="473" y="204"/>
                      <a:pt x="519" y="278"/>
                      <a:pt x="547" y="359"/>
                    </a:cubicBezTo>
                    <a:cubicBezTo>
                      <a:pt x="510" y="366"/>
                      <a:pt x="478" y="384"/>
                      <a:pt x="450" y="412"/>
                    </a:cubicBezTo>
                    <a:cubicBezTo>
                      <a:pt x="413" y="449"/>
                      <a:pt x="394" y="493"/>
                      <a:pt x="394" y="546"/>
                    </a:cubicBezTo>
                    <a:close/>
                  </a:path>
                </a:pathLst>
              </a:custGeom>
              <a:solidFill>
                <a:srgbClr val="79B84B"/>
              </a:solidFill>
              <a:ln w="9525">
                <a:noFill/>
                <a:round/>
              </a:ln>
            </p:spPr>
            <p:txBody>
              <a:bodyPr/>
              <a:lstStyle/>
              <a:p>
                <a:pPr defTabSz="913765">
                  <a:defRPr/>
                </a:pPr>
                <a:endParaRPr lang="en-US" sz="2400"/>
              </a:p>
            </p:txBody>
          </p:sp>
          <p:sp>
            <p:nvSpPr>
              <p:cNvPr id="8" name="Freeform 8"/>
              <p:cNvSpPr/>
              <p:nvPr/>
            </p:nvSpPr>
            <p:spPr bwMode="auto">
              <a:xfrm>
                <a:off x="4570414" y="2954132"/>
                <a:ext cx="1493655" cy="1492067"/>
              </a:xfrm>
              <a:custGeom>
                <a:avLst/>
                <a:gdLst/>
                <a:ahLst/>
                <a:cxnLst>
                  <a:cxn ang="0">
                    <a:pos x="0" y="388"/>
                  </a:cxn>
                  <a:cxn ang="0">
                    <a:pos x="0" y="0"/>
                  </a:cxn>
                  <a:cxn ang="0">
                    <a:pos x="394" y="0"/>
                  </a:cxn>
                  <a:cxn ang="0">
                    <a:pos x="450" y="134"/>
                  </a:cxn>
                  <a:cxn ang="0">
                    <a:pos x="547" y="187"/>
                  </a:cxn>
                  <a:cxn ang="0">
                    <a:pos x="407" y="407"/>
                  </a:cxn>
                  <a:cxn ang="0">
                    <a:pos x="188" y="546"/>
                  </a:cxn>
                  <a:cxn ang="0">
                    <a:pos x="134" y="444"/>
                  </a:cxn>
                  <a:cxn ang="0">
                    <a:pos x="0" y="388"/>
                  </a:cxn>
                </a:cxnLst>
                <a:rect l="0" t="0" r="r" b="b"/>
                <a:pathLst>
                  <a:path w="547" h="546">
                    <a:moveTo>
                      <a:pt x="0" y="388"/>
                    </a:moveTo>
                    <a:cubicBezTo>
                      <a:pt x="0" y="0"/>
                      <a:pt x="0" y="0"/>
                      <a:pt x="0" y="0"/>
                    </a:cubicBezTo>
                    <a:cubicBezTo>
                      <a:pt x="394" y="0"/>
                      <a:pt x="394" y="0"/>
                      <a:pt x="394" y="0"/>
                    </a:cubicBezTo>
                    <a:cubicBezTo>
                      <a:pt x="394" y="53"/>
                      <a:pt x="413" y="97"/>
                      <a:pt x="450" y="134"/>
                    </a:cubicBezTo>
                    <a:cubicBezTo>
                      <a:pt x="478" y="162"/>
                      <a:pt x="510" y="180"/>
                      <a:pt x="547" y="187"/>
                    </a:cubicBezTo>
                    <a:cubicBezTo>
                      <a:pt x="519" y="268"/>
                      <a:pt x="473" y="342"/>
                      <a:pt x="407" y="407"/>
                    </a:cubicBezTo>
                    <a:cubicBezTo>
                      <a:pt x="342" y="473"/>
                      <a:pt x="269" y="519"/>
                      <a:pt x="188" y="546"/>
                    </a:cubicBezTo>
                    <a:cubicBezTo>
                      <a:pt x="182" y="507"/>
                      <a:pt x="164" y="473"/>
                      <a:pt x="134" y="444"/>
                    </a:cubicBezTo>
                    <a:cubicBezTo>
                      <a:pt x="97" y="407"/>
                      <a:pt x="53" y="388"/>
                      <a:pt x="0" y="388"/>
                    </a:cubicBezTo>
                    <a:close/>
                  </a:path>
                </a:pathLst>
              </a:custGeom>
              <a:solidFill>
                <a:srgbClr val="55BEBB"/>
              </a:solidFill>
              <a:ln w="9525">
                <a:noFill/>
                <a:round/>
              </a:ln>
            </p:spPr>
            <p:txBody>
              <a:bodyPr/>
              <a:lstStyle/>
              <a:p>
                <a:pPr defTabSz="913765">
                  <a:defRPr/>
                </a:pPr>
                <a:endParaRPr lang="en-US" sz="2400"/>
              </a:p>
            </p:txBody>
          </p:sp>
          <p:sp>
            <p:nvSpPr>
              <p:cNvPr id="9" name="Arc 8"/>
              <p:cNvSpPr/>
              <p:nvPr/>
            </p:nvSpPr>
            <p:spPr>
              <a:xfrm rot="10800000">
                <a:off x="2894218" y="1276350"/>
                <a:ext cx="3355566" cy="3355564"/>
              </a:xfrm>
              <a:prstGeom prst="arc">
                <a:avLst>
                  <a:gd name="adj1" fmla="val 16200000"/>
                  <a:gd name="adj2" fmla="val 16185280"/>
                </a:avLst>
              </a:prstGeom>
              <a:ln w="19050">
                <a:solidFill>
                  <a:schemeClr val="tx1">
                    <a:lumMod val="50000"/>
                    <a:lumOff val="50000"/>
                  </a:schemeClr>
                </a:solidFill>
                <a:prstDash val="sysDot"/>
              </a:ln>
            </p:spPr>
            <p:style>
              <a:lnRef idx="1">
                <a:schemeClr val="accent1"/>
              </a:lnRef>
              <a:fillRef idx="0">
                <a:schemeClr val="accent1"/>
              </a:fillRef>
              <a:effectRef idx="0">
                <a:schemeClr val="accent1"/>
              </a:effectRef>
              <a:fontRef idx="minor">
                <a:schemeClr val="tx1"/>
              </a:fontRef>
            </p:style>
            <p:txBody>
              <a:bodyPr anchor="ctr"/>
              <a:lstStyle/>
              <a:p>
                <a:pPr algn="ctr" defTabSz="913765">
                  <a:defRPr/>
                </a:pPr>
                <a:endParaRPr lang="en-US" sz="2400" dirty="0"/>
              </a:p>
            </p:txBody>
          </p:sp>
          <p:sp>
            <p:nvSpPr>
              <p:cNvPr id="10" name="Freeform 50"/>
              <p:cNvSpPr/>
              <p:nvPr/>
            </p:nvSpPr>
            <p:spPr bwMode="auto">
              <a:xfrm>
                <a:off x="5883116" y="2770005"/>
                <a:ext cx="228572" cy="350794"/>
              </a:xfrm>
              <a:custGeom>
                <a:avLst/>
                <a:gdLst/>
                <a:ahLst/>
                <a:cxnLst>
                  <a:cxn ang="0">
                    <a:pos x="10" y="57"/>
                  </a:cxn>
                  <a:cxn ang="0">
                    <a:pos x="7" y="57"/>
                  </a:cxn>
                  <a:cxn ang="0">
                    <a:pos x="1" y="51"/>
                  </a:cxn>
                  <a:cxn ang="0">
                    <a:pos x="1" y="48"/>
                  </a:cxn>
                  <a:cxn ang="0">
                    <a:pos x="20" y="29"/>
                  </a:cxn>
                  <a:cxn ang="0">
                    <a:pos x="1" y="10"/>
                  </a:cxn>
                  <a:cxn ang="0">
                    <a:pos x="1" y="7"/>
                  </a:cxn>
                  <a:cxn ang="0">
                    <a:pos x="7" y="1"/>
                  </a:cxn>
                  <a:cxn ang="0">
                    <a:pos x="10" y="1"/>
                  </a:cxn>
                  <a:cxn ang="0">
                    <a:pos x="36" y="27"/>
                  </a:cxn>
                  <a:cxn ang="0">
                    <a:pos x="36" y="31"/>
                  </a:cxn>
                  <a:cxn ang="0">
                    <a:pos x="10" y="57"/>
                  </a:cxn>
                </a:cxnLst>
                <a:rect l="0" t="0" r="r" b="b"/>
                <a:pathLst>
                  <a:path w="37" h="58">
                    <a:moveTo>
                      <a:pt x="10" y="57"/>
                    </a:moveTo>
                    <a:cubicBezTo>
                      <a:pt x="9" y="58"/>
                      <a:pt x="7" y="58"/>
                      <a:pt x="7" y="57"/>
                    </a:cubicBezTo>
                    <a:cubicBezTo>
                      <a:pt x="1" y="51"/>
                      <a:pt x="1" y="51"/>
                      <a:pt x="1" y="51"/>
                    </a:cubicBezTo>
                    <a:cubicBezTo>
                      <a:pt x="0" y="50"/>
                      <a:pt x="0" y="49"/>
                      <a:pt x="1" y="48"/>
                    </a:cubicBezTo>
                    <a:cubicBezTo>
                      <a:pt x="20" y="29"/>
                      <a:pt x="20" y="29"/>
                      <a:pt x="20" y="29"/>
                    </a:cubicBezTo>
                    <a:cubicBezTo>
                      <a:pt x="1" y="10"/>
                      <a:pt x="1" y="10"/>
                      <a:pt x="1" y="10"/>
                    </a:cubicBezTo>
                    <a:cubicBezTo>
                      <a:pt x="0" y="9"/>
                      <a:pt x="0" y="8"/>
                      <a:pt x="1" y="7"/>
                    </a:cubicBezTo>
                    <a:cubicBezTo>
                      <a:pt x="7" y="1"/>
                      <a:pt x="7" y="1"/>
                      <a:pt x="7" y="1"/>
                    </a:cubicBezTo>
                    <a:cubicBezTo>
                      <a:pt x="7" y="0"/>
                      <a:pt x="9" y="0"/>
                      <a:pt x="10" y="1"/>
                    </a:cubicBezTo>
                    <a:cubicBezTo>
                      <a:pt x="36" y="27"/>
                      <a:pt x="36" y="27"/>
                      <a:pt x="36" y="27"/>
                    </a:cubicBezTo>
                    <a:cubicBezTo>
                      <a:pt x="37" y="28"/>
                      <a:pt x="37" y="30"/>
                      <a:pt x="36" y="31"/>
                    </a:cubicBezTo>
                    <a:lnTo>
                      <a:pt x="10" y="57"/>
                    </a:lnTo>
                    <a:close/>
                  </a:path>
                </a:pathLst>
              </a:custGeom>
              <a:solidFill>
                <a:srgbClr val="2F4054"/>
              </a:solidFill>
              <a:ln w="9525">
                <a:noFill/>
                <a:round/>
              </a:ln>
            </p:spPr>
            <p:txBody>
              <a:bodyPr/>
              <a:lstStyle/>
              <a:p>
                <a:pPr defTabSz="913765">
                  <a:defRPr/>
                </a:pPr>
                <a:endParaRPr lang="en-US" sz="2400"/>
              </a:p>
            </p:txBody>
          </p:sp>
          <p:sp>
            <p:nvSpPr>
              <p:cNvPr id="11" name="Freeform 50"/>
              <p:cNvSpPr/>
              <p:nvPr/>
            </p:nvSpPr>
            <p:spPr bwMode="auto">
              <a:xfrm flipH="1">
                <a:off x="3071996" y="2770005"/>
                <a:ext cx="226984" cy="350794"/>
              </a:xfrm>
              <a:custGeom>
                <a:avLst/>
                <a:gdLst/>
                <a:ahLst/>
                <a:cxnLst>
                  <a:cxn ang="0">
                    <a:pos x="10" y="57"/>
                  </a:cxn>
                  <a:cxn ang="0">
                    <a:pos x="7" y="57"/>
                  </a:cxn>
                  <a:cxn ang="0">
                    <a:pos x="1" y="51"/>
                  </a:cxn>
                  <a:cxn ang="0">
                    <a:pos x="1" y="48"/>
                  </a:cxn>
                  <a:cxn ang="0">
                    <a:pos x="20" y="29"/>
                  </a:cxn>
                  <a:cxn ang="0">
                    <a:pos x="1" y="10"/>
                  </a:cxn>
                  <a:cxn ang="0">
                    <a:pos x="1" y="7"/>
                  </a:cxn>
                  <a:cxn ang="0">
                    <a:pos x="7" y="1"/>
                  </a:cxn>
                  <a:cxn ang="0">
                    <a:pos x="10" y="1"/>
                  </a:cxn>
                  <a:cxn ang="0">
                    <a:pos x="36" y="27"/>
                  </a:cxn>
                  <a:cxn ang="0">
                    <a:pos x="36" y="31"/>
                  </a:cxn>
                  <a:cxn ang="0">
                    <a:pos x="10" y="57"/>
                  </a:cxn>
                </a:cxnLst>
                <a:rect l="0" t="0" r="r" b="b"/>
                <a:pathLst>
                  <a:path w="37" h="58">
                    <a:moveTo>
                      <a:pt x="10" y="57"/>
                    </a:moveTo>
                    <a:cubicBezTo>
                      <a:pt x="9" y="58"/>
                      <a:pt x="7" y="58"/>
                      <a:pt x="7" y="57"/>
                    </a:cubicBezTo>
                    <a:cubicBezTo>
                      <a:pt x="1" y="51"/>
                      <a:pt x="1" y="51"/>
                      <a:pt x="1" y="51"/>
                    </a:cubicBezTo>
                    <a:cubicBezTo>
                      <a:pt x="0" y="50"/>
                      <a:pt x="0" y="49"/>
                      <a:pt x="1" y="48"/>
                    </a:cubicBezTo>
                    <a:cubicBezTo>
                      <a:pt x="20" y="29"/>
                      <a:pt x="20" y="29"/>
                      <a:pt x="20" y="29"/>
                    </a:cubicBezTo>
                    <a:cubicBezTo>
                      <a:pt x="1" y="10"/>
                      <a:pt x="1" y="10"/>
                      <a:pt x="1" y="10"/>
                    </a:cubicBezTo>
                    <a:cubicBezTo>
                      <a:pt x="0" y="9"/>
                      <a:pt x="0" y="8"/>
                      <a:pt x="1" y="7"/>
                    </a:cubicBezTo>
                    <a:cubicBezTo>
                      <a:pt x="7" y="1"/>
                      <a:pt x="7" y="1"/>
                      <a:pt x="7" y="1"/>
                    </a:cubicBezTo>
                    <a:cubicBezTo>
                      <a:pt x="7" y="0"/>
                      <a:pt x="9" y="0"/>
                      <a:pt x="10" y="1"/>
                    </a:cubicBezTo>
                    <a:cubicBezTo>
                      <a:pt x="36" y="27"/>
                      <a:pt x="36" y="27"/>
                      <a:pt x="36" y="27"/>
                    </a:cubicBezTo>
                    <a:cubicBezTo>
                      <a:pt x="37" y="28"/>
                      <a:pt x="37" y="30"/>
                      <a:pt x="36" y="31"/>
                    </a:cubicBezTo>
                    <a:lnTo>
                      <a:pt x="10" y="57"/>
                    </a:lnTo>
                    <a:close/>
                  </a:path>
                </a:pathLst>
              </a:custGeom>
              <a:solidFill>
                <a:srgbClr val="2F4054"/>
              </a:solidFill>
              <a:ln w="9525">
                <a:noFill/>
                <a:round/>
              </a:ln>
            </p:spPr>
            <p:txBody>
              <a:bodyPr/>
              <a:lstStyle/>
              <a:p>
                <a:pPr defTabSz="913765">
                  <a:defRPr/>
                </a:pPr>
                <a:endParaRPr lang="en-US" sz="2400"/>
              </a:p>
            </p:txBody>
          </p:sp>
          <p:sp>
            <p:nvSpPr>
              <p:cNvPr id="12" name="Freeform 50"/>
              <p:cNvSpPr/>
              <p:nvPr/>
            </p:nvSpPr>
            <p:spPr bwMode="auto">
              <a:xfrm rot="5400000" flipH="1">
                <a:off x="4457714" y="1401748"/>
                <a:ext cx="226985" cy="350794"/>
              </a:xfrm>
              <a:custGeom>
                <a:avLst/>
                <a:gdLst/>
                <a:ahLst/>
                <a:cxnLst>
                  <a:cxn ang="0">
                    <a:pos x="10" y="57"/>
                  </a:cxn>
                  <a:cxn ang="0">
                    <a:pos x="7" y="57"/>
                  </a:cxn>
                  <a:cxn ang="0">
                    <a:pos x="1" y="51"/>
                  </a:cxn>
                  <a:cxn ang="0">
                    <a:pos x="1" y="48"/>
                  </a:cxn>
                  <a:cxn ang="0">
                    <a:pos x="20" y="29"/>
                  </a:cxn>
                  <a:cxn ang="0">
                    <a:pos x="1" y="10"/>
                  </a:cxn>
                  <a:cxn ang="0">
                    <a:pos x="1" y="7"/>
                  </a:cxn>
                  <a:cxn ang="0">
                    <a:pos x="7" y="1"/>
                  </a:cxn>
                  <a:cxn ang="0">
                    <a:pos x="10" y="1"/>
                  </a:cxn>
                  <a:cxn ang="0">
                    <a:pos x="36" y="27"/>
                  </a:cxn>
                  <a:cxn ang="0">
                    <a:pos x="36" y="31"/>
                  </a:cxn>
                  <a:cxn ang="0">
                    <a:pos x="10" y="57"/>
                  </a:cxn>
                </a:cxnLst>
                <a:rect l="0" t="0" r="r" b="b"/>
                <a:pathLst>
                  <a:path w="37" h="58">
                    <a:moveTo>
                      <a:pt x="10" y="57"/>
                    </a:moveTo>
                    <a:cubicBezTo>
                      <a:pt x="9" y="58"/>
                      <a:pt x="7" y="58"/>
                      <a:pt x="7" y="57"/>
                    </a:cubicBezTo>
                    <a:cubicBezTo>
                      <a:pt x="1" y="51"/>
                      <a:pt x="1" y="51"/>
                      <a:pt x="1" y="51"/>
                    </a:cubicBezTo>
                    <a:cubicBezTo>
                      <a:pt x="0" y="50"/>
                      <a:pt x="0" y="49"/>
                      <a:pt x="1" y="48"/>
                    </a:cubicBezTo>
                    <a:cubicBezTo>
                      <a:pt x="20" y="29"/>
                      <a:pt x="20" y="29"/>
                      <a:pt x="20" y="29"/>
                    </a:cubicBezTo>
                    <a:cubicBezTo>
                      <a:pt x="1" y="10"/>
                      <a:pt x="1" y="10"/>
                      <a:pt x="1" y="10"/>
                    </a:cubicBezTo>
                    <a:cubicBezTo>
                      <a:pt x="0" y="9"/>
                      <a:pt x="0" y="8"/>
                      <a:pt x="1" y="7"/>
                    </a:cubicBezTo>
                    <a:cubicBezTo>
                      <a:pt x="7" y="1"/>
                      <a:pt x="7" y="1"/>
                      <a:pt x="7" y="1"/>
                    </a:cubicBezTo>
                    <a:cubicBezTo>
                      <a:pt x="7" y="0"/>
                      <a:pt x="9" y="0"/>
                      <a:pt x="10" y="1"/>
                    </a:cubicBezTo>
                    <a:cubicBezTo>
                      <a:pt x="36" y="27"/>
                      <a:pt x="36" y="27"/>
                      <a:pt x="36" y="27"/>
                    </a:cubicBezTo>
                    <a:cubicBezTo>
                      <a:pt x="37" y="28"/>
                      <a:pt x="37" y="30"/>
                      <a:pt x="36" y="31"/>
                    </a:cubicBezTo>
                    <a:lnTo>
                      <a:pt x="10" y="57"/>
                    </a:lnTo>
                    <a:close/>
                  </a:path>
                </a:pathLst>
              </a:custGeom>
              <a:solidFill>
                <a:srgbClr val="2F4054"/>
              </a:solidFill>
              <a:ln w="9525">
                <a:noFill/>
                <a:round/>
              </a:ln>
            </p:spPr>
            <p:txBody>
              <a:bodyPr/>
              <a:lstStyle/>
              <a:p>
                <a:pPr defTabSz="913765">
                  <a:defRPr/>
                </a:pPr>
                <a:endParaRPr lang="en-US" sz="2400"/>
              </a:p>
            </p:txBody>
          </p:sp>
          <p:sp>
            <p:nvSpPr>
              <p:cNvPr id="13" name="Freeform 50"/>
              <p:cNvSpPr/>
              <p:nvPr/>
            </p:nvSpPr>
            <p:spPr bwMode="auto">
              <a:xfrm rot="16200000" flipH="1" flipV="1">
                <a:off x="4457715" y="4165246"/>
                <a:ext cx="226984" cy="350794"/>
              </a:xfrm>
              <a:custGeom>
                <a:avLst/>
                <a:gdLst/>
                <a:ahLst/>
                <a:cxnLst>
                  <a:cxn ang="0">
                    <a:pos x="10" y="57"/>
                  </a:cxn>
                  <a:cxn ang="0">
                    <a:pos x="7" y="57"/>
                  </a:cxn>
                  <a:cxn ang="0">
                    <a:pos x="1" y="51"/>
                  </a:cxn>
                  <a:cxn ang="0">
                    <a:pos x="1" y="48"/>
                  </a:cxn>
                  <a:cxn ang="0">
                    <a:pos x="20" y="29"/>
                  </a:cxn>
                  <a:cxn ang="0">
                    <a:pos x="1" y="10"/>
                  </a:cxn>
                  <a:cxn ang="0">
                    <a:pos x="1" y="7"/>
                  </a:cxn>
                  <a:cxn ang="0">
                    <a:pos x="7" y="1"/>
                  </a:cxn>
                  <a:cxn ang="0">
                    <a:pos x="10" y="1"/>
                  </a:cxn>
                  <a:cxn ang="0">
                    <a:pos x="36" y="27"/>
                  </a:cxn>
                  <a:cxn ang="0">
                    <a:pos x="36" y="31"/>
                  </a:cxn>
                  <a:cxn ang="0">
                    <a:pos x="10" y="57"/>
                  </a:cxn>
                </a:cxnLst>
                <a:rect l="0" t="0" r="r" b="b"/>
                <a:pathLst>
                  <a:path w="37" h="58">
                    <a:moveTo>
                      <a:pt x="10" y="57"/>
                    </a:moveTo>
                    <a:cubicBezTo>
                      <a:pt x="9" y="58"/>
                      <a:pt x="7" y="58"/>
                      <a:pt x="7" y="57"/>
                    </a:cubicBezTo>
                    <a:cubicBezTo>
                      <a:pt x="1" y="51"/>
                      <a:pt x="1" y="51"/>
                      <a:pt x="1" y="51"/>
                    </a:cubicBezTo>
                    <a:cubicBezTo>
                      <a:pt x="0" y="50"/>
                      <a:pt x="0" y="49"/>
                      <a:pt x="1" y="48"/>
                    </a:cubicBezTo>
                    <a:cubicBezTo>
                      <a:pt x="20" y="29"/>
                      <a:pt x="20" y="29"/>
                      <a:pt x="20" y="29"/>
                    </a:cubicBezTo>
                    <a:cubicBezTo>
                      <a:pt x="1" y="10"/>
                      <a:pt x="1" y="10"/>
                      <a:pt x="1" y="10"/>
                    </a:cubicBezTo>
                    <a:cubicBezTo>
                      <a:pt x="0" y="9"/>
                      <a:pt x="0" y="8"/>
                      <a:pt x="1" y="7"/>
                    </a:cubicBezTo>
                    <a:cubicBezTo>
                      <a:pt x="7" y="1"/>
                      <a:pt x="7" y="1"/>
                      <a:pt x="7" y="1"/>
                    </a:cubicBezTo>
                    <a:cubicBezTo>
                      <a:pt x="7" y="0"/>
                      <a:pt x="9" y="0"/>
                      <a:pt x="10" y="1"/>
                    </a:cubicBezTo>
                    <a:cubicBezTo>
                      <a:pt x="36" y="27"/>
                      <a:pt x="36" y="27"/>
                      <a:pt x="36" y="27"/>
                    </a:cubicBezTo>
                    <a:cubicBezTo>
                      <a:pt x="37" y="28"/>
                      <a:pt x="37" y="30"/>
                      <a:pt x="36" y="31"/>
                    </a:cubicBezTo>
                    <a:lnTo>
                      <a:pt x="10" y="57"/>
                    </a:lnTo>
                    <a:close/>
                  </a:path>
                </a:pathLst>
              </a:custGeom>
              <a:solidFill>
                <a:srgbClr val="2F4054"/>
              </a:solidFill>
              <a:ln w="9525">
                <a:noFill/>
                <a:round/>
              </a:ln>
            </p:spPr>
            <p:txBody>
              <a:bodyPr/>
              <a:lstStyle/>
              <a:p>
                <a:pPr defTabSz="913765">
                  <a:defRPr/>
                </a:pPr>
                <a:endParaRPr lang="en-US" sz="2400"/>
              </a:p>
            </p:txBody>
          </p:sp>
        </p:grpSp>
        <p:sp>
          <p:nvSpPr>
            <p:cNvPr id="38924" name="Freeform 61"/>
            <p:cNvSpPr>
              <a:spLocks noEditPoints="1"/>
            </p:cNvSpPr>
            <p:nvPr/>
          </p:nvSpPr>
          <p:spPr bwMode="auto">
            <a:xfrm>
              <a:off x="5685623" y="3907905"/>
              <a:ext cx="542070" cy="425449"/>
            </a:xfrm>
            <a:custGeom>
              <a:avLst/>
              <a:gdLst>
                <a:gd name="T0" fmla="*/ 255693 w 106"/>
                <a:gd name="T1" fmla="*/ 56385 h 83"/>
                <a:gd name="T2" fmla="*/ 260807 w 106"/>
                <a:gd name="T3" fmla="*/ 56385 h 83"/>
                <a:gd name="T4" fmla="*/ 260807 w 106"/>
                <a:gd name="T5" fmla="*/ 220413 h 83"/>
                <a:gd name="T6" fmla="*/ 97163 w 106"/>
                <a:gd name="T7" fmla="*/ 138399 h 83"/>
                <a:gd name="T8" fmla="*/ 97163 w 106"/>
                <a:gd name="T9" fmla="*/ 133273 h 83"/>
                <a:gd name="T10" fmla="*/ 281263 w 106"/>
                <a:gd name="T11" fmla="*/ 215287 h 83"/>
                <a:gd name="T12" fmla="*/ 286377 w 106"/>
                <a:gd name="T13" fmla="*/ 220413 h 83"/>
                <a:gd name="T14" fmla="*/ 444907 w 106"/>
                <a:gd name="T15" fmla="*/ 138399 h 83"/>
                <a:gd name="T16" fmla="*/ 286377 w 106"/>
                <a:gd name="T17" fmla="*/ 56385 h 83"/>
                <a:gd name="T18" fmla="*/ 281263 w 106"/>
                <a:gd name="T19" fmla="*/ 56385 h 83"/>
                <a:gd name="T20" fmla="*/ 76708 w 106"/>
                <a:gd name="T21" fmla="*/ 148651 h 83"/>
                <a:gd name="T22" fmla="*/ 5114 w 106"/>
                <a:gd name="T23" fmla="*/ 179406 h 83"/>
                <a:gd name="T24" fmla="*/ 5114 w 106"/>
                <a:gd name="T25" fmla="*/ 189658 h 83"/>
                <a:gd name="T26" fmla="*/ 173872 w 106"/>
                <a:gd name="T27" fmla="*/ 271672 h 83"/>
                <a:gd name="T28" fmla="*/ 245466 w 106"/>
                <a:gd name="T29" fmla="*/ 235791 h 83"/>
                <a:gd name="T30" fmla="*/ 536956 w 106"/>
                <a:gd name="T31" fmla="*/ 82014 h 83"/>
                <a:gd name="T32" fmla="*/ 536956 w 106"/>
                <a:gd name="T33" fmla="*/ 92266 h 83"/>
                <a:gd name="T34" fmla="*/ 465362 w 106"/>
                <a:gd name="T35" fmla="*/ 128147 h 83"/>
                <a:gd name="T36" fmla="*/ 296604 w 106"/>
                <a:gd name="T37" fmla="*/ 41007 h 83"/>
                <a:gd name="T38" fmla="*/ 368198 w 106"/>
                <a:gd name="T39" fmla="*/ 0 h 83"/>
                <a:gd name="T40" fmla="*/ 536956 w 106"/>
                <a:gd name="T41" fmla="*/ 82014 h 83"/>
                <a:gd name="T42" fmla="*/ 542070 w 106"/>
                <a:gd name="T43" fmla="*/ 184532 h 83"/>
                <a:gd name="T44" fmla="*/ 368198 w 106"/>
                <a:gd name="T45" fmla="*/ 271672 h 83"/>
                <a:gd name="T46" fmla="*/ 296604 w 106"/>
                <a:gd name="T47" fmla="*/ 240917 h 83"/>
                <a:gd name="T48" fmla="*/ 296604 w 106"/>
                <a:gd name="T49" fmla="*/ 230665 h 83"/>
                <a:gd name="T50" fmla="*/ 470476 w 106"/>
                <a:gd name="T51" fmla="*/ 148651 h 83"/>
                <a:gd name="T52" fmla="*/ 245466 w 106"/>
                <a:gd name="T53" fmla="*/ 35881 h 83"/>
                <a:gd name="T54" fmla="*/ 168758 w 106"/>
                <a:gd name="T55" fmla="*/ 0 h 83"/>
                <a:gd name="T56" fmla="*/ 0 w 106"/>
                <a:gd name="T57" fmla="*/ 87140 h 83"/>
                <a:gd name="T58" fmla="*/ 71594 w 106"/>
                <a:gd name="T59" fmla="*/ 128147 h 83"/>
                <a:gd name="T60" fmla="*/ 245466 w 106"/>
                <a:gd name="T61" fmla="*/ 46133 h 83"/>
                <a:gd name="T62" fmla="*/ 245466 w 106"/>
                <a:gd name="T63" fmla="*/ 35881 h 83"/>
                <a:gd name="T64" fmla="*/ 281263 w 106"/>
                <a:gd name="T65" fmla="*/ 420323 h 83"/>
                <a:gd name="T66" fmla="*/ 286377 w 106"/>
                <a:gd name="T67" fmla="*/ 425449 h 83"/>
                <a:gd name="T68" fmla="*/ 460248 w 106"/>
                <a:gd name="T69" fmla="*/ 333183 h 83"/>
                <a:gd name="T70" fmla="*/ 455134 w 106"/>
                <a:gd name="T71" fmla="*/ 251169 h 83"/>
                <a:gd name="T72" fmla="*/ 373312 w 106"/>
                <a:gd name="T73" fmla="*/ 292176 h 83"/>
                <a:gd name="T74" fmla="*/ 368198 w 106"/>
                <a:gd name="T75" fmla="*/ 292176 h 83"/>
                <a:gd name="T76" fmla="*/ 286377 w 106"/>
                <a:gd name="T77" fmla="*/ 251169 h 83"/>
                <a:gd name="T78" fmla="*/ 281263 w 106"/>
                <a:gd name="T79" fmla="*/ 256295 h 83"/>
                <a:gd name="T80" fmla="*/ 86936 w 106"/>
                <a:gd name="T81" fmla="*/ 251169 h 83"/>
                <a:gd name="T82" fmla="*/ 168758 w 106"/>
                <a:gd name="T83" fmla="*/ 292176 h 83"/>
                <a:gd name="T84" fmla="*/ 255693 w 106"/>
                <a:gd name="T85" fmla="*/ 251169 h 83"/>
                <a:gd name="T86" fmla="*/ 260807 w 106"/>
                <a:gd name="T87" fmla="*/ 256295 h 83"/>
                <a:gd name="T88" fmla="*/ 260807 w 106"/>
                <a:gd name="T89" fmla="*/ 425449 h 83"/>
                <a:gd name="T90" fmla="*/ 86936 w 106"/>
                <a:gd name="T91" fmla="*/ 338309 h 83"/>
                <a:gd name="T92" fmla="*/ 81822 w 106"/>
                <a:gd name="T93" fmla="*/ 256295 h 83"/>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106" h="83">
                  <a:moveTo>
                    <a:pt x="19" y="26"/>
                  </a:moveTo>
                  <a:cubicBezTo>
                    <a:pt x="50" y="11"/>
                    <a:pt x="50" y="11"/>
                    <a:pt x="50" y="11"/>
                  </a:cubicBezTo>
                  <a:cubicBezTo>
                    <a:pt x="50" y="11"/>
                    <a:pt x="51" y="11"/>
                    <a:pt x="51" y="11"/>
                  </a:cubicBezTo>
                  <a:cubicBezTo>
                    <a:pt x="51" y="11"/>
                    <a:pt x="51" y="11"/>
                    <a:pt x="51" y="11"/>
                  </a:cubicBezTo>
                  <a:cubicBezTo>
                    <a:pt x="51" y="42"/>
                    <a:pt x="51" y="42"/>
                    <a:pt x="51" y="42"/>
                  </a:cubicBezTo>
                  <a:cubicBezTo>
                    <a:pt x="51" y="42"/>
                    <a:pt x="51" y="43"/>
                    <a:pt x="51" y="43"/>
                  </a:cubicBezTo>
                  <a:cubicBezTo>
                    <a:pt x="51" y="43"/>
                    <a:pt x="50" y="43"/>
                    <a:pt x="50" y="43"/>
                  </a:cubicBezTo>
                  <a:cubicBezTo>
                    <a:pt x="19" y="27"/>
                    <a:pt x="19" y="27"/>
                    <a:pt x="19" y="27"/>
                  </a:cubicBezTo>
                  <a:cubicBezTo>
                    <a:pt x="19" y="27"/>
                    <a:pt x="19" y="27"/>
                    <a:pt x="19" y="27"/>
                  </a:cubicBezTo>
                  <a:cubicBezTo>
                    <a:pt x="19" y="26"/>
                    <a:pt x="19" y="26"/>
                    <a:pt x="19" y="26"/>
                  </a:cubicBezTo>
                  <a:close/>
                  <a:moveTo>
                    <a:pt x="55" y="11"/>
                  </a:moveTo>
                  <a:cubicBezTo>
                    <a:pt x="55" y="42"/>
                    <a:pt x="55" y="42"/>
                    <a:pt x="55" y="42"/>
                  </a:cubicBezTo>
                  <a:cubicBezTo>
                    <a:pt x="55" y="42"/>
                    <a:pt x="55" y="43"/>
                    <a:pt x="55" y="43"/>
                  </a:cubicBezTo>
                  <a:cubicBezTo>
                    <a:pt x="55" y="43"/>
                    <a:pt x="56" y="43"/>
                    <a:pt x="56" y="43"/>
                  </a:cubicBezTo>
                  <a:cubicBezTo>
                    <a:pt x="87" y="27"/>
                    <a:pt x="87" y="27"/>
                    <a:pt x="87" y="27"/>
                  </a:cubicBezTo>
                  <a:cubicBezTo>
                    <a:pt x="87" y="27"/>
                    <a:pt x="87" y="27"/>
                    <a:pt x="87" y="27"/>
                  </a:cubicBezTo>
                  <a:cubicBezTo>
                    <a:pt x="87" y="26"/>
                    <a:pt x="87" y="26"/>
                    <a:pt x="87" y="26"/>
                  </a:cubicBezTo>
                  <a:cubicBezTo>
                    <a:pt x="56" y="11"/>
                    <a:pt x="56" y="11"/>
                    <a:pt x="56" y="11"/>
                  </a:cubicBezTo>
                  <a:cubicBezTo>
                    <a:pt x="56" y="11"/>
                    <a:pt x="55" y="11"/>
                    <a:pt x="55" y="11"/>
                  </a:cubicBezTo>
                  <a:cubicBezTo>
                    <a:pt x="55" y="11"/>
                    <a:pt x="55" y="11"/>
                    <a:pt x="55" y="11"/>
                  </a:cubicBezTo>
                  <a:close/>
                  <a:moveTo>
                    <a:pt x="48" y="45"/>
                  </a:moveTo>
                  <a:cubicBezTo>
                    <a:pt x="15" y="29"/>
                    <a:pt x="15" y="29"/>
                    <a:pt x="15" y="29"/>
                  </a:cubicBezTo>
                  <a:cubicBezTo>
                    <a:pt x="15" y="29"/>
                    <a:pt x="15" y="29"/>
                    <a:pt x="14" y="29"/>
                  </a:cubicBezTo>
                  <a:cubicBezTo>
                    <a:pt x="1" y="35"/>
                    <a:pt x="1" y="35"/>
                    <a:pt x="1" y="35"/>
                  </a:cubicBezTo>
                  <a:cubicBezTo>
                    <a:pt x="1" y="36"/>
                    <a:pt x="0" y="36"/>
                    <a:pt x="0" y="36"/>
                  </a:cubicBezTo>
                  <a:cubicBezTo>
                    <a:pt x="0" y="37"/>
                    <a:pt x="1" y="37"/>
                    <a:pt x="1" y="37"/>
                  </a:cubicBezTo>
                  <a:cubicBezTo>
                    <a:pt x="33" y="53"/>
                    <a:pt x="33" y="53"/>
                    <a:pt x="33" y="53"/>
                  </a:cubicBezTo>
                  <a:cubicBezTo>
                    <a:pt x="34" y="54"/>
                    <a:pt x="34" y="54"/>
                    <a:pt x="34" y="53"/>
                  </a:cubicBezTo>
                  <a:cubicBezTo>
                    <a:pt x="48" y="47"/>
                    <a:pt x="48" y="47"/>
                    <a:pt x="48" y="47"/>
                  </a:cubicBezTo>
                  <a:cubicBezTo>
                    <a:pt x="48" y="47"/>
                    <a:pt x="48" y="46"/>
                    <a:pt x="48" y="46"/>
                  </a:cubicBezTo>
                  <a:cubicBezTo>
                    <a:pt x="48" y="45"/>
                    <a:pt x="48" y="45"/>
                    <a:pt x="48" y="45"/>
                  </a:cubicBezTo>
                  <a:close/>
                  <a:moveTo>
                    <a:pt x="105" y="16"/>
                  </a:moveTo>
                  <a:cubicBezTo>
                    <a:pt x="105" y="17"/>
                    <a:pt x="106" y="17"/>
                    <a:pt x="106" y="17"/>
                  </a:cubicBezTo>
                  <a:cubicBezTo>
                    <a:pt x="106" y="18"/>
                    <a:pt x="105" y="18"/>
                    <a:pt x="105" y="18"/>
                  </a:cubicBezTo>
                  <a:cubicBezTo>
                    <a:pt x="92" y="25"/>
                    <a:pt x="92" y="25"/>
                    <a:pt x="92" y="25"/>
                  </a:cubicBezTo>
                  <a:cubicBezTo>
                    <a:pt x="91" y="25"/>
                    <a:pt x="91" y="25"/>
                    <a:pt x="91" y="25"/>
                  </a:cubicBezTo>
                  <a:cubicBezTo>
                    <a:pt x="58" y="9"/>
                    <a:pt x="58" y="9"/>
                    <a:pt x="58" y="9"/>
                  </a:cubicBezTo>
                  <a:cubicBezTo>
                    <a:pt x="58" y="8"/>
                    <a:pt x="58" y="8"/>
                    <a:pt x="58" y="8"/>
                  </a:cubicBezTo>
                  <a:cubicBezTo>
                    <a:pt x="58" y="7"/>
                    <a:pt x="58" y="7"/>
                    <a:pt x="58" y="7"/>
                  </a:cubicBezTo>
                  <a:cubicBezTo>
                    <a:pt x="72" y="0"/>
                    <a:pt x="72" y="0"/>
                    <a:pt x="72" y="0"/>
                  </a:cubicBezTo>
                  <a:cubicBezTo>
                    <a:pt x="72" y="0"/>
                    <a:pt x="72" y="0"/>
                    <a:pt x="72" y="0"/>
                  </a:cubicBezTo>
                  <a:cubicBezTo>
                    <a:pt x="105" y="16"/>
                    <a:pt x="105" y="16"/>
                    <a:pt x="105" y="16"/>
                  </a:cubicBezTo>
                  <a:close/>
                  <a:moveTo>
                    <a:pt x="105" y="35"/>
                  </a:moveTo>
                  <a:cubicBezTo>
                    <a:pt x="105" y="36"/>
                    <a:pt x="106" y="36"/>
                    <a:pt x="106" y="36"/>
                  </a:cubicBezTo>
                  <a:cubicBezTo>
                    <a:pt x="106" y="37"/>
                    <a:pt x="105" y="37"/>
                    <a:pt x="105" y="37"/>
                  </a:cubicBezTo>
                  <a:cubicBezTo>
                    <a:pt x="72" y="53"/>
                    <a:pt x="72" y="53"/>
                    <a:pt x="72" y="53"/>
                  </a:cubicBezTo>
                  <a:cubicBezTo>
                    <a:pt x="72" y="54"/>
                    <a:pt x="72" y="54"/>
                    <a:pt x="72" y="53"/>
                  </a:cubicBezTo>
                  <a:cubicBezTo>
                    <a:pt x="58" y="47"/>
                    <a:pt x="58" y="47"/>
                    <a:pt x="58" y="47"/>
                  </a:cubicBezTo>
                  <a:cubicBezTo>
                    <a:pt x="58" y="47"/>
                    <a:pt x="58" y="46"/>
                    <a:pt x="58" y="46"/>
                  </a:cubicBezTo>
                  <a:cubicBezTo>
                    <a:pt x="58" y="45"/>
                    <a:pt x="58" y="45"/>
                    <a:pt x="58" y="45"/>
                  </a:cubicBezTo>
                  <a:cubicBezTo>
                    <a:pt x="91" y="29"/>
                    <a:pt x="91" y="29"/>
                    <a:pt x="91" y="29"/>
                  </a:cubicBezTo>
                  <a:cubicBezTo>
                    <a:pt x="91" y="29"/>
                    <a:pt x="91" y="29"/>
                    <a:pt x="92" y="29"/>
                  </a:cubicBezTo>
                  <a:cubicBezTo>
                    <a:pt x="105" y="35"/>
                    <a:pt x="105" y="35"/>
                    <a:pt x="105" y="35"/>
                  </a:cubicBezTo>
                  <a:close/>
                  <a:moveTo>
                    <a:pt x="48" y="7"/>
                  </a:moveTo>
                  <a:cubicBezTo>
                    <a:pt x="34" y="0"/>
                    <a:pt x="34" y="0"/>
                    <a:pt x="34" y="0"/>
                  </a:cubicBezTo>
                  <a:cubicBezTo>
                    <a:pt x="34" y="0"/>
                    <a:pt x="34" y="0"/>
                    <a:pt x="33" y="0"/>
                  </a:cubicBezTo>
                  <a:cubicBezTo>
                    <a:pt x="1" y="16"/>
                    <a:pt x="1" y="16"/>
                    <a:pt x="1" y="16"/>
                  </a:cubicBezTo>
                  <a:cubicBezTo>
                    <a:pt x="1" y="17"/>
                    <a:pt x="0" y="17"/>
                    <a:pt x="0" y="17"/>
                  </a:cubicBezTo>
                  <a:cubicBezTo>
                    <a:pt x="0" y="18"/>
                    <a:pt x="1" y="18"/>
                    <a:pt x="1" y="18"/>
                  </a:cubicBezTo>
                  <a:cubicBezTo>
                    <a:pt x="14" y="25"/>
                    <a:pt x="14" y="25"/>
                    <a:pt x="14" y="25"/>
                  </a:cubicBezTo>
                  <a:cubicBezTo>
                    <a:pt x="15" y="25"/>
                    <a:pt x="15" y="25"/>
                    <a:pt x="15" y="25"/>
                  </a:cubicBezTo>
                  <a:cubicBezTo>
                    <a:pt x="48" y="9"/>
                    <a:pt x="48" y="9"/>
                    <a:pt x="48" y="9"/>
                  </a:cubicBezTo>
                  <a:cubicBezTo>
                    <a:pt x="48" y="8"/>
                    <a:pt x="48" y="8"/>
                    <a:pt x="48" y="8"/>
                  </a:cubicBezTo>
                  <a:cubicBezTo>
                    <a:pt x="48" y="7"/>
                    <a:pt x="48" y="7"/>
                    <a:pt x="48" y="7"/>
                  </a:cubicBezTo>
                  <a:close/>
                  <a:moveTo>
                    <a:pt x="55" y="50"/>
                  </a:moveTo>
                  <a:cubicBezTo>
                    <a:pt x="55" y="82"/>
                    <a:pt x="55" y="82"/>
                    <a:pt x="55" y="82"/>
                  </a:cubicBezTo>
                  <a:cubicBezTo>
                    <a:pt x="55" y="82"/>
                    <a:pt x="55" y="83"/>
                    <a:pt x="55" y="83"/>
                  </a:cubicBezTo>
                  <a:cubicBezTo>
                    <a:pt x="55" y="83"/>
                    <a:pt x="56" y="83"/>
                    <a:pt x="56" y="83"/>
                  </a:cubicBezTo>
                  <a:cubicBezTo>
                    <a:pt x="89" y="66"/>
                    <a:pt x="89" y="66"/>
                    <a:pt x="89" y="66"/>
                  </a:cubicBezTo>
                  <a:cubicBezTo>
                    <a:pt x="89" y="66"/>
                    <a:pt x="90" y="66"/>
                    <a:pt x="90" y="65"/>
                  </a:cubicBezTo>
                  <a:cubicBezTo>
                    <a:pt x="90" y="50"/>
                    <a:pt x="90" y="50"/>
                    <a:pt x="90" y="50"/>
                  </a:cubicBezTo>
                  <a:cubicBezTo>
                    <a:pt x="90" y="50"/>
                    <a:pt x="89" y="49"/>
                    <a:pt x="89" y="49"/>
                  </a:cubicBezTo>
                  <a:cubicBezTo>
                    <a:pt x="89" y="49"/>
                    <a:pt x="89" y="49"/>
                    <a:pt x="88" y="49"/>
                  </a:cubicBezTo>
                  <a:cubicBezTo>
                    <a:pt x="73" y="57"/>
                    <a:pt x="73" y="57"/>
                    <a:pt x="73" y="57"/>
                  </a:cubicBezTo>
                  <a:cubicBezTo>
                    <a:pt x="72" y="57"/>
                    <a:pt x="72" y="57"/>
                    <a:pt x="72" y="57"/>
                  </a:cubicBezTo>
                  <a:cubicBezTo>
                    <a:pt x="72" y="57"/>
                    <a:pt x="72" y="57"/>
                    <a:pt x="72" y="57"/>
                  </a:cubicBezTo>
                  <a:cubicBezTo>
                    <a:pt x="71" y="57"/>
                    <a:pt x="71" y="57"/>
                    <a:pt x="71" y="57"/>
                  </a:cubicBezTo>
                  <a:cubicBezTo>
                    <a:pt x="56" y="49"/>
                    <a:pt x="56" y="49"/>
                    <a:pt x="56" y="49"/>
                  </a:cubicBezTo>
                  <a:cubicBezTo>
                    <a:pt x="56" y="49"/>
                    <a:pt x="55" y="49"/>
                    <a:pt x="55" y="49"/>
                  </a:cubicBezTo>
                  <a:cubicBezTo>
                    <a:pt x="55" y="49"/>
                    <a:pt x="55" y="50"/>
                    <a:pt x="55" y="50"/>
                  </a:cubicBezTo>
                  <a:close/>
                  <a:moveTo>
                    <a:pt x="16" y="50"/>
                  </a:moveTo>
                  <a:cubicBezTo>
                    <a:pt x="16" y="50"/>
                    <a:pt x="17" y="49"/>
                    <a:pt x="17" y="49"/>
                  </a:cubicBezTo>
                  <a:cubicBezTo>
                    <a:pt x="17" y="49"/>
                    <a:pt x="17" y="49"/>
                    <a:pt x="18" y="49"/>
                  </a:cubicBezTo>
                  <a:cubicBezTo>
                    <a:pt x="33" y="57"/>
                    <a:pt x="33" y="57"/>
                    <a:pt x="33" y="57"/>
                  </a:cubicBezTo>
                  <a:cubicBezTo>
                    <a:pt x="34" y="57"/>
                    <a:pt x="34" y="57"/>
                    <a:pt x="34" y="57"/>
                  </a:cubicBezTo>
                  <a:cubicBezTo>
                    <a:pt x="50" y="49"/>
                    <a:pt x="50" y="49"/>
                    <a:pt x="50" y="49"/>
                  </a:cubicBezTo>
                  <a:cubicBezTo>
                    <a:pt x="50" y="49"/>
                    <a:pt x="51" y="49"/>
                    <a:pt x="51" y="49"/>
                  </a:cubicBezTo>
                  <a:cubicBezTo>
                    <a:pt x="51" y="49"/>
                    <a:pt x="51" y="50"/>
                    <a:pt x="51" y="50"/>
                  </a:cubicBezTo>
                  <a:cubicBezTo>
                    <a:pt x="51" y="82"/>
                    <a:pt x="51" y="82"/>
                    <a:pt x="51" y="82"/>
                  </a:cubicBezTo>
                  <a:cubicBezTo>
                    <a:pt x="51" y="82"/>
                    <a:pt x="51" y="83"/>
                    <a:pt x="51" y="83"/>
                  </a:cubicBezTo>
                  <a:cubicBezTo>
                    <a:pt x="51" y="83"/>
                    <a:pt x="50" y="83"/>
                    <a:pt x="50" y="83"/>
                  </a:cubicBezTo>
                  <a:cubicBezTo>
                    <a:pt x="17" y="66"/>
                    <a:pt x="17" y="66"/>
                    <a:pt x="17" y="66"/>
                  </a:cubicBezTo>
                  <a:cubicBezTo>
                    <a:pt x="17" y="66"/>
                    <a:pt x="16" y="66"/>
                    <a:pt x="16" y="65"/>
                  </a:cubicBezTo>
                  <a:lnTo>
                    <a:pt x="16" y="50"/>
                  </a:ln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2400"/>
            </a:p>
          </p:txBody>
        </p:sp>
        <p:sp>
          <p:nvSpPr>
            <p:cNvPr id="38925" name="Shape 2671"/>
            <p:cNvSpPr/>
            <p:nvPr/>
          </p:nvSpPr>
          <p:spPr bwMode="auto">
            <a:xfrm>
              <a:off x="5766096" y="2642709"/>
              <a:ext cx="381124" cy="536959"/>
            </a:xfrm>
            <a:custGeom>
              <a:avLst/>
              <a:gdLst>
                <a:gd name="T0" fmla="*/ 190562 w 21543"/>
                <a:gd name="T1" fmla="*/ 268480 h 21574"/>
                <a:gd name="T2" fmla="*/ 190562 w 21543"/>
                <a:gd name="T3" fmla="*/ 268480 h 21574"/>
                <a:gd name="T4" fmla="*/ 190562 w 21543"/>
                <a:gd name="T5" fmla="*/ 268480 h 21574"/>
                <a:gd name="T6" fmla="*/ 190562 w 21543"/>
                <a:gd name="T7" fmla="*/ 268480 h 21574"/>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543" h="21574" extrusionOk="0">
                  <a:moveTo>
                    <a:pt x="13864" y="16422"/>
                  </a:moveTo>
                  <a:cubicBezTo>
                    <a:pt x="13295" y="16782"/>
                    <a:pt x="12583" y="17013"/>
                    <a:pt x="11740" y="17115"/>
                  </a:cubicBezTo>
                  <a:lnTo>
                    <a:pt x="11752" y="18333"/>
                  </a:lnTo>
                  <a:lnTo>
                    <a:pt x="9908" y="18336"/>
                  </a:lnTo>
                  <a:lnTo>
                    <a:pt x="9897" y="17119"/>
                  </a:lnTo>
                  <a:cubicBezTo>
                    <a:pt x="9066" y="17021"/>
                    <a:pt x="8316" y="16773"/>
                    <a:pt x="7666" y="16391"/>
                  </a:cubicBezTo>
                  <a:cubicBezTo>
                    <a:pt x="6892" y="15916"/>
                    <a:pt x="6492" y="15369"/>
                    <a:pt x="6466" y="14757"/>
                  </a:cubicBezTo>
                  <a:lnTo>
                    <a:pt x="6503" y="14424"/>
                  </a:lnTo>
                  <a:lnTo>
                    <a:pt x="8292" y="14419"/>
                  </a:lnTo>
                  <a:lnTo>
                    <a:pt x="8298" y="14543"/>
                  </a:lnTo>
                  <a:cubicBezTo>
                    <a:pt x="8309" y="15050"/>
                    <a:pt x="8528" y="15427"/>
                    <a:pt x="8960" y="15694"/>
                  </a:cubicBezTo>
                  <a:cubicBezTo>
                    <a:pt x="9384" y="15964"/>
                    <a:pt x="10003" y="16098"/>
                    <a:pt x="10790" y="16098"/>
                  </a:cubicBezTo>
                  <a:cubicBezTo>
                    <a:pt x="11584" y="16093"/>
                    <a:pt x="12202" y="15951"/>
                    <a:pt x="12633" y="15680"/>
                  </a:cubicBezTo>
                  <a:cubicBezTo>
                    <a:pt x="13064" y="15409"/>
                    <a:pt x="13270" y="15036"/>
                    <a:pt x="13270" y="14552"/>
                  </a:cubicBezTo>
                  <a:cubicBezTo>
                    <a:pt x="13270" y="14153"/>
                    <a:pt x="13070" y="13842"/>
                    <a:pt x="12652" y="13606"/>
                  </a:cubicBezTo>
                  <a:cubicBezTo>
                    <a:pt x="12221" y="13367"/>
                    <a:pt x="11477" y="13158"/>
                    <a:pt x="10433" y="12985"/>
                  </a:cubicBezTo>
                  <a:cubicBezTo>
                    <a:pt x="9278" y="12794"/>
                    <a:pt x="8385" y="12496"/>
                    <a:pt x="7803" y="12110"/>
                  </a:cubicBezTo>
                  <a:cubicBezTo>
                    <a:pt x="7210" y="11710"/>
                    <a:pt x="6897" y="11199"/>
                    <a:pt x="6892" y="10591"/>
                  </a:cubicBezTo>
                  <a:cubicBezTo>
                    <a:pt x="6886" y="9899"/>
                    <a:pt x="7266" y="9321"/>
                    <a:pt x="8023" y="8877"/>
                  </a:cubicBezTo>
                  <a:cubicBezTo>
                    <a:pt x="8534" y="8574"/>
                    <a:pt x="9147" y="8376"/>
                    <a:pt x="9833" y="8282"/>
                  </a:cubicBezTo>
                  <a:lnTo>
                    <a:pt x="9822" y="7225"/>
                  </a:lnTo>
                  <a:lnTo>
                    <a:pt x="11665" y="7216"/>
                  </a:lnTo>
                  <a:lnTo>
                    <a:pt x="11671" y="8242"/>
                  </a:lnTo>
                  <a:cubicBezTo>
                    <a:pt x="12496" y="8322"/>
                    <a:pt x="13183" y="8527"/>
                    <a:pt x="13727" y="8841"/>
                  </a:cubicBezTo>
                  <a:cubicBezTo>
                    <a:pt x="14451" y="9272"/>
                    <a:pt x="14851" y="9867"/>
                    <a:pt x="14907" y="10617"/>
                  </a:cubicBezTo>
                  <a:lnTo>
                    <a:pt x="14914" y="10748"/>
                  </a:lnTo>
                  <a:lnTo>
                    <a:pt x="13114" y="10754"/>
                  </a:lnTo>
                  <a:lnTo>
                    <a:pt x="13089" y="10650"/>
                  </a:lnTo>
                  <a:cubicBezTo>
                    <a:pt x="13002" y="10183"/>
                    <a:pt x="12783" y="9832"/>
                    <a:pt x="12427" y="9610"/>
                  </a:cubicBezTo>
                  <a:cubicBezTo>
                    <a:pt x="12077" y="9392"/>
                    <a:pt x="11565" y="9277"/>
                    <a:pt x="10895" y="9282"/>
                  </a:cubicBezTo>
                  <a:cubicBezTo>
                    <a:pt x="10196" y="9282"/>
                    <a:pt x="9640" y="9401"/>
                    <a:pt x="9259" y="9632"/>
                  </a:cubicBezTo>
                  <a:cubicBezTo>
                    <a:pt x="8878" y="9858"/>
                    <a:pt x="8698" y="10160"/>
                    <a:pt x="8702" y="10572"/>
                  </a:cubicBezTo>
                  <a:cubicBezTo>
                    <a:pt x="8702" y="10924"/>
                    <a:pt x="8878" y="11204"/>
                    <a:pt x="9229" y="11408"/>
                  </a:cubicBezTo>
                  <a:cubicBezTo>
                    <a:pt x="9584" y="11621"/>
                    <a:pt x="10216" y="11808"/>
                    <a:pt x="11115" y="11954"/>
                  </a:cubicBezTo>
                  <a:cubicBezTo>
                    <a:pt x="12421" y="12172"/>
                    <a:pt x="13414" y="12492"/>
                    <a:pt x="14076" y="12914"/>
                  </a:cubicBezTo>
                  <a:cubicBezTo>
                    <a:pt x="14732" y="13335"/>
                    <a:pt x="15076" y="13877"/>
                    <a:pt x="15076" y="14521"/>
                  </a:cubicBezTo>
                  <a:cubicBezTo>
                    <a:pt x="15082" y="15289"/>
                    <a:pt x="14676" y="15929"/>
                    <a:pt x="13864" y="16422"/>
                  </a:cubicBezTo>
                  <a:cubicBezTo>
                    <a:pt x="13864" y="16422"/>
                    <a:pt x="13864" y="16422"/>
                    <a:pt x="13864" y="16422"/>
                  </a:cubicBezTo>
                  <a:close/>
                  <a:moveTo>
                    <a:pt x="13995" y="4271"/>
                  </a:moveTo>
                  <a:lnTo>
                    <a:pt x="13995" y="4298"/>
                  </a:lnTo>
                  <a:lnTo>
                    <a:pt x="7161" y="4325"/>
                  </a:lnTo>
                  <a:lnTo>
                    <a:pt x="7372" y="4045"/>
                  </a:lnTo>
                  <a:lnTo>
                    <a:pt x="7754" y="3756"/>
                  </a:lnTo>
                  <a:lnTo>
                    <a:pt x="13245" y="3739"/>
                  </a:lnTo>
                  <a:lnTo>
                    <a:pt x="14789" y="0"/>
                  </a:lnTo>
                  <a:lnTo>
                    <a:pt x="6535" y="31"/>
                  </a:lnTo>
                  <a:lnTo>
                    <a:pt x="7722" y="3668"/>
                  </a:lnTo>
                  <a:cubicBezTo>
                    <a:pt x="6866" y="2984"/>
                    <a:pt x="4761" y="1540"/>
                    <a:pt x="2855" y="2042"/>
                  </a:cubicBezTo>
                  <a:lnTo>
                    <a:pt x="3061" y="2446"/>
                  </a:lnTo>
                  <a:cubicBezTo>
                    <a:pt x="4687" y="2020"/>
                    <a:pt x="6673" y="3472"/>
                    <a:pt x="7372" y="4045"/>
                  </a:cubicBezTo>
                  <a:cubicBezTo>
                    <a:pt x="6210" y="4348"/>
                    <a:pt x="4699" y="4569"/>
                    <a:pt x="3805" y="4001"/>
                  </a:cubicBezTo>
                  <a:lnTo>
                    <a:pt x="3399" y="4329"/>
                  </a:lnTo>
                  <a:cubicBezTo>
                    <a:pt x="3930" y="4667"/>
                    <a:pt x="4605" y="4783"/>
                    <a:pt x="5310" y="4783"/>
                  </a:cubicBezTo>
                  <a:cubicBezTo>
                    <a:pt x="5729" y="4783"/>
                    <a:pt x="6155" y="4734"/>
                    <a:pt x="6566" y="4667"/>
                  </a:cubicBezTo>
                  <a:cubicBezTo>
                    <a:pt x="2687" y="6563"/>
                    <a:pt x="-26" y="10769"/>
                    <a:pt x="0" y="13957"/>
                  </a:cubicBezTo>
                  <a:cubicBezTo>
                    <a:pt x="32" y="18189"/>
                    <a:pt x="4886" y="21600"/>
                    <a:pt x="10828" y="21573"/>
                  </a:cubicBezTo>
                  <a:cubicBezTo>
                    <a:pt x="16782" y="21556"/>
                    <a:pt x="21574" y="18105"/>
                    <a:pt x="21543" y="13877"/>
                  </a:cubicBezTo>
                  <a:cubicBezTo>
                    <a:pt x="21518" y="10468"/>
                    <a:pt x="18344" y="5897"/>
                    <a:pt x="13995" y="4271"/>
                  </a:cubicBezTo>
                  <a:cubicBezTo>
                    <a:pt x="13995" y="4271"/>
                    <a:pt x="13995" y="4271"/>
                    <a:pt x="13995" y="4271"/>
                  </a:cubicBezTo>
                  <a:close/>
                </a:path>
              </a:pathLst>
            </a:custGeom>
            <a:solidFill>
              <a:schemeClr val="bg1"/>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50784" tIns="50784" rIns="50784" bIns="50784" anchor="ctr"/>
            <a:lstStyle/>
            <a:p>
              <a:endParaRPr lang="zh-CN" altLang="en-US" sz="2400"/>
            </a:p>
          </p:txBody>
        </p:sp>
        <p:sp>
          <p:nvSpPr>
            <p:cNvPr id="38926" name="Freeform 51"/>
            <p:cNvSpPr>
              <a:spLocks noEditPoints="1"/>
            </p:cNvSpPr>
            <p:nvPr/>
          </p:nvSpPr>
          <p:spPr bwMode="auto">
            <a:xfrm>
              <a:off x="6941771" y="2705607"/>
              <a:ext cx="538680" cy="444997"/>
            </a:xfrm>
            <a:custGeom>
              <a:avLst/>
              <a:gdLst>
                <a:gd name="T0" fmla="*/ 417855 w 107"/>
                <a:gd name="T1" fmla="*/ 318577 h 88"/>
                <a:gd name="T2" fmla="*/ 417855 w 107"/>
                <a:gd name="T3" fmla="*/ 35397 h 88"/>
                <a:gd name="T4" fmla="*/ 417855 w 107"/>
                <a:gd name="T5" fmla="*/ 15170 h 88"/>
                <a:gd name="T6" fmla="*/ 427923 w 107"/>
                <a:gd name="T7" fmla="*/ 0 h 88"/>
                <a:gd name="T8" fmla="*/ 437992 w 107"/>
                <a:gd name="T9" fmla="*/ 0 h 88"/>
                <a:gd name="T10" fmla="*/ 448061 w 107"/>
                <a:gd name="T11" fmla="*/ 0 h 88"/>
                <a:gd name="T12" fmla="*/ 448061 w 107"/>
                <a:gd name="T13" fmla="*/ 348918 h 88"/>
                <a:gd name="T14" fmla="*/ 437992 w 107"/>
                <a:gd name="T15" fmla="*/ 353975 h 88"/>
                <a:gd name="T16" fmla="*/ 427923 w 107"/>
                <a:gd name="T17" fmla="*/ 348918 h 88"/>
                <a:gd name="T18" fmla="*/ 417855 w 107"/>
                <a:gd name="T19" fmla="*/ 338805 h 88"/>
                <a:gd name="T20" fmla="*/ 417855 w 107"/>
                <a:gd name="T21" fmla="*/ 318577 h 88"/>
                <a:gd name="T22" fmla="*/ 120825 w 107"/>
                <a:gd name="T23" fmla="*/ 318577 h 88"/>
                <a:gd name="T24" fmla="*/ 120825 w 107"/>
                <a:gd name="T25" fmla="*/ 35397 h 88"/>
                <a:gd name="T26" fmla="*/ 120825 w 107"/>
                <a:gd name="T27" fmla="*/ 15170 h 88"/>
                <a:gd name="T28" fmla="*/ 110757 w 107"/>
                <a:gd name="T29" fmla="*/ 0 h 88"/>
                <a:gd name="T30" fmla="*/ 100688 w 107"/>
                <a:gd name="T31" fmla="*/ 0 h 88"/>
                <a:gd name="T32" fmla="*/ 90619 w 107"/>
                <a:gd name="T33" fmla="*/ 0 h 88"/>
                <a:gd name="T34" fmla="*/ 90619 w 107"/>
                <a:gd name="T35" fmla="*/ 348918 h 88"/>
                <a:gd name="T36" fmla="*/ 100688 w 107"/>
                <a:gd name="T37" fmla="*/ 353975 h 88"/>
                <a:gd name="T38" fmla="*/ 110757 w 107"/>
                <a:gd name="T39" fmla="*/ 348918 h 88"/>
                <a:gd name="T40" fmla="*/ 120825 w 107"/>
                <a:gd name="T41" fmla="*/ 338805 h 88"/>
                <a:gd name="T42" fmla="*/ 120825 w 107"/>
                <a:gd name="T43" fmla="*/ 318577 h 88"/>
                <a:gd name="T44" fmla="*/ 181238 w 107"/>
                <a:gd name="T45" fmla="*/ 257896 h 88"/>
                <a:gd name="T46" fmla="*/ 181238 w 107"/>
                <a:gd name="T47" fmla="*/ 278123 h 88"/>
                <a:gd name="T48" fmla="*/ 166135 w 107"/>
                <a:gd name="T49" fmla="*/ 293293 h 88"/>
                <a:gd name="T50" fmla="*/ 156066 w 107"/>
                <a:gd name="T51" fmla="*/ 298350 h 88"/>
                <a:gd name="T52" fmla="*/ 145997 w 107"/>
                <a:gd name="T53" fmla="*/ 293293 h 88"/>
                <a:gd name="T54" fmla="*/ 145997 w 107"/>
                <a:gd name="T55" fmla="*/ 60681 h 88"/>
                <a:gd name="T56" fmla="*/ 156066 w 107"/>
                <a:gd name="T57" fmla="*/ 55625 h 88"/>
                <a:gd name="T58" fmla="*/ 166135 w 107"/>
                <a:gd name="T59" fmla="*/ 60681 h 88"/>
                <a:gd name="T60" fmla="*/ 181238 w 107"/>
                <a:gd name="T61" fmla="*/ 70795 h 88"/>
                <a:gd name="T62" fmla="*/ 181238 w 107"/>
                <a:gd name="T63" fmla="*/ 91022 h 88"/>
                <a:gd name="T64" fmla="*/ 181238 w 107"/>
                <a:gd name="T65" fmla="*/ 257896 h 88"/>
                <a:gd name="T66" fmla="*/ 307098 w 107"/>
                <a:gd name="T67" fmla="*/ 404543 h 88"/>
                <a:gd name="T68" fmla="*/ 271857 w 107"/>
                <a:gd name="T69" fmla="*/ 444997 h 88"/>
                <a:gd name="T70" fmla="*/ 231582 w 107"/>
                <a:gd name="T71" fmla="*/ 404543 h 88"/>
                <a:gd name="T72" fmla="*/ 231582 w 107"/>
                <a:gd name="T73" fmla="*/ 121363 h 88"/>
                <a:gd name="T74" fmla="*/ 271857 w 107"/>
                <a:gd name="T75" fmla="*/ 80909 h 88"/>
                <a:gd name="T76" fmla="*/ 307098 w 107"/>
                <a:gd name="T77" fmla="*/ 121363 h 88"/>
                <a:gd name="T78" fmla="*/ 307098 w 107"/>
                <a:gd name="T79" fmla="*/ 404543 h 88"/>
                <a:gd name="T80" fmla="*/ 357442 w 107"/>
                <a:gd name="T81" fmla="*/ 257896 h 88"/>
                <a:gd name="T82" fmla="*/ 357442 w 107"/>
                <a:gd name="T83" fmla="*/ 278123 h 88"/>
                <a:gd name="T84" fmla="*/ 372545 w 107"/>
                <a:gd name="T85" fmla="*/ 293293 h 88"/>
                <a:gd name="T86" fmla="*/ 382614 w 107"/>
                <a:gd name="T87" fmla="*/ 298350 h 88"/>
                <a:gd name="T88" fmla="*/ 392683 w 107"/>
                <a:gd name="T89" fmla="*/ 293293 h 88"/>
                <a:gd name="T90" fmla="*/ 392683 w 107"/>
                <a:gd name="T91" fmla="*/ 60681 h 88"/>
                <a:gd name="T92" fmla="*/ 382614 w 107"/>
                <a:gd name="T93" fmla="*/ 55625 h 88"/>
                <a:gd name="T94" fmla="*/ 372545 w 107"/>
                <a:gd name="T95" fmla="*/ 60681 h 88"/>
                <a:gd name="T96" fmla="*/ 357442 w 107"/>
                <a:gd name="T97" fmla="*/ 70795 h 88"/>
                <a:gd name="T98" fmla="*/ 357442 w 107"/>
                <a:gd name="T99" fmla="*/ 91022 h 88"/>
                <a:gd name="T100" fmla="*/ 357442 w 107"/>
                <a:gd name="T101" fmla="*/ 257896 h 88"/>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07" h="88">
                  <a:moveTo>
                    <a:pt x="83" y="63"/>
                  </a:moveTo>
                  <a:cubicBezTo>
                    <a:pt x="97" y="47"/>
                    <a:pt x="97" y="23"/>
                    <a:pt x="83" y="7"/>
                  </a:cubicBezTo>
                  <a:cubicBezTo>
                    <a:pt x="82" y="6"/>
                    <a:pt x="82" y="4"/>
                    <a:pt x="83" y="3"/>
                  </a:cubicBezTo>
                  <a:cubicBezTo>
                    <a:pt x="85" y="0"/>
                    <a:pt x="85" y="0"/>
                    <a:pt x="85" y="0"/>
                  </a:cubicBezTo>
                  <a:cubicBezTo>
                    <a:pt x="86" y="0"/>
                    <a:pt x="86" y="0"/>
                    <a:pt x="87" y="0"/>
                  </a:cubicBezTo>
                  <a:cubicBezTo>
                    <a:pt x="88" y="0"/>
                    <a:pt x="89" y="0"/>
                    <a:pt x="89" y="0"/>
                  </a:cubicBezTo>
                  <a:cubicBezTo>
                    <a:pt x="107" y="20"/>
                    <a:pt x="107" y="50"/>
                    <a:pt x="89" y="69"/>
                  </a:cubicBezTo>
                  <a:cubicBezTo>
                    <a:pt x="89" y="70"/>
                    <a:pt x="88" y="70"/>
                    <a:pt x="87" y="70"/>
                  </a:cubicBezTo>
                  <a:cubicBezTo>
                    <a:pt x="86" y="70"/>
                    <a:pt x="86" y="70"/>
                    <a:pt x="85" y="69"/>
                  </a:cubicBezTo>
                  <a:cubicBezTo>
                    <a:pt x="83" y="67"/>
                    <a:pt x="83" y="67"/>
                    <a:pt x="83" y="67"/>
                  </a:cubicBezTo>
                  <a:cubicBezTo>
                    <a:pt x="82" y="65"/>
                    <a:pt x="82" y="64"/>
                    <a:pt x="83" y="63"/>
                  </a:cubicBezTo>
                  <a:close/>
                  <a:moveTo>
                    <a:pt x="24" y="63"/>
                  </a:moveTo>
                  <a:cubicBezTo>
                    <a:pt x="10" y="47"/>
                    <a:pt x="10" y="23"/>
                    <a:pt x="24" y="7"/>
                  </a:cubicBezTo>
                  <a:cubicBezTo>
                    <a:pt x="25" y="6"/>
                    <a:pt x="25" y="4"/>
                    <a:pt x="24" y="3"/>
                  </a:cubicBezTo>
                  <a:cubicBezTo>
                    <a:pt x="22" y="0"/>
                    <a:pt x="22" y="0"/>
                    <a:pt x="22" y="0"/>
                  </a:cubicBezTo>
                  <a:cubicBezTo>
                    <a:pt x="21" y="0"/>
                    <a:pt x="21" y="0"/>
                    <a:pt x="20" y="0"/>
                  </a:cubicBezTo>
                  <a:cubicBezTo>
                    <a:pt x="19" y="0"/>
                    <a:pt x="18" y="0"/>
                    <a:pt x="18" y="0"/>
                  </a:cubicBezTo>
                  <a:cubicBezTo>
                    <a:pt x="0" y="20"/>
                    <a:pt x="0" y="50"/>
                    <a:pt x="18" y="69"/>
                  </a:cubicBezTo>
                  <a:cubicBezTo>
                    <a:pt x="18" y="70"/>
                    <a:pt x="19" y="70"/>
                    <a:pt x="20" y="70"/>
                  </a:cubicBezTo>
                  <a:cubicBezTo>
                    <a:pt x="21" y="70"/>
                    <a:pt x="21" y="70"/>
                    <a:pt x="22" y="69"/>
                  </a:cubicBezTo>
                  <a:cubicBezTo>
                    <a:pt x="24" y="67"/>
                    <a:pt x="24" y="67"/>
                    <a:pt x="24" y="67"/>
                  </a:cubicBezTo>
                  <a:cubicBezTo>
                    <a:pt x="25" y="65"/>
                    <a:pt x="25" y="64"/>
                    <a:pt x="24" y="63"/>
                  </a:cubicBezTo>
                  <a:close/>
                  <a:moveTo>
                    <a:pt x="36" y="51"/>
                  </a:moveTo>
                  <a:cubicBezTo>
                    <a:pt x="37" y="53"/>
                    <a:pt x="37" y="54"/>
                    <a:pt x="36" y="55"/>
                  </a:cubicBezTo>
                  <a:cubicBezTo>
                    <a:pt x="33" y="58"/>
                    <a:pt x="33" y="58"/>
                    <a:pt x="33" y="58"/>
                  </a:cubicBezTo>
                  <a:cubicBezTo>
                    <a:pt x="33" y="58"/>
                    <a:pt x="32" y="59"/>
                    <a:pt x="31" y="59"/>
                  </a:cubicBezTo>
                  <a:cubicBezTo>
                    <a:pt x="30" y="58"/>
                    <a:pt x="30" y="58"/>
                    <a:pt x="29" y="58"/>
                  </a:cubicBezTo>
                  <a:cubicBezTo>
                    <a:pt x="18" y="44"/>
                    <a:pt x="18" y="25"/>
                    <a:pt x="29" y="12"/>
                  </a:cubicBezTo>
                  <a:cubicBezTo>
                    <a:pt x="30" y="11"/>
                    <a:pt x="30" y="11"/>
                    <a:pt x="31" y="11"/>
                  </a:cubicBezTo>
                  <a:cubicBezTo>
                    <a:pt x="32" y="11"/>
                    <a:pt x="33" y="11"/>
                    <a:pt x="33" y="12"/>
                  </a:cubicBezTo>
                  <a:cubicBezTo>
                    <a:pt x="36" y="14"/>
                    <a:pt x="36" y="14"/>
                    <a:pt x="36" y="14"/>
                  </a:cubicBezTo>
                  <a:cubicBezTo>
                    <a:pt x="37" y="15"/>
                    <a:pt x="37" y="17"/>
                    <a:pt x="36" y="18"/>
                  </a:cubicBezTo>
                  <a:cubicBezTo>
                    <a:pt x="28" y="28"/>
                    <a:pt x="28" y="42"/>
                    <a:pt x="36" y="51"/>
                  </a:cubicBezTo>
                  <a:close/>
                  <a:moveTo>
                    <a:pt x="61" y="80"/>
                  </a:moveTo>
                  <a:cubicBezTo>
                    <a:pt x="61" y="84"/>
                    <a:pt x="58" y="88"/>
                    <a:pt x="54" y="88"/>
                  </a:cubicBezTo>
                  <a:cubicBezTo>
                    <a:pt x="49" y="88"/>
                    <a:pt x="46" y="84"/>
                    <a:pt x="46" y="80"/>
                  </a:cubicBezTo>
                  <a:cubicBezTo>
                    <a:pt x="46" y="60"/>
                    <a:pt x="46" y="44"/>
                    <a:pt x="46" y="24"/>
                  </a:cubicBezTo>
                  <a:cubicBezTo>
                    <a:pt x="46" y="19"/>
                    <a:pt x="49" y="16"/>
                    <a:pt x="54" y="16"/>
                  </a:cubicBezTo>
                  <a:cubicBezTo>
                    <a:pt x="58" y="16"/>
                    <a:pt x="61" y="19"/>
                    <a:pt x="61" y="24"/>
                  </a:cubicBezTo>
                  <a:cubicBezTo>
                    <a:pt x="61" y="44"/>
                    <a:pt x="61" y="60"/>
                    <a:pt x="61" y="80"/>
                  </a:cubicBezTo>
                  <a:close/>
                  <a:moveTo>
                    <a:pt x="71" y="51"/>
                  </a:moveTo>
                  <a:cubicBezTo>
                    <a:pt x="70" y="53"/>
                    <a:pt x="70" y="54"/>
                    <a:pt x="71" y="55"/>
                  </a:cubicBezTo>
                  <a:cubicBezTo>
                    <a:pt x="74" y="58"/>
                    <a:pt x="74" y="58"/>
                    <a:pt x="74" y="58"/>
                  </a:cubicBezTo>
                  <a:cubicBezTo>
                    <a:pt x="74" y="58"/>
                    <a:pt x="75" y="59"/>
                    <a:pt x="76" y="59"/>
                  </a:cubicBezTo>
                  <a:cubicBezTo>
                    <a:pt x="77" y="58"/>
                    <a:pt x="77" y="58"/>
                    <a:pt x="78" y="58"/>
                  </a:cubicBezTo>
                  <a:cubicBezTo>
                    <a:pt x="89" y="44"/>
                    <a:pt x="89" y="25"/>
                    <a:pt x="78" y="12"/>
                  </a:cubicBezTo>
                  <a:cubicBezTo>
                    <a:pt x="77" y="11"/>
                    <a:pt x="77" y="11"/>
                    <a:pt x="76" y="11"/>
                  </a:cubicBezTo>
                  <a:cubicBezTo>
                    <a:pt x="75" y="11"/>
                    <a:pt x="74" y="11"/>
                    <a:pt x="74" y="12"/>
                  </a:cubicBezTo>
                  <a:cubicBezTo>
                    <a:pt x="71" y="14"/>
                    <a:pt x="71" y="14"/>
                    <a:pt x="71" y="14"/>
                  </a:cubicBezTo>
                  <a:cubicBezTo>
                    <a:pt x="70" y="15"/>
                    <a:pt x="70" y="17"/>
                    <a:pt x="71" y="18"/>
                  </a:cubicBezTo>
                  <a:cubicBezTo>
                    <a:pt x="79" y="28"/>
                    <a:pt x="79" y="42"/>
                    <a:pt x="71" y="5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2400"/>
            </a:p>
          </p:txBody>
        </p:sp>
        <p:grpSp>
          <p:nvGrpSpPr>
            <p:cNvPr id="57" name="Group 56"/>
            <p:cNvGrpSpPr/>
            <p:nvPr/>
          </p:nvGrpSpPr>
          <p:grpSpPr>
            <a:xfrm>
              <a:off x="6984795" y="3907905"/>
              <a:ext cx="495656" cy="415061"/>
              <a:chOff x="5099051" y="3930651"/>
              <a:chExt cx="390525" cy="327025"/>
            </a:xfrm>
            <a:solidFill>
              <a:schemeClr val="bg1"/>
            </a:solidFill>
          </p:grpSpPr>
          <p:sp>
            <p:nvSpPr>
              <p:cNvPr id="59" name="Freeform 103"/>
              <p:cNvSpPr/>
              <p:nvPr/>
            </p:nvSpPr>
            <p:spPr bwMode="auto">
              <a:xfrm>
                <a:off x="5165726" y="4027488"/>
                <a:ext cx="255588" cy="230188"/>
              </a:xfrm>
              <a:custGeom>
                <a:avLst/>
                <a:gdLst>
                  <a:gd name="T0" fmla="*/ 0 w 161"/>
                  <a:gd name="T1" fmla="*/ 62 h 145"/>
                  <a:gd name="T2" fmla="*/ 0 w 161"/>
                  <a:gd name="T3" fmla="*/ 145 h 145"/>
                  <a:gd name="T4" fmla="*/ 31 w 161"/>
                  <a:gd name="T5" fmla="*/ 145 h 145"/>
                  <a:gd name="T6" fmla="*/ 130 w 161"/>
                  <a:gd name="T7" fmla="*/ 145 h 145"/>
                  <a:gd name="T8" fmla="*/ 161 w 161"/>
                  <a:gd name="T9" fmla="*/ 145 h 145"/>
                  <a:gd name="T10" fmla="*/ 161 w 161"/>
                  <a:gd name="T11" fmla="*/ 62 h 145"/>
                  <a:gd name="T12" fmla="*/ 81 w 161"/>
                  <a:gd name="T13" fmla="*/ 0 h 145"/>
                  <a:gd name="T14" fmla="*/ 0 w 161"/>
                  <a:gd name="T15" fmla="*/ 62 h 14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1" h="145">
                    <a:moveTo>
                      <a:pt x="0" y="62"/>
                    </a:moveTo>
                    <a:lnTo>
                      <a:pt x="0" y="145"/>
                    </a:lnTo>
                    <a:lnTo>
                      <a:pt x="31" y="145"/>
                    </a:lnTo>
                    <a:lnTo>
                      <a:pt x="130" y="145"/>
                    </a:lnTo>
                    <a:lnTo>
                      <a:pt x="161" y="145"/>
                    </a:lnTo>
                    <a:lnTo>
                      <a:pt x="161" y="62"/>
                    </a:lnTo>
                    <a:lnTo>
                      <a:pt x="81" y="0"/>
                    </a:lnTo>
                    <a:lnTo>
                      <a:pt x="0" y="6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913765">
                  <a:defRPr/>
                </a:pPr>
                <a:endParaRPr lang="en-US" sz="2400"/>
              </a:p>
            </p:txBody>
          </p:sp>
          <p:sp>
            <p:nvSpPr>
              <p:cNvPr id="60" name="Freeform 104"/>
              <p:cNvSpPr/>
              <p:nvPr/>
            </p:nvSpPr>
            <p:spPr bwMode="auto">
              <a:xfrm>
                <a:off x="5099051" y="3930651"/>
                <a:ext cx="390525" cy="195263"/>
              </a:xfrm>
              <a:custGeom>
                <a:avLst/>
                <a:gdLst>
                  <a:gd name="T0" fmla="*/ 225 w 246"/>
                  <a:gd name="T1" fmla="*/ 80 h 123"/>
                  <a:gd name="T2" fmla="*/ 225 w 246"/>
                  <a:gd name="T3" fmla="*/ 21 h 123"/>
                  <a:gd name="T4" fmla="*/ 182 w 246"/>
                  <a:gd name="T5" fmla="*/ 21 h 123"/>
                  <a:gd name="T6" fmla="*/ 182 w 246"/>
                  <a:gd name="T7" fmla="*/ 47 h 123"/>
                  <a:gd name="T8" fmla="*/ 123 w 246"/>
                  <a:gd name="T9" fmla="*/ 0 h 123"/>
                  <a:gd name="T10" fmla="*/ 123 w 246"/>
                  <a:gd name="T11" fmla="*/ 0 h 123"/>
                  <a:gd name="T12" fmla="*/ 123 w 246"/>
                  <a:gd name="T13" fmla="*/ 0 h 123"/>
                  <a:gd name="T14" fmla="*/ 123 w 246"/>
                  <a:gd name="T15" fmla="*/ 0 h 123"/>
                  <a:gd name="T16" fmla="*/ 123 w 246"/>
                  <a:gd name="T17" fmla="*/ 0 h 123"/>
                  <a:gd name="T18" fmla="*/ 0 w 246"/>
                  <a:gd name="T19" fmla="*/ 97 h 123"/>
                  <a:gd name="T20" fmla="*/ 21 w 246"/>
                  <a:gd name="T21" fmla="*/ 123 h 123"/>
                  <a:gd name="T22" fmla="*/ 123 w 246"/>
                  <a:gd name="T23" fmla="*/ 42 h 123"/>
                  <a:gd name="T24" fmla="*/ 225 w 246"/>
                  <a:gd name="T25" fmla="*/ 123 h 123"/>
                  <a:gd name="T26" fmla="*/ 246 w 246"/>
                  <a:gd name="T27" fmla="*/ 97 h 123"/>
                  <a:gd name="T28" fmla="*/ 225 w 246"/>
                  <a:gd name="T29" fmla="*/ 8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46" h="123">
                    <a:moveTo>
                      <a:pt x="225" y="80"/>
                    </a:moveTo>
                    <a:lnTo>
                      <a:pt x="225" y="21"/>
                    </a:lnTo>
                    <a:lnTo>
                      <a:pt x="182" y="21"/>
                    </a:lnTo>
                    <a:lnTo>
                      <a:pt x="182" y="47"/>
                    </a:lnTo>
                    <a:lnTo>
                      <a:pt x="123" y="0"/>
                    </a:lnTo>
                    <a:lnTo>
                      <a:pt x="123" y="0"/>
                    </a:lnTo>
                    <a:lnTo>
                      <a:pt x="123" y="0"/>
                    </a:lnTo>
                    <a:lnTo>
                      <a:pt x="123" y="0"/>
                    </a:lnTo>
                    <a:lnTo>
                      <a:pt x="123" y="0"/>
                    </a:lnTo>
                    <a:lnTo>
                      <a:pt x="0" y="97"/>
                    </a:lnTo>
                    <a:lnTo>
                      <a:pt x="21" y="123"/>
                    </a:lnTo>
                    <a:lnTo>
                      <a:pt x="123" y="42"/>
                    </a:lnTo>
                    <a:lnTo>
                      <a:pt x="225" y="123"/>
                    </a:lnTo>
                    <a:lnTo>
                      <a:pt x="246" y="97"/>
                    </a:lnTo>
                    <a:lnTo>
                      <a:pt x="225" y="8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913765">
                  <a:defRPr/>
                </a:pPr>
                <a:endParaRPr lang="en-US" sz="2400"/>
              </a:p>
            </p:txBody>
          </p:sp>
        </p:grpSp>
      </p:grpSp>
      <p:cxnSp>
        <p:nvCxnSpPr>
          <p:cNvPr id="34" name="直接连接符 33"/>
          <p:cNvCxnSpPr/>
          <p:nvPr/>
        </p:nvCxnSpPr>
        <p:spPr>
          <a:xfrm>
            <a:off x="145176" y="384520"/>
            <a:ext cx="4937449" cy="0"/>
          </a:xfrm>
          <a:prstGeom prst="line">
            <a:avLst/>
          </a:prstGeom>
          <a:ln>
            <a:solidFill>
              <a:schemeClr val="tx1">
                <a:lumMod val="25000"/>
                <a:lumOff val="75000"/>
              </a:schemeClr>
            </a:solidFill>
          </a:ln>
        </p:spPr>
        <p:style>
          <a:lnRef idx="1">
            <a:schemeClr val="accent1"/>
          </a:lnRef>
          <a:fillRef idx="0">
            <a:schemeClr val="accent1"/>
          </a:fillRef>
          <a:effectRef idx="0">
            <a:schemeClr val="accent1"/>
          </a:effectRef>
          <a:fontRef idx="minor">
            <a:schemeClr val="tx1"/>
          </a:fontRef>
        </p:style>
      </p:cxnSp>
      <p:cxnSp>
        <p:nvCxnSpPr>
          <p:cNvPr id="35" name="直接连接符 34"/>
          <p:cNvCxnSpPr/>
          <p:nvPr/>
        </p:nvCxnSpPr>
        <p:spPr>
          <a:xfrm>
            <a:off x="7013394" y="384520"/>
            <a:ext cx="4937449" cy="0"/>
          </a:xfrm>
          <a:prstGeom prst="line">
            <a:avLst/>
          </a:prstGeom>
          <a:ln>
            <a:solidFill>
              <a:schemeClr val="tx1">
                <a:lumMod val="25000"/>
                <a:lumOff val="75000"/>
              </a:schemeClr>
            </a:solidFill>
          </a:ln>
        </p:spPr>
        <p:style>
          <a:lnRef idx="1">
            <a:schemeClr val="accent1"/>
          </a:lnRef>
          <a:fillRef idx="0">
            <a:schemeClr val="accent1"/>
          </a:fillRef>
          <a:effectRef idx="0">
            <a:schemeClr val="accent1"/>
          </a:effectRef>
          <a:fontRef idx="minor">
            <a:schemeClr val="tx1"/>
          </a:fontRef>
        </p:style>
      </p:cxnSp>
      <p:sp>
        <p:nvSpPr>
          <p:cNvPr id="36" name="KSO_GT1.1.1"/>
          <p:cNvSpPr txBox="1"/>
          <p:nvPr/>
        </p:nvSpPr>
        <p:spPr>
          <a:xfrm>
            <a:off x="5276839" y="219471"/>
            <a:ext cx="1587010" cy="330098"/>
          </a:xfrm>
          <a:prstGeom prst="rect">
            <a:avLst/>
          </a:prstGeom>
          <a:solidFill>
            <a:schemeClr val="tx1">
              <a:lumMod val="75000"/>
              <a:lumOff val="25000"/>
            </a:schemeClr>
          </a:solidFill>
        </p:spPr>
        <p:txBody>
          <a:bodyPr lIns="0" tIns="0" rIns="0" bIns="0"/>
          <a:lstStyle>
            <a:lvl1pPr defTabSz="464820">
              <a:defRPr sz="1400">
                <a:solidFill>
                  <a:schemeClr val="tx1"/>
                </a:solidFill>
                <a:latin typeface="微软雅黑" panose="020B0503020204020204" pitchFamily="34" charset="-122"/>
                <a:ea typeface="微软雅黑" panose="020B0503020204020204" pitchFamily="34" charset="-122"/>
              </a:defRPr>
            </a:lvl1pPr>
            <a:lvl2pPr marL="755650" indent="-290830" defTabSz="464820">
              <a:defRPr sz="1400">
                <a:solidFill>
                  <a:schemeClr val="tx1"/>
                </a:solidFill>
                <a:latin typeface="微软雅黑" panose="020B0503020204020204" pitchFamily="34" charset="-122"/>
                <a:ea typeface="微软雅黑" panose="020B0503020204020204" pitchFamily="34" charset="-122"/>
              </a:defRPr>
            </a:lvl2pPr>
            <a:lvl3pPr marL="1160780" indent="-230505" defTabSz="464820">
              <a:defRPr sz="1400">
                <a:solidFill>
                  <a:schemeClr val="tx1"/>
                </a:solidFill>
                <a:latin typeface="微软雅黑" panose="020B0503020204020204" pitchFamily="34" charset="-122"/>
                <a:ea typeface="微软雅黑" panose="020B0503020204020204" pitchFamily="34" charset="-122"/>
              </a:defRPr>
            </a:lvl3pPr>
            <a:lvl4pPr marL="1625600" indent="-230505" defTabSz="464820">
              <a:defRPr sz="1400">
                <a:solidFill>
                  <a:schemeClr val="tx1"/>
                </a:solidFill>
                <a:latin typeface="微软雅黑" panose="020B0503020204020204" pitchFamily="34" charset="-122"/>
                <a:ea typeface="微软雅黑" panose="020B0503020204020204" pitchFamily="34" charset="-122"/>
              </a:defRPr>
            </a:lvl4pPr>
            <a:lvl5pPr marL="2091055" indent="-231775" defTabSz="464820">
              <a:defRPr sz="1400">
                <a:solidFill>
                  <a:schemeClr val="tx1"/>
                </a:solidFill>
                <a:latin typeface="微软雅黑" panose="020B0503020204020204" pitchFamily="34" charset="-122"/>
                <a:ea typeface="微软雅黑" panose="020B0503020204020204" pitchFamily="34" charset="-122"/>
              </a:defRPr>
            </a:lvl5pPr>
            <a:lvl6pPr marL="2548255" indent="-231775" algn="ctr" defTabSz="464820"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6pPr>
            <a:lvl7pPr marL="3005455" indent="-231775" algn="ctr" defTabSz="464820"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7pPr>
            <a:lvl8pPr marL="3462655" indent="-231775" algn="ctr" defTabSz="464820"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8pPr>
            <a:lvl9pPr marL="3919855" indent="-231775" algn="ctr" defTabSz="464820"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9pPr>
          </a:lstStyle>
          <a:p>
            <a:pPr algn="ctr" eaLnBrk="1" fontAlgn="base" hangingPunct="1">
              <a:lnSpc>
                <a:spcPct val="120000"/>
              </a:lnSpc>
              <a:buClrTx/>
              <a:buSzTx/>
              <a:buFontTx/>
              <a:buNone/>
            </a:pPr>
            <a:r>
              <a:rPr lang="zh-CN" altLang="en-US" sz="2000" dirty="0">
                <a:solidFill>
                  <a:schemeClr val="bg1"/>
                </a:solidFill>
              </a:rPr>
              <a:t>点击修改</a:t>
            </a:r>
            <a:endParaRPr lang="en-US" altLang="zh-CN" sz="2000" dirty="0">
              <a:solidFill>
                <a:schemeClr val="bg1"/>
              </a:solidFill>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Click="0" advTm="0">
        <p15:prstTrans prst="pageCurlDouble"/>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 calcmode="lin" valueType="num">
                                      <p:cBhvr>
                                        <p:cTn id="9" dur="500" fill="hold"/>
                                        <p:tgtEl>
                                          <p:spTgt spid="2"/>
                                        </p:tgtEl>
                                        <p:attrNameLst>
                                          <p:attrName>style.rotation</p:attrName>
                                        </p:attrNameLst>
                                      </p:cBhvr>
                                      <p:tavLst>
                                        <p:tav tm="0">
                                          <p:val>
                                            <p:fltVal val="360"/>
                                          </p:val>
                                        </p:tav>
                                        <p:tav tm="100000">
                                          <p:val>
                                            <p:fltVal val="0"/>
                                          </p:val>
                                        </p:tav>
                                      </p:tavLst>
                                    </p:anim>
                                    <p:animEffect transition="in" filter="fade">
                                      <p:cBhvr>
                                        <p:cTn id="10" dur="500"/>
                                        <p:tgtEl>
                                          <p:spTgt spid="2"/>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47"/>
                                        </p:tgtEl>
                                        <p:attrNameLst>
                                          <p:attrName>style.visibility</p:attrName>
                                        </p:attrNameLst>
                                      </p:cBhvr>
                                      <p:to>
                                        <p:strVal val="visible"/>
                                      </p:to>
                                    </p:set>
                                    <p:animEffect transition="in" filter="fade">
                                      <p:cBhvr>
                                        <p:cTn id="14" dur="500"/>
                                        <p:tgtEl>
                                          <p:spTgt spid="47"/>
                                        </p:tgtEl>
                                      </p:cBhvr>
                                    </p:animEffect>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52"/>
                                        </p:tgtEl>
                                        <p:attrNameLst>
                                          <p:attrName>style.visibility</p:attrName>
                                        </p:attrNameLst>
                                      </p:cBhvr>
                                      <p:to>
                                        <p:strVal val="visible"/>
                                      </p:to>
                                    </p:set>
                                    <p:animEffect transition="in" filter="fade">
                                      <p:cBhvr>
                                        <p:cTn id="18" dur="500"/>
                                        <p:tgtEl>
                                          <p:spTgt spid="52"/>
                                        </p:tgtEl>
                                      </p:cBhvr>
                                    </p:animEffect>
                                  </p:childTnLst>
                                </p:cTn>
                              </p:par>
                            </p:childTnLst>
                          </p:cTn>
                        </p:par>
                        <p:par>
                          <p:cTn id="19" fill="hold">
                            <p:stCondLst>
                              <p:cond delay="1500"/>
                            </p:stCondLst>
                            <p:childTnLst>
                              <p:par>
                                <p:cTn id="20" presetID="10" presetClass="entr" presetSubtype="0" fill="hold" nodeType="afterEffect">
                                  <p:stCondLst>
                                    <p:cond delay="0"/>
                                  </p:stCondLst>
                                  <p:childTnLst>
                                    <p:set>
                                      <p:cBhvr>
                                        <p:cTn id="21" dur="1" fill="hold">
                                          <p:stCondLst>
                                            <p:cond delay="0"/>
                                          </p:stCondLst>
                                        </p:cTn>
                                        <p:tgtEl>
                                          <p:spTgt spid="44"/>
                                        </p:tgtEl>
                                        <p:attrNameLst>
                                          <p:attrName>style.visibility</p:attrName>
                                        </p:attrNameLst>
                                      </p:cBhvr>
                                      <p:to>
                                        <p:strVal val="visible"/>
                                      </p:to>
                                    </p:set>
                                    <p:animEffect transition="in" filter="fade">
                                      <p:cBhvr>
                                        <p:cTn id="22" dur="500"/>
                                        <p:tgtEl>
                                          <p:spTgt spid="44"/>
                                        </p:tgtEl>
                                      </p:cBhvr>
                                    </p:animEffect>
                                  </p:childTnLst>
                                </p:cTn>
                              </p:par>
                            </p:childTnLst>
                          </p:cTn>
                        </p:par>
                        <p:par>
                          <p:cTn id="23" fill="hold">
                            <p:stCondLst>
                              <p:cond delay="2000"/>
                            </p:stCondLst>
                            <p:childTnLst>
                              <p:par>
                                <p:cTn id="24" presetID="10" presetClass="entr" presetSubtype="0" fill="hold" nodeType="afterEffect">
                                  <p:stCondLst>
                                    <p:cond delay="0"/>
                                  </p:stCondLst>
                                  <p:childTnLst>
                                    <p:set>
                                      <p:cBhvr>
                                        <p:cTn id="25" dur="1" fill="hold">
                                          <p:stCondLst>
                                            <p:cond delay="0"/>
                                          </p:stCondLst>
                                        </p:cTn>
                                        <p:tgtEl>
                                          <p:spTgt spid="53"/>
                                        </p:tgtEl>
                                        <p:attrNameLst>
                                          <p:attrName>style.visibility</p:attrName>
                                        </p:attrNameLst>
                                      </p:cBhvr>
                                      <p:to>
                                        <p:strVal val="visible"/>
                                      </p:to>
                                    </p:set>
                                    <p:animEffect transition="in" filter="fade">
                                      <p:cBhvr>
                                        <p:cTn id="26"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5" name="Group 44"/>
          <p:cNvGrpSpPr/>
          <p:nvPr/>
        </p:nvGrpSpPr>
        <p:grpSpPr bwMode="auto">
          <a:xfrm>
            <a:off x="1039787" y="4124329"/>
            <a:ext cx="2372581" cy="745828"/>
            <a:chOff x="5408083" y="2933595"/>
            <a:chExt cx="2372955" cy="745030"/>
          </a:xfrm>
        </p:grpSpPr>
        <p:sp>
          <p:nvSpPr>
            <p:cNvPr id="46" name="TextBox 45"/>
            <p:cNvSpPr txBox="1"/>
            <p:nvPr/>
          </p:nvSpPr>
          <p:spPr>
            <a:xfrm>
              <a:off x="6248963" y="2933595"/>
              <a:ext cx="678498" cy="338064"/>
            </a:xfrm>
            <a:prstGeom prst="rect">
              <a:avLst/>
            </a:prstGeom>
            <a:noFill/>
          </p:spPr>
          <p:txBody>
            <a:bodyPr wrap="none">
              <a:spAutoFit/>
            </a:bodyPr>
            <a:lstStyle/>
            <a:p>
              <a:pPr algn="ctr" defTabSz="913765">
                <a:defRPr/>
              </a:pPr>
              <a:r>
                <a:rPr lang="en-US" sz="1600" dirty="0">
                  <a:solidFill>
                    <a:schemeClr val="tx1">
                      <a:lumMod val="65000"/>
                      <a:lumOff val="35000"/>
                    </a:schemeClr>
                  </a:solidFill>
                  <a:latin typeface="Fira Sans SemiBold Italic" panose="00000700000000000000" pitchFamily="50" charset="0"/>
                  <a:ea typeface="Fira Sans SemiBold Italic" panose="00000700000000000000" pitchFamily="50" charset="0"/>
                  <a:cs typeface="Clear Sans" panose="020B0503030202020304" pitchFamily="34" charset="0"/>
                </a:rPr>
                <a:t>Wood</a:t>
              </a:r>
              <a:endParaRPr lang="en-US" sz="1600" dirty="0">
                <a:solidFill>
                  <a:schemeClr val="tx1">
                    <a:lumMod val="65000"/>
                    <a:lumOff val="35000"/>
                  </a:schemeClr>
                </a:solidFill>
                <a:latin typeface="Fira Sans SemiBold Italic" panose="00000700000000000000" pitchFamily="50" charset="0"/>
                <a:ea typeface="Fira Sans SemiBold Italic" panose="00000700000000000000" pitchFamily="50" charset="0"/>
                <a:cs typeface="Clear Sans" panose="020B0503030202020304" pitchFamily="34" charset="0"/>
              </a:endParaRPr>
            </a:p>
          </p:txBody>
        </p:sp>
        <p:sp>
          <p:nvSpPr>
            <p:cNvPr id="47" name="Rectangle 46"/>
            <p:cNvSpPr/>
            <p:nvPr/>
          </p:nvSpPr>
          <p:spPr>
            <a:xfrm>
              <a:off x="5408083" y="3217454"/>
              <a:ext cx="2372955" cy="461171"/>
            </a:xfrm>
            <a:prstGeom prst="rect">
              <a:avLst/>
            </a:prstGeom>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912495" fontAlgn="base">
                <a:spcBef>
                  <a:spcPct val="0"/>
                </a:spcBef>
                <a:spcAft>
                  <a:spcPct val="0"/>
                </a:spcAft>
                <a:defRPr>
                  <a:solidFill>
                    <a:schemeClr val="tx1"/>
                  </a:solidFill>
                  <a:latin typeface="Calibri" panose="020F0502020204030204" pitchFamily="34" charset="0"/>
                </a:defRPr>
              </a:lvl6pPr>
              <a:lvl7pPr marL="2971800" indent="-228600" defTabSz="912495" fontAlgn="base">
                <a:spcBef>
                  <a:spcPct val="0"/>
                </a:spcBef>
                <a:spcAft>
                  <a:spcPct val="0"/>
                </a:spcAft>
                <a:defRPr>
                  <a:solidFill>
                    <a:schemeClr val="tx1"/>
                  </a:solidFill>
                  <a:latin typeface="Calibri" panose="020F0502020204030204" pitchFamily="34" charset="0"/>
                </a:defRPr>
              </a:lvl7pPr>
              <a:lvl8pPr marL="3429000" indent="-228600" defTabSz="912495" fontAlgn="base">
                <a:spcBef>
                  <a:spcPct val="0"/>
                </a:spcBef>
                <a:spcAft>
                  <a:spcPct val="0"/>
                </a:spcAft>
                <a:defRPr>
                  <a:solidFill>
                    <a:schemeClr val="tx1"/>
                  </a:solidFill>
                  <a:latin typeface="Calibri" panose="020F0502020204030204" pitchFamily="34" charset="0"/>
                </a:defRPr>
              </a:lvl8pPr>
              <a:lvl9pPr marL="3886200" indent="-228600" defTabSz="912495" fontAlgn="base">
                <a:spcBef>
                  <a:spcPct val="0"/>
                </a:spcBef>
                <a:spcAft>
                  <a:spcPct val="0"/>
                </a:spcAft>
                <a:defRPr>
                  <a:solidFill>
                    <a:schemeClr val="tx1"/>
                  </a:solidFill>
                  <a:latin typeface="Calibri" panose="020F0502020204030204" pitchFamily="34" charset="0"/>
                </a:defRPr>
              </a:lvl9pPr>
            </a:lstStyle>
            <a:p>
              <a:pPr algn="ctr" defTabSz="1450340">
                <a:defRPr/>
              </a:pPr>
              <a:r>
                <a:rPr lang="zh-CN" altLang="en-US" sz="1200" dirty="0">
                  <a:solidFill>
                    <a:schemeClr val="bg1">
                      <a:lumMod val="50000"/>
                    </a:schemeClr>
                  </a:solidFill>
                  <a:latin typeface="微软雅黑" panose="020B0503020204020204" pitchFamily="34" charset="-122"/>
                  <a:ea typeface="微软雅黑" panose="020B0503020204020204" pitchFamily="34" charset="-122"/>
                  <a:cs typeface="Open Sans" panose="020B0606030504020204" pitchFamily="34" charset="0"/>
                </a:rPr>
                <a:t>点击更改您的文字内容以下内容并没有什么实际意义</a:t>
              </a:r>
              <a:endParaRPr lang="en-US" altLang="zh-CN" sz="1200" dirty="0">
                <a:solidFill>
                  <a:schemeClr val="bg1">
                    <a:lumMod val="50000"/>
                  </a:schemeClr>
                </a:solidFill>
                <a:latin typeface="微软雅黑" panose="020B0503020204020204" pitchFamily="34" charset="-122"/>
                <a:ea typeface="微软雅黑" panose="020B0503020204020204" pitchFamily="34" charset="-122"/>
                <a:cs typeface="Open Sans" panose="020B0606030504020204" pitchFamily="34" charset="0"/>
              </a:endParaRPr>
            </a:p>
          </p:txBody>
        </p:sp>
      </p:grpSp>
      <p:grpSp>
        <p:nvGrpSpPr>
          <p:cNvPr id="48" name="Group 47"/>
          <p:cNvGrpSpPr/>
          <p:nvPr/>
        </p:nvGrpSpPr>
        <p:grpSpPr bwMode="auto">
          <a:xfrm>
            <a:off x="3683745" y="4124329"/>
            <a:ext cx="2372581" cy="745828"/>
            <a:chOff x="5408083" y="2933595"/>
            <a:chExt cx="2372955" cy="745030"/>
          </a:xfrm>
        </p:grpSpPr>
        <p:sp>
          <p:nvSpPr>
            <p:cNvPr id="49" name="TextBox 48"/>
            <p:cNvSpPr txBox="1"/>
            <p:nvPr/>
          </p:nvSpPr>
          <p:spPr>
            <a:xfrm>
              <a:off x="6248963" y="2933595"/>
              <a:ext cx="678498" cy="338064"/>
            </a:xfrm>
            <a:prstGeom prst="rect">
              <a:avLst/>
            </a:prstGeom>
            <a:noFill/>
          </p:spPr>
          <p:txBody>
            <a:bodyPr wrap="none">
              <a:spAutoFit/>
            </a:bodyPr>
            <a:lstStyle/>
            <a:p>
              <a:pPr algn="ctr" defTabSz="913765">
                <a:defRPr/>
              </a:pPr>
              <a:r>
                <a:rPr lang="en-US" sz="1600" dirty="0">
                  <a:solidFill>
                    <a:schemeClr val="tx1">
                      <a:lumMod val="65000"/>
                      <a:lumOff val="35000"/>
                    </a:schemeClr>
                  </a:solidFill>
                  <a:latin typeface="Fira Sans SemiBold Italic" panose="00000700000000000000" pitchFamily="50" charset="0"/>
                  <a:ea typeface="Fira Sans SemiBold Italic" panose="00000700000000000000" pitchFamily="50" charset="0"/>
                  <a:cs typeface="Clear Sans" panose="020B0503030202020304" pitchFamily="34" charset="0"/>
                </a:rPr>
                <a:t>Corn</a:t>
              </a:r>
              <a:endParaRPr lang="en-US" sz="1600" dirty="0">
                <a:solidFill>
                  <a:schemeClr val="tx1">
                    <a:lumMod val="65000"/>
                    <a:lumOff val="35000"/>
                  </a:schemeClr>
                </a:solidFill>
                <a:latin typeface="Fira Sans SemiBold Italic" panose="00000700000000000000" pitchFamily="50" charset="0"/>
                <a:ea typeface="Fira Sans SemiBold Italic" panose="00000700000000000000" pitchFamily="50" charset="0"/>
                <a:cs typeface="Clear Sans" panose="020B0503030202020304" pitchFamily="34" charset="0"/>
              </a:endParaRPr>
            </a:p>
          </p:txBody>
        </p:sp>
        <p:sp>
          <p:nvSpPr>
            <p:cNvPr id="50" name="Rectangle 49"/>
            <p:cNvSpPr/>
            <p:nvPr/>
          </p:nvSpPr>
          <p:spPr>
            <a:xfrm>
              <a:off x="5408083" y="3217454"/>
              <a:ext cx="2372955" cy="461171"/>
            </a:xfrm>
            <a:prstGeom prst="rect">
              <a:avLst/>
            </a:prstGeom>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912495" fontAlgn="base">
                <a:spcBef>
                  <a:spcPct val="0"/>
                </a:spcBef>
                <a:spcAft>
                  <a:spcPct val="0"/>
                </a:spcAft>
                <a:defRPr>
                  <a:solidFill>
                    <a:schemeClr val="tx1"/>
                  </a:solidFill>
                  <a:latin typeface="Calibri" panose="020F0502020204030204" pitchFamily="34" charset="0"/>
                </a:defRPr>
              </a:lvl6pPr>
              <a:lvl7pPr marL="2971800" indent="-228600" defTabSz="912495" fontAlgn="base">
                <a:spcBef>
                  <a:spcPct val="0"/>
                </a:spcBef>
                <a:spcAft>
                  <a:spcPct val="0"/>
                </a:spcAft>
                <a:defRPr>
                  <a:solidFill>
                    <a:schemeClr val="tx1"/>
                  </a:solidFill>
                  <a:latin typeface="Calibri" panose="020F0502020204030204" pitchFamily="34" charset="0"/>
                </a:defRPr>
              </a:lvl7pPr>
              <a:lvl8pPr marL="3429000" indent="-228600" defTabSz="912495" fontAlgn="base">
                <a:spcBef>
                  <a:spcPct val="0"/>
                </a:spcBef>
                <a:spcAft>
                  <a:spcPct val="0"/>
                </a:spcAft>
                <a:defRPr>
                  <a:solidFill>
                    <a:schemeClr val="tx1"/>
                  </a:solidFill>
                  <a:latin typeface="Calibri" panose="020F0502020204030204" pitchFamily="34" charset="0"/>
                </a:defRPr>
              </a:lvl8pPr>
              <a:lvl9pPr marL="3886200" indent="-228600" defTabSz="912495" fontAlgn="base">
                <a:spcBef>
                  <a:spcPct val="0"/>
                </a:spcBef>
                <a:spcAft>
                  <a:spcPct val="0"/>
                </a:spcAft>
                <a:defRPr>
                  <a:solidFill>
                    <a:schemeClr val="tx1"/>
                  </a:solidFill>
                  <a:latin typeface="Calibri" panose="020F0502020204030204" pitchFamily="34" charset="0"/>
                </a:defRPr>
              </a:lvl9pPr>
            </a:lstStyle>
            <a:p>
              <a:pPr algn="ctr" defTabSz="1450340">
                <a:defRPr/>
              </a:pPr>
              <a:r>
                <a:rPr lang="zh-CN" altLang="en-US" sz="1200" dirty="0">
                  <a:solidFill>
                    <a:schemeClr val="bg1">
                      <a:lumMod val="50000"/>
                    </a:schemeClr>
                  </a:solidFill>
                  <a:latin typeface="微软雅黑" panose="020B0503020204020204" pitchFamily="34" charset="-122"/>
                  <a:ea typeface="微软雅黑" panose="020B0503020204020204" pitchFamily="34" charset="-122"/>
                  <a:cs typeface="Open Sans" panose="020B0606030504020204" pitchFamily="34" charset="0"/>
                </a:rPr>
                <a:t>点击更改您的文字内容以下内容并没有什么实际意义</a:t>
              </a:r>
              <a:endParaRPr lang="en-US" altLang="zh-CN" sz="1200" dirty="0">
                <a:solidFill>
                  <a:schemeClr val="bg1">
                    <a:lumMod val="50000"/>
                  </a:schemeClr>
                </a:solidFill>
                <a:latin typeface="微软雅黑" panose="020B0503020204020204" pitchFamily="34" charset="-122"/>
                <a:ea typeface="微软雅黑" panose="020B0503020204020204" pitchFamily="34" charset="-122"/>
                <a:cs typeface="Open Sans" panose="020B0606030504020204" pitchFamily="34" charset="0"/>
              </a:endParaRPr>
            </a:p>
          </p:txBody>
        </p:sp>
      </p:grpSp>
      <p:grpSp>
        <p:nvGrpSpPr>
          <p:cNvPr id="51" name="Group 50"/>
          <p:cNvGrpSpPr/>
          <p:nvPr/>
        </p:nvGrpSpPr>
        <p:grpSpPr bwMode="auto">
          <a:xfrm>
            <a:off x="6313421" y="4124329"/>
            <a:ext cx="2372580" cy="745828"/>
            <a:chOff x="5408083" y="2933595"/>
            <a:chExt cx="2372955" cy="745030"/>
          </a:xfrm>
        </p:grpSpPr>
        <p:sp>
          <p:nvSpPr>
            <p:cNvPr id="52" name="TextBox 51"/>
            <p:cNvSpPr txBox="1"/>
            <p:nvPr/>
          </p:nvSpPr>
          <p:spPr>
            <a:xfrm>
              <a:off x="6063788" y="2933595"/>
              <a:ext cx="1048850" cy="338064"/>
            </a:xfrm>
            <a:prstGeom prst="rect">
              <a:avLst/>
            </a:prstGeom>
            <a:noFill/>
          </p:spPr>
          <p:txBody>
            <a:bodyPr wrap="none">
              <a:spAutoFit/>
            </a:bodyPr>
            <a:lstStyle/>
            <a:p>
              <a:pPr algn="ctr" defTabSz="913765">
                <a:defRPr/>
              </a:pPr>
              <a:r>
                <a:rPr lang="en-US" sz="1600" dirty="0" err="1">
                  <a:solidFill>
                    <a:schemeClr val="tx1">
                      <a:lumMod val="65000"/>
                      <a:lumOff val="35000"/>
                    </a:schemeClr>
                  </a:solidFill>
                  <a:latin typeface="Fira Sans SemiBold Italic" panose="00000700000000000000" pitchFamily="50" charset="0"/>
                  <a:ea typeface="Fira Sans SemiBold Italic" panose="00000700000000000000" pitchFamily="50" charset="0"/>
                  <a:cs typeface="Clear Sans" panose="020B0503030202020304" pitchFamily="34" charset="0"/>
                </a:rPr>
                <a:t>Oil&amp;Gas</a:t>
              </a:r>
              <a:endParaRPr lang="en-US" sz="1600" dirty="0">
                <a:solidFill>
                  <a:schemeClr val="tx1">
                    <a:lumMod val="65000"/>
                    <a:lumOff val="35000"/>
                  </a:schemeClr>
                </a:solidFill>
                <a:latin typeface="Fira Sans SemiBold Italic" panose="00000700000000000000" pitchFamily="50" charset="0"/>
                <a:ea typeface="Fira Sans SemiBold Italic" panose="00000700000000000000" pitchFamily="50" charset="0"/>
                <a:cs typeface="Clear Sans" panose="020B0503030202020304" pitchFamily="34" charset="0"/>
              </a:endParaRPr>
            </a:p>
          </p:txBody>
        </p:sp>
        <p:sp>
          <p:nvSpPr>
            <p:cNvPr id="53" name="Rectangle 52"/>
            <p:cNvSpPr/>
            <p:nvPr/>
          </p:nvSpPr>
          <p:spPr>
            <a:xfrm>
              <a:off x="5408083" y="3217454"/>
              <a:ext cx="2372955" cy="461171"/>
            </a:xfrm>
            <a:prstGeom prst="rect">
              <a:avLst/>
            </a:prstGeom>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912495" fontAlgn="base">
                <a:spcBef>
                  <a:spcPct val="0"/>
                </a:spcBef>
                <a:spcAft>
                  <a:spcPct val="0"/>
                </a:spcAft>
                <a:defRPr>
                  <a:solidFill>
                    <a:schemeClr val="tx1"/>
                  </a:solidFill>
                  <a:latin typeface="Calibri" panose="020F0502020204030204" pitchFamily="34" charset="0"/>
                </a:defRPr>
              </a:lvl6pPr>
              <a:lvl7pPr marL="2971800" indent="-228600" defTabSz="912495" fontAlgn="base">
                <a:spcBef>
                  <a:spcPct val="0"/>
                </a:spcBef>
                <a:spcAft>
                  <a:spcPct val="0"/>
                </a:spcAft>
                <a:defRPr>
                  <a:solidFill>
                    <a:schemeClr val="tx1"/>
                  </a:solidFill>
                  <a:latin typeface="Calibri" panose="020F0502020204030204" pitchFamily="34" charset="0"/>
                </a:defRPr>
              </a:lvl7pPr>
              <a:lvl8pPr marL="3429000" indent="-228600" defTabSz="912495" fontAlgn="base">
                <a:spcBef>
                  <a:spcPct val="0"/>
                </a:spcBef>
                <a:spcAft>
                  <a:spcPct val="0"/>
                </a:spcAft>
                <a:defRPr>
                  <a:solidFill>
                    <a:schemeClr val="tx1"/>
                  </a:solidFill>
                  <a:latin typeface="Calibri" panose="020F0502020204030204" pitchFamily="34" charset="0"/>
                </a:defRPr>
              </a:lvl8pPr>
              <a:lvl9pPr marL="3886200" indent="-228600" defTabSz="912495" fontAlgn="base">
                <a:spcBef>
                  <a:spcPct val="0"/>
                </a:spcBef>
                <a:spcAft>
                  <a:spcPct val="0"/>
                </a:spcAft>
                <a:defRPr>
                  <a:solidFill>
                    <a:schemeClr val="tx1"/>
                  </a:solidFill>
                  <a:latin typeface="Calibri" panose="020F0502020204030204" pitchFamily="34" charset="0"/>
                </a:defRPr>
              </a:lvl9pPr>
            </a:lstStyle>
            <a:p>
              <a:pPr algn="ctr" defTabSz="1450340">
                <a:defRPr/>
              </a:pPr>
              <a:r>
                <a:rPr lang="zh-CN" altLang="en-US" sz="1200" dirty="0">
                  <a:solidFill>
                    <a:schemeClr val="bg1">
                      <a:lumMod val="50000"/>
                    </a:schemeClr>
                  </a:solidFill>
                  <a:latin typeface="微软雅黑" panose="020B0503020204020204" pitchFamily="34" charset="-122"/>
                  <a:ea typeface="微软雅黑" panose="020B0503020204020204" pitchFamily="34" charset="-122"/>
                  <a:cs typeface="Open Sans" panose="020B0606030504020204" pitchFamily="34" charset="0"/>
                </a:rPr>
                <a:t>点击更改您的文字内容以下内容并没有什么实际意义</a:t>
              </a:r>
              <a:endParaRPr lang="en-US" altLang="zh-CN" sz="1200" dirty="0">
                <a:solidFill>
                  <a:schemeClr val="bg1">
                    <a:lumMod val="50000"/>
                  </a:schemeClr>
                </a:solidFill>
                <a:latin typeface="微软雅黑" panose="020B0503020204020204" pitchFamily="34" charset="-122"/>
                <a:ea typeface="微软雅黑" panose="020B0503020204020204" pitchFamily="34" charset="-122"/>
                <a:cs typeface="Open Sans" panose="020B0606030504020204" pitchFamily="34" charset="0"/>
              </a:endParaRPr>
            </a:p>
          </p:txBody>
        </p:sp>
      </p:grpSp>
      <p:grpSp>
        <p:nvGrpSpPr>
          <p:cNvPr id="54" name="Group 53"/>
          <p:cNvGrpSpPr/>
          <p:nvPr/>
        </p:nvGrpSpPr>
        <p:grpSpPr bwMode="auto">
          <a:xfrm>
            <a:off x="8997056" y="4124329"/>
            <a:ext cx="2372581" cy="745828"/>
            <a:chOff x="5408083" y="2933595"/>
            <a:chExt cx="2372955" cy="745030"/>
          </a:xfrm>
        </p:grpSpPr>
        <p:sp>
          <p:nvSpPr>
            <p:cNvPr id="55" name="TextBox 54"/>
            <p:cNvSpPr txBox="1"/>
            <p:nvPr/>
          </p:nvSpPr>
          <p:spPr>
            <a:xfrm>
              <a:off x="6248963" y="2933595"/>
              <a:ext cx="678498" cy="338064"/>
            </a:xfrm>
            <a:prstGeom prst="rect">
              <a:avLst/>
            </a:prstGeom>
            <a:noFill/>
          </p:spPr>
          <p:txBody>
            <a:bodyPr wrap="none">
              <a:spAutoFit/>
            </a:bodyPr>
            <a:lstStyle/>
            <a:p>
              <a:pPr algn="ctr" defTabSz="913765">
                <a:defRPr/>
              </a:pPr>
              <a:r>
                <a:rPr lang="en-US" sz="1600" dirty="0">
                  <a:solidFill>
                    <a:schemeClr val="tx1">
                      <a:lumMod val="65000"/>
                      <a:lumOff val="35000"/>
                    </a:schemeClr>
                  </a:solidFill>
                  <a:latin typeface="Fira Sans SemiBold Italic" panose="00000700000000000000" pitchFamily="50" charset="0"/>
                  <a:ea typeface="Fira Sans SemiBold Italic" panose="00000700000000000000" pitchFamily="50" charset="0"/>
                  <a:cs typeface="Clear Sans" panose="020B0503030202020304" pitchFamily="34" charset="0"/>
                </a:rPr>
                <a:t>Fish</a:t>
              </a:r>
              <a:endParaRPr lang="en-US" sz="1600" dirty="0">
                <a:solidFill>
                  <a:schemeClr val="tx1">
                    <a:lumMod val="65000"/>
                    <a:lumOff val="35000"/>
                  </a:schemeClr>
                </a:solidFill>
                <a:latin typeface="Fira Sans SemiBold Italic" panose="00000700000000000000" pitchFamily="50" charset="0"/>
                <a:ea typeface="Fira Sans SemiBold Italic" panose="00000700000000000000" pitchFamily="50" charset="0"/>
                <a:cs typeface="Clear Sans" panose="020B0503030202020304" pitchFamily="34" charset="0"/>
              </a:endParaRPr>
            </a:p>
          </p:txBody>
        </p:sp>
        <p:sp>
          <p:nvSpPr>
            <p:cNvPr id="56" name="Rectangle 55"/>
            <p:cNvSpPr/>
            <p:nvPr/>
          </p:nvSpPr>
          <p:spPr>
            <a:xfrm>
              <a:off x="5408083" y="3217454"/>
              <a:ext cx="2372955" cy="461171"/>
            </a:xfrm>
            <a:prstGeom prst="rect">
              <a:avLst/>
            </a:prstGeom>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912495" fontAlgn="base">
                <a:spcBef>
                  <a:spcPct val="0"/>
                </a:spcBef>
                <a:spcAft>
                  <a:spcPct val="0"/>
                </a:spcAft>
                <a:defRPr>
                  <a:solidFill>
                    <a:schemeClr val="tx1"/>
                  </a:solidFill>
                  <a:latin typeface="Calibri" panose="020F0502020204030204" pitchFamily="34" charset="0"/>
                </a:defRPr>
              </a:lvl6pPr>
              <a:lvl7pPr marL="2971800" indent="-228600" defTabSz="912495" fontAlgn="base">
                <a:spcBef>
                  <a:spcPct val="0"/>
                </a:spcBef>
                <a:spcAft>
                  <a:spcPct val="0"/>
                </a:spcAft>
                <a:defRPr>
                  <a:solidFill>
                    <a:schemeClr val="tx1"/>
                  </a:solidFill>
                  <a:latin typeface="Calibri" panose="020F0502020204030204" pitchFamily="34" charset="0"/>
                </a:defRPr>
              </a:lvl7pPr>
              <a:lvl8pPr marL="3429000" indent="-228600" defTabSz="912495" fontAlgn="base">
                <a:spcBef>
                  <a:spcPct val="0"/>
                </a:spcBef>
                <a:spcAft>
                  <a:spcPct val="0"/>
                </a:spcAft>
                <a:defRPr>
                  <a:solidFill>
                    <a:schemeClr val="tx1"/>
                  </a:solidFill>
                  <a:latin typeface="Calibri" panose="020F0502020204030204" pitchFamily="34" charset="0"/>
                </a:defRPr>
              </a:lvl8pPr>
              <a:lvl9pPr marL="3886200" indent="-228600" defTabSz="912495" fontAlgn="base">
                <a:spcBef>
                  <a:spcPct val="0"/>
                </a:spcBef>
                <a:spcAft>
                  <a:spcPct val="0"/>
                </a:spcAft>
                <a:defRPr>
                  <a:solidFill>
                    <a:schemeClr val="tx1"/>
                  </a:solidFill>
                  <a:latin typeface="Calibri" panose="020F0502020204030204" pitchFamily="34" charset="0"/>
                </a:defRPr>
              </a:lvl9pPr>
            </a:lstStyle>
            <a:p>
              <a:pPr algn="ctr" defTabSz="1450340">
                <a:defRPr/>
              </a:pPr>
              <a:r>
                <a:rPr lang="zh-CN" altLang="en-US" sz="1200" dirty="0">
                  <a:solidFill>
                    <a:schemeClr val="bg1">
                      <a:lumMod val="50000"/>
                    </a:schemeClr>
                  </a:solidFill>
                  <a:latin typeface="微软雅黑" panose="020B0503020204020204" pitchFamily="34" charset="-122"/>
                  <a:ea typeface="微软雅黑" panose="020B0503020204020204" pitchFamily="34" charset="-122"/>
                  <a:cs typeface="Open Sans" panose="020B0606030504020204" pitchFamily="34" charset="0"/>
                </a:rPr>
                <a:t>点击更改您的文字内容以下内容并没有什么实际意义</a:t>
              </a:r>
              <a:endParaRPr lang="en-US" altLang="zh-CN" sz="1200" dirty="0">
                <a:solidFill>
                  <a:schemeClr val="bg1">
                    <a:lumMod val="50000"/>
                  </a:schemeClr>
                </a:solidFill>
                <a:latin typeface="微软雅黑" panose="020B0503020204020204" pitchFamily="34" charset="-122"/>
                <a:ea typeface="微软雅黑" panose="020B0503020204020204" pitchFamily="34" charset="-122"/>
                <a:cs typeface="Open Sans" panose="020B0606030504020204" pitchFamily="34" charset="0"/>
              </a:endParaRPr>
            </a:p>
          </p:txBody>
        </p:sp>
      </p:grpSp>
      <p:grpSp>
        <p:nvGrpSpPr>
          <p:cNvPr id="18" name="Group 17"/>
          <p:cNvGrpSpPr/>
          <p:nvPr/>
        </p:nvGrpSpPr>
        <p:grpSpPr bwMode="auto">
          <a:xfrm>
            <a:off x="1193727" y="1771651"/>
            <a:ext cx="2034547" cy="2035176"/>
            <a:chOff x="1191465" y="1771650"/>
            <a:chExt cx="2035149" cy="2035149"/>
          </a:xfrm>
        </p:grpSpPr>
        <p:sp>
          <p:nvSpPr>
            <p:cNvPr id="20" name="Oval 19"/>
            <p:cNvSpPr/>
            <p:nvPr/>
          </p:nvSpPr>
          <p:spPr>
            <a:xfrm flipH="1">
              <a:off x="1191465" y="1771650"/>
              <a:ext cx="2035149" cy="2035149"/>
            </a:xfrm>
            <a:prstGeom prst="ellipse">
              <a:avLst/>
            </a:prstGeom>
            <a:noFill/>
            <a:ln w="12700">
              <a:solidFill>
                <a:srgbClr val="FF725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912495" fontAlgn="base">
                <a:spcBef>
                  <a:spcPct val="0"/>
                </a:spcBef>
                <a:spcAft>
                  <a:spcPct val="0"/>
                </a:spcAft>
                <a:defRPr>
                  <a:solidFill>
                    <a:schemeClr val="tx1"/>
                  </a:solidFill>
                  <a:latin typeface="Calibri" panose="020F0502020204030204" pitchFamily="34" charset="0"/>
                </a:defRPr>
              </a:lvl6pPr>
              <a:lvl7pPr marL="2971800" indent="-228600" defTabSz="912495" fontAlgn="base">
                <a:spcBef>
                  <a:spcPct val="0"/>
                </a:spcBef>
                <a:spcAft>
                  <a:spcPct val="0"/>
                </a:spcAft>
                <a:defRPr>
                  <a:solidFill>
                    <a:schemeClr val="tx1"/>
                  </a:solidFill>
                  <a:latin typeface="Calibri" panose="020F0502020204030204" pitchFamily="34" charset="0"/>
                </a:defRPr>
              </a:lvl7pPr>
              <a:lvl8pPr marL="3429000" indent="-228600" defTabSz="912495" fontAlgn="base">
                <a:spcBef>
                  <a:spcPct val="0"/>
                </a:spcBef>
                <a:spcAft>
                  <a:spcPct val="0"/>
                </a:spcAft>
                <a:defRPr>
                  <a:solidFill>
                    <a:schemeClr val="tx1"/>
                  </a:solidFill>
                  <a:latin typeface="Calibri" panose="020F0502020204030204" pitchFamily="34" charset="0"/>
                </a:defRPr>
              </a:lvl8pPr>
              <a:lvl9pPr marL="3886200" indent="-228600" defTabSz="912495" fontAlgn="base">
                <a:spcBef>
                  <a:spcPct val="0"/>
                </a:spcBef>
                <a:spcAft>
                  <a:spcPct val="0"/>
                </a:spcAft>
                <a:defRPr>
                  <a:solidFill>
                    <a:schemeClr val="tx1"/>
                  </a:solidFill>
                  <a:latin typeface="Calibri" panose="020F0502020204030204" pitchFamily="34" charset="0"/>
                </a:defRPr>
              </a:lvl9pPr>
            </a:lstStyle>
            <a:p>
              <a:pPr algn="ctr" eaLnBrk="1" hangingPunct="1"/>
              <a:endParaRPr lang="zh-CN" altLang="zh-CN" sz="2400">
                <a:solidFill>
                  <a:srgbClr val="FFFFFF"/>
                </a:solidFill>
              </a:endParaRPr>
            </a:p>
          </p:txBody>
        </p:sp>
        <p:sp>
          <p:nvSpPr>
            <p:cNvPr id="57" name="Shape 1094"/>
            <p:cNvSpPr/>
            <p:nvPr/>
          </p:nvSpPr>
          <p:spPr>
            <a:xfrm>
              <a:off x="1778832" y="2471729"/>
              <a:ext cx="890576" cy="634992"/>
            </a:xfrm>
            <a:custGeom>
              <a:avLst/>
              <a:gdLst/>
              <a:ahLst/>
              <a:cxnLst>
                <a:cxn ang="0">
                  <a:pos x="wd2" y="hd2"/>
                </a:cxn>
                <a:cxn ang="5400000">
                  <a:pos x="wd2" y="hd2"/>
                </a:cxn>
                <a:cxn ang="10800000">
                  <a:pos x="wd2" y="hd2"/>
                </a:cxn>
                <a:cxn ang="16200000">
                  <a:pos x="wd2" y="hd2"/>
                </a:cxn>
              </a:cxnLst>
              <a:rect l="0" t="0" r="r" b="b"/>
              <a:pathLst>
                <a:path w="21600" h="21600" extrusionOk="0">
                  <a:moveTo>
                    <a:pt x="20056" y="17282"/>
                  </a:moveTo>
                  <a:lnTo>
                    <a:pt x="1544" y="17282"/>
                  </a:lnTo>
                  <a:cubicBezTo>
                    <a:pt x="691" y="17282"/>
                    <a:pt x="0" y="18250"/>
                    <a:pt x="0" y="19441"/>
                  </a:cubicBezTo>
                  <a:cubicBezTo>
                    <a:pt x="0" y="20638"/>
                    <a:pt x="691" y="21600"/>
                    <a:pt x="1544" y="21600"/>
                  </a:cubicBezTo>
                  <a:lnTo>
                    <a:pt x="20056" y="21600"/>
                  </a:lnTo>
                  <a:cubicBezTo>
                    <a:pt x="20909" y="21600"/>
                    <a:pt x="21600" y="20638"/>
                    <a:pt x="21600" y="19441"/>
                  </a:cubicBezTo>
                  <a:cubicBezTo>
                    <a:pt x="21600" y="18250"/>
                    <a:pt x="20909" y="17282"/>
                    <a:pt x="20056" y="17282"/>
                  </a:cubicBezTo>
                  <a:close/>
                  <a:moveTo>
                    <a:pt x="1544" y="4321"/>
                  </a:moveTo>
                  <a:lnTo>
                    <a:pt x="20056" y="4321"/>
                  </a:lnTo>
                  <a:cubicBezTo>
                    <a:pt x="20909" y="4321"/>
                    <a:pt x="21600" y="3353"/>
                    <a:pt x="21600" y="2159"/>
                  </a:cubicBezTo>
                  <a:cubicBezTo>
                    <a:pt x="21600" y="965"/>
                    <a:pt x="20909" y="0"/>
                    <a:pt x="20056" y="0"/>
                  </a:cubicBezTo>
                  <a:lnTo>
                    <a:pt x="1544" y="0"/>
                  </a:lnTo>
                  <a:cubicBezTo>
                    <a:pt x="691" y="0"/>
                    <a:pt x="0" y="965"/>
                    <a:pt x="0" y="2159"/>
                  </a:cubicBezTo>
                  <a:cubicBezTo>
                    <a:pt x="0" y="3353"/>
                    <a:pt x="691" y="4321"/>
                    <a:pt x="1544" y="4321"/>
                  </a:cubicBezTo>
                  <a:close/>
                  <a:moveTo>
                    <a:pt x="20056" y="8640"/>
                  </a:moveTo>
                  <a:lnTo>
                    <a:pt x="1544" y="8640"/>
                  </a:lnTo>
                  <a:cubicBezTo>
                    <a:pt x="691" y="8640"/>
                    <a:pt x="0" y="9608"/>
                    <a:pt x="0" y="10799"/>
                  </a:cubicBezTo>
                  <a:cubicBezTo>
                    <a:pt x="0" y="11996"/>
                    <a:pt x="691" y="12958"/>
                    <a:pt x="1544" y="12958"/>
                  </a:cubicBezTo>
                  <a:lnTo>
                    <a:pt x="20056" y="12958"/>
                  </a:lnTo>
                  <a:cubicBezTo>
                    <a:pt x="20909" y="12958"/>
                    <a:pt x="21600" y="11996"/>
                    <a:pt x="21600" y="10799"/>
                  </a:cubicBezTo>
                  <a:cubicBezTo>
                    <a:pt x="21600" y="9608"/>
                    <a:pt x="20909" y="8640"/>
                    <a:pt x="20056" y="8640"/>
                  </a:cubicBezTo>
                  <a:close/>
                </a:path>
              </a:pathLst>
            </a:custGeom>
            <a:solidFill>
              <a:srgbClr val="FF7254"/>
            </a:solidFill>
            <a:ln w="12700" cap="flat">
              <a:noFill/>
              <a:miter lim="400000"/>
            </a:ln>
            <a:effectLst/>
          </p:spPr>
          <p:txBody>
            <a:bodyPr lIns="50784" tIns="50784" rIns="50784" bIns="50784" anchor="ctr"/>
            <a:lstStyle/>
            <a:p>
              <a:pPr defTabSz="913765">
                <a:defRPr sz="3200">
                  <a:solidFill>
                    <a:srgbClr val="FFFFFF"/>
                  </a:solidFill>
                  <a:latin typeface="Helvetica Light"/>
                  <a:ea typeface="Helvetica Light"/>
                  <a:cs typeface="Helvetica Light"/>
                  <a:sym typeface="Helvetica Light"/>
                </a:defRPr>
              </a:pPr>
              <a:endParaRPr sz="3200">
                <a:solidFill>
                  <a:srgbClr val="FFFFFF"/>
                </a:solidFill>
                <a:latin typeface="Helvetica Light"/>
                <a:ea typeface="Helvetica Light"/>
                <a:cs typeface="Helvetica Light"/>
                <a:sym typeface="Helvetica Light"/>
              </a:endParaRPr>
            </a:p>
          </p:txBody>
        </p:sp>
      </p:grpSp>
      <p:grpSp>
        <p:nvGrpSpPr>
          <p:cNvPr id="23" name="Group 22"/>
          <p:cNvGrpSpPr/>
          <p:nvPr/>
        </p:nvGrpSpPr>
        <p:grpSpPr bwMode="auto">
          <a:xfrm>
            <a:off x="3826577" y="1771651"/>
            <a:ext cx="2034547" cy="2035176"/>
            <a:chOff x="3825669" y="1771650"/>
            <a:chExt cx="2035149" cy="2035149"/>
          </a:xfrm>
          <a:solidFill>
            <a:schemeClr val="accent2"/>
          </a:solidFill>
        </p:grpSpPr>
        <p:sp>
          <p:nvSpPr>
            <p:cNvPr id="25" name="Oval 24"/>
            <p:cNvSpPr/>
            <p:nvPr/>
          </p:nvSpPr>
          <p:spPr>
            <a:xfrm flipH="1">
              <a:off x="3825669" y="1771650"/>
              <a:ext cx="2035149" cy="2035149"/>
            </a:xfrm>
            <a:prstGeom prst="ellipse">
              <a:avLst/>
            </a:prstGeom>
            <a:noFill/>
            <a:ln w="12700">
              <a:solidFill>
                <a:srgbClr val="E6B22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912495" fontAlgn="base">
                <a:spcBef>
                  <a:spcPct val="0"/>
                </a:spcBef>
                <a:spcAft>
                  <a:spcPct val="0"/>
                </a:spcAft>
                <a:defRPr>
                  <a:solidFill>
                    <a:schemeClr val="tx1"/>
                  </a:solidFill>
                  <a:latin typeface="Calibri" panose="020F0502020204030204" pitchFamily="34" charset="0"/>
                </a:defRPr>
              </a:lvl6pPr>
              <a:lvl7pPr marL="2971800" indent="-228600" defTabSz="912495" fontAlgn="base">
                <a:spcBef>
                  <a:spcPct val="0"/>
                </a:spcBef>
                <a:spcAft>
                  <a:spcPct val="0"/>
                </a:spcAft>
                <a:defRPr>
                  <a:solidFill>
                    <a:schemeClr val="tx1"/>
                  </a:solidFill>
                  <a:latin typeface="Calibri" panose="020F0502020204030204" pitchFamily="34" charset="0"/>
                </a:defRPr>
              </a:lvl7pPr>
              <a:lvl8pPr marL="3429000" indent="-228600" defTabSz="912495" fontAlgn="base">
                <a:spcBef>
                  <a:spcPct val="0"/>
                </a:spcBef>
                <a:spcAft>
                  <a:spcPct val="0"/>
                </a:spcAft>
                <a:defRPr>
                  <a:solidFill>
                    <a:schemeClr val="tx1"/>
                  </a:solidFill>
                  <a:latin typeface="Calibri" panose="020F0502020204030204" pitchFamily="34" charset="0"/>
                </a:defRPr>
              </a:lvl8pPr>
              <a:lvl9pPr marL="3886200" indent="-228600" defTabSz="912495" fontAlgn="base">
                <a:spcBef>
                  <a:spcPct val="0"/>
                </a:spcBef>
                <a:spcAft>
                  <a:spcPct val="0"/>
                </a:spcAft>
                <a:defRPr>
                  <a:solidFill>
                    <a:schemeClr val="tx1"/>
                  </a:solidFill>
                  <a:latin typeface="Calibri" panose="020F0502020204030204" pitchFamily="34" charset="0"/>
                </a:defRPr>
              </a:lvl9pPr>
            </a:lstStyle>
            <a:p>
              <a:pPr algn="ctr" eaLnBrk="1" hangingPunct="1"/>
              <a:endParaRPr lang="zh-CN" altLang="zh-CN" sz="2400">
                <a:solidFill>
                  <a:srgbClr val="FFFFFF"/>
                </a:solidFill>
              </a:endParaRPr>
            </a:p>
          </p:txBody>
        </p:sp>
        <p:grpSp>
          <p:nvGrpSpPr>
            <p:cNvPr id="58" name="Group 57"/>
            <p:cNvGrpSpPr/>
            <p:nvPr/>
          </p:nvGrpSpPr>
          <p:grpSpPr>
            <a:xfrm>
              <a:off x="4544205" y="2241777"/>
              <a:ext cx="595502" cy="1243947"/>
              <a:chOff x="392948" y="304311"/>
              <a:chExt cx="1589091" cy="3319466"/>
            </a:xfrm>
            <a:grpFill/>
          </p:grpSpPr>
          <p:sp>
            <p:nvSpPr>
              <p:cNvPr id="59" name="Freeform 9"/>
              <p:cNvSpPr>
                <a:spLocks noEditPoints="1"/>
              </p:cNvSpPr>
              <p:nvPr/>
            </p:nvSpPr>
            <p:spPr bwMode="auto">
              <a:xfrm>
                <a:off x="392948" y="794850"/>
                <a:ext cx="1589091" cy="2828927"/>
              </a:xfrm>
              <a:custGeom>
                <a:avLst/>
                <a:gdLst>
                  <a:gd name="T0" fmla="*/ 421 w 421"/>
                  <a:gd name="T1" fmla="*/ 509 h 751"/>
                  <a:gd name="T2" fmla="*/ 359 w 421"/>
                  <a:gd name="T3" fmla="*/ 306 h 751"/>
                  <a:gd name="T4" fmla="*/ 338 w 421"/>
                  <a:gd name="T5" fmla="*/ 0 h 751"/>
                  <a:gd name="T6" fmla="*/ 307 w 421"/>
                  <a:gd name="T7" fmla="*/ 216 h 751"/>
                  <a:gd name="T8" fmla="*/ 307 w 421"/>
                  <a:gd name="T9" fmla="*/ 214 h 751"/>
                  <a:gd name="T10" fmla="*/ 307 w 421"/>
                  <a:gd name="T11" fmla="*/ 204 h 751"/>
                  <a:gd name="T12" fmla="*/ 288 w 421"/>
                  <a:gd name="T13" fmla="*/ 204 h 751"/>
                  <a:gd name="T14" fmla="*/ 288 w 421"/>
                  <a:gd name="T15" fmla="*/ 230 h 751"/>
                  <a:gd name="T16" fmla="*/ 279 w 421"/>
                  <a:gd name="T17" fmla="*/ 238 h 751"/>
                  <a:gd name="T18" fmla="*/ 278 w 421"/>
                  <a:gd name="T19" fmla="*/ 204 h 751"/>
                  <a:gd name="T20" fmla="*/ 219 w 421"/>
                  <a:gd name="T21" fmla="*/ 204 h 751"/>
                  <a:gd name="T22" fmla="*/ 219 w 421"/>
                  <a:gd name="T23" fmla="*/ 243 h 751"/>
                  <a:gd name="T24" fmla="*/ 274 w 421"/>
                  <a:gd name="T25" fmla="*/ 243 h 751"/>
                  <a:gd name="T26" fmla="*/ 270 w 421"/>
                  <a:gd name="T27" fmla="*/ 247 h 751"/>
                  <a:gd name="T28" fmla="*/ 264 w 421"/>
                  <a:gd name="T29" fmla="*/ 254 h 751"/>
                  <a:gd name="T30" fmla="*/ 219 w 421"/>
                  <a:gd name="T31" fmla="*/ 254 h 751"/>
                  <a:gd name="T32" fmla="*/ 219 w 421"/>
                  <a:gd name="T33" fmla="*/ 291 h 751"/>
                  <a:gd name="T34" fmla="*/ 233 w 421"/>
                  <a:gd name="T35" fmla="*/ 291 h 751"/>
                  <a:gd name="T36" fmla="*/ 219 w 421"/>
                  <a:gd name="T37" fmla="*/ 300 h 751"/>
                  <a:gd name="T38" fmla="*/ 219 w 421"/>
                  <a:gd name="T39" fmla="*/ 291 h 751"/>
                  <a:gd name="T40" fmla="*/ 210 w 421"/>
                  <a:gd name="T41" fmla="*/ 291 h 751"/>
                  <a:gd name="T42" fmla="*/ 210 w 421"/>
                  <a:gd name="T43" fmla="*/ 302 h 751"/>
                  <a:gd name="T44" fmla="*/ 217 w 421"/>
                  <a:gd name="T45" fmla="*/ 302 h 751"/>
                  <a:gd name="T46" fmla="*/ 213 w 421"/>
                  <a:gd name="T47" fmla="*/ 306 h 751"/>
                  <a:gd name="T48" fmla="*/ 210 w 421"/>
                  <a:gd name="T49" fmla="*/ 303 h 751"/>
                  <a:gd name="T50" fmla="*/ 210 w 421"/>
                  <a:gd name="T51" fmla="*/ 302 h 751"/>
                  <a:gd name="T52" fmla="*/ 209 w 421"/>
                  <a:gd name="T53" fmla="*/ 302 h 751"/>
                  <a:gd name="T54" fmla="*/ 185 w 421"/>
                  <a:gd name="T55" fmla="*/ 291 h 751"/>
                  <a:gd name="T56" fmla="*/ 185 w 421"/>
                  <a:gd name="T57" fmla="*/ 291 h 751"/>
                  <a:gd name="T58" fmla="*/ 210 w 421"/>
                  <a:gd name="T59" fmla="*/ 291 h 751"/>
                  <a:gd name="T60" fmla="*/ 210 w 421"/>
                  <a:gd name="T61" fmla="*/ 254 h 751"/>
                  <a:gd name="T62" fmla="*/ 162 w 421"/>
                  <a:gd name="T63" fmla="*/ 254 h 751"/>
                  <a:gd name="T64" fmla="*/ 161 w 421"/>
                  <a:gd name="T65" fmla="*/ 252 h 751"/>
                  <a:gd name="T66" fmla="*/ 153 w 421"/>
                  <a:gd name="T67" fmla="*/ 244 h 751"/>
                  <a:gd name="T68" fmla="*/ 153 w 421"/>
                  <a:gd name="T69" fmla="*/ 243 h 751"/>
                  <a:gd name="T70" fmla="*/ 152 w 421"/>
                  <a:gd name="T71" fmla="*/ 243 h 751"/>
                  <a:gd name="T72" fmla="*/ 143 w 421"/>
                  <a:gd name="T73" fmla="*/ 235 h 751"/>
                  <a:gd name="T74" fmla="*/ 144 w 421"/>
                  <a:gd name="T75" fmla="*/ 204 h 751"/>
                  <a:gd name="T76" fmla="*/ 122 w 421"/>
                  <a:gd name="T77" fmla="*/ 204 h 751"/>
                  <a:gd name="T78" fmla="*/ 122 w 421"/>
                  <a:gd name="T79" fmla="*/ 214 h 751"/>
                  <a:gd name="T80" fmla="*/ 122 w 421"/>
                  <a:gd name="T81" fmla="*/ 219 h 751"/>
                  <a:gd name="T82" fmla="*/ 71 w 421"/>
                  <a:gd name="T83" fmla="*/ 0 h 751"/>
                  <a:gd name="T84" fmla="*/ 71 w 421"/>
                  <a:gd name="T85" fmla="*/ 310 h 751"/>
                  <a:gd name="T86" fmla="*/ 0 w 421"/>
                  <a:gd name="T87" fmla="*/ 503 h 751"/>
                  <a:gd name="T88" fmla="*/ 131 w 421"/>
                  <a:gd name="T89" fmla="*/ 412 h 751"/>
                  <a:gd name="T90" fmla="*/ 301 w 421"/>
                  <a:gd name="T91" fmla="*/ 409 h 751"/>
                  <a:gd name="T92" fmla="*/ 421 w 421"/>
                  <a:gd name="T93" fmla="*/ 509 h 751"/>
                  <a:gd name="T94" fmla="*/ 218 w 421"/>
                  <a:gd name="T95" fmla="*/ 384 h 751"/>
                  <a:gd name="T96" fmla="*/ 217 w 421"/>
                  <a:gd name="T97" fmla="*/ 384 h 751"/>
                  <a:gd name="T98" fmla="*/ 217 w 421"/>
                  <a:gd name="T99" fmla="*/ 384 h 751"/>
                  <a:gd name="T100" fmla="*/ 218 w 421"/>
                  <a:gd name="T101" fmla="*/ 384 h 7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21" h="751">
                    <a:moveTo>
                      <a:pt x="421" y="509"/>
                    </a:moveTo>
                    <a:cubicBezTo>
                      <a:pt x="421" y="509"/>
                      <a:pt x="400" y="323"/>
                      <a:pt x="359" y="306"/>
                    </a:cubicBezTo>
                    <a:cubicBezTo>
                      <a:pt x="391" y="250"/>
                      <a:pt x="338" y="0"/>
                      <a:pt x="338" y="0"/>
                    </a:cubicBezTo>
                    <a:cubicBezTo>
                      <a:pt x="338" y="0"/>
                      <a:pt x="355" y="183"/>
                      <a:pt x="307" y="216"/>
                    </a:cubicBezTo>
                    <a:cubicBezTo>
                      <a:pt x="307" y="215"/>
                      <a:pt x="307" y="215"/>
                      <a:pt x="307" y="214"/>
                    </a:cubicBezTo>
                    <a:cubicBezTo>
                      <a:pt x="307" y="211"/>
                      <a:pt x="307" y="207"/>
                      <a:pt x="307" y="204"/>
                    </a:cubicBezTo>
                    <a:cubicBezTo>
                      <a:pt x="288" y="204"/>
                      <a:pt x="288" y="204"/>
                      <a:pt x="288" y="204"/>
                    </a:cubicBezTo>
                    <a:cubicBezTo>
                      <a:pt x="288" y="213"/>
                      <a:pt x="288" y="222"/>
                      <a:pt x="288" y="230"/>
                    </a:cubicBezTo>
                    <a:cubicBezTo>
                      <a:pt x="285" y="233"/>
                      <a:pt x="281" y="236"/>
                      <a:pt x="279" y="238"/>
                    </a:cubicBezTo>
                    <a:cubicBezTo>
                      <a:pt x="279" y="227"/>
                      <a:pt x="278" y="216"/>
                      <a:pt x="278" y="204"/>
                    </a:cubicBezTo>
                    <a:cubicBezTo>
                      <a:pt x="219" y="204"/>
                      <a:pt x="219" y="204"/>
                      <a:pt x="219" y="204"/>
                    </a:cubicBezTo>
                    <a:cubicBezTo>
                      <a:pt x="219" y="243"/>
                      <a:pt x="219" y="243"/>
                      <a:pt x="219" y="243"/>
                    </a:cubicBezTo>
                    <a:cubicBezTo>
                      <a:pt x="274" y="243"/>
                      <a:pt x="274" y="243"/>
                      <a:pt x="274" y="243"/>
                    </a:cubicBezTo>
                    <a:cubicBezTo>
                      <a:pt x="272" y="244"/>
                      <a:pt x="271" y="246"/>
                      <a:pt x="270" y="247"/>
                    </a:cubicBezTo>
                    <a:cubicBezTo>
                      <a:pt x="268" y="250"/>
                      <a:pt x="266" y="252"/>
                      <a:pt x="264" y="254"/>
                    </a:cubicBezTo>
                    <a:cubicBezTo>
                      <a:pt x="219" y="254"/>
                      <a:pt x="219" y="254"/>
                      <a:pt x="219" y="254"/>
                    </a:cubicBezTo>
                    <a:cubicBezTo>
                      <a:pt x="219" y="291"/>
                      <a:pt x="219" y="291"/>
                      <a:pt x="219" y="291"/>
                    </a:cubicBezTo>
                    <a:cubicBezTo>
                      <a:pt x="233" y="291"/>
                      <a:pt x="233" y="291"/>
                      <a:pt x="233" y="291"/>
                    </a:cubicBezTo>
                    <a:cubicBezTo>
                      <a:pt x="227" y="294"/>
                      <a:pt x="223" y="296"/>
                      <a:pt x="219" y="300"/>
                    </a:cubicBezTo>
                    <a:cubicBezTo>
                      <a:pt x="219" y="291"/>
                      <a:pt x="219" y="291"/>
                      <a:pt x="219" y="291"/>
                    </a:cubicBezTo>
                    <a:cubicBezTo>
                      <a:pt x="210" y="291"/>
                      <a:pt x="210" y="291"/>
                      <a:pt x="210" y="291"/>
                    </a:cubicBezTo>
                    <a:cubicBezTo>
                      <a:pt x="210" y="302"/>
                      <a:pt x="210" y="302"/>
                      <a:pt x="210" y="302"/>
                    </a:cubicBezTo>
                    <a:cubicBezTo>
                      <a:pt x="217" y="302"/>
                      <a:pt x="217" y="302"/>
                      <a:pt x="217" y="302"/>
                    </a:cubicBezTo>
                    <a:cubicBezTo>
                      <a:pt x="215" y="304"/>
                      <a:pt x="214" y="305"/>
                      <a:pt x="213" y="306"/>
                    </a:cubicBezTo>
                    <a:cubicBezTo>
                      <a:pt x="212" y="305"/>
                      <a:pt x="211" y="304"/>
                      <a:pt x="210" y="303"/>
                    </a:cubicBezTo>
                    <a:cubicBezTo>
                      <a:pt x="210" y="302"/>
                      <a:pt x="210" y="302"/>
                      <a:pt x="210" y="302"/>
                    </a:cubicBezTo>
                    <a:cubicBezTo>
                      <a:pt x="209" y="302"/>
                      <a:pt x="209" y="302"/>
                      <a:pt x="209" y="302"/>
                    </a:cubicBezTo>
                    <a:cubicBezTo>
                      <a:pt x="203" y="297"/>
                      <a:pt x="195" y="294"/>
                      <a:pt x="185" y="291"/>
                    </a:cubicBezTo>
                    <a:cubicBezTo>
                      <a:pt x="185" y="291"/>
                      <a:pt x="185" y="291"/>
                      <a:pt x="185" y="291"/>
                    </a:cubicBezTo>
                    <a:cubicBezTo>
                      <a:pt x="210" y="291"/>
                      <a:pt x="210" y="291"/>
                      <a:pt x="210" y="291"/>
                    </a:cubicBezTo>
                    <a:cubicBezTo>
                      <a:pt x="210" y="254"/>
                      <a:pt x="210" y="254"/>
                      <a:pt x="210" y="254"/>
                    </a:cubicBezTo>
                    <a:cubicBezTo>
                      <a:pt x="162" y="254"/>
                      <a:pt x="162" y="254"/>
                      <a:pt x="162" y="254"/>
                    </a:cubicBezTo>
                    <a:cubicBezTo>
                      <a:pt x="162" y="253"/>
                      <a:pt x="161" y="253"/>
                      <a:pt x="161" y="252"/>
                    </a:cubicBezTo>
                    <a:cubicBezTo>
                      <a:pt x="158" y="249"/>
                      <a:pt x="156" y="246"/>
                      <a:pt x="153" y="244"/>
                    </a:cubicBezTo>
                    <a:cubicBezTo>
                      <a:pt x="153" y="243"/>
                      <a:pt x="153" y="243"/>
                      <a:pt x="153" y="243"/>
                    </a:cubicBezTo>
                    <a:cubicBezTo>
                      <a:pt x="152" y="243"/>
                      <a:pt x="152" y="243"/>
                      <a:pt x="152" y="243"/>
                    </a:cubicBezTo>
                    <a:cubicBezTo>
                      <a:pt x="149" y="240"/>
                      <a:pt x="146" y="238"/>
                      <a:pt x="143" y="235"/>
                    </a:cubicBezTo>
                    <a:cubicBezTo>
                      <a:pt x="143" y="225"/>
                      <a:pt x="144" y="215"/>
                      <a:pt x="144" y="204"/>
                    </a:cubicBezTo>
                    <a:cubicBezTo>
                      <a:pt x="122" y="204"/>
                      <a:pt x="122" y="204"/>
                      <a:pt x="122" y="204"/>
                    </a:cubicBezTo>
                    <a:cubicBezTo>
                      <a:pt x="122" y="208"/>
                      <a:pt x="122" y="211"/>
                      <a:pt x="122" y="214"/>
                    </a:cubicBezTo>
                    <a:cubicBezTo>
                      <a:pt x="122" y="216"/>
                      <a:pt x="122" y="217"/>
                      <a:pt x="122" y="219"/>
                    </a:cubicBezTo>
                    <a:cubicBezTo>
                      <a:pt x="74" y="187"/>
                      <a:pt x="71" y="0"/>
                      <a:pt x="71" y="0"/>
                    </a:cubicBezTo>
                    <a:cubicBezTo>
                      <a:pt x="71" y="0"/>
                      <a:pt x="39" y="254"/>
                      <a:pt x="71" y="310"/>
                    </a:cubicBezTo>
                    <a:cubicBezTo>
                      <a:pt x="30" y="327"/>
                      <a:pt x="0" y="503"/>
                      <a:pt x="0" y="503"/>
                    </a:cubicBezTo>
                    <a:cubicBezTo>
                      <a:pt x="0" y="503"/>
                      <a:pt x="75" y="431"/>
                      <a:pt x="131" y="412"/>
                    </a:cubicBezTo>
                    <a:cubicBezTo>
                      <a:pt x="151" y="500"/>
                      <a:pt x="219" y="751"/>
                      <a:pt x="301" y="409"/>
                    </a:cubicBezTo>
                    <a:cubicBezTo>
                      <a:pt x="354" y="432"/>
                      <a:pt x="421" y="509"/>
                      <a:pt x="421" y="509"/>
                    </a:cubicBezTo>
                    <a:close/>
                    <a:moveTo>
                      <a:pt x="218" y="384"/>
                    </a:moveTo>
                    <a:cubicBezTo>
                      <a:pt x="217" y="384"/>
                      <a:pt x="217" y="384"/>
                      <a:pt x="217" y="384"/>
                    </a:cubicBezTo>
                    <a:cubicBezTo>
                      <a:pt x="217" y="384"/>
                      <a:pt x="217" y="384"/>
                      <a:pt x="217" y="384"/>
                    </a:cubicBezTo>
                    <a:cubicBezTo>
                      <a:pt x="217" y="384"/>
                      <a:pt x="217" y="384"/>
                      <a:pt x="218" y="384"/>
                    </a:cubicBezTo>
                    <a:close/>
                  </a:path>
                </a:pathLst>
              </a:custGeom>
              <a:solidFill>
                <a:srgbClr val="FFBF3F"/>
              </a:solidFill>
              <a:ln>
                <a:noFill/>
              </a:ln>
              <a:extLst>
                <a:ext uri="{91240B29-F687-4F45-9708-019B960494DF}">
                  <a14:hiddenLine xmlns:a14="http://schemas.microsoft.com/office/drawing/2010/main" w="9525">
                    <a:solidFill>
                      <a:srgbClr val="000000"/>
                    </a:solidFill>
                    <a:round/>
                  </a14:hiddenLine>
                </a:ext>
              </a:extLst>
            </p:spPr>
            <p:txBody>
              <a:bodyPr/>
              <a:lstStyle/>
              <a:p>
                <a:pPr defTabSz="913765">
                  <a:defRPr/>
                </a:pPr>
                <a:endParaRPr lang="en-US" sz="2400"/>
              </a:p>
            </p:txBody>
          </p:sp>
          <p:grpSp>
            <p:nvGrpSpPr>
              <p:cNvPr id="60" name="Group 59"/>
              <p:cNvGrpSpPr/>
              <p:nvPr/>
            </p:nvGrpSpPr>
            <p:grpSpPr>
              <a:xfrm>
                <a:off x="853323" y="304311"/>
                <a:ext cx="698501" cy="1446214"/>
                <a:chOff x="853323" y="304311"/>
                <a:chExt cx="698501" cy="1446214"/>
              </a:xfrm>
              <a:grpFill/>
            </p:grpSpPr>
            <p:sp>
              <p:nvSpPr>
                <p:cNvPr id="61" name="Freeform 10"/>
                <p:cNvSpPr/>
                <p:nvPr/>
              </p:nvSpPr>
              <p:spPr bwMode="auto">
                <a:xfrm>
                  <a:off x="1220036" y="1220299"/>
                  <a:ext cx="214313" cy="120650"/>
                </a:xfrm>
                <a:custGeom>
                  <a:avLst/>
                  <a:gdLst>
                    <a:gd name="T0" fmla="*/ 0 w 57"/>
                    <a:gd name="T1" fmla="*/ 32 h 32"/>
                    <a:gd name="T2" fmla="*/ 57 w 57"/>
                    <a:gd name="T3" fmla="*/ 32 h 32"/>
                    <a:gd name="T4" fmla="*/ 54 w 57"/>
                    <a:gd name="T5" fmla="*/ 0 h 32"/>
                    <a:gd name="T6" fmla="*/ 0 w 57"/>
                    <a:gd name="T7" fmla="*/ 0 h 32"/>
                    <a:gd name="T8" fmla="*/ 0 w 57"/>
                    <a:gd name="T9" fmla="*/ 32 h 32"/>
                  </a:gdLst>
                  <a:ahLst/>
                  <a:cxnLst>
                    <a:cxn ang="0">
                      <a:pos x="T0" y="T1"/>
                    </a:cxn>
                    <a:cxn ang="0">
                      <a:pos x="T2" y="T3"/>
                    </a:cxn>
                    <a:cxn ang="0">
                      <a:pos x="T4" y="T5"/>
                    </a:cxn>
                    <a:cxn ang="0">
                      <a:pos x="T6" y="T7"/>
                    </a:cxn>
                    <a:cxn ang="0">
                      <a:pos x="T8" y="T9"/>
                    </a:cxn>
                  </a:cxnLst>
                  <a:rect l="0" t="0" r="r" b="b"/>
                  <a:pathLst>
                    <a:path w="57" h="32">
                      <a:moveTo>
                        <a:pt x="0" y="32"/>
                      </a:moveTo>
                      <a:cubicBezTo>
                        <a:pt x="57" y="32"/>
                        <a:pt x="57" y="32"/>
                        <a:pt x="57" y="32"/>
                      </a:cubicBezTo>
                      <a:cubicBezTo>
                        <a:pt x="56" y="21"/>
                        <a:pt x="55" y="11"/>
                        <a:pt x="54" y="0"/>
                      </a:cubicBezTo>
                      <a:cubicBezTo>
                        <a:pt x="0" y="0"/>
                        <a:pt x="0" y="0"/>
                        <a:pt x="0" y="0"/>
                      </a:cubicBezTo>
                      <a:lnTo>
                        <a:pt x="0" y="32"/>
                      </a:lnTo>
                      <a:close/>
                    </a:path>
                  </a:pathLst>
                </a:custGeom>
                <a:solidFill>
                  <a:srgbClr val="FFBF3F"/>
                </a:solidFill>
                <a:ln>
                  <a:noFill/>
                </a:ln>
                <a:extLst>
                  <a:ext uri="{91240B29-F687-4F45-9708-019B960494DF}">
                    <a14:hiddenLine xmlns:a14="http://schemas.microsoft.com/office/drawing/2010/main" w="9525">
                      <a:solidFill>
                        <a:srgbClr val="000000"/>
                      </a:solidFill>
                      <a:round/>
                    </a14:hiddenLine>
                  </a:ext>
                </a:extLst>
              </p:spPr>
              <p:txBody>
                <a:bodyPr/>
                <a:lstStyle/>
                <a:p>
                  <a:pPr defTabSz="913765">
                    <a:defRPr/>
                  </a:pPr>
                  <a:endParaRPr lang="en-US" sz="2400"/>
                </a:p>
              </p:txBody>
            </p:sp>
            <p:sp>
              <p:nvSpPr>
                <p:cNvPr id="62" name="Freeform 11"/>
                <p:cNvSpPr/>
                <p:nvPr/>
              </p:nvSpPr>
              <p:spPr bwMode="auto">
                <a:xfrm>
                  <a:off x="1416886" y="836124"/>
                  <a:ext cx="74613" cy="161925"/>
                </a:xfrm>
                <a:custGeom>
                  <a:avLst/>
                  <a:gdLst>
                    <a:gd name="T0" fmla="*/ 20 w 20"/>
                    <a:gd name="T1" fmla="*/ 43 h 43"/>
                    <a:gd name="T2" fmla="*/ 12 w 20"/>
                    <a:gd name="T3" fmla="*/ 0 h 43"/>
                    <a:gd name="T4" fmla="*/ 0 w 20"/>
                    <a:gd name="T5" fmla="*/ 0 h 43"/>
                    <a:gd name="T6" fmla="*/ 6 w 20"/>
                    <a:gd name="T7" fmla="*/ 43 h 43"/>
                    <a:gd name="T8" fmla="*/ 20 w 20"/>
                    <a:gd name="T9" fmla="*/ 43 h 43"/>
                  </a:gdLst>
                  <a:ahLst/>
                  <a:cxnLst>
                    <a:cxn ang="0">
                      <a:pos x="T0" y="T1"/>
                    </a:cxn>
                    <a:cxn ang="0">
                      <a:pos x="T2" y="T3"/>
                    </a:cxn>
                    <a:cxn ang="0">
                      <a:pos x="T4" y="T5"/>
                    </a:cxn>
                    <a:cxn ang="0">
                      <a:pos x="T6" y="T7"/>
                    </a:cxn>
                    <a:cxn ang="0">
                      <a:pos x="T8" y="T9"/>
                    </a:cxn>
                  </a:cxnLst>
                  <a:rect l="0" t="0" r="r" b="b"/>
                  <a:pathLst>
                    <a:path w="20" h="43">
                      <a:moveTo>
                        <a:pt x="20" y="43"/>
                      </a:moveTo>
                      <a:cubicBezTo>
                        <a:pt x="18" y="28"/>
                        <a:pt x="15" y="14"/>
                        <a:pt x="12" y="0"/>
                      </a:cubicBezTo>
                      <a:cubicBezTo>
                        <a:pt x="0" y="0"/>
                        <a:pt x="0" y="0"/>
                        <a:pt x="0" y="0"/>
                      </a:cubicBezTo>
                      <a:cubicBezTo>
                        <a:pt x="2" y="15"/>
                        <a:pt x="4" y="29"/>
                        <a:pt x="6" y="43"/>
                      </a:cubicBezTo>
                      <a:lnTo>
                        <a:pt x="20" y="43"/>
                      </a:lnTo>
                      <a:close/>
                    </a:path>
                  </a:pathLst>
                </a:custGeom>
                <a:solidFill>
                  <a:srgbClr val="FFBF3F"/>
                </a:solidFill>
                <a:ln>
                  <a:noFill/>
                </a:ln>
                <a:extLst>
                  <a:ext uri="{91240B29-F687-4F45-9708-019B960494DF}">
                    <a14:hiddenLine xmlns:a14="http://schemas.microsoft.com/office/drawing/2010/main" w="9525">
                      <a:solidFill>
                        <a:srgbClr val="000000"/>
                      </a:solidFill>
                      <a:round/>
                    </a14:hiddenLine>
                  </a:ext>
                </a:extLst>
              </p:spPr>
              <p:txBody>
                <a:bodyPr/>
                <a:lstStyle/>
                <a:p>
                  <a:pPr defTabSz="913765">
                    <a:defRPr/>
                  </a:pPr>
                  <a:endParaRPr lang="en-US" sz="2400"/>
                </a:p>
              </p:txBody>
            </p:sp>
            <p:sp>
              <p:nvSpPr>
                <p:cNvPr id="63" name="Freeform 12"/>
                <p:cNvSpPr/>
                <p:nvPr/>
              </p:nvSpPr>
              <p:spPr bwMode="auto">
                <a:xfrm>
                  <a:off x="1220036" y="1039324"/>
                  <a:ext cx="200025" cy="139700"/>
                </a:xfrm>
                <a:custGeom>
                  <a:avLst/>
                  <a:gdLst>
                    <a:gd name="T0" fmla="*/ 0 w 53"/>
                    <a:gd name="T1" fmla="*/ 37 h 37"/>
                    <a:gd name="T2" fmla="*/ 53 w 53"/>
                    <a:gd name="T3" fmla="*/ 37 h 37"/>
                    <a:gd name="T4" fmla="*/ 50 w 53"/>
                    <a:gd name="T5" fmla="*/ 0 h 37"/>
                    <a:gd name="T6" fmla="*/ 0 w 53"/>
                    <a:gd name="T7" fmla="*/ 0 h 37"/>
                    <a:gd name="T8" fmla="*/ 0 w 53"/>
                    <a:gd name="T9" fmla="*/ 37 h 37"/>
                  </a:gdLst>
                  <a:ahLst/>
                  <a:cxnLst>
                    <a:cxn ang="0">
                      <a:pos x="T0" y="T1"/>
                    </a:cxn>
                    <a:cxn ang="0">
                      <a:pos x="T2" y="T3"/>
                    </a:cxn>
                    <a:cxn ang="0">
                      <a:pos x="T4" y="T5"/>
                    </a:cxn>
                    <a:cxn ang="0">
                      <a:pos x="T6" y="T7"/>
                    </a:cxn>
                    <a:cxn ang="0">
                      <a:pos x="T8" y="T9"/>
                    </a:cxn>
                  </a:cxnLst>
                  <a:rect l="0" t="0" r="r" b="b"/>
                  <a:pathLst>
                    <a:path w="53" h="37">
                      <a:moveTo>
                        <a:pt x="0" y="37"/>
                      </a:moveTo>
                      <a:cubicBezTo>
                        <a:pt x="53" y="37"/>
                        <a:pt x="53" y="37"/>
                        <a:pt x="53" y="37"/>
                      </a:cubicBezTo>
                      <a:cubicBezTo>
                        <a:pt x="52" y="25"/>
                        <a:pt x="51" y="13"/>
                        <a:pt x="50" y="0"/>
                      </a:cubicBezTo>
                      <a:cubicBezTo>
                        <a:pt x="0" y="0"/>
                        <a:pt x="0" y="0"/>
                        <a:pt x="0" y="0"/>
                      </a:cubicBezTo>
                      <a:lnTo>
                        <a:pt x="0" y="37"/>
                      </a:lnTo>
                      <a:close/>
                    </a:path>
                  </a:pathLst>
                </a:custGeom>
                <a:solidFill>
                  <a:srgbClr val="FFBF3F"/>
                </a:solidFill>
                <a:ln>
                  <a:noFill/>
                </a:ln>
                <a:extLst>
                  <a:ext uri="{91240B29-F687-4F45-9708-019B960494DF}">
                    <a14:hiddenLine xmlns:a14="http://schemas.microsoft.com/office/drawing/2010/main" w="9525">
                      <a:solidFill>
                        <a:srgbClr val="000000"/>
                      </a:solidFill>
                      <a:round/>
                    </a14:hiddenLine>
                  </a:ext>
                </a:extLst>
              </p:spPr>
              <p:txBody>
                <a:bodyPr/>
                <a:lstStyle/>
                <a:p>
                  <a:pPr defTabSz="913765">
                    <a:defRPr/>
                  </a:pPr>
                  <a:endParaRPr lang="en-US" sz="2400"/>
                </a:p>
              </p:txBody>
            </p:sp>
            <p:sp>
              <p:nvSpPr>
                <p:cNvPr id="64" name="Freeform 13"/>
                <p:cNvSpPr/>
                <p:nvPr/>
              </p:nvSpPr>
              <p:spPr bwMode="auto">
                <a:xfrm>
                  <a:off x="1442286" y="1039324"/>
                  <a:ext cx="79375" cy="139700"/>
                </a:xfrm>
                <a:custGeom>
                  <a:avLst/>
                  <a:gdLst>
                    <a:gd name="T0" fmla="*/ 21 w 21"/>
                    <a:gd name="T1" fmla="*/ 37 h 37"/>
                    <a:gd name="T2" fmla="*/ 15 w 21"/>
                    <a:gd name="T3" fmla="*/ 0 h 37"/>
                    <a:gd name="T4" fmla="*/ 0 w 21"/>
                    <a:gd name="T5" fmla="*/ 0 h 37"/>
                    <a:gd name="T6" fmla="*/ 4 w 21"/>
                    <a:gd name="T7" fmla="*/ 37 h 37"/>
                    <a:gd name="T8" fmla="*/ 21 w 21"/>
                    <a:gd name="T9" fmla="*/ 37 h 37"/>
                  </a:gdLst>
                  <a:ahLst/>
                  <a:cxnLst>
                    <a:cxn ang="0">
                      <a:pos x="T0" y="T1"/>
                    </a:cxn>
                    <a:cxn ang="0">
                      <a:pos x="T2" y="T3"/>
                    </a:cxn>
                    <a:cxn ang="0">
                      <a:pos x="T4" y="T5"/>
                    </a:cxn>
                    <a:cxn ang="0">
                      <a:pos x="T6" y="T7"/>
                    </a:cxn>
                    <a:cxn ang="0">
                      <a:pos x="T8" y="T9"/>
                    </a:cxn>
                  </a:cxnLst>
                  <a:rect l="0" t="0" r="r" b="b"/>
                  <a:pathLst>
                    <a:path w="21" h="37">
                      <a:moveTo>
                        <a:pt x="21" y="37"/>
                      </a:moveTo>
                      <a:cubicBezTo>
                        <a:pt x="19" y="25"/>
                        <a:pt x="17" y="12"/>
                        <a:pt x="15" y="0"/>
                      </a:cubicBezTo>
                      <a:cubicBezTo>
                        <a:pt x="0" y="0"/>
                        <a:pt x="0" y="0"/>
                        <a:pt x="0" y="0"/>
                      </a:cubicBezTo>
                      <a:cubicBezTo>
                        <a:pt x="2" y="13"/>
                        <a:pt x="3" y="25"/>
                        <a:pt x="4" y="37"/>
                      </a:cubicBezTo>
                      <a:lnTo>
                        <a:pt x="21" y="37"/>
                      </a:lnTo>
                      <a:close/>
                    </a:path>
                  </a:pathLst>
                </a:custGeom>
                <a:solidFill>
                  <a:srgbClr val="FFBF3F"/>
                </a:solidFill>
                <a:ln>
                  <a:noFill/>
                </a:ln>
                <a:extLst>
                  <a:ext uri="{91240B29-F687-4F45-9708-019B960494DF}">
                    <a14:hiddenLine xmlns:a14="http://schemas.microsoft.com/office/drawing/2010/main" w="9525">
                      <a:solidFill>
                        <a:srgbClr val="000000"/>
                      </a:solidFill>
                      <a:round/>
                    </a14:hiddenLine>
                  </a:ext>
                </a:extLst>
              </p:spPr>
              <p:txBody>
                <a:bodyPr/>
                <a:lstStyle/>
                <a:p>
                  <a:pPr defTabSz="913765">
                    <a:defRPr/>
                  </a:pPr>
                  <a:endParaRPr lang="en-US" sz="2400"/>
                </a:p>
              </p:txBody>
            </p:sp>
            <p:sp>
              <p:nvSpPr>
                <p:cNvPr id="65" name="Freeform 14"/>
                <p:cNvSpPr/>
                <p:nvPr/>
              </p:nvSpPr>
              <p:spPr bwMode="auto">
                <a:xfrm>
                  <a:off x="1354974" y="493224"/>
                  <a:ext cx="53975" cy="131763"/>
                </a:xfrm>
                <a:custGeom>
                  <a:avLst/>
                  <a:gdLst>
                    <a:gd name="T0" fmla="*/ 14 w 14"/>
                    <a:gd name="T1" fmla="*/ 35 h 35"/>
                    <a:gd name="T2" fmla="*/ 1 w 14"/>
                    <a:gd name="T3" fmla="*/ 0 h 35"/>
                    <a:gd name="T4" fmla="*/ 0 w 14"/>
                    <a:gd name="T5" fmla="*/ 0 h 35"/>
                    <a:gd name="T6" fmla="*/ 7 w 14"/>
                    <a:gd name="T7" fmla="*/ 35 h 35"/>
                    <a:gd name="T8" fmla="*/ 14 w 14"/>
                    <a:gd name="T9" fmla="*/ 35 h 35"/>
                  </a:gdLst>
                  <a:ahLst/>
                  <a:cxnLst>
                    <a:cxn ang="0">
                      <a:pos x="T0" y="T1"/>
                    </a:cxn>
                    <a:cxn ang="0">
                      <a:pos x="T2" y="T3"/>
                    </a:cxn>
                    <a:cxn ang="0">
                      <a:pos x="T4" y="T5"/>
                    </a:cxn>
                    <a:cxn ang="0">
                      <a:pos x="T6" y="T7"/>
                    </a:cxn>
                    <a:cxn ang="0">
                      <a:pos x="T8" y="T9"/>
                    </a:cxn>
                  </a:cxnLst>
                  <a:rect l="0" t="0" r="r" b="b"/>
                  <a:pathLst>
                    <a:path w="14" h="35">
                      <a:moveTo>
                        <a:pt x="14" y="35"/>
                      </a:moveTo>
                      <a:cubicBezTo>
                        <a:pt x="10" y="23"/>
                        <a:pt x="6" y="11"/>
                        <a:pt x="1" y="0"/>
                      </a:cubicBezTo>
                      <a:cubicBezTo>
                        <a:pt x="0" y="0"/>
                        <a:pt x="0" y="0"/>
                        <a:pt x="0" y="0"/>
                      </a:cubicBezTo>
                      <a:cubicBezTo>
                        <a:pt x="2" y="12"/>
                        <a:pt x="5" y="24"/>
                        <a:pt x="7" y="35"/>
                      </a:cubicBezTo>
                      <a:lnTo>
                        <a:pt x="14" y="35"/>
                      </a:lnTo>
                      <a:close/>
                    </a:path>
                  </a:pathLst>
                </a:custGeom>
                <a:solidFill>
                  <a:srgbClr val="FFBF3F"/>
                </a:solidFill>
                <a:ln>
                  <a:noFill/>
                </a:ln>
                <a:extLst>
                  <a:ext uri="{91240B29-F687-4F45-9708-019B960494DF}">
                    <a14:hiddenLine xmlns:a14="http://schemas.microsoft.com/office/drawing/2010/main" w="9525">
                      <a:solidFill>
                        <a:srgbClr val="000000"/>
                      </a:solidFill>
                      <a:round/>
                    </a14:hiddenLine>
                  </a:ext>
                </a:extLst>
              </p:spPr>
              <p:txBody>
                <a:bodyPr/>
                <a:lstStyle/>
                <a:p>
                  <a:pPr defTabSz="913765">
                    <a:defRPr/>
                  </a:pPr>
                  <a:endParaRPr lang="en-US" sz="2400"/>
                </a:p>
              </p:txBody>
            </p:sp>
            <p:sp>
              <p:nvSpPr>
                <p:cNvPr id="66" name="Freeform 15"/>
                <p:cNvSpPr/>
                <p:nvPr/>
              </p:nvSpPr>
              <p:spPr bwMode="auto">
                <a:xfrm>
                  <a:off x="1389899" y="669436"/>
                  <a:ext cx="60325" cy="125413"/>
                </a:xfrm>
                <a:custGeom>
                  <a:avLst/>
                  <a:gdLst>
                    <a:gd name="T0" fmla="*/ 16 w 16"/>
                    <a:gd name="T1" fmla="*/ 33 h 33"/>
                    <a:gd name="T2" fmla="*/ 8 w 16"/>
                    <a:gd name="T3" fmla="*/ 0 h 33"/>
                    <a:gd name="T4" fmla="*/ 0 w 16"/>
                    <a:gd name="T5" fmla="*/ 0 h 33"/>
                    <a:gd name="T6" fmla="*/ 5 w 16"/>
                    <a:gd name="T7" fmla="*/ 33 h 33"/>
                    <a:gd name="T8" fmla="*/ 16 w 16"/>
                    <a:gd name="T9" fmla="*/ 33 h 33"/>
                  </a:gdLst>
                  <a:ahLst/>
                  <a:cxnLst>
                    <a:cxn ang="0">
                      <a:pos x="T0" y="T1"/>
                    </a:cxn>
                    <a:cxn ang="0">
                      <a:pos x="T2" y="T3"/>
                    </a:cxn>
                    <a:cxn ang="0">
                      <a:pos x="T4" y="T5"/>
                    </a:cxn>
                    <a:cxn ang="0">
                      <a:pos x="T6" y="T7"/>
                    </a:cxn>
                    <a:cxn ang="0">
                      <a:pos x="T8" y="T9"/>
                    </a:cxn>
                  </a:cxnLst>
                  <a:rect l="0" t="0" r="r" b="b"/>
                  <a:pathLst>
                    <a:path w="16" h="33">
                      <a:moveTo>
                        <a:pt x="16" y="33"/>
                      </a:moveTo>
                      <a:cubicBezTo>
                        <a:pt x="14" y="21"/>
                        <a:pt x="11" y="10"/>
                        <a:pt x="8" y="0"/>
                      </a:cubicBezTo>
                      <a:cubicBezTo>
                        <a:pt x="0" y="0"/>
                        <a:pt x="0" y="0"/>
                        <a:pt x="0" y="0"/>
                      </a:cubicBezTo>
                      <a:cubicBezTo>
                        <a:pt x="2" y="11"/>
                        <a:pt x="4" y="22"/>
                        <a:pt x="5" y="33"/>
                      </a:cubicBezTo>
                      <a:lnTo>
                        <a:pt x="16" y="33"/>
                      </a:lnTo>
                      <a:close/>
                    </a:path>
                  </a:pathLst>
                </a:custGeom>
                <a:solidFill>
                  <a:srgbClr val="FFBF3F"/>
                </a:solidFill>
                <a:ln>
                  <a:noFill/>
                </a:ln>
                <a:extLst>
                  <a:ext uri="{91240B29-F687-4F45-9708-019B960494DF}">
                    <a14:hiddenLine xmlns:a14="http://schemas.microsoft.com/office/drawing/2010/main" w="9525">
                      <a:solidFill>
                        <a:srgbClr val="000000"/>
                      </a:solidFill>
                      <a:round/>
                    </a14:hiddenLine>
                  </a:ext>
                </a:extLst>
              </p:spPr>
              <p:txBody>
                <a:bodyPr/>
                <a:lstStyle/>
                <a:p>
                  <a:pPr defTabSz="913765">
                    <a:defRPr/>
                  </a:pPr>
                  <a:endParaRPr lang="en-US" sz="2400"/>
                </a:p>
              </p:txBody>
            </p:sp>
            <p:sp>
              <p:nvSpPr>
                <p:cNvPr id="67" name="Freeform 16"/>
                <p:cNvSpPr/>
                <p:nvPr/>
              </p:nvSpPr>
              <p:spPr bwMode="auto">
                <a:xfrm>
                  <a:off x="864435" y="1220299"/>
                  <a:ext cx="90488" cy="120650"/>
                </a:xfrm>
                <a:custGeom>
                  <a:avLst/>
                  <a:gdLst>
                    <a:gd name="T0" fmla="*/ 4 w 24"/>
                    <a:gd name="T1" fmla="*/ 0 h 32"/>
                    <a:gd name="T2" fmla="*/ 0 w 24"/>
                    <a:gd name="T3" fmla="*/ 32 h 32"/>
                    <a:gd name="T4" fmla="*/ 21 w 24"/>
                    <a:gd name="T5" fmla="*/ 32 h 32"/>
                    <a:gd name="T6" fmla="*/ 24 w 24"/>
                    <a:gd name="T7" fmla="*/ 0 h 32"/>
                    <a:gd name="T8" fmla="*/ 4 w 24"/>
                    <a:gd name="T9" fmla="*/ 0 h 32"/>
                  </a:gdLst>
                  <a:ahLst/>
                  <a:cxnLst>
                    <a:cxn ang="0">
                      <a:pos x="T0" y="T1"/>
                    </a:cxn>
                    <a:cxn ang="0">
                      <a:pos x="T2" y="T3"/>
                    </a:cxn>
                    <a:cxn ang="0">
                      <a:pos x="T4" y="T5"/>
                    </a:cxn>
                    <a:cxn ang="0">
                      <a:pos x="T6" y="T7"/>
                    </a:cxn>
                    <a:cxn ang="0">
                      <a:pos x="T8" y="T9"/>
                    </a:cxn>
                  </a:cxnLst>
                  <a:rect l="0" t="0" r="r" b="b"/>
                  <a:pathLst>
                    <a:path w="24" h="32">
                      <a:moveTo>
                        <a:pt x="4" y="0"/>
                      </a:moveTo>
                      <a:cubicBezTo>
                        <a:pt x="2" y="11"/>
                        <a:pt x="1" y="21"/>
                        <a:pt x="0" y="32"/>
                      </a:cubicBezTo>
                      <a:cubicBezTo>
                        <a:pt x="21" y="32"/>
                        <a:pt x="21" y="32"/>
                        <a:pt x="21" y="32"/>
                      </a:cubicBezTo>
                      <a:cubicBezTo>
                        <a:pt x="22" y="21"/>
                        <a:pt x="23" y="11"/>
                        <a:pt x="24" y="0"/>
                      </a:cubicBezTo>
                      <a:lnTo>
                        <a:pt x="4" y="0"/>
                      </a:lnTo>
                      <a:close/>
                    </a:path>
                  </a:pathLst>
                </a:custGeom>
                <a:solidFill>
                  <a:srgbClr val="FFBF3F"/>
                </a:solidFill>
                <a:ln>
                  <a:noFill/>
                </a:ln>
                <a:extLst>
                  <a:ext uri="{91240B29-F687-4F45-9708-019B960494DF}">
                    <a14:hiddenLine xmlns:a14="http://schemas.microsoft.com/office/drawing/2010/main" w="9525">
                      <a:solidFill>
                        <a:srgbClr val="000000"/>
                      </a:solidFill>
                      <a:round/>
                    </a14:hiddenLine>
                  </a:ext>
                </a:extLst>
              </p:spPr>
              <p:txBody>
                <a:bodyPr/>
                <a:lstStyle/>
                <a:p>
                  <a:pPr defTabSz="913765">
                    <a:defRPr/>
                  </a:pPr>
                  <a:endParaRPr lang="en-US" sz="2400"/>
                </a:p>
              </p:txBody>
            </p:sp>
            <p:sp>
              <p:nvSpPr>
                <p:cNvPr id="68" name="Freeform 17"/>
                <p:cNvSpPr/>
                <p:nvPr/>
              </p:nvSpPr>
              <p:spPr bwMode="auto">
                <a:xfrm>
                  <a:off x="951748" y="669436"/>
                  <a:ext cx="71438" cy="125413"/>
                </a:xfrm>
                <a:custGeom>
                  <a:avLst/>
                  <a:gdLst>
                    <a:gd name="T0" fmla="*/ 9 w 19"/>
                    <a:gd name="T1" fmla="*/ 0 h 33"/>
                    <a:gd name="T2" fmla="*/ 0 w 19"/>
                    <a:gd name="T3" fmla="*/ 33 h 33"/>
                    <a:gd name="T4" fmla="*/ 14 w 19"/>
                    <a:gd name="T5" fmla="*/ 33 h 33"/>
                    <a:gd name="T6" fmla="*/ 19 w 19"/>
                    <a:gd name="T7" fmla="*/ 0 h 33"/>
                    <a:gd name="T8" fmla="*/ 9 w 19"/>
                    <a:gd name="T9" fmla="*/ 0 h 33"/>
                  </a:gdLst>
                  <a:ahLst/>
                  <a:cxnLst>
                    <a:cxn ang="0">
                      <a:pos x="T0" y="T1"/>
                    </a:cxn>
                    <a:cxn ang="0">
                      <a:pos x="T2" y="T3"/>
                    </a:cxn>
                    <a:cxn ang="0">
                      <a:pos x="T4" y="T5"/>
                    </a:cxn>
                    <a:cxn ang="0">
                      <a:pos x="T6" y="T7"/>
                    </a:cxn>
                    <a:cxn ang="0">
                      <a:pos x="T8" y="T9"/>
                    </a:cxn>
                  </a:cxnLst>
                  <a:rect l="0" t="0" r="r" b="b"/>
                  <a:pathLst>
                    <a:path w="19" h="33">
                      <a:moveTo>
                        <a:pt x="9" y="0"/>
                      </a:moveTo>
                      <a:cubicBezTo>
                        <a:pt x="6" y="10"/>
                        <a:pt x="3" y="21"/>
                        <a:pt x="0" y="33"/>
                      </a:cubicBezTo>
                      <a:cubicBezTo>
                        <a:pt x="14" y="33"/>
                        <a:pt x="14" y="33"/>
                        <a:pt x="14" y="33"/>
                      </a:cubicBezTo>
                      <a:cubicBezTo>
                        <a:pt x="16" y="22"/>
                        <a:pt x="17" y="11"/>
                        <a:pt x="19" y="0"/>
                      </a:cubicBezTo>
                      <a:lnTo>
                        <a:pt x="9" y="0"/>
                      </a:lnTo>
                      <a:close/>
                    </a:path>
                  </a:pathLst>
                </a:custGeom>
                <a:solidFill>
                  <a:srgbClr val="FFBF3F"/>
                </a:solidFill>
                <a:ln>
                  <a:noFill/>
                </a:ln>
                <a:extLst>
                  <a:ext uri="{91240B29-F687-4F45-9708-019B960494DF}">
                    <a14:hiddenLine xmlns:a14="http://schemas.microsoft.com/office/drawing/2010/main" w="9525">
                      <a:solidFill>
                        <a:srgbClr val="000000"/>
                      </a:solidFill>
                      <a:round/>
                    </a14:hiddenLine>
                  </a:ext>
                </a:extLst>
              </p:spPr>
              <p:txBody>
                <a:bodyPr/>
                <a:lstStyle/>
                <a:p>
                  <a:pPr defTabSz="913765">
                    <a:defRPr/>
                  </a:pPr>
                  <a:endParaRPr lang="en-US" sz="2400"/>
                </a:p>
              </p:txBody>
            </p:sp>
            <p:sp>
              <p:nvSpPr>
                <p:cNvPr id="69" name="Freeform 18"/>
                <p:cNvSpPr/>
                <p:nvPr/>
              </p:nvSpPr>
              <p:spPr bwMode="auto">
                <a:xfrm>
                  <a:off x="883485" y="1039324"/>
                  <a:ext cx="87313" cy="139700"/>
                </a:xfrm>
                <a:custGeom>
                  <a:avLst/>
                  <a:gdLst>
                    <a:gd name="T0" fmla="*/ 6 w 23"/>
                    <a:gd name="T1" fmla="*/ 0 h 37"/>
                    <a:gd name="T2" fmla="*/ 0 w 23"/>
                    <a:gd name="T3" fmla="*/ 37 h 37"/>
                    <a:gd name="T4" fmla="*/ 19 w 23"/>
                    <a:gd name="T5" fmla="*/ 37 h 37"/>
                    <a:gd name="T6" fmla="*/ 23 w 23"/>
                    <a:gd name="T7" fmla="*/ 0 h 37"/>
                    <a:gd name="T8" fmla="*/ 6 w 23"/>
                    <a:gd name="T9" fmla="*/ 0 h 37"/>
                  </a:gdLst>
                  <a:ahLst/>
                  <a:cxnLst>
                    <a:cxn ang="0">
                      <a:pos x="T0" y="T1"/>
                    </a:cxn>
                    <a:cxn ang="0">
                      <a:pos x="T2" y="T3"/>
                    </a:cxn>
                    <a:cxn ang="0">
                      <a:pos x="T4" y="T5"/>
                    </a:cxn>
                    <a:cxn ang="0">
                      <a:pos x="T6" y="T7"/>
                    </a:cxn>
                    <a:cxn ang="0">
                      <a:pos x="T8" y="T9"/>
                    </a:cxn>
                  </a:cxnLst>
                  <a:rect l="0" t="0" r="r" b="b"/>
                  <a:pathLst>
                    <a:path w="23" h="37">
                      <a:moveTo>
                        <a:pt x="6" y="0"/>
                      </a:moveTo>
                      <a:cubicBezTo>
                        <a:pt x="4" y="12"/>
                        <a:pt x="2" y="25"/>
                        <a:pt x="0" y="37"/>
                      </a:cubicBezTo>
                      <a:cubicBezTo>
                        <a:pt x="19" y="37"/>
                        <a:pt x="19" y="37"/>
                        <a:pt x="19" y="37"/>
                      </a:cubicBezTo>
                      <a:cubicBezTo>
                        <a:pt x="21" y="25"/>
                        <a:pt x="22" y="13"/>
                        <a:pt x="23" y="0"/>
                      </a:cubicBezTo>
                      <a:lnTo>
                        <a:pt x="6" y="0"/>
                      </a:lnTo>
                      <a:close/>
                    </a:path>
                  </a:pathLst>
                </a:custGeom>
                <a:solidFill>
                  <a:srgbClr val="FFBF3F"/>
                </a:solidFill>
                <a:ln>
                  <a:noFill/>
                </a:ln>
                <a:extLst>
                  <a:ext uri="{91240B29-F687-4F45-9708-019B960494DF}">
                    <a14:hiddenLine xmlns:a14="http://schemas.microsoft.com/office/drawing/2010/main" w="9525">
                      <a:solidFill>
                        <a:srgbClr val="000000"/>
                      </a:solidFill>
                      <a:round/>
                    </a14:hiddenLine>
                  </a:ext>
                </a:extLst>
              </p:spPr>
              <p:txBody>
                <a:bodyPr/>
                <a:lstStyle/>
                <a:p>
                  <a:pPr defTabSz="913765">
                    <a:defRPr/>
                  </a:pPr>
                  <a:endParaRPr lang="en-US" sz="2400"/>
                </a:p>
              </p:txBody>
            </p:sp>
            <p:sp>
              <p:nvSpPr>
                <p:cNvPr id="70" name="Freeform 19"/>
                <p:cNvSpPr/>
                <p:nvPr/>
              </p:nvSpPr>
              <p:spPr bwMode="auto">
                <a:xfrm>
                  <a:off x="1102561" y="304311"/>
                  <a:ext cx="82550" cy="147638"/>
                </a:xfrm>
                <a:custGeom>
                  <a:avLst/>
                  <a:gdLst>
                    <a:gd name="T0" fmla="*/ 22 w 22"/>
                    <a:gd name="T1" fmla="*/ 0 h 39"/>
                    <a:gd name="T2" fmla="*/ 0 w 22"/>
                    <a:gd name="T3" fmla="*/ 19 h 39"/>
                    <a:gd name="T4" fmla="*/ 5 w 22"/>
                    <a:gd name="T5" fmla="*/ 21 h 39"/>
                    <a:gd name="T6" fmla="*/ 1 w 22"/>
                    <a:gd name="T7" fmla="*/ 39 h 39"/>
                    <a:gd name="T8" fmla="*/ 22 w 22"/>
                    <a:gd name="T9" fmla="*/ 39 h 39"/>
                    <a:gd name="T10" fmla="*/ 22 w 22"/>
                    <a:gd name="T11" fmla="*/ 0 h 39"/>
                  </a:gdLst>
                  <a:ahLst/>
                  <a:cxnLst>
                    <a:cxn ang="0">
                      <a:pos x="T0" y="T1"/>
                    </a:cxn>
                    <a:cxn ang="0">
                      <a:pos x="T2" y="T3"/>
                    </a:cxn>
                    <a:cxn ang="0">
                      <a:pos x="T4" y="T5"/>
                    </a:cxn>
                    <a:cxn ang="0">
                      <a:pos x="T6" y="T7"/>
                    </a:cxn>
                    <a:cxn ang="0">
                      <a:pos x="T8" y="T9"/>
                    </a:cxn>
                    <a:cxn ang="0">
                      <a:pos x="T10" y="T11"/>
                    </a:cxn>
                  </a:cxnLst>
                  <a:rect l="0" t="0" r="r" b="b"/>
                  <a:pathLst>
                    <a:path w="22" h="39">
                      <a:moveTo>
                        <a:pt x="22" y="0"/>
                      </a:moveTo>
                      <a:cubicBezTo>
                        <a:pt x="14" y="2"/>
                        <a:pt x="7" y="9"/>
                        <a:pt x="0" y="19"/>
                      </a:cubicBezTo>
                      <a:cubicBezTo>
                        <a:pt x="5" y="21"/>
                        <a:pt x="5" y="21"/>
                        <a:pt x="5" y="21"/>
                      </a:cubicBezTo>
                      <a:cubicBezTo>
                        <a:pt x="3" y="27"/>
                        <a:pt x="2" y="33"/>
                        <a:pt x="1" y="39"/>
                      </a:cubicBezTo>
                      <a:cubicBezTo>
                        <a:pt x="22" y="39"/>
                        <a:pt x="22" y="39"/>
                        <a:pt x="22" y="39"/>
                      </a:cubicBezTo>
                      <a:lnTo>
                        <a:pt x="22" y="0"/>
                      </a:lnTo>
                      <a:close/>
                    </a:path>
                  </a:pathLst>
                </a:custGeom>
                <a:solidFill>
                  <a:srgbClr val="FFBF3F"/>
                </a:solidFill>
                <a:ln>
                  <a:noFill/>
                </a:ln>
                <a:extLst>
                  <a:ext uri="{91240B29-F687-4F45-9708-019B960494DF}">
                    <a14:hiddenLine xmlns:a14="http://schemas.microsoft.com/office/drawing/2010/main" w="9525">
                      <a:solidFill>
                        <a:srgbClr val="000000"/>
                      </a:solidFill>
                      <a:round/>
                    </a14:hiddenLine>
                  </a:ext>
                </a:extLst>
              </p:spPr>
              <p:txBody>
                <a:bodyPr/>
                <a:lstStyle/>
                <a:p>
                  <a:pPr defTabSz="913765">
                    <a:defRPr/>
                  </a:pPr>
                  <a:endParaRPr lang="en-US" sz="2400"/>
                </a:p>
              </p:txBody>
            </p:sp>
            <p:sp>
              <p:nvSpPr>
                <p:cNvPr id="71" name="Freeform 20"/>
                <p:cNvSpPr/>
                <p:nvPr/>
              </p:nvSpPr>
              <p:spPr bwMode="auto">
                <a:xfrm>
                  <a:off x="1220036" y="304311"/>
                  <a:ext cx="90488" cy="147638"/>
                </a:xfrm>
                <a:custGeom>
                  <a:avLst/>
                  <a:gdLst>
                    <a:gd name="T0" fmla="*/ 20 w 24"/>
                    <a:gd name="T1" fmla="*/ 21 h 39"/>
                    <a:gd name="T2" fmla="*/ 22 w 24"/>
                    <a:gd name="T3" fmla="*/ 20 h 39"/>
                    <a:gd name="T4" fmla="*/ 0 w 24"/>
                    <a:gd name="T5" fmla="*/ 0 h 39"/>
                    <a:gd name="T6" fmla="*/ 0 w 24"/>
                    <a:gd name="T7" fmla="*/ 39 h 39"/>
                    <a:gd name="T8" fmla="*/ 24 w 24"/>
                    <a:gd name="T9" fmla="*/ 39 h 39"/>
                    <a:gd name="T10" fmla="*/ 20 w 24"/>
                    <a:gd name="T11" fmla="*/ 21 h 39"/>
                  </a:gdLst>
                  <a:ahLst/>
                  <a:cxnLst>
                    <a:cxn ang="0">
                      <a:pos x="T0" y="T1"/>
                    </a:cxn>
                    <a:cxn ang="0">
                      <a:pos x="T2" y="T3"/>
                    </a:cxn>
                    <a:cxn ang="0">
                      <a:pos x="T4" y="T5"/>
                    </a:cxn>
                    <a:cxn ang="0">
                      <a:pos x="T6" y="T7"/>
                    </a:cxn>
                    <a:cxn ang="0">
                      <a:pos x="T8" y="T9"/>
                    </a:cxn>
                    <a:cxn ang="0">
                      <a:pos x="T10" y="T11"/>
                    </a:cxn>
                  </a:cxnLst>
                  <a:rect l="0" t="0" r="r" b="b"/>
                  <a:pathLst>
                    <a:path w="24" h="39">
                      <a:moveTo>
                        <a:pt x="20" y="21"/>
                      </a:moveTo>
                      <a:cubicBezTo>
                        <a:pt x="22" y="20"/>
                        <a:pt x="22" y="20"/>
                        <a:pt x="22" y="20"/>
                      </a:cubicBezTo>
                      <a:cubicBezTo>
                        <a:pt x="15" y="9"/>
                        <a:pt x="8" y="2"/>
                        <a:pt x="0" y="0"/>
                      </a:cubicBezTo>
                      <a:cubicBezTo>
                        <a:pt x="0" y="39"/>
                        <a:pt x="0" y="39"/>
                        <a:pt x="0" y="39"/>
                      </a:cubicBezTo>
                      <a:cubicBezTo>
                        <a:pt x="24" y="39"/>
                        <a:pt x="24" y="39"/>
                        <a:pt x="24" y="39"/>
                      </a:cubicBezTo>
                      <a:cubicBezTo>
                        <a:pt x="22" y="33"/>
                        <a:pt x="21" y="27"/>
                        <a:pt x="20" y="21"/>
                      </a:cubicBezTo>
                      <a:close/>
                    </a:path>
                  </a:pathLst>
                </a:custGeom>
                <a:solidFill>
                  <a:srgbClr val="FFBF3F"/>
                </a:solidFill>
                <a:ln>
                  <a:noFill/>
                </a:ln>
                <a:extLst>
                  <a:ext uri="{91240B29-F687-4F45-9708-019B960494DF}">
                    <a14:hiddenLine xmlns:a14="http://schemas.microsoft.com/office/drawing/2010/main" w="9525">
                      <a:solidFill>
                        <a:srgbClr val="000000"/>
                      </a:solidFill>
                      <a:round/>
                    </a14:hiddenLine>
                  </a:ext>
                </a:extLst>
              </p:spPr>
              <p:txBody>
                <a:bodyPr/>
                <a:lstStyle/>
                <a:p>
                  <a:pPr defTabSz="913765">
                    <a:defRPr/>
                  </a:pPr>
                  <a:endParaRPr lang="en-US" sz="2400"/>
                </a:p>
              </p:txBody>
            </p:sp>
            <p:sp>
              <p:nvSpPr>
                <p:cNvPr id="72" name="Freeform 21"/>
                <p:cNvSpPr/>
                <p:nvPr/>
              </p:nvSpPr>
              <p:spPr bwMode="auto">
                <a:xfrm>
                  <a:off x="1061286" y="429724"/>
                  <a:ext cx="11113" cy="22225"/>
                </a:xfrm>
                <a:custGeom>
                  <a:avLst/>
                  <a:gdLst>
                    <a:gd name="T0" fmla="*/ 0 w 3"/>
                    <a:gd name="T1" fmla="*/ 6 h 6"/>
                    <a:gd name="T2" fmla="*/ 2 w 3"/>
                    <a:gd name="T3" fmla="*/ 6 h 6"/>
                    <a:gd name="T4" fmla="*/ 3 w 3"/>
                    <a:gd name="T5" fmla="*/ 0 h 6"/>
                    <a:gd name="T6" fmla="*/ 0 w 3"/>
                    <a:gd name="T7" fmla="*/ 6 h 6"/>
                  </a:gdLst>
                  <a:ahLst/>
                  <a:cxnLst>
                    <a:cxn ang="0">
                      <a:pos x="T0" y="T1"/>
                    </a:cxn>
                    <a:cxn ang="0">
                      <a:pos x="T2" y="T3"/>
                    </a:cxn>
                    <a:cxn ang="0">
                      <a:pos x="T4" y="T5"/>
                    </a:cxn>
                    <a:cxn ang="0">
                      <a:pos x="T6" y="T7"/>
                    </a:cxn>
                  </a:cxnLst>
                  <a:rect l="0" t="0" r="r" b="b"/>
                  <a:pathLst>
                    <a:path w="3" h="6">
                      <a:moveTo>
                        <a:pt x="0" y="6"/>
                      </a:moveTo>
                      <a:cubicBezTo>
                        <a:pt x="2" y="6"/>
                        <a:pt x="2" y="6"/>
                        <a:pt x="2" y="6"/>
                      </a:cubicBezTo>
                      <a:cubicBezTo>
                        <a:pt x="2" y="4"/>
                        <a:pt x="3" y="2"/>
                        <a:pt x="3" y="0"/>
                      </a:cubicBezTo>
                      <a:cubicBezTo>
                        <a:pt x="2" y="2"/>
                        <a:pt x="1" y="4"/>
                        <a:pt x="0"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913765">
                    <a:defRPr/>
                  </a:pPr>
                  <a:endParaRPr lang="en-US" sz="2400"/>
                </a:p>
              </p:txBody>
            </p:sp>
            <p:sp>
              <p:nvSpPr>
                <p:cNvPr id="73" name="Freeform 22"/>
                <p:cNvSpPr/>
                <p:nvPr/>
              </p:nvSpPr>
              <p:spPr bwMode="auto">
                <a:xfrm>
                  <a:off x="996198" y="493224"/>
                  <a:ext cx="61913" cy="131763"/>
                </a:xfrm>
                <a:custGeom>
                  <a:avLst/>
                  <a:gdLst>
                    <a:gd name="T0" fmla="*/ 12 w 16"/>
                    <a:gd name="T1" fmla="*/ 0 h 35"/>
                    <a:gd name="T2" fmla="*/ 0 w 16"/>
                    <a:gd name="T3" fmla="*/ 35 h 35"/>
                    <a:gd name="T4" fmla="*/ 9 w 16"/>
                    <a:gd name="T5" fmla="*/ 35 h 35"/>
                    <a:gd name="T6" fmla="*/ 16 w 16"/>
                    <a:gd name="T7" fmla="*/ 0 h 35"/>
                    <a:gd name="T8" fmla="*/ 12 w 16"/>
                    <a:gd name="T9" fmla="*/ 0 h 35"/>
                  </a:gdLst>
                  <a:ahLst/>
                  <a:cxnLst>
                    <a:cxn ang="0">
                      <a:pos x="T0" y="T1"/>
                    </a:cxn>
                    <a:cxn ang="0">
                      <a:pos x="T2" y="T3"/>
                    </a:cxn>
                    <a:cxn ang="0">
                      <a:pos x="T4" y="T5"/>
                    </a:cxn>
                    <a:cxn ang="0">
                      <a:pos x="T6" y="T7"/>
                    </a:cxn>
                    <a:cxn ang="0">
                      <a:pos x="T8" y="T9"/>
                    </a:cxn>
                  </a:cxnLst>
                  <a:rect l="0" t="0" r="r" b="b"/>
                  <a:pathLst>
                    <a:path w="16" h="35">
                      <a:moveTo>
                        <a:pt x="12" y="0"/>
                      </a:moveTo>
                      <a:cubicBezTo>
                        <a:pt x="8" y="11"/>
                        <a:pt x="4" y="23"/>
                        <a:pt x="0" y="35"/>
                      </a:cubicBezTo>
                      <a:cubicBezTo>
                        <a:pt x="9" y="35"/>
                        <a:pt x="9" y="35"/>
                        <a:pt x="9" y="35"/>
                      </a:cubicBezTo>
                      <a:cubicBezTo>
                        <a:pt x="12" y="24"/>
                        <a:pt x="14" y="12"/>
                        <a:pt x="16" y="0"/>
                      </a:cubicBezTo>
                      <a:lnTo>
                        <a:pt x="12" y="0"/>
                      </a:lnTo>
                      <a:close/>
                    </a:path>
                  </a:pathLst>
                </a:custGeom>
                <a:solidFill>
                  <a:srgbClr val="FFBF3F"/>
                </a:solidFill>
                <a:ln>
                  <a:noFill/>
                </a:ln>
                <a:extLst>
                  <a:ext uri="{91240B29-F687-4F45-9708-019B960494DF}">
                    <a14:hiddenLine xmlns:a14="http://schemas.microsoft.com/office/drawing/2010/main" w="9525">
                      <a:solidFill>
                        <a:srgbClr val="000000"/>
                      </a:solidFill>
                      <a:round/>
                    </a14:hiddenLine>
                  </a:ext>
                </a:extLst>
              </p:spPr>
              <p:txBody>
                <a:bodyPr/>
                <a:lstStyle/>
                <a:p>
                  <a:pPr defTabSz="913765">
                    <a:defRPr/>
                  </a:pPr>
                  <a:endParaRPr lang="en-US" sz="2400"/>
                </a:p>
              </p:txBody>
            </p:sp>
            <p:sp>
              <p:nvSpPr>
                <p:cNvPr id="74" name="Freeform 23"/>
                <p:cNvSpPr/>
                <p:nvPr/>
              </p:nvSpPr>
              <p:spPr bwMode="auto">
                <a:xfrm>
                  <a:off x="913648" y="836124"/>
                  <a:ext cx="82550" cy="161925"/>
                </a:xfrm>
                <a:custGeom>
                  <a:avLst/>
                  <a:gdLst>
                    <a:gd name="T0" fmla="*/ 8 w 22"/>
                    <a:gd name="T1" fmla="*/ 0 h 43"/>
                    <a:gd name="T2" fmla="*/ 0 w 22"/>
                    <a:gd name="T3" fmla="*/ 43 h 43"/>
                    <a:gd name="T4" fmla="*/ 16 w 22"/>
                    <a:gd name="T5" fmla="*/ 43 h 43"/>
                    <a:gd name="T6" fmla="*/ 22 w 22"/>
                    <a:gd name="T7" fmla="*/ 0 h 43"/>
                    <a:gd name="T8" fmla="*/ 8 w 22"/>
                    <a:gd name="T9" fmla="*/ 0 h 43"/>
                  </a:gdLst>
                  <a:ahLst/>
                  <a:cxnLst>
                    <a:cxn ang="0">
                      <a:pos x="T0" y="T1"/>
                    </a:cxn>
                    <a:cxn ang="0">
                      <a:pos x="T2" y="T3"/>
                    </a:cxn>
                    <a:cxn ang="0">
                      <a:pos x="T4" y="T5"/>
                    </a:cxn>
                    <a:cxn ang="0">
                      <a:pos x="T6" y="T7"/>
                    </a:cxn>
                    <a:cxn ang="0">
                      <a:pos x="T8" y="T9"/>
                    </a:cxn>
                  </a:cxnLst>
                  <a:rect l="0" t="0" r="r" b="b"/>
                  <a:pathLst>
                    <a:path w="22" h="43">
                      <a:moveTo>
                        <a:pt x="8" y="0"/>
                      </a:moveTo>
                      <a:cubicBezTo>
                        <a:pt x="5" y="14"/>
                        <a:pt x="2" y="28"/>
                        <a:pt x="0" y="43"/>
                      </a:cubicBezTo>
                      <a:cubicBezTo>
                        <a:pt x="16" y="43"/>
                        <a:pt x="16" y="43"/>
                        <a:pt x="16" y="43"/>
                      </a:cubicBezTo>
                      <a:cubicBezTo>
                        <a:pt x="18" y="29"/>
                        <a:pt x="20" y="15"/>
                        <a:pt x="22" y="0"/>
                      </a:cubicBezTo>
                      <a:lnTo>
                        <a:pt x="8" y="0"/>
                      </a:lnTo>
                      <a:close/>
                    </a:path>
                  </a:pathLst>
                </a:custGeom>
                <a:solidFill>
                  <a:srgbClr val="FFBF3F"/>
                </a:solidFill>
                <a:ln>
                  <a:noFill/>
                </a:ln>
                <a:extLst>
                  <a:ext uri="{91240B29-F687-4F45-9708-019B960494DF}">
                    <a14:hiddenLine xmlns:a14="http://schemas.microsoft.com/office/drawing/2010/main" w="9525">
                      <a:solidFill>
                        <a:srgbClr val="000000"/>
                      </a:solidFill>
                      <a:round/>
                    </a14:hiddenLine>
                  </a:ext>
                </a:extLst>
              </p:spPr>
              <p:txBody>
                <a:bodyPr/>
                <a:lstStyle/>
                <a:p>
                  <a:pPr defTabSz="913765">
                    <a:defRPr/>
                  </a:pPr>
                  <a:endParaRPr lang="en-US" sz="2400"/>
                </a:p>
              </p:txBody>
            </p:sp>
            <p:sp>
              <p:nvSpPr>
                <p:cNvPr id="75" name="Freeform 24"/>
                <p:cNvSpPr/>
                <p:nvPr/>
              </p:nvSpPr>
              <p:spPr bwMode="auto">
                <a:xfrm>
                  <a:off x="1220036" y="1382225"/>
                  <a:ext cx="222250" cy="139700"/>
                </a:xfrm>
                <a:custGeom>
                  <a:avLst/>
                  <a:gdLst>
                    <a:gd name="T0" fmla="*/ 0 w 59"/>
                    <a:gd name="T1" fmla="*/ 37 h 37"/>
                    <a:gd name="T2" fmla="*/ 59 w 59"/>
                    <a:gd name="T3" fmla="*/ 37 h 37"/>
                    <a:gd name="T4" fmla="*/ 57 w 59"/>
                    <a:gd name="T5" fmla="*/ 0 h 37"/>
                    <a:gd name="T6" fmla="*/ 0 w 59"/>
                    <a:gd name="T7" fmla="*/ 0 h 37"/>
                    <a:gd name="T8" fmla="*/ 0 w 59"/>
                    <a:gd name="T9" fmla="*/ 37 h 37"/>
                  </a:gdLst>
                  <a:ahLst/>
                  <a:cxnLst>
                    <a:cxn ang="0">
                      <a:pos x="T0" y="T1"/>
                    </a:cxn>
                    <a:cxn ang="0">
                      <a:pos x="T2" y="T3"/>
                    </a:cxn>
                    <a:cxn ang="0">
                      <a:pos x="T4" y="T5"/>
                    </a:cxn>
                    <a:cxn ang="0">
                      <a:pos x="T6" y="T7"/>
                    </a:cxn>
                    <a:cxn ang="0">
                      <a:pos x="T8" y="T9"/>
                    </a:cxn>
                  </a:cxnLst>
                  <a:rect l="0" t="0" r="r" b="b"/>
                  <a:pathLst>
                    <a:path w="59" h="37">
                      <a:moveTo>
                        <a:pt x="0" y="37"/>
                      </a:moveTo>
                      <a:cubicBezTo>
                        <a:pt x="59" y="37"/>
                        <a:pt x="59" y="37"/>
                        <a:pt x="59" y="37"/>
                      </a:cubicBezTo>
                      <a:cubicBezTo>
                        <a:pt x="58" y="25"/>
                        <a:pt x="58" y="13"/>
                        <a:pt x="57" y="0"/>
                      </a:cubicBezTo>
                      <a:cubicBezTo>
                        <a:pt x="0" y="0"/>
                        <a:pt x="0" y="0"/>
                        <a:pt x="0" y="0"/>
                      </a:cubicBezTo>
                      <a:lnTo>
                        <a:pt x="0" y="37"/>
                      </a:lnTo>
                      <a:close/>
                    </a:path>
                  </a:pathLst>
                </a:custGeom>
                <a:solidFill>
                  <a:srgbClr val="FFBF3F"/>
                </a:solidFill>
                <a:ln>
                  <a:noFill/>
                </a:ln>
                <a:extLst>
                  <a:ext uri="{91240B29-F687-4F45-9708-019B960494DF}">
                    <a14:hiddenLine xmlns:a14="http://schemas.microsoft.com/office/drawing/2010/main" w="9525">
                      <a:solidFill>
                        <a:srgbClr val="000000"/>
                      </a:solidFill>
                      <a:round/>
                    </a14:hiddenLine>
                  </a:ext>
                </a:extLst>
              </p:spPr>
              <p:txBody>
                <a:bodyPr/>
                <a:lstStyle/>
                <a:p>
                  <a:pPr defTabSz="913765">
                    <a:defRPr/>
                  </a:pPr>
                  <a:endParaRPr lang="en-US" sz="2400"/>
                </a:p>
              </p:txBody>
            </p:sp>
            <p:sp>
              <p:nvSpPr>
                <p:cNvPr id="76" name="Freeform 25"/>
                <p:cNvSpPr/>
                <p:nvPr/>
              </p:nvSpPr>
              <p:spPr bwMode="auto">
                <a:xfrm>
                  <a:off x="1012073" y="836124"/>
                  <a:ext cx="173038" cy="161925"/>
                </a:xfrm>
                <a:custGeom>
                  <a:avLst/>
                  <a:gdLst>
                    <a:gd name="T0" fmla="*/ 46 w 46"/>
                    <a:gd name="T1" fmla="*/ 0 h 43"/>
                    <a:gd name="T2" fmla="*/ 6 w 46"/>
                    <a:gd name="T3" fmla="*/ 0 h 43"/>
                    <a:gd name="T4" fmla="*/ 0 w 46"/>
                    <a:gd name="T5" fmla="*/ 43 h 43"/>
                    <a:gd name="T6" fmla="*/ 46 w 46"/>
                    <a:gd name="T7" fmla="*/ 43 h 43"/>
                    <a:gd name="T8" fmla="*/ 46 w 46"/>
                    <a:gd name="T9" fmla="*/ 0 h 43"/>
                  </a:gdLst>
                  <a:ahLst/>
                  <a:cxnLst>
                    <a:cxn ang="0">
                      <a:pos x="T0" y="T1"/>
                    </a:cxn>
                    <a:cxn ang="0">
                      <a:pos x="T2" y="T3"/>
                    </a:cxn>
                    <a:cxn ang="0">
                      <a:pos x="T4" y="T5"/>
                    </a:cxn>
                    <a:cxn ang="0">
                      <a:pos x="T6" y="T7"/>
                    </a:cxn>
                    <a:cxn ang="0">
                      <a:pos x="T8" y="T9"/>
                    </a:cxn>
                  </a:cxnLst>
                  <a:rect l="0" t="0" r="r" b="b"/>
                  <a:pathLst>
                    <a:path w="46" h="43">
                      <a:moveTo>
                        <a:pt x="46" y="0"/>
                      </a:moveTo>
                      <a:cubicBezTo>
                        <a:pt x="6" y="0"/>
                        <a:pt x="6" y="0"/>
                        <a:pt x="6" y="0"/>
                      </a:cubicBezTo>
                      <a:cubicBezTo>
                        <a:pt x="4" y="15"/>
                        <a:pt x="2" y="29"/>
                        <a:pt x="0" y="43"/>
                      </a:cubicBezTo>
                      <a:cubicBezTo>
                        <a:pt x="46" y="43"/>
                        <a:pt x="46" y="43"/>
                        <a:pt x="46" y="43"/>
                      </a:cubicBezTo>
                      <a:lnTo>
                        <a:pt x="46" y="0"/>
                      </a:lnTo>
                      <a:close/>
                    </a:path>
                  </a:pathLst>
                </a:custGeom>
                <a:solidFill>
                  <a:srgbClr val="FFBF3F"/>
                </a:solidFill>
                <a:ln>
                  <a:noFill/>
                </a:ln>
                <a:extLst>
                  <a:ext uri="{91240B29-F687-4F45-9708-019B960494DF}">
                    <a14:hiddenLine xmlns:a14="http://schemas.microsoft.com/office/drawing/2010/main" w="9525">
                      <a:solidFill>
                        <a:srgbClr val="000000"/>
                      </a:solidFill>
                      <a:round/>
                    </a14:hiddenLine>
                  </a:ext>
                </a:extLst>
              </p:spPr>
              <p:txBody>
                <a:bodyPr/>
                <a:lstStyle/>
                <a:p>
                  <a:pPr defTabSz="913765">
                    <a:defRPr/>
                  </a:pPr>
                  <a:endParaRPr lang="en-US" sz="2400"/>
                </a:p>
              </p:txBody>
            </p:sp>
            <p:sp>
              <p:nvSpPr>
                <p:cNvPr id="77" name="Freeform 26"/>
                <p:cNvSpPr/>
                <p:nvPr/>
              </p:nvSpPr>
              <p:spPr bwMode="auto">
                <a:xfrm>
                  <a:off x="1069223" y="493224"/>
                  <a:ext cx="115888" cy="131763"/>
                </a:xfrm>
                <a:custGeom>
                  <a:avLst/>
                  <a:gdLst>
                    <a:gd name="T0" fmla="*/ 31 w 31"/>
                    <a:gd name="T1" fmla="*/ 0 h 35"/>
                    <a:gd name="T2" fmla="*/ 7 w 31"/>
                    <a:gd name="T3" fmla="*/ 0 h 35"/>
                    <a:gd name="T4" fmla="*/ 0 w 31"/>
                    <a:gd name="T5" fmla="*/ 35 h 35"/>
                    <a:gd name="T6" fmla="*/ 31 w 31"/>
                    <a:gd name="T7" fmla="*/ 35 h 35"/>
                    <a:gd name="T8" fmla="*/ 31 w 31"/>
                    <a:gd name="T9" fmla="*/ 0 h 35"/>
                  </a:gdLst>
                  <a:ahLst/>
                  <a:cxnLst>
                    <a:cxn ang="0">
                      <a:pos x="T0" y="T1"/>
                    </a:cxn>
                    <a:cxn ang="0">
                      <a:pos x="T2" y="T3"/>
                    </a:cxn>
                    <a:cxn ang="0">
                      <a:pos x="T4" y="T5"/>
                    </a:cxn>
                    <a:cxn ang="0">
                      <a:pos x="T6" y="T7"/>
                    </a:cxn>
                    <a:cxn ang="0">
                      <a:pos x="T8" y="T9"/>
                    </a:cxn>
                  </a:cxnLst>
                  <a:rect l="0" t="0" r="r" b="b"/>
                  <a:pathLst>
                    <a:path w="31" h="35">
                      <a:moveTo>
                        <a:pt x="31" y="0"/>
                      </a:moveTo>
                      <a:cubicBezTo>
                        <a:pt x="7" y="0"/>
                        <a:pt x="7" y="0"/>
                        <a:pt x="7" y="0"/>
                      </a:cubicBezTo>
                      <a:cubicBezTo>
                        <a:pt x="5" y="12"/>
                        <a:pt x="2" y="24"/>
                        <a:pt x="0" y="35"/>
                      </a:cubicBezTo>
                      <a:cubicBezTo>
                        <a:pt x="31" y="35"/>
                        <a:pt x="31" y="35"/>
                        <a:pt x="31" y="35"/>
                      </a:cubicBezTo>
                      <a:cubicBezTo>
                        <a:pt x="31" y="0"/>
                        <a:pt x="31" y="0"/>
                        <a:pt x="31" y="0"/>
                      </a:cubicBezTo>
                      <a:close/>
                    </a:path>
                  </a:pathLst>
                </a:custGeom>
                <a:solidFill>
                  <a:srgbClr val="FFBF3F"/>
                </a:solidFill>
                <a:ln>
                  <a:noFill/>
                </a:ln>
                <a:extLst>
                  <a:ext uri="{91240B29-F687-4F45-9708-019B960494DF}">
                    <a14:hiddenLine xmlns:a14="http://schemas.microsoft.com/office/drawing/2010/main" w="9525">
                      <a:solidFill>
                        <a:srgbClr val="000000"/>
                      </a:solidFill>
                      <a:round/>
                    </a14:hiddenLine>
                  </a:ext>
                </a:extLst>
              </p:spPr>
              <p:txBody>
                <a:bodyPr/>
                <a:lstStyle/>
                <a:p>
                  <a:pPr defTabSz="913765">
                    <a:defRPr/>
                  </a:pPr>
                  <a:endParaRPr lang="en-US" sz="2400"/>
                </a:p>
              </p:txBody>
            </p:sp>
            <p:sp>
              <p:nvSpPr>
                <p:cNvPr id="78" name="Freeform 27"/>
                <p:cNvSpPr/>
                <p:nvPr/>
              </p:nvSpPr>
              <p:spPr bwMode="auto">
                <a:xfrm>
                  <a:off x="993023" y="1039324"/>
                  <a:ext cx="192088" cy="139700"/>
                </a:xfrm>
                <a:custGeom>
                  <a:avLst/>
                  <a:gdLst>
                    <a:gd name="T0" fmla="*/ 51 w 51"/>
                    <a:gd name="T1" fmla="*/ 0 h 37"/>
                    <a:gd name="T2" fmla="*/ 4 w 51"/>
                    <a:gd name="T3" fmla="*/ 0 h 37"/>
                    <a:gd name="T4" fmla="*/ 0 w 51"/>
                    <a:gd name="T5" fmla="*/ 37 h 37"/>
                    <a:gd name="T6" fmla="*/ 51 w 51"/>
                    <a:gd name="T7" fmla="*/ 37 h 37"/>
                    <a:gd name="T8" fmla="*/ 51 w 51"/>
                    <a:gd name="T9" fmla="*/ 0 h 37"/>
                  </a:gdLst>
                  <a:ahLst/>
                  <a:cxnLst>
                    <a:cxn ang="0">
                      <a:pos x="T0" y="T1"/>
                    </a:cxn>
                    <a:cxn ang="0">
                      <a:pos x="T2" y="T3"/>
                    </a:cxn>
                    <a:cxn ang="0">
                      <a:pos x="T4" y="T5"/>
                    </a:cxn>
                    <a:cxn ang="0">
                      <a:pos x="T6" y="T7"/>
                    </a:cxn>
                    <a:cxn ang="0">
                      <a:pos x="T8" y="T9"/>
                    </a:cxn>
                  </a:cxnLst>
                  <a:rect l="0" t="0" r="r" b="b"/>
                  <a:pathLst>
                    <a:path w="51" h="37">
                      <a:moveTo>
                        <a:pt x="51" y="0"/>
                      </a:moveTo>
                      <a:cubicBezTo>
                        <a:pt x="4" y="0"/>
                        <a:pt x="4" y="0"/>
                        <a:pt x="4" y="0"/>
                      </a:cubicBezTo>
                      <a:cubicBezTo>
                        <a:pt x="2" y="13"/>
                        <a:pt x="1" y="25"/>
                        <a:pt x="0" y="37"/>
                      </a:cubicBezTo>
                      <a:cubicBezTo>
                        <a:pt x="51" y="37"/>
                        <a:pt x="51" y="37"/>
                        <a:pt x="51" y="37"/>
                      </a:cubicBezTo>
                      <a:lnTo>
                        <a:pt x="51" y="0"/>
                      </a:lnTo>
                      <a:close/>
                    </a:path>
                  </a:pathLst>
                </a:custGeom>
                <a:solidFill>
                  <a:srgbClr val="FFBF3F"/>
                </a:solidFill>
                <a:ln>
                  <a:noFill/>
                </a:ln>
                <a:extLst>
                  <a:ext uri="{91240B29-F687-4F45-9708-019B960494DF}">
                    <a14:hiddenLine xmlns:a14="http://schemas.microsoft.com/office/drawing/2010/main" w="9525">
                      <a:solidFill>
                        <a:srgbClr val="000000"/>
                      </a:solidFill>
                      <a:round/>
                    </a14:hiddenLine>
                  </a:ext>
                </a:extLst>
              </p:spPr>
              <p:txBody>
                <a:bodyPr/>
                <a:lstStyle/>
                <a:p>
                  <a:pPr defTabSz="913765">
                    <a:defRPr/>
                  </a:pPr>
                  <a:endParaRPr lang="en-US" sz="2400"/>
                </a:p>
              </p:txBody>
            </p:sp>
            <p:sp>
              <p:nvSpPr>
                <p:cNvPr id="79" name="Freeform 28"/>
                <p:cNvSpPr/>
                <p:nvPr/>
              </p:nvSpPr>
              <p:spPr bwMode="auto">
                <a:xfrm>
                  <a:off x="1220036" y="836124"/>
                  <a:ext cx="180975" cy="161925"/>
                </a:xfrm>
                <a:custGeom>
                  <a:avLst/>
                  <a:gdLst>
                    <a:gd name="T0" fmla="*/ 0 w 48"/>
                    <a:gd name="T1" fmla="*/ 43 h 43"/>
                    <a:gd name="T2" fmla="*/ 48 w 48"/>
                    <a:gd name="T3" fmla="*/ 43 h 43"/>
                    <a:gd name="T4" fmla="*/ 43 w 48"/>
                    <a:gd name="T5" fmla="*/ 0 h 43"/>
                    <a:gd name="T6" fmla="*/ 0 w 48"/>
                    <a:gd name="T7" fmla="*/ 0 h 43"/>
                    <a:gd name="T8" fmla="*/ 0 w 48"/>
                    <a:gd name="T9" fmla="*/ 43 h 43"/>
                  </a:gdLst>
                  <a:ahLst/>
                  <a:cxnLst>
                    <a:cxn ang="0">
                      <a:pos x="T0" y="T1"/>
                    </a:cxn>
                    <a:cxn ang="0">
                      <a:pos x="T2" y="T3"/>
                    </a:cxn>
                    <a:cxn ang="0">
                      <a:pos x="T4" y="T5"/>
                    </a:cxn>
                    <a:cxn ang="0">
                      <a:pos x="T6" y="T7"/>
                    </a:cxn>
                    <a:cxn ang="0">
                      <a:pos x="T8" y="T9"/>
                    </a:cxn>
                  </a:cxnLst>
                  <a:rect l="0" t="0" r="r" b="b"/>
                  <a:pathLst>
                    <a:path w="48" h="43">
                      <a:moveTo>
                        <a:pt x="0" y="43"/>
                      </a:moveTo>
                      <a:cubicBezTo>
                        <a:pt x="48" y="43"/>
                        <a:pt x="48" y="43"/>
                        <a:pt x="48" y="43"/>
                      </a:cubicBezTo>
                      <a:cubicBezTo>
                        <a:pt x="47" y="29"/>
                        <a:pt x="45" y="15"/>
                        <a:pt x="43" y="0"/>
                      </a:cubicBezTo>
                      <a:cubicBezTo>
                        <a:pt x="0" y="0"/>
                        <a:pt x="0" y="0"/>
                        <a:pt x="0" y="0"/>
                      </a:cubicBezTo>
                      <a:lnTo>
                        <a:pt x="0" y="43"/>
                      </a:lnTo>
                      <a:close/>
                    </a:path>
                  </a:pathLst>
                </a:custGeom>
                <a:solidFill>
                  <a:srgbClr val="FFBF3F"/>
                </a:solidFill>
                <a:ln>
                  <a:noFill/>
                </a:ln>
                <a:extLst>
                  <a:ext uri="{91240B29-F687-4F45-9708-019B960494DF}">
                    <a14:hiddenLine xmlns:a14="http://schemas.microsoft.com/office/drawing/2010/main" w="9525">
                      <a:solidFill>
                        <a:srgbClr val="000000"/>
                      </a:solidFill>
                      <a:round/>
                    </a14:hiddenLine>
                  </a:ext>
                </a:extLst>
              </p:spPr>
              <p:txBody>
                <a:bodyPr/>
                <a:lstStyle/>
                <a:p>
                  <a:pPr defTabSz="913765">
                    <a:defRPr/>
                  </a:pPr>
                  <a:endParaRPr lang="en-US" sz="2400"/>
                </a:p>
              </p:txBody>
            </p:sp>
            <p:sp>
              <p:nvSpPr>
                <p:cNvPr id="80" name="Freeform 29"/>
                <p:cNvSpPr/>
                <p:nvPr/>
              </p:nvSpPr>
              <p:spPr bwMode="auto">
                <a:xfrm>
                  <a:off x="1220036" y="493224"/>
                  <a:ext cx="123825" cy="131763"/>
                </a:xfrm>
                <a:custGeom>
                  <a:avLst/>
                  <a:gdLst>
                    <a:gd name="T0" fmla="*/ 33 w 33"/>
                    <a:gd name="T1" fmla="*/ 35 h 35"/>
                    <a:gd name="T2" fmla="*/ 26 w 33"/>
                    <a:gd name="T3" fmla="*/ 0 h 35"/>
                    <a:gd name="T4" fmla="*/ 0 w 33"/>
                    <a:gd name="T5" fmla="*/ 0 h 35"/>
                    <a:gd name="T6" fmla="*/ 0 w 33"/>
                    <a:gd name="T7" fmla="*/ 35 h 35"/>
                    <a:gd name="T8" fmla="*/ 33 w 33"/>
                    <a:gd name="T9" fmla="*/ 35 h 35"/>
                  </a:gdLst>
                  <a:ahLst/>
                  <a:cxnLst>
                    <a:cxn ang="0">
                      <a:pos x="T0" y="T1"/>
                    </a:cxn>
                    <a:cxn ang="0">
                      <a:pos x="T2" y="T3"/>
                    </a:cxn>
                    <a:cxn ang="0">
                      <a:pos x="T4" y="T5"/>
                    </a:cxn>
                    <a:cxn ang="0">
                      <a:pos x="T6" y="T7"/>
                    </a:cxn>
                    <a:cxn ang="0">
                      <a:pos x="T8" y="T9"/>
                    </a:cxn>
                  </a:cxnLst>
                  <a:rect l="0" t="0" r="r" b="b"/>
                  <a:pathLst>
                    <a:path w="33" h="35">
                      <a:moveTo>
                        <a:pt x="33" y="35"/>
                      </a:moveTo>
                      <a:cubicBezTo>
                        <a:pt x="31" y="24"/>
                        <a:pt x="29" y="12"/>
                        <a:pt x="26" y="0"/>
                      </a:cubicBezTo>
                      <a:cubicBezTo>
                        <a:pt x="0" y="0"/>
                        <a:pt x="0" y="0"/>
                        <a:pt x="0" y="0"/>
                      </a:cubicBezTo>
                      <a:cubicBezTo>
                        <a:pt x="0" y="35"/>
                        <a:pt x="0" y="35"/>
                        <a:pt x="0" y="35"/>
                      </a:cubicBezTo>
                      <a:lnTo>
                        <a:pt x="33" y="35"/>
                      </a:lnTo>
                      <a:close/>
                    </a:path>
                  </a:pathLst>
                </a:custGeom>
                <a:solidFill>
                  <a:srgbClr val="FFBF3F"/>
                </a:solidFill>
                <a:ln>
                  <a:noFill/>
                </a:ln>
                <a:extLst>
                  <a:ext uri="{91240B29-F687-4F45-9708-019B960494DF}">
                    <a14:hiddenLine xmlns:a14="http://schemas.microsoft.com/office/drawing/2010/main" w="9525">
                      <a:solidFill>
                        <a:srgbClr val="000000"/>
                      </a:solidFill>
                      <a:round/>
                    </a14:hiddenLine>
                  </a:ext>
                </a:extLst>
              </p:spPr>
              <p:txBody>
                <a:bodyPr/>
                <a:lstStyle/>
                <a:p>
                  <a:pPr defTabSz="913765">
                    <a:defRPr/>
                  </a:pPr>
                  <a:endParaRPr lang="en-US" sz="2400"/>
                </a:p>
              </p:txBody>
            </p:sp>
            <p:sp>
              <p:nvSpPr>
                <p:cNvPr id="81" name="Freeform 30"/>
                <p:cNvSpPr/>
                <p:nvPr/>
              </p:nvSpPr>
              <p:spPr bwMode="auto">
                <a:xfrm>
                  <a:off x="1220036" y="669436"/>
                  <a:ext cx="153988" cy="125413"/>
                </a:xfrm>
                <a:custGeom>
                  <a:avLst/>
                  <a:gdLst>
                    <a:gd name="T0" fmla="*/ 0 w 41"/>
                    <a:gd name="T1" fmla="*/ 33 h 33"/>
                    <a:gd name="T2" fmla="*/ 41 w 41"/>
                    <a:gd name="T3" fmla="*/ 33 h 33"/>
                    <a:gd name="T4" fmla="*/ 35 w 41"/>
                    <a:gd name="T5" fmla="*/ 0 h 33"/>
                    <a:gd name="T6" fmla="*/ 0 w 41"/>
                    <a:gd name="T7" fmla="*/ 0 h 33"/>
                    <a:gd name="T8" fmla="*/ 0 w 41"/>
                    <a:gd name="T9" fmla="*/ 33 h 33"/>
                  </a:gdLst>
                  <a:ahLst/>
                  <a:cxnLst>
                    <a:cxn ang="0">
                      <a:pos x="T0" y="T1"/>
                    </a:cxn>
                    <a:cxn ang="0">
                      <a:pos x="T2" y="T3"/>
                    </a:cxn>
                    <a:cxn ang="0">
                      <a:pos x="T4" y="T5"/>
                    </a:cxn>
                    <a:cxn ang="0">
                      <a:pos x="T6" y="T7"/>
                    </a:cxn>
                    <a:cxn ang="0">
                      <a:pos x="T8" y="T9"/>
                    </a:cxn>
                  </a:cxnLst>
                  <a:rect l="0" t="0" r="r" b="b"/>
                  <a:pathLst>
                    <a:path w="41" h="33">
                      <a:moveTo>
                        <a:pt x="0" y="33"/>
                      </a:moveTo>
                      <a:cubicBezTo>
                        <a:pt x="41" y="33"/>
                        <a:pt x="41" y="33"/>
                        <a:pt x="41" y="33"/>
                      </a:cubicBezTo>
                      <a:cubicBezTo>
                        <a:pt x="39" y="22"/>
                        <a:pt x="37" y="11"/>
                        <a:pt x="35" y="0"/>
                      </a:cubicBezTo>
                      <a:cubicBezTo>
                        <a:pt x="0" y="0"/>
                        <a:pt x="0" y="0"/>
                        <a:pt x="0" y="0"/>
                      </a:cubicBezTo>
                      <a:lnTo>
                        <a:pt x="0" y="33"/>
                      </a:lnTo>
                      <a:close/>
                    </a:path>
                  </a:pathLst>
                </a:custGeom>
                <a:solidFill>
                  <a:srgbClr val="FFBF3F"/>
                </a:solidFill>
                <a:ln>
                  <a:noFill/>
                </a:ln>
                <a:extLst>
                  <a:ext uri="{91240B29-F687-4F45-9708-019B960494DF}">
                    <a14:hiddenLine xmlns:a14="http://schemas.microsoft.com/office/drawing/2010/main" w="9525">
                      <a:solidFill>
                        <a:srgbClr val="000000"/>
                      </a:solidFill>
                      <a:round/>
                    </a14:hiddenLine>
                  </a:ext>
                </a:extLst>
              </p:spPr>
              <p:txBody>
                <a:bodyPr/>
                <a:lstStyle/>
                <a:p>
                  <a:pPr defTabSz="913765">
                    <a:defRPr/>
                  </a:pPr>
                  <a:endParaRPr lang="en-US" sz="2400"/>
                </a:p>
              </p:txBody>
            </p:sp>
            <p:sp>
              <p:nvSpPr>
                <p:cNvPr id="82" name="Freeform 31"/>
                <p:cNvSpPr/>
                <p:nvPr/>
              </p:nvSpPr>
              <p:spPr bwMode="auto">
                <a:xfrm>
                  <a:off x="1042236" y="669436"/>
                  <a:ext cx="142875" cy="125413"/>
                </a:xfrm>
                <a:custGeom>
                  <a:avLst/>
                  <a:gdLst>
                    <a:gd name="T0" fmla="*/ 38 w 38"/>
                    <a:gd name="T1" fmla="*/ 0 h 33"/>
                    <a:gd name="T2" fmla="*/ 5 w 38"/>
                    <a:gd name="T3" fmla="*/ 0 h 33"/>
                    <a:gd name="T4" fmla="*/ 0 w 38"/>
                    <a:gd name="T5" fmla="*/ 33 h 33"/>
                    <a:gd name="T6" fmla="*/ 38 w 38"/>
                    <a:gd name="T7" fmla="*/ 33 h 33"/>
                    <a:gd name="T8" fmla="*/ 38 w 38"/>
                    <a:gd name="T9" fmla="*/ 0 h 33"/>
                  </a:gdLst>
                  <a:ahLst/>
                  <a:cxnLst>
                    <a:cxn ang="0">
                      <a:pos x="T0" y="T1"/>
                    </a:cxn>
                    <a:cxn ang="0">
                      <a:pos x="T2" y="T3"/>
                    </a:cxn>
                    <a:cxn ang="0">
                      <a:pos x="T4" y="T5"/>
                    </a:cxn>
                    <a:cxn ang="0">
                      <a:pos x="T6" y="T7"/>
                    </a:cxn>
                    <a:cxn ang="0">
                      <a:pos x="T8" y="T9"/>
                    </a:cxn>
                  </a:cxnLst>
                  <a:rect l="0" t="0" r="r" b="b"/>
                  <a:pathLst>
                    <a:path w="38" h="33">
                      <a:moveTo>
                        <a:pt x="38" y="0"/>
                      </a:moveTo>
                      <a:cubicBezTo>
                        <a:pt x="5" y="0"/>
                        <a:pt x="5" y="0"/>
                        <a:pt x="5" y="0"/>
                      </a:cubicBezTo>
                      <a:cubicBezTo>
                        <a:pt x="3" y="11"/>
                        <a:pt x="1" y="22"/>
                        <a:pt x="0" y="33"/>
                      </a:cubicBezTo>
                      <a:cubicBezTo>
                        <a:pt x="38" y="33"/>
                        <a:pt x="38" y="33"/>
                        <a:pt x="38" y="33"/>
                      </a:cubicBezTo>
                      <a:lnTo>
                        <a:pt x="38" y="0"/>
                      </a:lnTo>
                      <a:close/>
                    </a:path>
                  </a:pathLst>
                </a:custGeom>
                <a:solidFill>
                  <a:srgbClr val="FFBF3F"/>
                </a:solidFill>
                <a:ln>
                  <a:noFill/>
                </a:ln>
                <a:extLst>
                  <a:ext uri="{91240B29-F687-4F45-9708-019B960494DF}">
                    <a14:hiddenLine xmlns:a14="http://schemas.microsoft.com/office/drawing/2010/main" w="9525">
                      <a:solidFill>
                        <a:srgbClr val="000000"/>
                      </a:solidFill>
                      <a:round/>
                    </a14:hiddenLine>
                  </a:ext>
                </a:extLst>
              </p:spPr>
              <p:txBody>
                <a:bodyPr/>
                <a:lstStyle/>
                <a:p>
                  <a:pPr defTabSz="913765">
                    <a:defRPr/>
                  </a:pPr>
                  <a:endParaRPr lang="en-US" sz="2400"/>
                </a:p>
              </p:txBody>
            </p:sp>
            <p:sp>
              <p:nvSpPr>
                <p:cNvPr id="83" name="Freeform 32"/>
                <p:cNvSpPr/>
                <p:nvPr/>
              </p:nvSpPr>
              <p:spPr bwMode="auto">
                <a:xfrm>
                  <a:off x="970798" y="1563200"/>
                  <a:ext cx="214313" cy="146050"/>
                </a:xfrm>
                <a:custGeom>
                  <a:avLst/>
                  <a:gdLst>
                    <a:gd name="T0" fmla="*/ 57 w 57"/>
                    <a:gd name="T1" fmla="*/ 0 h 39"/>
                    <a:gd name="T2" fmla="*/ 0 w 57"/>
                    <a:gd name="T3" fmla="*/ 0 h 39"/>
                    <a:gd name="T4" fmla="*/ 0 w 57"/>
                    <a:gd name="T5" fmla="*/ 39 h 39"/>
                    <a:gd name="T6" fmla="*/ 57 w 57"/>
                    <a:gd name="T7" fmla="*/ 39 h 39"/>
                    <a:gd name="T8" fmla="*/ 57 w 57"/>
                    <a:gd name="T9" fmla="*/ 0 h 39"/>
                  </a:gdLst>
                  <a:ahLst/>
                  <a:cxnLst>
                    <a:cxn ang="0">
                      <a:pos x="T0" y="T1"/>
                    </a:cxn>
                    <a:cxn ang="0">
                      <a:pos x="T2" y="T3"/>
                    </a:cxn>
                    <a:cxn ang="0">
                      <a:pos x="T4" y="T5"/>
                    </a:cxn>
                    <a:cxn ang="0">
                      <a:pos x="T6" y="T7"/>
                    </a:cxn>
                    <a:cxn ang="0">
                      <a:pos x="T8" y="T9"/>
                    </a:cxn>
                  </a:cxnLst>
                  <a:rect l="0" t="0" r="r" b="b"/>
                  <a:pathLst>
                    <a:path w="57" h="39">
                      <a:moveTo>
                        <a:pt x="57" y="0"/>
                      </a:moveTo>
                      <a:cubicBezTo>
                        <a:pt x="0" y="0"/>
                        <a:pt x="0" y="0"/>
                        <a:pt x="0" y="0"/>
                      </a:cubicBezTo>
                      <a:cubicBezTo>
                        <a:pt x="0" y="14"/>
                        <a:pt x="0" y="27"/>
                        <a:pt x="0" y="39"/>
                      </a:cubicBezTo>
                      <a:cubicBezTo>
                        <a:pt x="57" y="39"/>
                        <a:pt x="57" y="39"/>
                        <a:pt x="57" y="39"/>
                      </a:cubicBezTo>
                      <a:lnTo>
                        <a:pt x="57" y="0"/>
                      </a:lnTo>
                      <a:close/>
                    </a:path>
                  </a:pathLst>
                </a:custGeom>
                <a:solidFill>
                  <a:srgbClr val="FFBF3F"/>
                </a:solidFill>
                <a:ln>
                  <a:noFill/>
                </a:ln>
                <a:extLst>
                  <a:ext uri="{91240B29-F687-4F45-9708-019B960494DF}">
                    <a14:hiddenLine xmlns:a14="http://schemas.microsoft.com/office/drawing/2010/main" w="9525">
                      <a:solidFill>
                        <a:srgbClr val="000000"/>
                      </a:solidFill>
                      <a:round/>
                    </a14:hiddenLine>
                  </a:ext>
                </a:extLst>
              </p:spPr>
              <p:txBody>
                <a:bodyPr/>
                <a:lstStyle/>
                <a:p>
                  <a:pPr defTabSz="913765">
                    <a:defRPr/>
                  </a:pPr>
                  <a:endParaRPr lang="en-US" sz="2400"/>
                </a:p>
              </p:txBody>
            </p:sp>
            <p:sp>
              <p:nvSpPr>
                <p:cNvPr id="84" name="Freeform 33"/>
                <p:cNvSpPr/>
                <p:nvPr/>
              </p:nvSpPr>
              <p:spPr bwMode="auto">
                <a:xfrm>
                  <a:off x="981910" y="1220299"/>
                  <a:ext cx="203200" cy="120650"/>
                </a:xfrm>
                <a:custGeom>
                  <a:avLst/>
                  <a:gdLst>
                    <a:gd name="T0" fmla="*/ 54 w 54"/>
                    <a:gd name="T1" fmla="*/ 0 h 32"/>
                    <a:gd name="T2" fmla="*/ 2 w 54"/>
                    <a:gd name="T3" fmla="*/ 0 h 32"/>
                    <a:gd name="T4" fmla="*/ 0 w 54"/>
                    <a:gd name="T5" fmla="*/ 32 h 32"/>
                    <a:gd name="T6" fmla="*/ 54 w 54"/>
                    <a:gd name="T7" fmla="*/ 32 h 32"/>
                    <a:gd name="T8" fmla="*/ 54 w 54"/>
                    <a:gd name="T9" fmla="*/ 0 h 32"/>
                  </a:gdLst>
                  <a:ahLst/>
                  <a:cxnLst>
                    <a:cxn ang="0">
                      <a:pos x="T0" y="T1"/>
                    </a:cxn>
                    <a:cxn ang="0">
                      <a:pos x="T2" y="T3"/>
                    </a:cxn>
                    <a:cxn ang="0">
                      <a:pos x="T4" y="T5"/>
                    </a:cxn>
                    <a:cxn ang="0">
                      <a:pos x="T6" y="T7"/>
                    </a:cxn>
                    <a:cxn ang="0">
                      <a:pos x="T8" y="T9"/>
                    </a:cxn>
                  </a:cxnLst>
                  <a:rect l="0" t="0" r="r" b="b"/>
                  <a:pathLst>
                    <a:path w="54" h="32">
                      <a:moveTo>
                        <a:pt x="54" y="0"/>
                      </a:moveTo>
                      <a:cubicBezTo>
                        <a:pt x="2" y="0"/>
                        <a:pt x="2" y="0"/>
                        <a:pt x="2" y="0"/>
                      </a:cubicBezTo>
                      <a:cubicBezTo>
                        <a:pt x="1" y="11"/>
                        <a:pt x="0" y="21"/>
                        <a:pt x="0" y="32"/>
                      </a:cubicBezTo>
                      <a:cubicBezTo>
                        <a:pt x="54" y="32"/>
                        <a:pt x="54" y="32"/>
                        <a:pt x="54" y="32"/>
                      </a:cubicBezTo>
                      <a:cubicBezTo>
                        <a:pt x="54" y="0"/>
                        <a:pt x="54" y="0"/>
                        <a:pt x="54" y="0"/>
                      </a:cubicBezTo>
                      <a:close/>
                    </a:path>
                  </a:pathLst>
                </a:custGeom>
                <a:solidFill>
                  <a:srgbClr val="FFBF3F"/>
                </a:solidFill>
                <a:ln>
                  <a:noFill/>
                </a:ln>
                <a:extLst>
                  <a:ext uri="{91240B29-F687-4F45-9708-019B960494DF}">
                    <a14:hiddenLine xmlns:a14="http://schemas.microsoft.com/office/drawing/2010/main" w="9525">
                      <a:solidFill>
                        <a:srgbClr val="000000"/>
                      </a:solidFill>
                      <a:round/>
                    </a14:hiddenLine>
                  </a:ext>
                </a:extLst>
              </p:spPr>
              <p:txBody>
                <a:bodyPr/>
                <a:lstStyle/>
                <a:p>
                  <a:pPr defTabSz="913765">
                    <a:defRPr/>
                  </a:pPr>
                  <a:endParaRPr lang="en-US" sz="2400"/>
                </a:p>
              </p:txBody>
            </p:sp>
            <p:sp>
              <p:nvSpPr>
                <p:cNvPr id="85" name="Freeform 34"/>
                <p:cNvSpPr/>
                <p:nvPr/>
              </p:nvSpPr>
              <p:spPr bwMode="auto">
                <a:xfrm>
                  <a:off x="973973" y="1382225"/>
                  <a:ext cx="211138" cy="139700"/>
                </a:xfrm>
                <a:custGeom>
                  <a:avLst/>
                  <a:gdLst>
                    <a:gd name="T0" fmla="*/ 56 w 56"/>
                    <a:gd name="T1" fmla="*/ 0 h 37"/>
                    <a:gd name="T2" fmla="*/ 1 w 56"/>
                    <a:gd name="T3" fmla="*/ 0 h 37"/>
                    <a:gd name="T4" fmla="*/ 0 w 56"/>
                    <a:gd name="T5" fmla="*/ 37 h 37"/>
                    <a:gd name="T6" fmla="*/ 56 w 56"/>
                    <a:gd name="T7" fmla="*/ 37 h 37"/>
                    <a:gd name="T8" fmla="*/ 56 w 56"/>
                    <a:gd name="T9" fmla="*/ 0 h 37"/>
                  </a:gdLst>
                  <a:ahLst/>
                  <a:cxnLst>
                    <a:cxn ang="0">
                      <a:pos x="T0" y="T1"/>
                    </a:cxn>
                    <a:cxn ang="0">
                      <a:pos x="T2" y="T3"/>
                    </a:cxn>
                    <a:cxn ang="0">
                      <a:pos x="T4" y="T5"/>
                    </a:cxn>
                    <a:cxn ang="0">
                      <a:pos x="T6" y="T7"/>
                    </a:cxn>
                    <a:cxn ang="0">
                      <a:pos x="T8" y="T9"/>
                    </a:cxn>
                  </a:cxnLst>
                  <a:rect l="0" t="0" r="r" b="b"/>
                  <a:pathLst>
                    <a:path w="56" h="37">
                      <a:moveTo>
                        <a:pt x="56" y="0"/>
                      </a:moveTo>
                      <a:cubicBezTo>
                        <a:pt x="1" y="0"/>
                        <a:pt x="1" y="0"/>
                        <a:pt x="1" y="0"/>
                      </a:cubicBezTo>
                      <a:cubicBezTo>
                        <a:pt x="0" y="13"/>
                        <a:pt x="0" y="25"/>
                        <a:pt x="0" y="37"/>
                      </a:cubicBezTo>
                      <a:cubicBezTo>
                        <a:pt x="56" y="37"/>
                        <a:pt x="56" y="37"/>
                        <a:pt x="56" y="37"/>
                      </a:cubicBezTo>
                      <a:cubicBezTo>
                        <a:pt x="56" y="0"/>
                        <a:pt x="56" y="0"/>
                        <a:pt x="56" y="0"/>
                      </a:cubicBezTo>
                      <a:close/>
                    </a:path>
                  </a:pathLst>
                </a:custGeom>
                <a:solidFill>
                  <a:srgbClr val="FFBF3F"/>
                </a:solidFill>
                <a:ln>
                  <a:noFill/>
                </a:ln>
                <a:extLst>
                  <a:ext uri="{91240B29-F687-4F45-9708-019B960494DF}">
                    <a14:hiddenLine xmlns:a14="http://schemas.microsoft.com/office/drawing/2010/main" w="9525">
                      <a:solidFill>
                        <a:srgbClr val="000000"/>
                      </a:solidFill>
                      <a:round/>
                    </a14:hiddenLine>
                  </a:ext>
                </a:extLst>
              </p:spPr>
              <p:txBody>
                <a:bodyPr/>
                <a:lstStyle/>
                <a:p>
                  <a:pPr defTabSz="913765">
                    <a:defRPr/>
                  </a:pPr>
                  <a:endParaRPr lang="en-US" sz="2400"/>
                </a:p>
              </p:txBody>
            </p:sp>
            <p:sp>
              <p:nvSpPr>
                <p:cNvPr id="86" name="Freeform 35"/>
                <p:cNvSpPr/>
                <p:nvPr/>
              </p:nvSpPr>
              <p:spPr bwMode="auto">
                <a:xfrm>
                  <a:off x="853323" y="1382225"/>
                  <a:ext cx="90488" cy="139700"/>
                </a:xfrm>
                <a:custGeom>
                  <a:avLst/>
                  <a:gdLst>
                    <a:gd name="T0" fmla="*/ 2 w 24"/>
                    <a:gd name="T1" fmla="*/ 0 h 37"/>
                    <a:gd name="T2" fmla="*/ 0 w 24"/>
                    <a:gd name="T3" fmla="*/ 37 h 37"/>
                    <a:gd name="T4" fmla="*/ 22 w 24"/>
                    <a:gd name="T5" fmla="*/ 37 h 37"/>
                    <a:gd name="T6" fmla="*/ 24 w 24"/>
                    <a:gd name="T7" fmla="*/ 0 h 37"/>
                    <a:gd name="T8" fmla="*/ 2 w 24"/>
                    <a:gd name="T9" fmla="*/ 0 h 37"/>
                  </a:gdLst>
                  <a:ahLst/>
                  <a:cxnLst>
                    <a:cxn ang="0">
                      <a:pos x="T0" y="T1"/>
                    </a:cxn>
                    <a:cxn ang="0">
                      <a:pos x="T2" y="T3"/>
                    </a:cxn>
                    <a:cxn ang="0">
                      <a:pos x="T4" y="T5"/>
                    </a:cxn>
                    <a:cxn ang="0">
                      <a:pos x="T6" y="T7"/>
                    </a:cxn>
                    <a:cxn ang="0">
                      <a:pos x="T8" y="T9"/>
                    </a:cxn>
                  </a:cxnLst>
                  <a:rect l="0" t="0" r="r" b="b"/>
                  <a:pathLst>
                    <a:path w="24" h="37">
                      <a:moveTo>
                        <a:pt x="2" y="0"/>
                      </a:moveTo>
                      <a:cubicBezTo>
                        <a:pt x="1" y="13"/>
                        <a:pt x="1" y="25"/>
                        <a:pt x="0" y="37"/>
                      </a:cubicBezTo>
                      <a:cubicBezTo>
                        <a:pt x="22" y="37"/>
                        <a:pt x="22" y="37"/>
                        <a:pt x="22" y="37"/>
                      </a:cubicBezTo>
                      <a:cubicBezTo>
                        <a:pt x="22" y="25"/>
                        <a:pt x="23" y="13"/>
                        <a:pt x="24" y="0"/>
                      </a:cubicBezTo>
                      <a:lnTo>
                        <a:pt x="2" y="0"/>
                      </a:lnTo>
                      <a:close/>
                    </a:path>
                  </a:pathLst>
                </a:custGeom>
                <a:solidFill>
                  <a:srgbClr val="FFBF3F"/>
                </a:solidFill>
                <a:ln>
                  <a:noFill/>
                </a:ln>
                <a:extLst>
                  <a:ext uri="{91240B29-F687-4F45-9708-019B960494DF}">
                    <a14:hiddenLine xmlns:a14="http://schemas.microsoft.com/office/drawing/2010/main" w="9525">
                      <a:solidFill>
                        <a:srgbClr val="000000"/>
                      </a:solidFill>
                      <a:round/>
                    </a14:hiddenLine>
                  </a:ext>
                </a:extLst>
              </p:spPr>
              <p:txBody>
                <a:bodyPr/>
                <a:lstStyle/>
                <a:p>
                  <a:pPr defTabSz="913765">
                    <a:defRPr/>
                  </a:pPr>
                  <a:endParaRPr lang="en-US" sz="2400"/>
                </a:p>
              </p:txBody>
            </p:sp>
            <p:sp>
              <p:nvSpPr>
                <p:cNvPr id="87" name="Freeform 36"/>
                <p:cNvSpPr/>
                <p:nvPr/>
              </p:nvSpPr>
              <p:spPr bwMode="auto">
                <a:xfrm>
                  <a:off x="1472449" y="1382225"/>
                  <a:ext cx="79375" cy="139700"/>
                </a:xfrm>
                <a:custGeom>
                  <a:avLst/>
                  <a:gdLst>
                    <a:gd name="T0" fmla="*/ 21 w 21"/>
                    <a:gd name="T1" fmla="*/ 37 h 37"/>
                    <a:gd name="T2" fmla="*/ 18 w 21"/>
                    <a:gd name="T3" fmla="*/ 0 h 37"/>
                    <a:gd name="T4" fmla="*/ 0 w 21"/>
                    <a:gd name="T5" fmla="*/ 0 h 37"/>
                    <a:gd name="T6" fmla="*/ 1 w 21"/>
                    <a:gd name="T7" fmla="*/ 37 h 37"/>
                    <a:gd name="T8" fmla="*/ 21 w 21"/>
                    <a:gd name="T9" fmla="*/ 37 h 37"/>
                  </a:gdLst>
                  <a:ahLst/>
                  <a:cxnLst>
                    <a:cxn ang="0">
                      <a:pos x="T0" y="T1"/>
                    </a:cxn>
                    <a:cxn ang="0">
                      <a:pos x="T2" y="T3"/>
                    </a:cxn>
                    <a:cxn ang="0">
                      <a:pos x="T4" y="T5"/>
                    </a:cxn>
                    <a:cxn ang="0">
                      <a:pos x="T6" y="T7"/>
                    </a:cxn>
                    <a:cxn ang="0">
                      <a:pos x="T8" y="T9"/>
                    </a:cxn>
                  </a:cxnLst>
                  <a:rect l="0" t="0" r="r" b="b"/>
                  <a:pathLst>
                    <a:path w="21" h="37">
                      <a:moveTo>
                        <a:pt x="21" y="37"/>
                      </a:moveTo>
                      <a:cubicBezTo>
                        <a:pt x="20" y="25"/>
                        <a:pt x="19" y="13"/>
                        <a:pt x="18" y="0"/>
                      </a:cubicBezTo>
                      <a:cubicBezTo>
                        <a:pt x="0" y="0"/>
                        <a:pt x="0" y="0"/>
                        <a:pt x="0" y="0"/>
                      </a:cubicBezTo>
                      <a:cubicBezTo>
                        <a:pt x="0" y="13"/>
                        <a:pt x="1" y="25"/>
                        <a:pt x="1" y="37"/>
                      </a:cubicBezTo>
                      <a:lnTo>
                        <a:pt x="21" y="37"/>
                      </a:lnTo>
                      <a:close/>
                    </a:path>
                  </a:pathLst>
                </a:custGeom>
                <a:solidFill>
                  <a:srgbClr val="FFBF3F"/>
                </a:solidFill>
                <a:ln>
                  <a:noFill/>
                </a:ln>
                <a:extLst>
                  <a:ext uri="{91240B29-F687-4F45-9708-019B960494DF}">
                    <a14:hiddenLine xmlns:a14="http://schemas.microsoft.com/office/drawing/2010/main" w="9525">
                      <a:solidFill>
                        <a:srgbClr val="000000"/>
                      </a:solidFill>
                      <a:round/>
                    </a14:hiddenLine>
                  </a:ext>
                </a:extLst>
              </p:spPr>
              <p:txBody>
                <a:bodyPr/>
                <a:lstStyle/>
                <a:p>
                  <a:pPr defTabSz="913765">
                    <a:defRPr/>
                  </a:pPr>
                  <a:endParaRPr lang="en-US" sz="2400"/>
                </a:p>
              </p:txBody>
            </p:sp>
            <p:sp>
              <p:nvSpPr>
                <p:cNvPr id="88" name="Freeform 37"/>
                <p:cNvSpPr/>
                <p:nvPr/>
              </p:nvSpPr>
              <p:spPr bwMode="auto">
                <a:xfrm>
                  <a:off x="1461336" y="1220299"/>
                  <a:ext cx="76200" cy="120650"/>
                </a:xfrm>
                <a:custGeom>
                  <a:avLst/>
                  <a:gdLst>
                    <a:gd name="T0" fmla="*/ 20 w 20"/>
                    <a:gd name="T1" fmla="*/ 32 h 32"/>
                    <a:gd name="T2" fmla="*/ 17 w 20"/>
                    <a:gd name="T3" fmla="*/ 0 h 32"/>
                    <a:gd name="T4" fmla="*/ 0 w 20"/>
                    <a:gd name="T5" fmla="*/ 0 h 32"/>
                    <a:gd name="T6" fmla="*/ 2 w 20"/>
                    <a:gd name="T7" fmla="*/ 32 h 32"/>
                    <a:gd name="T8" fmla="*/ 20 w 20"/>
                    <a:gd name="T9" fmla="*/ 32 h 32"/>
                  </a:gdLst>
                  <a:ahLst/>
                  <a:cxnLst>
                    <a:cxn ang="0">
                      <a:pos x="T0" y="T1"/>
                    </a:cxn>
                    <a:cxn ang="0">
                      <a:pos x="T2" y="T3"/>
                    </a:cxn>
                    <a:cxn ang="0">
                      <a:pos x="T4" y="T5"/>
                    </a:cxn>
                    <a:cxn ang="0">
                      <a:pos x="T6" y="T7"/>
                    </a:cxn>
                    <a:cxn ang="0">
                      <a:pos x="T8" y="T9"/>
                    </a:cxn>
                  </a:cxnLst>
                  <a:rect l="0" t="0" r="r" b="b"/>
                  <a:pathLst>
                    <a:path w="20" h="32">
                      <a:moveTo>
                        <a:pt x="20" y="32"/>
                      </a:moveTo>
                      <a:cubicBezTo>
                        <a:pt x="19" y="21"/>
                        <a:pt x="18" y="11"/>
                        <a:pt x="17" y="0"/>
                      </a:cubicBezTo>
                      <a:cubicBezTo>
                        <a:pt x="0" y="0"/>
                        <a:pt x="0" y="0"/>
                        <a:pt x="0" y="0"/>
                      </a:cubicBezTo>
                      <a:cubicBezTo>
                        <a:pt x="1" y="11"/>
                        <a:pt x="1" y="21"/>
                        <a:pt x="2" y="32"/>
                      </a:cubicBezTo>
                      <a:lnTo>
                        <a:pt x="20" y="32"/>
                      </a:lnTo>
                      <a:close/>
                    </a:path>
                  </a:pathLst>
                </a:custGeom>
                <a:solidFill>
                  <a:srgbClr val="FFBF3F"/>
                </a:solidFill>
                <a:ln>
                  <a:noFill/>
                </a:ln>
                <a:extLst>
                  <a:ext uri="{91240B29-F687-4F45-9708-019B960494DF}">
                    <a14:hiddenLine xmlns:a14="http://schemas.microsoft.com/office/drawing/2010/main" w="9525">
                      <a:solidFill>
                        <a:srgbClr val="000000"/>
                      </a:solidFill>
                      <a:round/>
                    </a14:hiddenLine>
                  </a:ext>
                </a:extLst>
              </p:spPr>
              <p:txBody>
                <a:bodyPr/>
                <a:lstStyle/>
                <a:p>
                  <a:pPr defTabSz="913765">
                    <a:defRPr/>
                  </a:pPr>
                  <a:endParaRPr lang="en-US" sz="2400"/>
                </a:p>
              </p:txBody>
            </p:sp>
            <p:sp>
              <p:nvSpPr>
                <p:cNvPr id="89" name="Freeform 38"/>
                <p:cNvSpPr/>
                <p:nvPr/>
              </p:nvSpPr>
              <p:spPr bwMode="auto">
                <a:xfrm>
                  <a:off x="1058111" y="451949"/>
                  <a:ext cx="47625" cy="41275"/>
                </a:xfrm>
                <a:custGeom>
                  <a:avLst/>
                  <a:gdLst>
                    <a:gd name="T0" fmla="*/ 13 w 13"/>
                    <a:gd name="T1" fmla="*/ 0 h 11"/>
                    <a:gd name="T2" fmla="*/ 3 w 13"/>
                    <a:gd name="T3" fmla="*/ 0 h 11"/>
                    <a:gd name="T4" fmla="*/ 0 w 13"/>
                    <a:gd name="T5" fmla="*/ 11 h 11"/>
                    <a:gd name="T6" fmla="*/ 10 w 13"/>
                    <a:gd name="T7" fmla="*/ 11 h 11"/>
                    <a:gd name="T8" fmla="*/ 13 w 13"/>
                    <a:gd name="T9" fmla="*/ 0 h 11"/>
                  </a:gdLst>
                  <a:ahLst/>
                  <a:cxnLst>
                    <a:cxn ang="0">
                      <a:pos x="T0" y="T1"/>
                    </a:cxn>
                    <a:cxn ang="0">
                      <a:pos x="T2" y="T3"/>
                    </a:cxn>
                    <a:cxn ang="0">
                      <a:pos x="T4" y="T5"/>
                    </a:cxn>
                    <a:cxn ang="0">
                      <a:pos x="T6" y="T7"/>
                    </a:cxn>
                    <a:cxn ang="0">
                      <a:pos x="T8" y="T9"/>
                    </a:cxn>
                  </a:cxnLst>
                  <a:rect l="0" t="0" r="r" b="b"/>
                  <a:pathLst>
                    <a:path w="13" h="11">
                      <a:moveTo>
                        <a:pt x="13" y="0"/>
                      </a:moveTo>
                      <a:cubicBezTo>
                        <a:pt x="3" y="0"/>
                        <a:pt x="3" y="0"/>
                        <a:pt x="3" y="0"/>
                      </a:cubicBezTo>
                      <a:cubicBezTo>
                        <a:pt x="2" y="4"/>
                        <a:pt x="1" y="8"/>
                        <a:pt x="0" y="11"/>
                      </a:cubicBezTo>
                      <a:cubicBezTo>
                        <a:pt x="10" y="11"/>
                        <a:pt x="10" y="11"/>
                        <a:pt x="10" y="11"/>
                      </a:cubicBezTo>
                      <a:cubicBezTo>
                        <a:pt x="11" y="8"/>
                        <a:pt x="12" y="4"/>
                        <a:pt x="13" y="0"/>
                      </a:cubicBezTo>
                      <a:close/>
                    </a:path>
                  </a:pathLst>
                </a:custGeom>
                <a:solidFill>
                  <a:srgbClr val="FFBF3F"/>
                </a:solidFill>
                <a:ln>
                  <a:noFill/>
                </a:ln>
                <a:extLst>
                  <a:ext uri="{91240B29-F687-4F45-9708-019B960494DF}">
                    <a14:hiddenLine xmlns:a14="http://schemas.microsoft.com/office/drawing/2010/main" w="9525">
                      <a:solidFill>
                        <a:srgbClr val="000000"/>
                      </a:solidFill>
                      <a:round/>
                    </a14:hiddenLine>
                  </a:ext>
                </a:extLst>
              </p:spPr>
              <p:txBody>
                <a:bodyPr/>
                <a:lstStyle/>
                <a:p>
                  <a:pPr defTabSz="913765">
                    <a:defRPr/>
                  </a:pPr>
                  <a:endParaRPr lang="en-US" sz="2400"/>
                </a:p>
              </p:txBody>
            </p:sp>
            <p:sp>
              <p:nvSpPr>
                <p:cNvPr id="90" name="Freeform 39"/>
                <p:cNvSpPr/>
                <p:nvPr/>
              </p:nvSpPr>
              <p:spPr bwMode="auto">
                <a:xfrm>
                  <a:off x="1310523" y="451949"/>
                  <a:ext cx="44450" cy="41275"/>
                </a:xfrm>
                <a:custGeom>
                  <a:avLst/>
                  <a:gdLst>
                    <a:gd name="T0" fmla="*/ 12 w 12"/>
                    <a:gd name="T1" fmla="*/ 11 h 11"/>
                    <a:gd name="T2" fmla="*/ 11 w 12"/>
                    <a:gd name="T3" fmla="*/ 5 h 11"/>
                    <a:gd name="T4" fmla="*/ 9 w 12"/>
                    <a:gd name="T5" fmla="*/ 0 h 11"/>
                    <a:gd name="T6" fmla="*/ 0 w 12"/>
                    <a:gd name="T7" fmla="*/ 0 h 11"/>
                    <a:gd name="T8" fmla="*/ 2 w 12"/>
                    <a:gd name="T9" fmla="*/ 11 h 11"/>
                    <a:gd name="T10" fmla="*/ 12 w 12"/>
                    <a:gd name="T11" fmla="*/ 11 h 11"/>
                  </a:gdLst>
                  <a:ahLst/>
                  <a:cxnLst>
                    <a:cxn ang="0">
                      <a:pos x="T0" y="T1"/>
                    </a:cxn>
                    <a:cxn ang="0">
                      <a:pos x="T2" y="T3"/>
                    </a:cxn>
                    <a:cxn ang="0">
                      <a:pos x="T4" y="T5"/>
                    </a:cxn>
                    <a:cxn ang="0">
                      <a:pos x="T6" y="T7"/>
                    </a:cxn>
                    <a:cxn ang="0">
                      <a:pos x="T8" y="T9"/>
                    </a:cxn>
                    <a:cxn ang="0">
                      <a:pos x="T10" y="T11"/>
                    </a:cxn>
                  </a:cxnLst>
                  <a:rect l="0" t="0" r="r" b="b"/>
                  <a:pathLst>
                    <a:path w="12" h="11">
                      <a:moveTo>
                        <a:pt x="12" y="11"/>
                      </a:moveTo>
                      <a:cubicBezTo>
                        <a:pt x="12" y="9"/>
                        <a:pt x="11" y="7"/>
                        <a:pt x="11" y="5"/>
                      </a:cubicBezTo>
                      <a:cubicBezTo>
                        <a:pt x="10" y="3"/>
                        <a:pt x="9" y="2"/>
                        <a:pt x="9" y="0"/>
                      </a:cubicBezTo>
                      <a:cubicBezTo>
                        <a:pt x="0" y="0"/>
                        <a:pt x="0" y="0"/>
                        <a:pt x="0" y="0"/>
                      </a:cubicBezTo>
                      <a:cubicBezTo>
                        <a:pt x="1" y="4"/>
                        <a:pt x="1" y="8"/>
                        <a:pt x="2" y="11"/>
                      </a:cubicBezTo>
                      <a:lnTo>
                        <a:pt x="12" y="11"/>
                      </a:lnTo>
                      <a:close/>
                    </a:path>
                  </a:pathLst>
                </a:custGeom>
                <a:solidFill>
                  <a:srgbClr val="FFBF3F"/>
                </a:solidFill>
                <a:ln>
                  <a:noFill/>
                </a:ln>
                <a:extLst>
                  <a:ext uri="{91240B29-F687-4F45-9708-019B960494DF}">
                    <a14:hiddenLine xmlns:a14="http://schemas.microsoft.com/office/drawing/2010/main" w="9525">
                      <a:solidFill>
                        <a:srgbClr val="000000"/>
                      </a:solidFill>
                      <a:round/>
                    </a14:hiddenLine>
                  </a:ext>
                </a:extLst>
              </p:spPr>
              <p:txBody>
                <a:bodyPr/>
                <a:lstStyle/>
                <a:p>
                  <a:pPr defTabSz="913765">
                    <a:defRPr/>
                  </a:pPr>
                  <a:endParaRPr lang="en-US" sz="2400"/>
                </a:p>
              </p:txBody>
            </p:sp>
            <p:sp>
              <p:nvSpPr>
                <p:cNvPr id="91" name="Rectangle 40"/>
                <p:cNvSpPr>
                  <a:spLocks noChangeArrowheads="1"/>
                </p:cNvSpPr>
                <p:nvPr/>
              </p:nvSpPr>
              <p:spPr bwMode="auto">
                <a:xfrm>
                  <a:off x="1185111" y="451949"/>
                  <a:ext cx="34925" cy="41275"/>
                </a:xfrm>
                <a:prstGeom prst="rect">
                  <a:avLst/>
                </a:prstGeom>
                <a:solidFill>
                  <a:srgbClr val="FFBF3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913765">
                    <a:defRPr/>
                  </a:pPr>
                  <a:endParaRPr lang="en-US" sz="2400"/>
                </a:p>
              </p:txBody>
            </p:sp>
            <p:sp>
              <p:nvSpPr>
                <p:cNvPr id="92" name="Freeform 41"/>
                <p:cNvSpPr/>
                <p:nvPr/>
              </p:nvSpPr>
              <p:spPr bwMode="auto">
                <a:xfrm>
                  <a:off x="1023185" y="624986"/>
                  <a:ext cx="46038" cy="44450"/>
                </a:xfrm>
                <a:custGeom>
                  <a:avLst/>
                  <a:gdLst>
                    <a:gd name="T0" fmla="*/ 12 w 12"/>
                    <a:gd name="T1" fmla="*/ 0 h 12"/>
                    <a:gd name="T2" fmla="*/ 2 w 12"/>
                    <a:gd name="T3" fmla="*/ 0 h 12"/>
                    <a:gd name="T4" fmla="*/ 0 w 12"/>
                    <a:gd name="T5" fmla="*/ 12 h 12"/>
                    <a:gd name="T6" fmla="*/ 10 w 12"/>
                    <a:gd name="T7" fmla="*/ 12 h 12"/>
                    <a:gd name="T8" fmla="*/ 12 w 12"/>
                    <a:gd name="T9" fmla="*/ 0 h 12"/>
                  </a:gdLst>
                  <a:ahLst/>
                  <a:cxnLst>
                    <a:cxn ang="0">
                      <a:pos x="T0" y="T1"/>
                    </a:cxn>
                    <a:cxn ang="0">
                      <a:pos x="T2" y="T3"/>
                    </a:cxn>
                    <a:cxn ang="0">
                      <a:pos x="T4" y="T5"/>
                    </a:cxn>
                    <a:cxn ang="0">
                      <a:pos x="T6" y="T7"/>
                    </a:cxn>
                    <a:cxn ang="0">
                      <a:pos x="T8" y="T9"/>
                    </a:cxn>
                  </a:cxnLst>
                  <a:rect l="0" t="0" r="r" b="b"/>
                  <a:pathLst>
                    <a:path w="12" h="12">
                      <a:moveTo>
                        <a:pt x="12" y="0"/>
                      </a:moveTo>
                      <a:cubicBezTo>
                        <a:pt x="2" y="0"/>
                        <a:pt x="2" y="0"/>
                        <a:pt x="2" y="0"/>
                      </a:cubicBezTo>
                      <a:cubicBezTo>
                        <a:pt x="2" y="4"/>
                        <a:pt x="1" y="8"/>
                        <a:pt x="0" y="12"/>
                      </a:cubicBezTo>
                      <a:cubicBezTo>
                        <a:pt x="10" y="12"/>
                        <a:pt x="10" y="12"/>
                        <a:pt x="10" y="12"/>
                      </a:cubicBezTo>
                      <a:cubicBezTo>
                        <a:pt x="11" y="8"/>
                        <a:pt x="12" y="4"/>
                        <a:pt x="12" y="0"/>
                      </a:cubicBezTo>
                      <a:close/>
                    </a:path>
                  </a:pathLst>
                </a:custGeom>
                <a:solidFill>
                  <a:srgbClr val="FFBF3F"/>
                </a:solidFill>
                <a:ln>
                  <a:noFill/>
                </a:ln>
                <a:extLst>
                  <a:ext uri="{91240B29-F687-4F45-9708-019B960494DF}">
                    <a14:hiddenLine xmlns:a14="http://schemas.microsoft.com/office/drawing/2010/main" w="9525">
                      <a:solidFill>
                        <a:srgbClr val="000000"/>
                      </a:solidFill>
                      <a:round/>
                    </a14:hiddenLine>
                  </a:ext>
                </a:extLst>
              </p:spPr>
              <p:txBody>
                <a:bodyPr/>
                <a:lstStyle/>
                <a:p>
                  <a:pPr defTabSz="913765">
                    <a:defRPr/>
                  </a:pPr>
                  <a:endParaRPr lang="en-US" sz="2400"/>
                </a:p>
              </p:txBody>
            </p:sp>
            <p:sp>
              <p:nvSpPr>
                <p:cNvPr id="93" name="Freeform 42"/>
                <p:cNvSpPr/>
                <p:nvPr/>
              </p:nvSpPr>
              <p:spPr bwMode="auto">
                <a:xfrm>
                  <a:off x="1343861" y="624986"/>
                  <a:ext cx="46038" cy="44450"/>
                </a:xfrm>
                <a:custGeom>
                  <a:avLst/>
                  <a:gdLst>
                    <a:gd name="T0" fmla="*/ 2 w 12"/>
                    <a:gd name="T1" fmla="*/ 12 h 12"/>
                    <a:gd name="T2" fmla="*/ 12 w 12"/>
                    <a:gd name="T3" fmla="*/ 12 h 12"/>
                    <a:gd name="T4" fmla="*/ 10 w 12"/>
                    <a:gd name="T5" fmla="*/ 0 h 12"/>
                    <a:gd name="T6" fmla="*/ 0 w 12"/>
                    <a:gd name="T7" fmla="*/ 0 h 12"/>
                    <a:gd name="T8" fmla="*/ 2 w 12"/>
                    <a:gd name="T9" fmla="*/ 12 h 12"/>
                  </a:gdLst>
                  <a:ahLst/>
                  <a:cxnLst>
                    <a:cxn ang="0">
                      <a:pos x="T0" y="T1"/>
                    </a:cxn>
                    <a:cxn ang="0">
                      <a:pos x="T2" y="T3"/>
                    </a:cxn>
                    <a:cxn ang="0">
                      <a:pos x="T4" y="T5"/>
                    </a:cxn>
                    <a:cxn ang="0">
                      <a:pos x="T6" y="T7"/>
                    </a:cxn>
                    <a:cxn ang="0">
                      <a:pos x="T8" y="T9"/>
                    </a:cxn>
                  </a:cxnLst>
                  <a:rect l="0" t="0" r="r" b="b"/>
                  <a:pathLst>
                    <a:path w="12" h="12">
                      <a:moveTo>
                        <a:pt x="2" y="12"/>
                      </a:moveTo>
                      <a:cubicBezTo>
                        <a:pt x="12" y="12"/>
                        <a:pt x="12" y="12"/>
                        <a:pt x="12" y="12"/>
                      </a:cubicBezTo>
                      <a:cubicBezTo>
                        <a:pt x="11" y="8"/>
                        <a:pt x="11" y="4"/>
                        <a:pt x="10" y="0"/>
                      </a:cubicBezTo>
                      <a:cubicBezTo>
                        <a:pt x="0" y="0"/>
                        <a:pt x="0" y="0"/>
                        <a:pt x="0" y="0"/>
                      </a:cubicBezTo>
                      <a:cubicBezTo>
                        <a:pt x="1" y="4"/>
                        <a:pt x="2" y="8"/>
                        <a:pt x="2" y="12"/>
                      </a:cubicBezTo>
                      <a:close/>
                    </a:path>
                  </a:pathLst>
                </a:custGeom>
                <a:solidFill>
                  <a:srgbClr val="FFBF3F"/>
                </a:solidFill>
                <a:ln>
                  <a:noFill/>
                </a:ln>
                <a:extLst>
                  <a:ext uri="{91240B29-F687-4F45-9708-019B960494DF}">
                    <a14:hiddenLine xmlns:a14="http://schemas.microsoft.com/office/drawing/2010/main" w="9525">
                      <a:solidFill>
                        <a:srgbClr val="000000"/>
                      </a:solidFill>
                      <a:round/>
                    </a14:hiddenLine>
                  </a:ext>
                </a:extLst>
              </p:spPr>
              <p:txBody>
                <a:bodyPr/>
                <a:lstStyle/>
                <a:p>
                  <a:pPr defTabSz="913765">
                    <a:defRPr/>
                  </a:pPr>
                  <a:endParaRPr lang="en-US" sz="2400"/>
                </a:p>
              </p:txBody>
            </p:sp>
            <p:sp>
              <p:nvSpPr>
                <p:cNvPr id="94" name="Rectangle 43"/>
                <p:cNvSpPr>
                  <a:spLocks noChangeArrowheads="1"/>
                </p:cNvSpPr>
                <p:nvPr/>
              </p:nvSpPr>
              <p:spPr bwMode="auto">
                <a:xfrm>
                  <a:off x="1185111" y="624986"/>
                  <a:ext cx="34925" cy="44450"/>
                </a:xfrm>
                <a:prstGeom prst="rect">
                  <a:avLst/>
                </a:prstGeom>
                <a:solidFill>
                  <a:srgbClr val="FFBF3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913765">
                    <a:defRPr/>
                  </a:pPr>
                  <a:endParaRPr lang="en-US" sz="2400"/>
                </a:p>
              </p:txBody>
            </p:sp>
            <p:sp>
              <p:nvSpPr>
                <p:cNvPr id="95" name="Freeform 44"/>
                <p:cNvSpPr/>
                <p:nvPr/>
              </p:nvSpPr>
              <p:spPr bwMode="auto">
                <a:xfrm>
                  <a:off x="996198" y="794849"/>
                  <a:ext cx="46038" cy="41275"/>
                </a:xfrm>
                <a:custGeom>
                  <a:avLst/>
                  <a:gdLst>
                    <a:gd name="T0" fmla="*/ 12 w 12"/>
                    <a:gd name="T1" fmla="*/ 0 h 11"/>
                    <a:gd name="T2" fmla="*/ 2 w 12"/>
                    <a:gd name="T3" fmla="*/ 0 h 11"/>
                    <a:gd name="T4" fmla="*/ 0 w 12"/>
                    <a:gd name="T5" fmla="*/ 11 h 11"/>
                    <a:gd name="T6" fmla="*/ 10 w 12"/>
                    <a:gd name="T7" fmla="*/ 11 h 11"/>
                    <a:gd name="T8" fmla="*/ 12 w 12"/>
                    <a:gd name="T9" fmla="*/ 0 h 11"/>
                  </a:gdLst>
                  <a:ahLst/>
                  <a:cxnLst>
                    <a:cxn ang="0">
                      <a:pos x="T0" y="T1"/>
                    </a:cxn>
                    <a:cxn ang="0">
                      <a:pos x="T2" y="T3"/>
                    </a:cxn>
                    <a:cxn ang="0">
                      <a:pos x="T4" y="T5"/>
                    </a:cxn>
                    <a:cxn ang="0">
                      <a:pos x="T6" y="T7"/>
                    </a:cxn>
                    <a:cxn ang="0">
                      <a:pos x="T8" y="T9"/>
                    </a:cxn>
                  </a:cxnLst>
                  <a:rect l="0" t="0" r="r" b="b"/>
                  <a:pathLst>
                    <a:path w="12" h="11">
                      <a:moveTo>
                        <a:pt x="12" y="0"/>
                      </a:moveTo>
                      <a:cubicBezTo>
                        <a:pt x="2" y="0"/>
                        <a:pt x="2" y="0"/>
                        <a:pt x="2" y="0"/>
                      </a:cubicBezTo>
                      <a:cubicBezTo>
                        <a:pt x="1" y="4"/>
                        <a:pt x="1" y="7"/>
                        <a:pt x="0" y="11"/>
                      </a:cubicBezTo>
                      <a:cubicBezTo>
                        <a:pt x="10" y="11"/>
                        <a:pt x="10" y="11"/>
                        <a:pt x="10" y="11"/>
                      </a:cubicBezTo>
                      <a:cubicBezTo>
                        <a:pt x="10" y="7"/>
                        <a:pt x="11" y="4"/>
                        <a:pt x="12" y="0"/>
                      </a:cubicBezTo>
                      <a:close/>
                    </a:path>
                  </a:pathLst>
                </a:custGeom>
                <a:solidFill>
                  <a:srgbClr val="FFBF3F"/>
                </a:solidFill>
                <a:ln>
                  <a:noFill/>
                </a:ln>
                <a:extLst>
                  <a:ext uri="{91240B29-F687-4F45-9708-019B960494DF}">
                    <a14:hiddenLine xmlns:a14="http://schemas.microsoft.com/office/drawing/2010/main" w="9525">
                      <a:solidFill>
                        <a:srgbClr val="000000"/>
                      </a:solidFill>
                      <a:round/>
                    </a14:hiddenLine>
                  </a:ext>
                </a:extLst>
              </p:spPr>
              <p:txBody>
                <a:bodyPr/>
                <a:lstStyle/>
                <a:p>
                  <a:pPr defTabSz="913765">
                    <a:defRPr/>
                  </a:pPr>
                  <a:endParaRPr lang="en-US" sz="2400"/>
                </a:p>
              </p:txBody>
            </p:sp>
            <p:sp>
              <p:nvSpPr>
                <p:cNvPr id="96" name="Freeform 45"/>
                <p:cNvSpPr/>
                <p:nvPr/>
              </p:nvSpPr>
              <p:spPr bwMode="auto">
                <a:xfrm>
                  <a:off x="1374024" y="794849"/>
                  <a:ext cx="42863" cy="41275"/>
                </a:xfrm>
                <a:custGeom>
                  <a:avLst/>
                  <a:gdLst>
                    <a:gd name="T0" fmla="*/ 2 w 11"/>
                    <a:gd name="T1" fmla="*/ 11 h 11"/>
                    <a:gd name="T2" fmla="*/ 11 w 11"/>
                    <a:gd name="T3" fmla="*/ 11 h 11"/>
                    <a:gd name="T4" fmla="*/ 9 w 11"/>
                    <a:gd name="T5" fmla="*/ 0 h 11"/>
                    <a:gd name="T6" fmla="*/ 0 w 11"/>
                    <a:gd name="T7" fmla="*/ 0 h 11"/>
                    <a:gd name="T8" fmla="*/ 2 w 11"/>
                    <a:gd name="T9" fmla="*/ 11 h 11"/>
                  </a:gdLst>
                  <a:ahLst/>
                  <a:cxnLst>
                    <a:cxn ang="0">
                      <a:pos x="T0" y="T1"/>
                    </a:cxn>
                    <a:cxn ang="0">
                      <a:pos x="T2" y="T3"/>
                    </a:cxn>
                    <a:cxn ang="0">
                      <a:pos x="T4" y="T5"/>
                    </a:cxn>
                    <a:cxn ang="0">
                      <a:pos x="T6" y="T7"/>
                    </a:cxn>
                    <a:cxn ang="0">
                      <a:pos x="T8" y="T9"/>
                    </a:cxn>
                  </a:cxnLst>
                  <a:rect l="0" t="0" r="r" b="b"/>
                  <a:pathLst>
                    <a:path w="11" h="11">
                      <a:moveTo>
                        <a:pt x="2" y="11"/>
                      </a:moveTo>
                      <a:cubicBezTo>
                        <a:pt x="11" y="11"/>
                        <a:pt x="11" y="11"/>
                        <a:pt x="11" y="11"/>
                      </a:cubicBezTo>
                      <a:cubicBezTo>
                        <a:pt x="11" y="7"/>
                        <a:pt x="10" y="4"/>
                        <a:pt x="9" y="0"/>
                      </a:cubicBezTo>
                      <a:cubicBezTo>
                        <a:pt x="0" y="0"/>
                        <a:pt x="0" y="0"/>
                        <a:pt x="0" y="0"/>
                      </a:cubicBezTo>
                      <a:cubicBezTo>
                        <a:pt x="0" y="4"/>
                        <a:pt x="1" y="7"/>
                        <a:pt x="2" y="11"/>
                      </a:cubicBezTo>
                      <a:close/>
                    </a:path>
                  </a:pathLst>
                </a:custGeom>
                <a:solidFill>
                  <a:srgbClr val="FFBF3F"/>
                </a:solidFill>
                <a:ln>
                  <a:noFill/>
                </a:ln>
                <a:extLst>
                  <a:ext uri="{91240B29-F687-4F45-9708-019B960494DF}">
                    <a14:hiddenLine xmlns:a14="http://schemas.microsoft.com/office/drawing/2010/main" w="9525">
                      <a:solidFill>
                        <a:srgbClr val="000000"/>
                      </a:solidFill>
                      <a:round/>
                    </a14:hiddenLine>
                  </a:ext>
                </a:extLst>
              </p:spPr>
              <p:txBody>
                <a:bodyPr/>
                <a:lstStyle/>
                <a:p>
                  <a:pPr defTabSz="913765">
                    <a:defRPr/>
                  </a:pPr>
                  <a:endParaRPr lang="en-US" sz="2400"/>
                </a:p>
              </p:txBody>
            </p:sp>
            <p:sp>
              <p:nvSpPr>
                <p:cNvPr id="97" name="Rectangle 46"/>
                <p:cNvSpPr>
                  <a:spLocks noChangeArrowheads="1"/>
                </p:cNvSpPr>
                <p:nvPr/>
              </p:nvSpPr>
              <p:spPr bwMode="auto">
                <a:xfrm>
                  <a:off x="1185111" y="794849"/>
                  <a:ext cx="34925" cy="41275"/>
                </a:xfrm>
                <a:prstGeom prst="rect">
                  <a:avLst/>
                </a:prstGeom>
                <a:solidFill>
                  <a:srgbClr val="FFBF3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913765">
                    <a:defRPr/>
                  </a:pPr>
                  <a:endParaRPr lang="en-US" sz="2400"/>
                </a:p>
              </p:txBody>
            </p:sp>
            <p:sp>
              <p:nvSpPr>
                <p:cNvPr id="98" name="Freeform 47"/>
                <p:cNvSpPr/>
                <p:nvPr/>
              </p:nvSpPr>
              <p:spPr bwMode="auto">
                <a:xfrm>
                  <a:off x="970798" y="998049"/>
                  <a:ext cx="41275" cy="41275"/>
                </a:xfrm>
                <a:custGeom>
                  <a:avLst/>
                  <a:gdLst>
                    <a:gd name="T0" fmla="*/ 11 w 11"/>
                    <a:gd name="T1" fmla="*/ 0 h 11"/>
                    <a:gd name="T2" fmla="*/ 1 w 11"/>
                    <a:gd name="T3" fmla="*/ 0 h 11"/>
                    <a:gd name="T4" fmla="*/ 0 w 11"/>
                    <a:gd name="T5" fmla="*/ 11 h 11"/>
                    <a:gd name="T6" fmla="*/ 10 w 11"/>
                    <a:gd name="T7" fmla="*/ 11 h 11"/>
                    <a:gd name="T8" fmla="*/ 11 w 11"/>
                    <a:gd name="T9" fmla="*/ 0 h 11"/>
                  </a:gdLst>
                  <a:ahLst/>
                  <a:cxnLst>
                    <a:cxn ang="0">
                      <a:pos x="T0" y="T1"/>
                    </a:cxn>
                    <a:cxn ang="0">
                      <a:pos x="T2" y="T3"/>
                    </a:cxn>
                    <a:cxn ang="0">
                      <a:pos x="T4" y="T5"/>
                    </a:cxn>
                    <a:cxn ang="0">
                      <a:pos x="T6" y="T7"/>
                    </a:cxn>
                    <a:cxn ang="0">
                      <a:pos x="T8" y="T9"/>
                    </a:cxn>
                  </a:cxnLst>
                  <a:rect l="0" t="0" r="r" b="b"/>
                  <a:pathLst>
                    <a:path w="11" h="11">
                      <a:moveTo>
                        <a:pt x="11" y="0"/>
                      </a:moveTo>
                      <a:cubicBezTo>
                        <a:pt x="1" y="0"/>
                        <a:pt x="1" y="0"/>
                        <a:pt x="1" y="0"/>
                      </a:cubicBezTo>
                      <a:cubicBezTo>
                        <a:pt x="1" y="3"/>
                        <a:pt x="1" y="7"/>
                        <a:pt x="0" y="11"/>
                      </a:cubicBezTo>
                      <a:cubicBezTo>
                        <a:pt x="10" y="11"/>
                        <a:pt x="10" y="11"/>
                        <a:pt x="10" y="11"/>
                      </a:cubicBezTo>
                      <a:cubicBezTo>
                        <a:pt x="10" y="7"/>
                        <a:pt x="11" y="3"/>
                        <a:pt x="11" y="0"/>
                      </a:cubicBezTo>
                      <a:close/>
                    </a:path>
                  </a:pathLst>
                </a:custGeom>
                <a:solidFill>
                  <a:srgbClr val="FFBF3F"/>
                </a:solidFill>
                <a:ln>
                  <a:noFill/>
                </a:ln>
                <a:extLst>
                  <a:ext uri="{91240B29-F687-4F45-9708-019B960494DF}">
                    <a14:hiddenLine xmlns:a14="http://schemas.microsoft.com/office/drawing/2010/main" w="9525">
                      <a:solidFill>
                        <a:srgbClr val="000000"/>
                      </a:solidFill>
                      <a:round/>
                    </a14:hiddenLine>
                  </a:ext>
                </a:extLst>
              </p:spPr>
              <p:txBody>
                <a:bodyPr/>
                <a:lstStyle/>
                <a:p>
                  <a:pPr defTabSz="913765">
                    <a:defRPr/>
                  </a:pPr>
                  <a:endParaRPr lang="en-US" sz="2400"/>
                </a:p>
              </p:txBody>
            </p:sp>
            <p:sp>
              <p:nvSpPr>
                <p:cNvPr id="99" name="Freeform 48"/>
                <p:cNvSpPr/>
                <p:nvPr/>
              </p:nvSpPr>
              <p:spPr bwMode="auto">
                <a:xfrm>
                  <a:off x="1401011" y="998049"/>
                  <a:ext cx="41275" cy="41275"/>
                </a:xfrm>
                <a:custGeom>
                  <a:avLst/>
                  <a:gdLst>
                    <a:gd name="T0" fmla="*/ 2 w 11"/>
                    <a:gd name="T1" fmla="*/ 11 h 11"/>
                    <a:gd name="T2" fmla="*/ 11 w 11"/>
                    <a:gd name="T3" fmla="*/ 11 h 11"/>
                    <a:gd name="T4" fmla="*/ 10 w 11"/>
                    <a:gd name="T5" fmla="*/ 0 h 11"/>
                    <a:gd name="T6" fmla="*/ 0 w 11"/>
                    <a:gd name="T7" fmla="*/ 0 h 11"/>
                    <a:gd name="T8" fmla="*/ 2 w 11"/>
                    <a:gd name="T9" fmla="*/ 11 h 11"/>
                  </a:gdLst>
                  <a:ahLst/>
                  <a:cxnLst>
                    <a:cxn ang="0">
                      <a:pos x="T0" y="T1"/>
                    </a:cxn>
                    <a:cxn ang="0">
                      <a:pos x="T2" y="T3"/>
                    </a:cxn>
                    <a:cxn ang="0">
                      <a:pos x="T4" y="T5"/>
                    </a:cxn>
                    <a:cxn ang="0">
                      <a:pos x="T6" y="T7"/>
                    </a:cxn>
                    <a:cxn ang="0">
                      <a:pos x="T8" y="T9"/>
                    </a:cxn>
                  </a:cxnLst>
                  <a:rect l="0" t="0" r="r" b="b"/>
                  <a:pathLst>
                    <a:path w="11" h="11">
                      <a:moveTo>
                        <a:pt x="2" y="11"/>
                      </a:moveTo>
                      <a:cubicBezTo>
                        <a:pt x="11" y="11"/>
                        <a:pt x="11" y="11"/>
                        <a:pt x="11" y="11"/>
                      </a:cubicBezTo>
                      <a:cubicBezTo>
                        <a:pt x="11" y="7"/>
                        <a:pt x="10" y="3"/>
                        <a:pt x="10" y="0"/>
                      </a:cubicBezTo>
                      <a:cubicBezTo>
                        <a:pt x="0" y="0"/>
                        <a:pt x="0" y="0"/>
                        <a:pt x="0" y="0"/>
                      </a:cubicBezTo>
                      <a:cubicBezTo>
                        <a:pt x="1" y="3"/>
                        <a:pt x="1" y="7"/>
                        <a:pt x="2" y="11"/>
                      </a:cubicBezTo>
                      <a:close/>
                    </a:path>
                  </a:pathLst>
                </a:custGeom>
                <a:solidFill>
                  <a:srgbClr val="FFBF3F"/>
                </a:solidFill>
                <a:ln>
                  <a:noFill/>
                </a:ln>
                <a:extLst>
                  <a:ext uri="{91240B29-F687-4F45-9708-019B960494DF}">
                    <a14:hiddenLine xmlns:a14="http://schemas.microsoft.com/office/drawing/2010/main" w="9525">
                      <a:solidFill>
                        <a:srgbClr val="000000"/>
                      </a:solidFill>
                      <a:round/>
                    </a14:hiddenLine>
                  </a:ext>
                </a:extLst>
              </p:spPr>
              <p:txBody>
                <a:bodyPr/>
                <a:lstStyle/>
                <a:p>
                  <a:pPr defTabSz="913765">
                    <a:defRPr/>
                  </a:pPr>
                  <a:endParaRPr lang="en-US" sz="2400"/>
                </a:p>
              </p:txBody>
            </p:sp>
            <p:sp>
              <p:nvSpPr>
                <p:cNvPr id="100" name="Rectangle 49"/>
                <p:cNvSpPr>
                  <a:spLocks noChangeArrowheads="1"/>
                </p:cNvSpPr>
                <p:nvPr/>
              </p:nvSpPr>
              <p:spPr bwMode="auto">
                <a:xfrm>
                  <a:off x="1185111" y="998049"/>
                  <a:ext cx="34925" cy="41275"/>
                </a:xfrm>
                <a:prstGeom prst="rect">
                  <a:avLst/>
                </a:prstGeom>
                <a:solidFill>
                  <a:srgbClr val="FFBF3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913765">
                    <a:defRPr/>
                  </a:pPr>
                  <a:endParaRPr lang="en-US" sz="2400"/>
                </a:p>
              </p:txBody>
            </p:sp>
            <p:sp>
              <p:nvSpPr>
                <p:cNvPr id="101" name="Freeform 50"/>
                <p:cNvSpPr/>
                <p:nvPr/>
              </p:nvSpPr>
              <p:spPr bwMode="auto">
                <a:xfrm>
                  <a:off x="951748" y="1179024"/>
                  <a:ext cx="41275" cy="41275"/>
                </a:xfrm>
                <a:custGeom>
                  <a:avLst/>
                  <a:gdLst>
                    <a:gd name="T0" fmla="*/ 11 w 11"/>
                    <a:gd name="T1" fmla="*/ 0 h 11"/>
                    <a:gd name="T2" fmla="*/ 1 w 11"/>
                    <a:gd name="T3" fmla="*/ 0 h 11"/>
                    <a:gd name="T4" fmla="*/ 0 w 11"/>
                    <a:gd name="T5" fmla="*/ 11 h 11"/>
                    <a:gd name="T6" fmla="*/ 10 w 11"/>
                    <a:gd name="T7" fmla="*/ 11 h 11"/>
                    <a:gd name="T8" fmla="*/ 11 w 11"/>
                    <a:gd name="T9" fmla="*/ 0 h 11"/>
                  </a:gdLst>
                  <a:ahLst/>
                  <a:cxnLst>
                    <a:cxn ang="0">
                      <a:pos x="T0" y="T1"/>
                    </a:cxn>
                    <a:cxn ang="0">
                      <a:pos x="T2" y="T3"/>
                    </a:cxn>
                    <a:cxn ang="0">
                      <a:pos x="T4" y="T5"/>
                    </a:cxn>
                    <a:cxn ang="0">
                      <a:pos x="T6" y="T7"/>
                    </a:cxn>
                    <a:cxn ang="0">
                      <a:pos x="T8" y="T9"/>
                    </a:cxn>
                  </a:cxnLst>
                  <a:rect l="0" t="0" r="r" b="b"/>
                  <a:pathLst>
                    <a:path w="11" h="11">
                      <a:moveTo>
                        <a:pt x="11" y="0"/>
                      </a:moveTo>
                      <a:cubicBezTo>
                        <a:pt x="1" y="0"/>
                        <a:pt x="1" y="0"/>
                        <a:pt x="1" y="0"/>
                      </a:cubicBezTo>
                      <a:cubicBezTo>
                        <a:pt x="1" y="4"/>
                        <a:pt x="1" y="7"/>
                        <a:pt x="0" y="11"/>
                      </a:cubicBezTo>
                      <a:cubicBezTo>
                        <a:pt x="10" y="11"/>
                        <a:pt x="10" y="11"/>
                        <a:pt x="10" y="11"/>
                      </a:cubicBezTo>
                      <a:cubicBezTo>
                        <a:pt x="10" y="7"/>
                        <a:pt x="11" y="4"/>
                        <a:pt x="11" y="0"/>
                      </a:cubicBezTo>
                      <a:close/>
                    </a:path>
                  </a:pathLst>
                </a:custGeom>
                <a:solidFill>
                  <a:srgbClr val="FFBF3F"/>
                </a:solidFill>
                <a:ln>
                  <a:noFill/>
                </a:ln>
                <a:extLst>
                  <a:ext uri="{91240B29-F687-4F45-9708-019B960494DF}">
                    <a14:hiddenLine xmlns:a14="http://schemas.microsoft.com/office/drawing/2010/main" w="9525">
                      <a:solidFill>
                        <a:srgbClr val="000000"/>
                      </a:solidFill>
                      <a:round/>
                    </a14:hiddenLine>
                  </a:ext>
                </a:extLst>
              </p:spPr>
              <p:txBody>
                <a:bodyPr/>
                <a:lstStyle/>
                <a:p>
                  <a:pPr defTabSz="913765">
                    <a:defRPr/>
                  </a:pPr>
                  <a:endParaRPr lang="en-US" sz="2400"/>
                </a:p>
              </p:txBody>
            </p:sp>
            <p:sp>
              <p:nvSpPr>
                <p:cNvPr id="102" name="Freeform 51"/>
                <p:cNvSpPr/>
                <p:nvPr/>
              </p:nvSpPr>
              <p:spPr bwMode="auto">
                <a:xfrm>
                  <a:off x="1420061" y="1179024"/>
                  <a:ext cx="41275" cy="41275"/>
                </a:xfrm>
                <a:custGeom>
                  <a:avLst/>
                  <a:gdLst>
                    <a:gd name="T0" fmla="*/ 1 w 11"/>
                    <a:gd name="T1" fmla="*/ 11 h 11"/>
                    <a:gd name="T2" fmla="*/ 11 w 11"/>
                    <a:gd name="T3" fmla="*/ 11 h 11"/>
                    <a:gd name="T4" fmla="*/ 10 w 11"/>
                    <a:gd name="T5" fmla="*/ 0 h 11"/>
                    <a:gd name="T6" fmla="*/ 0 w 11"/>
                    <a:gd name="T7" fmla="*/ 0 h 11"/>
                    <a:gd name="T8" fmla="*/ 1 w 11"/>
                    <a:gd name="T9" fmla="*/ 11 h 11"/>
                  </a:gdLst>
                  <a:ahLst/>
                  <a:cxnLst>
                    <a:cxn ang="0">
                      <a:pos x="T0" y="T1"/>
                    </a:cxn>
                    <a:cxn ang="0">
                      <a:pos x="T2" y="T3"/>
                    </a:cxn>
                    <a:cxn ang="0">
                      <a:pos x="T4" y="T5"/>
                    </a:cxn>
                    <a:cxn ang="0">
                      <a:pos x="T6" y="T7"/>
                    </a:cxn>
                    <a:cxn ang="0">
                      <a:pos x="T8" y="T9"/>
                    </a:cxn>
                  </a:cxnLst>
                  <a:rect l="0" t="0" r="r" b="b"/>
                  <a:pathLst>
                    <a:path w="11" h="11">
                      <a:moveTo>
                        <a:pt x="1" y="11"/>
                      </a:moveTo>
                      <a:cubicBezTo>
                        <a:pt x="11" y="11"/>
                        <a:pt x="11" y="11"/>
                        <a:pt x="11" y="11"/>
                      </a:cubicBezTo>
                      <a:cubicBezTo>
                        <a:pt x="11" y="7"/>
                        <a:pt x="10" y="4"/>
                        <a:pt x="10" y="0"/>
                      </a:cubicBezTo>
                      <a:cubicBezTo>
                        <a:pt x="0" y="0"/>
                        <a:pt x="0" y="0"/>
                        <a:pt x="0" y="0"/>
                      </a:cubicBezTo>
                      <a:cubicBezTo>
                        <a:pt x="1" y="4"/>
                        <a:pt x="1" y="7"/>
                        <a:pt x="1" y="11"/>
                      </a:cubicBezTo>
                      <a:close/>
                    </a:path>
                  </a:pathLst>
                </a:custGeom>
                <a:solidFill>
                  <a:srgbClr val="FFBF3F"/>
                </a:solidFill>
                <a:ln>
                  <a:noFill/>
                </a:ln>
                <a:extLst>
                  <a:ext uri="{91240B29-F687-4F45-9708-019B960494DF}">
                    <a14:hiddenLine xmlns:a14="http://schemas.microsoft.com/office/drawing/2010/main" w="9525">
                      <a:solidFill>
                        <a:srgbClr val="000000"/>
                      </a:solidFill>
                      <a:round/>
                    </a14:hiddenLine>
                  </a:ext>
                </a:extLst>
              </p:spPr>
              <p:txBody>
                <a:bodyPr/>
                <a:lstStyle/>
                <a:p>
                  <a:pPr defTabSz="913765">
                    <a:defRPr/>
                  </a:pPr>
                  <a:endParaRPr lang="en-US" sz="2400"/>
                </a:p>
              </p:txBody>
            </p:sp>
            <p:sp>
              <p:nvSpPr>
                <p:cNvPr id="103" name="Rectangle 52"/>
                <p:cNvSpPr>
                  <a:spLocks noChangeArrowheads="1"/>
                </p:cNvSpPr>
                <p:nvPr/>
              </p:nvSpPr>
              <p:spPr bwMode="auto">
                <a:xfrm>
                  <a:off x="1185111" y="1179024"/>
                  <a:ext cx="34925" cy="41275"/>
                </a:xfrm>
                <a:prstGeom prst="rect">
                  <a:avLst/>
                </a:prstGeom>
                <a:solidFill>
                  <a:srgbClr val="FFBF3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913765">
                    <a:defRPr/>
                  </a:pPr>
                  <a:endParaRPr lang="en-US" sz="2400"/>
                </a:p>
              </p:txBody>
            </p:sp>
            <p:sp>
              <p:nvSpPr>
                <p:cNvPr id="104" name="Freeform 53"/>
                <p:cNvSpPr/>
                <p:nvPr/>
              </p:nvSpPr>
              <p:spPr bwMode="auto">
                <a:xfrm>
                  <a:off x="943810" y="1340950"/>
                  <a:ext cx="38100" cy="41275"/>
                </a:xfrm>
                <a:custGeom>
                  <a:avLst/>
                  <a:gdLst>
                    <a:gd name="T0" fmla="*/ 10 w 10"/>
                    <a:gd name="T1" fmla="*/ 0 h 11"/>
                    <a:gd name="T2" fmla="*/ 0 w 10"/>
                    <a:gd name="T3" fmla="*/ 0 h 11"/>
                    <a:gd name="T4" fmla="*/ 0 w 10"/>
                    <a:gd name="T5" fmla="*/ 11 h 11"/>
                    <a:gd name="T6" fmla="*/ 9 w 10"/>
                    <a:gd name="T7" fmla="*/ 11 h 11"/>
                    <a:gd name="T8" fmla="*/ 10 w 10"/>
                    <a:gd name="T9" fmla="*/ 0 h 11"/>
                  </a:gdLst>
                  <a:ahLst/>
                  <a:cxnLst>
                    <a:cxn ang="0">
                      <a:pos x="T0" y="T1"/>
                    </a:cxn>
                    <a:cxn ang="0">
                      <a:pos x="T2" y="T3"/>
                    </a:cxn>
                    <a:cxn ang="0">
                      <a:pos x="T4" y="T5"/>
                    </a:cxn>
                    <a:cxn ang="0">
                      <a:pos x="T6" y="T7"/>
                    </a:cxn>
                    <a:cxn ang="0">
                      <a:pos x="T8" y="T9"/>
                    </a:cxn>
                  </a:cxnLst>
                  <a:rect l="0" t="0" r="r" b="b"/>
                  <a:pathLst>
                    <a:path w="10" h="11">
                      <a:moveTo>
                        <a:pt x="10" y="0"/>
                      </a:moveTo>
                      <a:cubicBezTo>
                        <a:pt x="0" y="0"/>
                        <a:pt x="0" y="0"/>
                        <a:pt x="0" y="0"/>
                      </a:cubicBezTo>
                      <a:cubicBezTo>
                        <a:pt x="0" y="3"/>
                        <a:pt x="0" y="7"/>
                        <a:pt x="0" y="11"/>
                      </a:cubicBezTo>
                      <a:cubicBezTo>
                        <a:pt x="9" y="11"/>
                        <a:pt x="9" y="11"/>
                        <a:pt x="9" y="11"/>
                      </a:cubicBezTo>
                      <a:cubicBezTo>
                        <a:pt x="9" y="7"/>
                        <a:pt x="10" y="3"/>
                        <a:pt x="10" y="0"/>
                      </a:cubicBezTo>
                      <a:close/>
                    </a:path>
                  </a:pathLst>
                </a:custGeom>
                <a:solidFill>
                  <a:srgbClr val="FFBF3F"/>
                </a:solidFill>
                <a:ln>
                  <a:noFill/>
                </a:ln>
                <a:extLst>
                  <a:ext uri="{91240B29-F687-4F45-9708-019B960494DF}">
                    <a14:hiddenLine xmlns:a14="http://schemas.microsoft.com/office/drawing/2010/main" w="9525">
                      <a:solidFill>
                        <a:srgbClr val="000000"/>
                      </a:solidFill>
                      <a:round/>
                    </a14:hiddenLine>
                  </a:ext>
                </a:extLst>
              </p:spPr>
              <p:txBody>
                <a:bodyPr/>
                <a:lstStyle/>
                <a:p>
                  <a:pPr defTabSz="913765">
                    <a:defRPr/>
                  </a:pPr>
                  <a:endParaRPr lang="en-US" sz="2400"/>
                </a:p>
              </p:txBody>
            </p:sp>
            <p:sp>
              <p:nvSpPr>
                <p:cNvPr id="105" name="Freeform 54"/>
                <p:cNvSpPr/>
                <p:nvPr/>
              </p:nvSpPr>
              <p:spPr bwMode="auto">
                <a:xfrm>
                  <a:off x="1434349" y="1340950"/>
                  <a:ext cx="38100" cy="41275"/>
                </a:xfrm>
                <a:custGeom>
                  <a:avLst/>
                  <a:gdLst>
                    <a:gd name="T0" fmla="*/ 0 w 10"/>
                    <a:gd name="T1" fmla="*/ 11 h 11"/>
                    <a:gd name="T2" fmla="*/ 10 w 10"/>
                    <a:gd name="T3" fmla="*/ 11 h 11"/>
                    <a:gd name="T4" fmla="*/ 9 w 10"/>
                    <a:gd name="T5" fmla="*/ 0 h 11"/>
                    <a:gd name="T6" fmla="*/ 0 w 10"/>
                    <a:gd name="T7" fmla="*/ 0 h 11"/>
                    <a:gd name="T8" fmla="*/ 0 w 10"/>
                    <a:gd name="T9" fmla="*/ 11 h 11"/>
                  </a:gdLst>
                  <a:ahLst/>
                  <a:cxnLst>
                    <a:cxn ang="0">
                      <a:pos x="T0" y="T1"/>
                    </a:cxn>
                    <a:cxn ang="0">
                      <a:pos x="T2" y="T3"/>
                    </a:cxn>
                    <a:cxn ang="0">
                      <a:pos x="T4" y="T5"/>
                    </a:cxn>
                    <a:cxn ang="0">
                      <a:pos x="T6" y="T7"/>
                    </a:cxn>
                    <a:cxn ang="0">
                      <a:pos x="T8" y="T9"/>
                    </a:cxn>
                  </a:cxnLst>
                  <a:rect l="0" t="0" r="r" b="b"/>
                  <a:pathLst>
                    <a:path w="10" h="11">
                      <a:moveTo>
                        <a:pt x="0" y="11"/>
                      </a:moveTo>
                      <a:cubicBezTo>
                        <a:pt x="10" y="11"/>
                        <a:pt x="10" y="11"/>
                        <a:pt x="10" y="11"/>
                      </a:cubicBezTo>
                      <a:cubicBezTo>
                        <a:pt x="10" y="7"/>
                        <a:pt x="9" y="3"/>
                        <a:pt x="9" y="0"/>
                      </a:cubicBezTo>
                      <a:cubicBezTo>
                        <a:pt x="0" y="0"/>
                        <a:pt x="0" y="0"/>
                        <a:pt x="0" y="0"/>
                      </a:cubicBezTo>
                      <a:cubicBezTo>
                        <a:pt x="0" y="3"/>
                        <a:pt x="0" y="7"/>
                        <a:pt x="0" y="11"/>
                      </a:cubicBezTo>
                      <a:close/>
                    </a:path>
                  </a:pathLst>
                </a:custGeom>
                <a:solidFill>
                  <a:srgbClr val="FFBF3F"/>
                </a:solidFill>
                <a:ln>
                  <a:noFill/>
                </a:ln>
                <a:extLst>
                  <a:ext uri="{91240B29-F687-4F45-9708-019B960494DF}">
                    <a14:hiddenLine xmlns:a14="http://schemas.microsoft.com/office/drawing/2010/main" w="9525">
                      <a:solidFill>
                        <a:srgbClr val="000000"/>
                      </a:solidFill>
                      <a:round/>
                    </a14:hiddenLine>
                  </a:ext>
                </a:extLst>
              </p:spPr>
              <p:txBody>
                <a:bodyPr/>
                <a:lstStyle/>
                <a:p>
                  <a:pPr defTabSz="913765">
                    <a:defRPr/>
                  </a:pPr>
                  <a:endParaRPr lang="en-US" sz="2400"/>
                </a:p>
              </p:txBody>
            </p:sp>
            <p:sp>
              <p:nvSpPr>
                <p:cNvPr id="106" name="Rectangle 55"/>
                <p:cNvSpPr>
                  <a:spLocks noChangeArrowheads="1"/>
                </p:cNvSpPr>
                <p:nvPr/>
              </p:nvSpPr>
              <p:spPr bwMode="auto">
                <a:xfrm>
                  <a:off x="1185111" y="1340950"/>
                  <a:ext cx="34925" cy="41275"/>
                </a:xfrm>
                <a:prstGeom prst="rect">
                  <a:avLst/>
                </a:prstGeom>
                <a:solidFill>
                  <a:srgbClr val="FFBF3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913765">
                    <a:defRPr/>
                  </a:pPr>
                  <a:endParaRPr lang="en-US" sz="2400"/>
                </a:p>
              </p:txBody>
            </p:sp>
            <p:sp>
              <p:nvSpPr>
                <p:cNvPr id="107" name="Freeform 56"/>
                <p:cNvSpPr/>
                <p:nvPr/>
              </p:nvSpPr>
              <p:spPr bwMode="auto">
                <a:xfrm>
                  <a:off x="935873" y="1521925"/>
                  <a:ext cx="34925" cy="41275"/>
                </a:xfrm>
                <a:custGeom>
                  <a:avLst/>
                  <a:gdLst>
                    <a:gd name="T0" fmla="*/ 9 w 9"/>
                    <a:gd name="T1" fmla="*/ 0 h 11"/>
                    <a:gd name="T2" fmla="*/ 0 w 9"/>
                    <a:gd name="T3" fmla="*/ 0 h 11"/>
                    <a:gd name="T4" fmla="*/ 0 w 9"/>
                    <a:gd name="T5" fmla="*/ 11 h 11"/>
                    <a:gd name="T6" fmla="*/ 9 w 9"/>
                    <a:gd name="T7" fmla="*/ 11 h 11"/>
                    <a:gd name="T8" fmla="*/ 9 w 9"/>
                    <a:gd name="T9" fmla="*/ 0 h 11"/>
                  </a:gdLst>
                  <a:ahLst/>
                  <a:cxnLst>
                    <a:cxn ang="0">
                      <a:pos x="T0" y="T1"/>
                    </a:cxn>
                    <a:cxn ang="0">
                      <a:pos x="T2" y="T3"/>
                    </a:cxn>
                    <a:cxn ang="0">
                      <a:pos x="T4" y="T5"/>
                    </a:cxn>
                    <a:cxn ang="0">
                      <a:pos x="T6" y="T7"/>
                    </a:cxn>
                    <a:cxn ang="0">
                      <a:pos x="T8" y="T9"/>
                    </a:cxn>
                  </a:cxnLst>
                  <a:rect l="0" t="0" r="r" b="b"/>
                  <a:pathLst>
                    <a:path w="9" h="11">
                      <a:moveTo>
                        <a:pt x="9" y="0"/>
                      </a:moveTo>
                      <a:cubicBezTo>
                        <a:pt x="0" y="0"/>
                        <a:pt x="0" y="0"/>
                        <a:pt x="0" y="0"/>
                      </a:cubicBezTo>
                      <a:cubicBezTo>
                        <a:pt x="0" y="4"/>
                        <a:pt x="0" y="7"/>
                        <a:pt x="0" y="11"/>
                      </a:cubicBezTo>
                      <a:cubicBezTo>
                        <a:pt x="9" y="11"/>
                        <a:pt x="9" y="11"/>
                        <a:pt x="9" y="11"/>
                      </a:cubicBezTo>
                      <a:cubicBezTo>
                        <a:pt x="9" y="7"/>
                        <a:pt x="9" y="4"/>
                        <a:pt x="9" y="0"/>
                      </a:cubicBezTo>
                      <a:close/>
                    </a:path>
                  </a:pathLst>
                </a:custGeom>
                <a:solidFill>
                  <a:srgbClr val="FFBF3F"/>
                </a:solidFill>
                <a:ln>
                  <a:noFill/>
                </a:ln>
                <a:extLst>
                  <a:ext uri="{91240B29-F687-4F45-9708-019B960494DF}">
                    <a14:hiddenLine xmlns:a14="http://schemas.microsoft.com/office/drawing/2010/main" w="9525">
                      <a:solidFill>
                        <a:srgbClr val="000000"/>
                      </a:solidFill>
                      <a:round/>
                    </a14:hiddenLine>
                  </a:ext>
                </a:extLst>
              </p:spPr>
              <p:txBody>
                <a:bodyPr/>
                <a:lstStyle/>
                <a:p>
                  <a:pPr defTabSz="913765">
                    <a:defRPr/>
                  </a:pPr>
                  <a:endParaRPr lang="en-US" sz="2400"/>
                </a:p>
              </p:txBody>
            </p:sp>
            <p:sp>
              <p:nvSpPr>
                <p:cNvPr id="108" name="Freeform 57"/>
                <p:cNvSpPr/>
                <p:nvPr/>
              </p:nvSpPr>
              <p:spPr bwMode="auto">
                <a:xfrm>
                  <a:off x="1442286" y="1521925"/>
                  <a:ext cx="38100" cy="41275"/>
                </a:xfrm>
                <a:custGeom>
                  <a:avLst/>
                  <a:gdLst>
                    <a:gd name="T0" fmla="*/ 0 w 10"/>
                    <a:gd name="T1" fmla="*/ 11 h 11"/>
                    <a:gd name="T2" fmla="*/ 10 w 10"/>
                    <a:gd name="T3" fmla="*/ 11 h 11"/>
                    <a:gd name="T4" fmla="*/ 9 w 10"/>
                    <a:gd name="T5" fmla="*/ 0 h 11"/>
                    <a:gd name="T6" fmla="*/ 0 w 10"/>
                    <a:gd name="T7" fmla="*/ 0 h 11"/>
                    <a:gd name="T8" fmla="*/ 0 w 10"/>
                    <a:gd name="T9" fmla="*/ 11 h 11"/>
                  </a:gdLst>
                  <a:ahLst/>
                  <a:cxnLst>
                    <a:cxn ang="0">
                      <a:pos x="T0" y="T1"/>
                    </a:cxn>
                    <a:cxn ang="0">
                      <a:pos x="T2" y="T3"/>
                    </a:cxn>
                    <a:cxn ang="0">
                      <a:pos x="T4" y="T5"/>
                    </a:cxn>
                    <a:cxn ang="0">
                      <a:pos x="T6" y="T7"/>
                    </a:cxn>
                    <a:cxn ang="0">
                      <a:pos x="T8" y="T9"/>
                    </a:cxn>
                  </a:cxnLst>
                  <a:rect l="0" t="0" r="r" b="b"/>
                  <a:pathLst>
                    <a:path w="10" h="11">
                      <a:moveTo>
                        <a:pt x="0" y="11"/>
                      </a:moveTo>
                      <a:cubicBezTo>
                        <a:pt x="10" y="11"/>
                        <a:pt x="10" y="11"/>
                        <a:pt x="10" y="11"/>
                      </a:cubicBezTo>
                      <a:cubicBezTo>
                        <a:pt x="10" y="7"/>
                        <a:pt x="9" y="4"/>
                        <a:pt x="9" y="0"/>
                      </a:cubicBezTo>
                      <a:cubicBezTo>
                        <a:pt x="0" y="0"/>
                        <a:pt x="0" y="0"/>
                        <a:pt x="0" y="0"/>
                      </a:cubicBezTo>
                      <a:cubicBezTo>
                        <a:pt x="0" y="4"/>
                        <a:pt x="0" y="7"/>
                        <a:pt x="0" y="11"/>
                      </a:cubicBezTo>
                      <a:close/>
                    </a:path>
                  </a:pathLst>
                </a:custGeom>
                <a:solidFill>
                  <a:srgbClr val="FFBF3F"/>
                </a:solidFill>
                <a:ln>
                  <a:noFill/>
                </a:ln>
                <a:extLst>
                  <a:ext uri="{91240B29-F687-4F45-9708-019B960494DF}">
                    <a14:hiddenLine xmlns:a14="http://schemas.microsoft.com/office/drawing/2010/main" w="9525">
                      <a:solidFill>
                        <a:srgbClr val="000000"/>
                      </a:solidFill>
                      <a:round/>
                    </a14:hiddenLine>
                  </a:ext>
                </a:extLst>
              </p:spPr>
              <p:txBody>
                <a:bodyPr/>
                <a:lstStyle/>
                <a:p>
                  <a:pPr defTabSz="913765">
                    <a:defRPr/>
                  </a:pPr>
                  <a:endParaRPr lang="en-US" sz="2400"/>
                </a:p>
              </p:txBody>
            </p:sp>
            <p:sp>
              <p:nvSpPr>
                <p:cNvPr id="109" name="Rectangle 58"/>
                <p:cNvSpPr>
                  <a:spLocks noChangeArrowheads="1"/>
                </p:cNvSpPr>
                <p:nvPr/>
              </p:nvSpPr>
              <p:spPr bwMode="auto">
                <a:xfrm>
                  <a:off x="1185111" y="1521925"/>
                  <a:ext cx="34925" cy="41275"/>
                </a:xfrm>
                <a:prstGeom prst="rect">
                  <a:avLst/>
                </a:prstGeom>
                <a:solidFill>
                  <a:srgbClr val="FFBF3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913765">
                    <a:defRPr/>
                  </a:pPr>
                  <a:endParaRPr lang="en-US" sz="2400"/>
                </a:p>
              </p:txBody>
            </p:sp>
            <p:sp>
              <p:nvSpPr>
                <p:cNvPr id="110" name="Rectangle 59"/>
                <p:cNvSpPr>
                  <a:spLocks noChangeArrowheads="1"/>
                </p:cNvSpPr>
                <p:nvPr/>
              </p:nvSpPr>
              <p:spPr bwMode="auto">
                <a:xfrm>
                  <a:off x="1185111" y="1709250"/>
                  <a:ext cx="34925" cy="41275"/>
                </a:xfrm>
                <a:prstGeom prst="rect">
                  <a:avLst/>
                </a:prstGeom>
                <a:solidFill>
                  <a:srgbClr val="FFBF3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913765">
                    <a:defRPr/>
                  </a:pPr>
                  <a:endParaRPr lang="en-US" sz="2400"/>
                </a:p>
              </p:txBody>
            </p:sp>
          </p:grpSp>
        </p:grpSp>
      </p:grpSp>
      <p:grpSp>
        <p:nvGrpSpPr>
          <p:cNvPr id="28" name="Group 27"/>
          <p:cNvGrpSpPr/>
          <p:nvPr/>
        </p:nvGrpSpPr>
        <p:grpSpPr bwMode="auto">
          <a:xfrm>
            <a:off x="6467362" y="1771651"/>
            <a:ext cx="2034547" cy="2035176"/>
            <a:chOff x="6467105" y="1771650"/>
            <a:chExt cx="2035149" cy="2035149"/>
          </a:xfrm>
        </p:grpSpPr>
        <p:sp>
          <p:nvSpPr>
            <p:cNvPr id="12" name="Oval 11"/>
            <p:cNvSpPr/>
            <p:nvPr/>
          </p:nvSpPr>
          <p:spPr>
            <a:xfrm flipH="1">
              <a:off x="6467105" y="1771650"/>
              <a:ext cx="2035149" cy="2035149"/>
            </a:xfrm>
            <a:prstGeom prst="ellipse">
              <a:avLst/>
            </a:prstGeom>
            <a:noFill/>
            <a:ln w="12700">
              <a:solidFill>
                <a:srgbClr val="79B84B"/>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912495" fontAlgn="base">
                <a:spcBef>
                  <a:spcPct val="0"/>
                </a:spcBef>
                <a:spcAft>
                  <a:spcPct val="0"/>
                </a:spcAft>
                <a:defRPr>
                  <a:solidFill>
                    <a:schemeClr val="tx1"/>
                  </a:solidFill>
                  <a:latin typeface="Calibri" panose="020F0502020204030204" pitchFamily="34" charset="0"/>
                </a:defRPr>
              </a:lvl6pPr>
              <a:lvl7pPr marL="2971800" indent="-228600" defTabSz="912495" fontAlgn="base">
                <a:spcBef>
                  <a:spcPct val="0"/>
                </a:spcBef>
                <a:spcAft>
                  <a:spcPct val="0"/>
                </a:spcAft>
                <a:defRPr>
                  <a:solidFill>
                    <a:schemeClr val="tx1"/>
                  </a:solidFill>
                  <a:latin typeface="Calibri" panose="020F0502020204030204" pitchFamily="34" charset="0"/>
                </a:defRPr>
              </a:lvl7pPr>
              <a:lvl8pPr marL="3429000" indent="-228600" defTabSz="912495" fontAlgn="base">
                <a:spcBef>
                  <a:spcPct val="0"/>
                </a:spcBef>
                <a:spcAft>
                  <a:spcPct val="0"/>
                </a:spcAft>
                <a:defRPr>
                  <a:solidFill>
                    <a:schemeClr val="tx1"/>
                  </a:solidFill>
                  <a:latin typeface="Calibri" panose="020F0502020204030204" pitchFamily="34" charset="0"/>
                </a:defRPr>
              </a:lvl8pPr>
              <a:lvl9pPr marL="3886200" indent="-228600" defTabSz="912495" fontAlgn="base">
                <a:spcBef>
                  <a:spcPct val="0"/>
                </a:spcBef>
                <a:spcAft>
                  <a:spcPct val="0"/>
                </a:spcAft>
                <a:defRPr>
                  <a:solidFill>
                    <a:schemeClr val="tx1"/>
                  </a:solidFill>
                  <a:latin typeface="Calibri" panose="020F0502020204030204" pitchFamily="34" charset="0"/>
                </a:defRPr>
              </a:lvl9pPr>
            </a:lstStyle>
            <a:p>
              <a:pPr algn="ctr" eaLnBrk="1" hangingPunct="1"/>
              <a:endParaRPr lang="zh-CN" altLang="zh-CN" sz="2400">
                <a:solidFill>
                  <a:srgbClr val="FFFFFF"/>
                </a:solidFill>
              </a:endParaRPr>
            </a:p>
          </p:txBody>
        </p:sp>
        <p:sp>
          <p:nvSpPr>
            <p:cNvPr id="111" name="Shape 731"/>
            <p:cNvSpPr/>
            <p:nvPr/>
          </p:nvSpPr>
          <p:spPr>
            <a:xfrm>
              <a:off x="7168771" y="2373305"/>
              <a:ext cx="661980" cy="833426"/>
            </a:xfrm>
            <a:custGeom>
              <a:avLst/>
              <a:gdLst/>
              <a:ahLst/>
              <a:cxnLst>
                <a:cxn ang="0">
                  <a:pos x="wd2" y="hd2"/>
                </a:cxn>
                <a:cxn ang="5400000">
                  <a:pos x="wd2" y="hd2"/>
                </a:cxn>
                <a:cxn ang="10800000">
                  <a:pos x="wd2" y="hd2"/>
                </a:cxn>
                <a:cxn ang="16200000">
                  <a:pos x="wd2" y="hd2"/>
                </a:cxn>
              </a:cxnLst>
              <a:rect l="0" t="0" r="r" b="b"/>
              <a:pathLst>
                <a:path w="21600" h="21600" extrusionOk="0">
                  <a:moveTo>
                    <a:pt x="10799" y="0"/>
                  </a:moveTo>
                  <a:cubicBezTo>
                    <a:pt x="4836" y="0"/>
                    <a:pt x="0" y="1447"/>
                    <a:pt x="0" y="3231"/>
                  </a:cubicBezTo>
                  <a:lnTo>
                    <a:pt x="0" y="4776"/>
                  </a:lnTo>
                  <a:cubicBezTo>
                    <a:pt x="0" y="6669"/>
                    <a:pt x="4836" y="8203"/>
                    <a:pt x="10799" y="8203"/>
                  </a:cubicBezTo>
                  <a:cubicBezTo>
                    <a:pt x="16764" y="8203"/>
                    <a:pt x="21600" y="6669"/>
                    <a:pt x="21600" y="4776"/>
                  </a:cubicBezTo>
                  <a:lnTo>
                    <a:pt x="21600" y="3231"/>
                  </a:lnTo>
                  <a:cubicBezTo>
                    <a:pt x="21600" y="1447"/>
                    <a:pt x="16764" y="0"/>
                    <a:pt x="10799" y="0"/>
                  </a:cubicBezTo>
                  <a:close/>
                  <a:moveTo>
                    <a:pt x="21195" y="8008"/>
                  </a:moveTo>
                  <a:cubicBezTo>
                    <a:pt x="19915" y="9488"/>
                    <a:pt x="15746" y="10572"/>
                    <a:pt x="10799" y="10572"/>
                  </a:cubicBezTo>
                  <a:cubicBezTo>
                    <a:pt x="5856" y="10572"/>
                    <a:pt x="1685" y="9488"/>
                    <a:pt x="405" y="8008"/>
                  </a:cubicBezTo>
                  <a:cubicBezTo>
                    <a:pt x="141" y="7702"/>
                    <a:pt x="0" y="7868"/>
                    <a:pt x="0" y="8007"/>
                  </a:cubicBezTo>
                  <a:cubicBezTo>
                    <a:pt x="0" y="8144"/>
                    <a:pt x="0" y="10898"/>
                    <a:pt x="0" y="10898"/>
                  </a:cubicBezTo>
                  <a:cubicBezTo>
                    <a:pt x="0" y="13061"/>
                    <a:pt x="4836" y="14814"/>
                    <a:pt x="10799" y="14814"/>
                  </a:cubicBezTo>
                  <a:cubicBezTo>
                    <a:pt x="16764" y="14814"/>
                    <a:pt x="21600" y="13061"/>
                    <a:pt x="21600" y="10898"/>
                  </a:cubicBezTo>
                  <a:cubicBezTo>
                    <a:pt x="21600" y="10898"/>
                    <a:pt x="21600" y="8144"/>
                    <a:pt x="21600" y="8007"/>
                  </a:cubicBezTo>
                  <a:cubicBezTo>
                    <a:pt x="21600" y="7868"/>
                    <a:pt x="21459" y="7702"/>
                    <a:pt x="21195" y="8008"/>
                  </a:cubicBezTo>
                  <a:close/>
                  <a:moveTo>
                    <a:pt x="21176" y="14285"/>
                  </a:moveTo>
                  <a:cubicBezTo>
                    <a:pt x="19876" y="15959"/>
                    <a:pt x="15722" y="17184"/>
                    <a:pt x="10799" y="17184"/>
                  </a:cubicBezTo>
                  <a:cubicBezTo>
                    <a:pt x="5878" y="17184"/>
                    <a:pt x="1724" y="15959"/>
                    <a:pt x="424" y="14285"/>
                  </a:cubicBezTo>
                  <a:cubicBezTo>
                    <a:pt x="147" y="13932"/>
                    <a:pt x="0" y="14121"/>
                    <a:pt x="0" y="14297"/>
                  </a:cubicBezTo>
                  <a:cubicBezTo>
                    <a:pt x="0" y="14472"/>
                    <a:pt x="0" y="16754"/>
                    <a:pt x="0" y="16754"/>
                  </a:cubicBezTo>
                  <a:cubicBezTo>
                    <a:pt x="0" y="19133"/>
                    <a:pt x="4836" y="21600"/>
                    <a:pt x="10799" y="21600"/>
                  </a:cubicBezTo>
                  <a:cubicBezTo>
                    <a:pt x="16764" y="21600"/>
                    <a:pt x="21600" y="19133"/>
                    <a:pt x="21600" y="16754"/>
                  </a:cubicBezTo>
                  <a:cubicBezTo>
                    <a:pt x="21600" y="16754"/>
                    <a:pt x="21600" y="14472"/>
                    <a:pt x="21600" y="14297"/>
                  </a:cubicBezTo>
                  <a:cubicBezTo>
                    <a:pt x="21600" y="14121"/>
                    <a:pt x="21453" y="13932"/>
                    <a:pt x="21176" y="14285"/>
                  </a:cubicBezTo>
                  <a:close/>
                </a:path>
              </a:pathLst>
            </a:custGeom>
            <a:solidFill>
              <a:srgbClr val="79B84B"/>
            </a:solidFill>
            <a:ln w="12700" cap="flat">
              <a:noFill/>
              <a:miter lim="400000"/>
            </a:ln>
            <a:effectLst/>
          </p:spPr>
          <p:txBody>
            <a:bodyPr lIns="50784" tIns="50784" rIns="50784" bIns="50784" anchor="ctr"/>
            <a:lstStyle/>
            <a:p>
              <a:pPr defTabSz="913765">
                <a:defRPr sz="3100" b="1">
                  <a:latin typeface="Kontrapunkt Bob Bold"/>
                  <a:ea typeface="Kontrapunkt Bob Bold"/>
                  <a:cs typeface="Kontrapunkt Bob Bold"/>
                  <a:sym typeface="Kontrapunkt Bob Bold"/>
                </a:defRPr>
              </a:pPr>
              <a:endParaRPr sz="3065" b="1">
                <a:latin typeface="Kontrapunkt Bob Bold"/>
                <a:ea typeface="Kontrapunkt Bob Bold"/>
                <a:cs typeface="Kontrapunkt Bob Bold"/>
                <a:sym typeface="Kontrapunkt Bob Bold"/>
              </a:endParaRPr>
            </a:p>
          </p:txBody>
        </p:sp>
      </p:grpSp>
      <p:grpSp>
        <p:nvGrpSpPr>
          <p:cNvPr id="29" name="Group 28"/>
          <p:cNvGrpSpPr/>
          <p:nvPr/>
        </p:nvGrpSpPr>
        <p:grpSpPr bwMode="auto">
          <a:xfrm>
            <a:off x="9090690" y="1771651"/>
            <a:ext cx="2034547" cy="2035176"/>
            <a:chOff x="9091520" y="1771650"/>
            <a:chExt cx="2035149" cy="2035149"/>
          </a:xfrm>
        </p:grpSpPr>
        <p:sp>
          <p:nvSpPr>
            <p:cNvPr id="4" name="Oval 3"/>
            <p:cNvSpPr/>
            <p:nvPr/>
          </p:nvSpPr>
          <p:spPr>
            <a:xfrm flipH="1">
              <a:off x="9091520" y="1771650"/>
              <a:ext cx="2035149" cy="2035149"/>
            </a:xfrm>
            <a:prstGeom prst="ellipse">
              <a:avLst/>
            </a:prstGeom>
            <a:noFill/>
            <a:ln w="12700">
              <a:solidFill>
                <a:srgbClr val="55BEBB"/>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912495" fontAlgn="base">
                <a:spcBef>
                  <a:spcPct val="0"/>
                </a:spcBef>
                <a:spcAft>
                  <a:spcPct val="0"/>
                </a:spcAft>
                <a:defRPr>
                  <a:solidFill>
                    <a:schemeClr val="tx1"/>
                  </a:solidFill>
                  <a:latin typeface="Calibri" panose="020F0502020204030204" pitchFamily="34" charset="0"/>
                </a:defRPr>
              </a:lvl6pPr>
              <a:lvl7pPr marL="2971800" indent="-228600" defTabSz="912495" fontAlgn="base">
                <a:spcBef>
                  <a:spcPct val="0"/>
                </a:spcBef>
                <a:spcAft>
                  <a:spcPct val="0"/>
                </a:spcAft>
                <a:defRPr>
                  <a:solidFill>
                    <a:schemeClr val="tx1"/>
                  </a:solidFill>
                  <a:latin typeface="Calibri" panose="020F0502020204030204" pitchFamily="34" charset="0"/>
                </a:defRPr>
              </a:lvl7pPr>
              <a:lvl8pPr marL="3429000" indent="-228600" defTabSz="912495" fontAlgn="base">
                <a:spcBef>
                  <a:spcPct val="0"/>
                </a:spcBef>
                <a:spcAft>
                  <a:spcPct val="0"/>
                </a:spcAft>
                <a:defRPr>
                  <a:solidFill>
                    <a:schemeClr val="tx1"/>
                  </a:solidFill>
                  <a:latin typeface="Calibri" panose="020F0502020204030204" pitchFamily="34" charset="0"/>
                </a:defRPr>
              </a:lvl8pPr>
              <a:lvl9pPr marL="3886200" indent="-228600" defTabSz="912495" fontAlgn="base">
                <a:spcBef>
                  <a:spcPct val="0"/>
                </a:spcBef>
                <a:spcAft>
                  <a:spcPct val="0"/>
                </a:spcAft>
                <a:defRPr>
                  <a:solidFill>
                    <a:schemeClr val="tx1"/>
                  </a:solidFill>
                  <a:latin typeface="Calibri" panose="020F0502020204030204" pitchFamily="34" charset="0"/>
                </a:defRPr>
              </a:lvl9pPr>
            </a:lstStyle>
            <a:p>
              <a:pPr algn="ctr" eaLnBrk="1" hangingPunct="1"/>
              <a:endParaRPr lang="zh-CN" altLang="zh-CN" sz="2400">
                <a:solidFill>
                  <a:srgbClr val="FFFFFF"/>
                </a:solidFill>
              </a:endParaRPr>
            </a:p>
          </p:txBody>
        </p:sp>
        <p:sp>
          <p:nvSpPr>
            <p:cNvPr id="112" name="Freeform 5"/>
            <p:cNvSpPr>
              <a:spLocks noEditPoints="1"/>
            </p:cNvSpPr>
            <p:nvPr/>
          </p:nvSpPr>
          <p:spPr bwMode="auto">
            <a:xfrm>
              <a:off x="9539189" y="2614602"/>
              <a:ext cx="1277921" cy="450844"/>
            </a:xfrm>
            <a:custGeom>
              <a:avLst/>
              <a:gdLst>
                <a:gd name="T0" fmla="*/ 412 w 412"/>
                <a:gd name="T1" fmla="*/ 15 h 132"/>
                <a:gd name="T2" fmla="*/ 407 w 412"/>
                <a:gd name="T3" fmla="*/ 10 h 132"/>
                <a:gd name="T4" fmla="*/ 405 w 412"/>
                <a:gd name="T5" fmla="*/ 11 h 132"/>
                <a:gd name="T6" fmla="*/ 342 w 412"/>
                <a:gd name="T7" fmla="*/ 44 h 132"/>
                <a:gd name="T8" fmla="*/ 219 w 412"/>
                <a:gd name="T9" fmla="*/ 8 h 132"/>
                <a:gd name="T10" fmla="*/ 125 w 412"/>
                <a:gd name="T11" fmla="*/ 3 h 132"/>
                <a:gd name="T12" fmla="*/ 59 w 412"/>
                <a:gd name="T13" fmla="*/ 19 h 132"/>
                <a:gd name="T14" fmla="*/ 20 w 412"/>
                <a:gd name="T15" fmla="*/ 37 h 132"/>
                <a:gd name="T16" fmla="*/ 7 w 412"/>
                <a:gd name="T17" fmla="*/ 46 h 132"/>
                <a:gd name="T18" fmla="*/ 7 w 412"/>
                <a:gd name="T19" fmla="*/ 49 h 132"/>
                <a:gd name="T20" fmla="*/ 7 w 412"/>
                <a:gd name="T21" fmla="*/ 51 h 132"/>
                <a:gd name="T22" fmla="*/ 48 w 412"/>
                <a:gd name="T23" fmla="*/ 71 h 132"/>
                <a:gd name="T24" fmla="*/ 50 w 412"/>
                <a:gd name="T25" fmla="*/ 75 h 132"/>
                <a:gd name="T26" fmla="*/ 46 w 412"/>
                <a:gd name="T27" fmla="*/ 79 h 132"/>
                <a:gd name="T28" fmla="*/ 2 w 412"/>
                <a:gd name="T29" fmla="*/ 79 h 132"/>
                <a:gd name="T30" fmla="*/ 0 w 412"/>
                <a:gd name="T31" fmla="*/ 80 h 132"/>
                <a:gd name="T32" fmla="*/ 1 w 412"/>
                <a:gd name="T33" fmla="*/ 81 h 132"/>
                <a:gd name="T34" fmla="*/ 82 w 412"/>
                <a:gd name="T35" fmla="*/ 122 h 132"/>
                <a:gd name="T36" fmla="*/ 173 w 412"/>
                <a:gd name="T37" fmla="*/ 130 h 132"/>
                <a:gd name="T38" fmla="*/ 256 w 412"/>
                <a:gd name="T39" fmla="*/ 117 h 132"/>
                <a:gd name="T40" fmla="*/ 318 w 412"/>
                <a:gd name="T41" fmla="*/ 100 h 132"/>
                <a:gd name="T42" fmla="*/ 342 w 412"/>
                <a:gd name="T43" fmla="*/ 91 h 132"/>
                <a:gd name="T44" fmla="*/ 405 w 412"/>
                <a:gd name="T45" fmla="*/ 124 h 132"/>
                <a:gd name="T46" fmla="*/ 407 w 412"/>
                <a:gd name="T47" fmla="*/ 124 h 132"/>
                <a:gd name="T48" fmla="*/ 412 w 412"/>
                <a:gd name="T49" fmla="*/ 119 h 132"/>
                <a:gd name="T50" fmla="*/ 411 w 412"/>
                <a:gd name="T51" fmla="*/ 116 h 132"/>
                <a:gd name="T52" fmla="*/ 375 w 412"/>
                <a:gd name="T53" fmla="*/ 67 h 132"/>
                <a:gd name="T54" fmla="*/ 411 w 412"/>
                <a:gd name="T55" fmla="*/ 18 h 132"/>
                <a:gd name="T56" fmla="*/ 412 w 412"/>
                <a:gd name="T57" fmla="*/ 15 h 132"/>
                <a:gd name="T58" fmla="*/ 82 w 412"/>
                <a:gd name="T59" fmla="*/ 57 h 132"/>
                <a:gd name="T60" fmla="*/ 72 w 412"/>
                <a:gd name="T61" fmla="*/ 61 h 132"/>
                <a:gd name="T62" fmla="*/ 61 w 412"/>
                <a:gd name="T63" fmla="*/ 57 h 132"/>
                <a:gd name="T64" fmla="*/ 57 w 412"/>
                <a:gd name="T65" fmla="*/ 45 h 132"/>
                <a:gd name="T66" fmla="*/ 61 w 412"/>
                <a:gd name="T67" fmla="*/ 34 h 132"/>
                <a:gd name="T68" fmla="*/ 72 w 412"/>
                <a:gd name="T69" fmla="*/ 29 h 132"/>
                <a:gd name="T70" fmla="*/ 82 w 412"/>
                <a:gd name="T71" fmla="*/ 34 h 132"/>
                <a:gd name="T72" fmla="*/ 87 w 412"/>
                <a:gd name="T73" fmla="*/ 45 h 132"/>
                <a:gd name="T74" fmla="*/ 82 w 412"/>
                <a:gd name="T75" fmla="*/ 57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12" h="132">
                  <a:moveTo>
                    <a:pt x="412" y="15"/>
                  </a:moveTo>
                  <a:cubicBezTo>
                    <a:pt x="412" y="12"/>
                    <a:pt x="411" y="10"/>
                    <a:pt x="407" y="10"/>
                  </a:cubicBezTo>
                  <a:cubicBezTo>
                    <a:pt x="406" y="10"/>
                    <a:pt x="406" y="10"/>
                    <a:pt x="405" y="11"/>
                  </a:cubicBezTo>
                  <a:cubicBezTo>
                    <a:pt x="342" y="44"/>
                    <a:pt x="342" y="44"/>
                    <a:pt x="342" y="44"/>
                  </a:cubicBezTo>
                  <a:cubicBezTo>
                    <a:pt x="299" y="26"/>
                    <a:pt x="258" y="14"/>
                    <a:pt x="219" y="8"/>
                  </a:cubicBezTo>
                  <a:cubicBezTo>
                    <a:pt x="180" y="2"/>
                    <a:pt x="148" y="0"/>
                    <a:pt x="125" y="3"/>
                  </a:cubicBezTo>
                  <a:cubicBezTo>
                    <a:pt x="101" y="5"/>
                    <a:pt x="79" y="11"/>
                    <a:pt x="59" y="19"/>
                  </a:cubicBezTo>
                  <a:cubicBezTo>
                    <a:pt x="39" y="26"/>
                    <a:pt x="26" y="32"/>
                    <a:pt x="20" y="37"/>
                  </a:cubicBezTo>
                  <a:cubicBezTo>
                    <a:pt x="15" y="41"/>
                    <a:pt x="10" y="44"/>
                    <a:pt x="7" y="46"/>
                  </a:cubicBezTo>
                  <a:cubicBezTo>
                    <a:pt x="7" y="47"/>
                    <a:pt x="7" y="48"/>
                    <a:pt x="7" y="49"/>
                  </a:cubicBezTo>
                  <a:cubicBezTo>
                    <a:pt x="7" y="49"/>
                    <a:pt x="7" y="50"/>
                    <a:pt x="7" y="51"/>
                  </a:cubicBezTo>
                  <a:cubicBezTo>
                    <a:pt x="48" y="71"/>
                    <a:pt x="48" y="71"/>
                    <a:pt x="48" y="71"/>
                  </a:cubicBezTo>
                  <a:cubicBezTo>
                    <a:pt x="49" y="72"/>
                    <a:pt x="50" y="73"/>
                    <a:pt x="50" y="75"/>
                  </a:cubicBezTo>
                  <a:cubicBezTo>
                    <a:pt x="50" y="78"/>
                    <a:pt x="48" y="79"/>
                    <a:pt x="46" y="79"/>
                  </a:cubicBezTo>
                  <a:cubicBezTo>
                    <a:pt x="2" y="79"/>
                    <a:pt x="2" y="79"/>
                    <a:pt x="2" y="79"/>
                  </a:cubicBezTo>
                  <a:cubicBezTo>
                    <a:pt x="1" y="79"/>
                    <a:pt x="0" y="79"/>
                    <a:pt x="0" y="80"/>
                  </a:cubicBezTo>
                  <a:cubicBezTo>
                    <a:pt x="0" y="81"/>
                    <a:pt x="1" y="81"/>
                    <a:pt x="1" y="81"/>
                  </a:cubicBezTo>
                  <a:cubicBezTo>
                    <a:pt x="24" y="101"/>
                    <a:pt x="51" y="114"/>
                    <a:pt x="82" y="122"/>
                  </a:cubicBezTo>
                  <a:cubicBezTo>
                    <a:pt x="114" y="129"/>
                    <a:pt x="144" y="132"/>
                    <a:pt x="173" y="130"/>
                  </a:cubicBezTo>
                  <a:cubicBezTo>
                    <a:pt x="203" y="127"/>
                    <a:pt x="230" y="123"/>
                    <a:pt x="256" y="117"/>
                  </a:cubicBezTo>
                  <a:cubicBezTo>
                    <a:pt x="282" y="111"/>
                    <a:pt x="303" y="106"/>
                    <a:pt x="318" y="100"/>
                  </a:cubicBezTo>
                  <a:cubicBezTo>
                    <a:pt x="334" y="95"/>
                    <a:pt x="342" y="92"/>
                    <a:pt x="342" y="91"/>
                  </a:cubicBezTo>
                  <a:cubicBezTo>
                    <a:pt x="405" y="124"/>
                    <a:pt x="405" y="124"/>
                    <a:pt x="405" y="124"/>
                  </a:cubicBezTo>
                  <a:cubicBezTo>
                    <a:pt x="407" y="124"/>
                    <a:pt x="407" y="124"/>
                    <a:pt x="407" y="124"/>
                  </a:cubicBezTo>
                  <a:cubicBezTo>
                    <a:pt x="411" y="124"/>
                    <a:pt x="412" y="123"/>
                    <a:pt x="412" y="119"/>
                  </a:cubicBezTo>
                  <a:cubicBezTo>
                    <a:pt x="412" y="118"/>
                    <a:pt x="412" y="118"/>
                    <a:pt x="411" y="116"/>
                  </a:cubicBezTo>
                  <a:cubicBezTo>
                    <a:pt x="375" y="67"/>
                    <a:pt x="375" y="67"/>
                    <a:pt x="375" y="67"/>
                  </a:cubicBezTo>
                  <a:cubicBezTo>
                    <a:pt x="411" y="18"/>
                    <a:pt x="411" y="18"/>
                    <a:pt x="411" y="18"/>
                  </a:cubicBezTo>
                  <a:cubicBezTo>
                    <a:pt x="412" y="17"/>
                    <a:pt x="412" y="16"/>
                    <a:pt x="412" y="15"/>
                  </a:cubicBezTo>
                  <a:close/>
                  <a:moveTo>
                    <a:pt x="82" y="57"/>
                  </a:moveTo>
                  <a:cubicBezTo>
                    <a:pt x="79" y="60"/>
                    <a:pt x="76" y="61"/>
                    <a:pt x="72" y="61"/>
                  </a:cubicBezTo>
                  <a:cubicBezTo>
                    <a:pt x="68" y="61"/>
                    <a:pt x="64" y="60"/>
                    <a:pt x="61" y="57"/>
                  </a:cubicBezTo>
                  <a:cubicBezTo>
                    <a:pt x="58" y="54"/>
                    <a:pt x="57" y="50"/>
                    <a:pt x="57" y="45"/>
                  </a:cubicBezTo>
                  <a:cubicBezTo>
                    <a:pt x="57" y="41"/>
                    <a:pt x="58" y="37"/>
                    <a:pt x="61" y="34"/>
                  </a:cubicBezTo>
                  <a:cubicBezTo>
                    <a:pt x="64" y="31"/>
                    <a:pt x="68" y="29"/>
                    <a:pt x="72" y="29"/>
                  </a:cubicBezTo>
                  <a:cubicBezTo>
                    <a:pt x="76" y="29"/>
                    <a:pt x="79" y="31"/>
                    <a:pt x="82" y="34"/>
                  </a:cubicBezTo>
                  <a:cubicBezTo>
                    <a:pt x="85" y="37"/>
                    <a:pt x="87" y="41"/>
                    <a:pt x="87" y="45"/>
                  </a:cubicBezTo>
                  <a:cubicBezTo>
                    <a:pt x="87" y="50"/>
                    <a:pt x="85" y="54"/>
                    <a:pt x="82" y="57"/>
                  </a:cubicBezTo>
                  <a:close/>
                </a:path>
              </a:pathLst>
            </a:custGeom>
            <a:solidFill>
              <a:srgbClr val="55BEBB"/>
            </a:solidFill>
            <a:ln>
              <a:noFill/>
            </a:ln>
          </p:spPr>
          <p:txBody>
            <a:bodyPr/>
            <a:lstStyle/>
            <a:p>
              <a:pPr defTabSz="913765">
                <a:defRPr/>
              </a:pPr>
              <a:endParaRPr lang="en-US" sz="2400"/>
            </a:p>
          </p:txBody>
        </p:sp>
      </p:grpSp>
      <p:grpSp>
        <p:nvGrpSpPr>
          <p:cNvPr id="5" name="Group 4"/>
          <p:cNvGrpSpPr/>
          <p:nvPr/>
        </p:nvGrpSpPr>
        <p:grpSpPr bwMode="auto">
          <a:xfrm>
            <a:off x="1050895" y="3162302"/>
            <a:ext cx="652261" cy="652463"/>
            <a:chOff x="1049573" y="3162249"/>
            <a:chExt cx="652416" cy="652416"/>
          </a:xfrm>
        </p:grpSpPr>
        <p:sp>
          <p:nvSpPr>
            <p:cNvPr id="21" name="Oval 20"/>
            <p:cNvSpPr/>
            <p:nvPr/>
          </p:nvSpPr>
          <p:spPr>
            <a:xfrm flipH="1">
              <a:off x="1049573" y="3162249"/>
              <a:ext cx="652416" cy="652416"/>
            </a:xfrm>
            <a:prstGeom prst="ellipse">
              <a:avLst/>
            </a:prstGeom>
            <a:solidFill>
              <a:srgbClr val="FF7254"/>
            </a:solidFill>
            <a:ln w="12700">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912495" fontAlgn="base">
                <a:spcBef>
                  <a:spcPct val="0"/>
                </a:spcBef>
                <a:spcAft>
                  <a:spcPct val="0"/>
                </a:spcAft>
                <a:defRPr>
                  <a:solidFill>
                    <a:schemeClr val="tx1"/>
                  </a:solidFill>
                  <a:latin typeface="Calibri" panose="020F0502020204030204" pitchFamily="34" charset="0"/>
                </a:defRPr>
              </a:lvl6pPr>
              <a:lvl7pPr marL="2971800" indent="-228600" defTabSz="912495" fontAlgn="base">
                <a:spcBef>
                  <a:spcPct val="0"/>
                </a:spcBef>
                <a:spcAft>
                  <a:spcPct val="0"/>
                </a:spcAft>
                <a:defRPr>
                  <a:solidFill>
                    <a:schemeClr val="tx1"/>
                  </a:solidFill>
                  <a:latin typeface="Calibri" panose="020F0502020204030204" pitchFamily="34" charset="0"/>
                </a:defRPr>
              </a:lvl7pPr>
              <a:lvl8pPr marL="3429000" indent="-228600" defTabSz="912495" fontAlgn="base">
                <a:spcBef>
                  <a:spcPct val="0"/>
                </a:spcBef>
                <a:spcAft>
                  <a:spcPct val="0"/>
                </a:spcAft>
                <a:defRPr>
                  <a:solidFill>
                    <a:schemeClr val="tx1"/>
                  </a:solidFill>
                  <a:latin typeface="Calibri" panose="020F0502020204030204" pitchFamily="34" charset="0"/>
                </a:defRPr>
              </a:lvl8pPr>
              <a:lvl9pPr marL="3886200" indent="-228600" defTabSz="912495" fontAlgn="base">
                <a:spcBef>
                  <a:spcPct val="0"/>
                </a:spcBef>
                <a:spcAft>
                  <a:spcPct val="0"/>
                </a:spcAft>
                <a:defRPr>
                  <a:solidFill>
                    <a:schemeClr val="tx1"/>
                  </a:solidFill>
                  <a:latin typeface="Calibri" panose="020F0502020204030204" pitchFamily="34" charset="0"/>
                </a:defRPr>
              </a:lvl9pPr>
            </a:lstStyle>
            <a:p>
              <a:pPr algn="ctr" eaLnBrk="1" hangingPunct="1"/>
              <a:endParaRPr lang="zh-CN" altLang="zh-CN" sz="2400">
                <a:solidFill>
                  <a:srgbClr val="FFFFFF"/>
                </a:solidFill>
              </a:endParaRPr>
            </a:p>
          </p:txBody>
        </p:sp>
        <p:sp>
          <p:nvSpPr>
            <p:cNvPr id="22" name="Text Box 7"/>
            <p:cNvSpPr txBox="1">
              <a:spLocks noChangeArrowheads="1"/>
            </p:cNvSpPr>
            <p:nvPr/>
          </p:nvSpPr>
          <p:spPr bwMode="auto">
            <a:xfrm flipH="1">
              <a:off x="1115135" y="3298764"/>
              <a:ext cx="481606" cy="451219"/>
            </a:xfrm>
            <a:prstGeom prst="rect">
              <a:avLst/>
            </a:prstGeom>
            <a:noFill/>
            <a:ln w="9525">
              <a:noFill/>
              <a:miter lim="800000"/>
            </a:ln>
          </p:spPr>
          <p:txBody>
            <a:bodyPr wrap="none" lIns="81255" tIns="40627" rIns="81255" bIns="40627">
              <a:spAutoFit/>
            </a:bodyPr>
            <a:lstStyle/>
            <a:p>
              <a:pPr algn="ctr" defTabSz="1450340">
                <a:defRPr/>
              </a:pPr>
              <a:r>
                <a:rPr lang="en-CA" sz="2400" spc="-200" dirty="0">
                  <a:solidFill>
                    <a:schemeClr val="bg1"/>
                  </a:solidFill>
                  <a:latin typeface="Fira Sans SemiBold Italic" panose="00000700000000000000" pitchFamily="50" charset="0"/>
                  <a:ea typeface="Fira Sans SemiBold Italic" panose="00000700000000000000" pitchFamily="50" charset="0"/>
                  <a:cs typeface="Open Sans Light" pitchFamily="34" charset="0"/>
                </a:rPr>
                <a:t>01</a:t>
              </a:r>
              <a:endParaRPr lang="en-CA" sz="2400" spc="-200" dirty="0">
                <a:solidFill>
                  <a:schemeClr val="bg1"/>
                </a:solidFill>
                <a:latin typeface="Fira Sans SemiBold Italic" panose="00000700000000000000" pitchFamily="50" charset="0"/>
                <a:ea typeface="Fira Sans SemiBold Italic" panose="00000700000000000000" pitchFamily="50" charset="0"/>
                <a:cs typeface="Open Sans Light" pitchFamily="34" charset="0"/>
              </a:endParaRPr>
            </a:p>
          </p:txBody>
        </p:sp>
      </p:grpSp>
      <p:grpSp>
        <p:nvGrpSpPr>
          <p:cNvPr id="15" name="Group 14"/>
          <p:cNvGrpSpPr/>
          <p:nvPr/>
        </p:nvGrpSpPr>
        <p:grpSpPr bwMode="auto">
          <a:xfrm>
            <a:off x="3683747" y="3162302"/>
            <a:ext cx="652261" cy="652463"/>
            <a:chOff x="3683778" y="3162249"/>
            <a:chExt cx="652416" cy="652416"/>
          </a:xfrm>
        </p:grpSpPr>
        <p:sp>
          <p:nvSpPr>
            <p:cNvPr id="26" name="Oval 25"/>
            <p:cNvSpPr/>
            <p:nvPr/>
          </p:nvSpPr>
          <p:spPr>
            <a:xfrm flipH="1">
              <a:off x="3683778" y="3162249"/>
              <a:ext cx="652416" cy="652416"/>
            </a:xfrm>
            <a:prstGeom prst="ellipse">
              <a:avLst/>
            </a:prstGeom>
            <a:solidFill>
              <a:srgbClr val="FFC000"/>
            </a:solidFill>
            <a:ln w="12700">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912495" fontAlgn="base">
                <a:spcBef>
                  <a:spcPct val="0"/>
                </a:spcBef>
                <a:spcAft>
                  <a:spcPct val="0"/>
                </a:spcAft>
                <a:defRPr>
                  <a:solidFill>
                    <a:schemeClr val="tx1"/>
                  </a:solidFill>
                  <a:latin typeface="Calibri" panose="020F0502020204030204" pitchFamily="34" charset="0"/>
                </a:defRPr>
              </a:lvl6pPr>
              <a:lvl7pPr marL="2971800" indent="-228600" defTabSz="912495" fontAlgn="base">
                <a:spcBef>
                  <a:spcPct val="0"/>
                </a:spcBef>
                <a:spcAft>
                  <a:spcPct val="0"/>
                </a:spcAft>
                <a:defRPr>
                  <a:solidFill>
                    <a:schemeClr val="tx1"/>
                  </a:solidFill>
                  <a:latin typeface="Calibri" panose="020F0502020204030204" pitchFamily="34" charset="0"/>
                </a:defRPr>
              </a:lvl7pPr>
              <a:lvl8pPr marL="3429000" indent="-228600" defTabSz="912495" fontAlgn="base">
                <a:spcBef>
                  <a:spcPct val="0"/>
                </a:spcBef>
                <a:spcAft>
                  <a:spcPct val="0"/>
                </a:spcAft>
                <a:defRPr>
                  <a:solidFill>
                    <a:schemeClr val="tx1"/>
                  </a:solidFill>
                  <a:latin typeface="Calibri" panose="020F0502020204030204" pitchFamily="34" charset="0"/>
                </a:defRPr>
              </a:lvl8pPr>
              <a:lvl9pPr marL="3886200" indent="-228600" defTabSz="912495" fontAlgn="base">
                <a:spcBef>
                  <a:spcPct val="0"/>
                </a:spcBef>
                <a:spcAft>
                  <a:spcPct val="0"/>
                </a:spcAft>
                <a:defRPr>
                  <a:solidFill>
                    <a:schemeClr val="tx1"/>
                  </a:solidFill>
                  <a:latin typeface="Calibri" panose="020F0502020204030204" pitchFamily="34" charset="0"/>
                </a:defRPr>
              </a:lvl9pPr>
            </a:lstStyle>
            <a:p>
              <a:pPr algn="ctr" eaLnBrk="1" hangingPunct="1"/>
              <a:endParaRPr lang="zh-CN" altLang="zh-CN" sz="2400">
                <a:solidFill>
                  <a:srgbClr val="FFFFFF"/>
                </a:solidFill>
              </a:endParaRPr>
            </a:p>
          </p:txBody>
        </p:sp>
        <p:sp>
          <p:nvSpPr>
            <p:cNvPr id="27" name="Text Box 7"/>
            <p:cNvSpPr txBox="1">
              <a:spLocks noChangeArrowheads="1"/>
            </p:cNvSpPr>
            <p:nvPr/>
          </p:nvSpPr>
          <p:spPr bwMode="auto">
            <a:xfrm flipH="1">
              <a:off x="3742198" y="3298764"/>
              <a:ext cx="481606" cy="451219"/>
            </a:xfrm>
            <a:prstGeom prst="rect">
              <a:avLst/>
            </a:prstGeom>
            <a:noFill/>
            <a:ln w="9525">
              <a:noFill/>
              <a:miter lim="800000"/>
            </a:ln>
          </p:spPr>
          <p:txBody>
            <a:bodyPr wrap="none" lIns="81255" tIns="40627" rIns="81255" bIns="40627">
              <a:spAutoFit/>
            </a:bodyPr>
            <a:lstStyle/>
            <a:p>
              <a:pPr algn="ctr" defTabSz="1450340">
                <a:defRPr/>
              </a:pPr>
              <a:r>
                <a:rPr lang="en-CA" sz="2400" spc="-200" dirty="0">
                  <a:solidFill>
                    <a:schemeClr val="bg1"/>
                  </a:solidFill>
                  <a:latin typeface="Fira Sans SemiBold Italic" panose="00000700000000000000" pitchFamily="50" charset="0"/>
                  <a:ea typeface="Fira Sans SemiBold Italic" panose="00000700000000000000" pitchFamily="50" charset="0"/>
                  <a:cs typeface="Open Sans Light" pitchFamily="34" charset="0"/>
                </a:rPr>
                <a:t>02</a:t>
              </a:r>
              <a:endParaRPr lang="en-CA" sz="2400" spc="-200" dirty="0">
                <a:solidFill>
                  <a:schemeClr val="bg1"/>
                </a:solidFill>
                <a:latin typeface="Fira Sans SemiBold Italic" panose="00000700000000000000" pitchFamily="50" charset="0"/>
                <a:ea typeface="Fira Sans SemiBold Italic" panose="00000700000000000000" pitchFamily="50" charset="0"/>
                <a:cs typeface="Open Sans Light" pitchFamily="34" charset="0"/>
              </a:endParaRPr>
            </a:p>
          </p:txBody>
        </p:sp>
      </p:grpSp>
      <p:grpSp>
        <p:nvGrpSpPr>
          <p:cNvPr id="16" name="Group 15"/>
          <p:cNvGrpSpPr/>
          <p:nvPr/>
        </p:nvGrpSpPr>
        <p:grpSpPr bwMode="auto">
          <a:xfrm>
            <a:off x="6324532" y="3162302"/>
            <a:ext cx="652261" cy="652463"/>
            <a:chOff x="6325213" y="3162249"/>
            <a:chExt cx="652416" cy="652416"/>
          </a:xfrm>
        </p:grpSpPr>
        <p:sp>
          <p:nvSpPr>
            <p:cNvPr id="13" name="Oval 12"/>
            <p:cNvSpPr/>
            <p:nvPr/>
          </p:nvSpPr>
          <p:spPr>
            <a:xfrm flipH="1">
              <a:off x="6325213" y="3162249"/>
              <a:ext cx="652416" cy="652416"/>
            </a:xfrm>
            <a:prstGeom prst="ellipse">
              <a:avLst/>
            </a:prstGeom>
            <a:solidFill>
              <a:srgbClr val="79B84B"/>
            </a:solidFill>
            <a:ln w="12700">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912495" fontAlgn="base">
                <a:spcBef>
                  <a:spcPct val="0"/>
                </a:spcBef>
                <a:spcAft>
                  <a:spcPct val="0"/>
                </a:spcAft>
                <a:defRPr>
                  <a:solidFill>
                    <a:schemeClr val="tx1"/>
                  </a:solidFill>
                  <a:latin typeface="Calibri" panose="020F0502020204030204" pitchFamily="34" charset="0"/>
                </a:defRPr>
              </a:lvl6pPr>
              <a:lvl7pPr marL="2971800" indent="-228600" defTabSz="912495" fontAlgn="base">
                <a:spcBef>
                  <a:spcPct val="0"/>
                </a:spcBef>
                <a:spcAft>
                  <a:spcPct val="0"/>
                </a:spcAft>
                <a:defRPr>
                  <a:solidFill>
                    <a:schemeClr val="tx1"/>
                  </a:solidFill>
                  <a:latin typeface="Calibri" panose="020F0502020204030204" pitchFamily="34" charset="0"/>
                </a:defRPr>
              </a:lvl7pPr>
              <a:lvl8pPr marL="3429000" indent="-228600" defTabSz="912495" fontAlgn="base">
                <a:spcBef>
                  <a:spcPct val="0"/>
                </a:spcBef>
                <a:spcAft>
                  <a:spcPct val="0"/>
                </a:spcAft>
                <a:defRPr>
                  <a:solidFill>
                    <a:schemeClr val="tx1"/>
                  </a:solidFill>
                  <a:latin typeface="Calibri" panose="020F0502020204030204" pitchFamily="34" charset="0"/>
                </a:defRPr>
              </a:lvl8pPr>
              <a:lvl9pPr marL="3886200" indent="-228600" defTabSz="912495" fontAlgn="base">
                <a:spcBef>
                  <a:spcPct val="0"/>
                </a:spcBef>
                <a:spcAft>
                  <a:spcPct val="0"/>
                </a:spcAft>
                <a:defRPr>
                  <a:solidFill>
                    <a:schemeClr val="tx1"/>
                  </a:solidFill>
                  <a:latin typeface="Calibri" panose="020F0502020204030204" pitchFamily="34" charset="0"/>
                </a:defRPr>
              </a:lvl9pPr>
            </a:lstStyle>
            <a:p>
              <a:pPr algn="ctr" eaLnBrk="1" hangingPunct="1"/>
              <a:endParaRPr lang="zh-CN" altLang="zh-CN" sz="2400">
                <a:solidFill>
                  <a:srgbClr val="FFFFFF"/>
                </a:solidFill>
              </a:endParaRPr>
            </a:p>
          </p:txBody>
        </p:sp>
        <p:sp>
          <p:nvSpPr>
            <p:cNvPr id="14" name="Text Box 7"/>
            <p:cNvSpPr txBox="1">
              <a:spLocks noChangeArrowheads="1"/>
            </p:cNvSpPr>
            <p:nvPr/>
          </p:nvSpPr>
          <p:spPr bwMode="auto">
            <a:xfrm flipH="1">
              <a:off x="6383633" y="3298764"/>
              <a:ext cx="481606" cy="451219"/>
            </a:xfrm>
            <a:prstGeom prst="rect">
              <a:avLst/>
            </a:prstGeom>
            <a:noFill/>
            <a:ln w="9525">
              <a:noFill/>
              <a:miter lim="800000"/>
            </a:ln>
          </p:spPr>
          <p:txBody>
            <a:bodyPr wrap="none" lIns="81255" tIns="40627" rIns="81255" bIns="40627">
              <a:spAutoFit/>
            </a:bodyPr>
            <a:lstStyle/>
            <a:p>
              <a:pPr algn="ctr" defTabSz="1450340">
                <a:defRPr/>
              </a:pPr>
              <a:r>
                <a:rPr lang="en-CA" sz="2400" spc="-200" dirty="0">
                  <a:solidFill>
                    <a:schemeClr val="bg1"/>
                  </a:solidFill>
                  <a:latin typeface="Fira Sans SemiBold Italic" panose="00000700000000000000" pitchFamily="50" charset="0"/>
                  <a:ea typeface="Fira Sans SemiBold Italic" panose="00000700000000000000" pitchFamily="50" charset="0"/>
                  <a:cs typeface="Open Sans Light" pitchFamily="34" charset="0"/>
                </a:rPr>
                <a:t>03</a:t>
              </a:r>
              <a:endParaRPr lang="en-CA" sz="2400" spc="-200" dirty="0">
                <a:solidFill>
                  <a:schemeClr val="bg1"/>
                </a:solidFill>
                <a:latin typeface="Fira Sans SemiBold Italic" panose="00000700000000000000" pitchFamily="50" charset="0"/>
                <a:ea typeface="Fira Sans SemiBold Italic" panose="00000700000000000000" pitchFamily="50" charset="0"/>
                <a:cs typeface="Open Sans Light" pitchFamily="34" charset="0"/>
              </a:endParaRPr>
            </a:p>
          </p:txBody>
        </p:sp>
      </p:grpSp>
      <p:grpSp>
        <p:nvGrpSpPr>
          <p:cNvPr id="17" name="Group 16"/>
          <p:cNvGrpSpPr/>
          <p:nvPr/>
        </p:nvGrpSpPr>
        <p:grpSpPr bwMode="auto">
          <a:xfrm>
            <a:off x="8949445" y="3162302"/>
            <a:ext cx="652261" cy="652463"/>
            <a:chOff x="8949629" y="3162249"/>
            <a:chExt cx="652416" cy="652416"/>
          </a:xfrm>
        </p:grpSpPr>
        <p:sp>
          <p:nvSpPr>
            <p:cNvPr id="6" name="Oval 5"/>
            <p:cNvSpPr/>
            <p:nvPr/>
          </p:nvSpPr>
          <p:spPr>
            <a:xfrm flipH="1">
              <a:off x="8949629" y="3162249"/>
              <a:ext cx="652416" cy="652416"/>
            </a:xfrm>
            <a:prstGeom prst="ellipse">
              <a:avLst/>
            </a:prstGeom>
            <a:solidFill>
              <a:srgbClr val="55BEBB"/>
            </a:solidFill>
            <a:ln w="12700">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912495" fontAlgn="base">
                <a:spcBef>
                  <a:spcPct val="0"/>
                </a:spcBef>
                <a:spcAft>
                  <a:spcPct val="0"/>
                </a:spcAft>
                <a:defRPr>
                  <a:solidFill>
                    <a:schemeClr val="tx1"/>
                  </a:solidFill>
                  <a:latin typeface="Calibri" panose="020F0502020204030204" pitchFamily="34" charset="0"/>
                </a:defRPr>
              </a:lvl6pPr>
              <a:lvl7pPr marL="2971800" indent="-228600" defTabSz="912495" fontAlgn="base">
                <a:spcBef>
                  <a:spcPct val="0"/>
                </a:spcBef>
                <a:spcAft>
                  <a:spcPct val="0"/>
                </a:spcAft>
                <a:defRPr>
                  <a:solidFill>
                    <a:schemeClr val="tx1"/>
                  </a:solidFill>
                  <a:latin typeface="Calibri" panose="020F0502020204030204" pitchFamily="34" charset="0"/>
                </a:defRPr>
              </a:lvl7pPr>
              <a:lvl8pPr marL="3429000" indent="-228600" defTabSz="912495" fontAlgn="base">
                <a:spcBef>
                  <a:spcPct val="0"/>
                </a:spcBef>
                <a:spcAft>
                  <a:spcPct val="0"/>
                </a:spcAft>
                <a:defRPr>
                  <a:solidFill>
                    <a:schemeClr val="tx1"/>
                  </a:solidFill>
                  <a:latin typeface="Calibri" panose="020F0502020204030204" pitchFamily="34" charset="0"/>
                </a:defRPr>
              </a:lvl8pPr>
              <a:lvl9pPr marL="3886200" indent="-228600" defTabSz="912495" fontAlgn="base">
                <a:spcBef>
                  <a:spcPct val="0"/>
                </a:spcBef>
                <a:spcAft>
                  <a:spcPct val="0"/>
                </a:spcAft>
                <a:defRPr>
                  <a:solidFill>
                    <a:schemeClr val="tx1"/>
                  </a:solidFill>
                  <a:latin typeface="Calibri" panose="020F0502020204030204" pitchFamily="34" charset="0"/>
                </a:defRPr>
              </a:lvl9pPr>
            </a:lstStyle>
            <a:p>
              <a:pPr algn="ctr" eaLnBrk="1" hangingPunct="1"/>
              <a:endParaRPr lang="zh-CN" altLang="zh-CN" sz="2400">
                <a:solidFill>
                  <a:srgbClr val="FFFFFF"/>
                </a:solidFill>
              </a:endParaRPr>
            </a:p>
          </p:txBody>
        </p:sp>
        <p:sp>
          <p:nvSpPr>
            <p:cNvPr id="7" name="Text Box 7"/>
            <p:cNvSpPr txBox="1">
              <a:spLocks noChangeArrowheads="1"/>
            </p:cNvSpPr>
            <p:nvPr/>
          </p:nvSpPr>
          <p:spPr bwMode="auto">
            <a:xfrm flipH="1">
              <a:off x="9008049" y="3298764"/>
              <a:ext cx="481606" cy="451219"/>
            </a:xfrm>
            <a:prstGeom prst="rect">
              <a:avLst/>
            </a:prstGeom>
            <a:noFill/>
            <a:ln w="9525">
              <a:noFill/>
              <a:miter lim="800000"/>
            </a:ln>
          </p:spPr>
          <p:txBody>
            <a:bodyPr wrap="none" lIns="81255" tIns="40627" rIns="81255" bIns="40627">
              <a:spAutoFit/>
            </a:bodyPr>
            <a:lstStyle/>
            <a:p>
              <a:pPr algn="ctr" defTabSz="1450340">
                <a:defRPr/>
              </a:pPr>
              <a:r>
                <a:rPr lang="en-CA" sz="2400" spc="-200" dirty="0">
                  <a:solidFill>
                    <a:schemeClr val="bg1"/>
                  </a:solidFill>
                  <a:latin typeface="Fira Sans SemiBold Italic" panose="00000700000000000000" pitchFamily="50" charset="0"/>
                  <a:ea typeface="Fira Sans SemiBold Italic" panose="00000700000000000000" pitchFamily="50" charset="0"/>
                  <a:cs typeface="Open Sans Light" pitchFamily="34" charset="0"/>
                </a:rPr>
                <a:t>04</a:t>
              </a:r>
              <a:endParaRPr lang="en-CA" sz="2400" spc="-200" dirty="0">
                <a:solidFill>
                  <a:schemeClr val="bg1"/>
                </a:solidFill>
                <a:latin typeface="Fira Sans SemiBold Italic" panose="00000700000000000000" pitchFamily="50" charset="0"/>
                <a:ea typeface="Fira Sans SemiBold Italic" panose="00000700000000000000" pitchFamily="50" charset="0"/>
                <a:cs typeface="Open Sans Light" pitchFamily="34" charset="0"/>
              </a:endParaRPr>
            </a:p>
          </p:txBody>
        </p:sp>
      </p:grpSp>
      <p:cxnSp>
        <p:nvCxnSpPr>
          <p:cNvPr id="113" name="直接连接符 112"/>
          <p:cNvCxnSpPr/>
          <p:nvPr/>
        </p:nvCxnSpPr>
        <p:spPr>
          <a:xfrm>
            <a:off x="145176" y="384520"/>
            <a:ext cx="4937449" cy="0"/>
          </a:xfrm>
          <a:prstGeom prst="line">
            <a:avLst/>
          </a:prstGeom>
          <a:ln>
            <a:solidFill>
              <a:schemeClr val="tx1">
                <a:lumMod val="25000"/>
                <a:lumOff val="75000"/>
              </a:schemeClr>
            </a:solidFill>
          </a:ln>
        </p:spPr>
        <p:style>
          <a:lnRef idx="1">
            <a:schemeClr val="accent1"/>
          </a:lnRef>
          <a:fillRef idx="0">
            <a:schemeClr val="accent1"/>
          </a:fillRef>
          <a:effectRef idx="0">
            <a:schemeClr val="accent1"/>
          </a:effectRef>
          <a:fontRef idx="minor">
            <a:schemeClr val="tx1"/>
          </a:fontRef>
        </p:style>
      </p:cxnSp>
      <p:cxnSp>
        <p:nvCxnSpPr>
          <p:cNvPr id="114" name="直接连接符 113"/>
          <p:cNvCxnSpPr/>
          <p:nvPr/>
        </p:nvCxnSpPr>
        <p:spPr>
          <a:xfrm>
            <a:off x="7013394" y="384520"/>
            <a:ext cx="4937449" cy="0"/>
          </a:xfrm>
          <a:prstGeom prst="line">
            <a:avLst/>
          </a:prstGeom>
          <a:ln>
            <a:solidFill>
              <a:schemeClr val="tx1">
                <a:lumMod val="25000"/>
                <a:lumOff val="75000"/>
              </a:schemeClr>
            </a:solidFill>
          </a:ln>
        </p:spPr>
        <p:style>
          <a:lnRef idx="1">
            <a:schemeClr val="accent1"/>
          </a:lnRef>
          <a:fillRef idx="0">
            <a:schemeClr val="accent1"/>
          </a:fillRef>
          <a:effectRef idx="0">
            <a:schemeClr val="accent1"/>
          </a:effectRef>
          <a:fontRef idx="minor">
            <a:schemeClr val="tx1"/>
          </a:fontRef>
        </p:style>
      </p:cxnSp>
      <p:sp>
        <p:nvSpPr>
          <p:cNvPr id="115" name="KSO_GT1.1.1"/>
          <p:cNvSpPr txBox="1"/>
          <p:nvPr/>
        </p:nvSpPr>
        <p:spPr>
          <a:xfrm>
            <a:off x="5276839" y="219471"/>
            <a:ext cx="1587010" cy="330098"/>
          </a:xfrm>
          <a:prstGeom prst="rect">
            <a:avLst/>
          </a:prstGeom>
          <a:solidFill>
            <a:schemeClr val="tx1">
              <a:lumMod val="75000"/>
              <a:lumOff val="25000"/>
            </a:schemeClr>
          </a:solidFill>
        </p:spPr>
        <p:txBody>
          <a:bodyPr lIns="0" tIns="0" rIns="0" bIns="0"/>
          <a:lstStyle>
            <a:lvl1pPr defTabSz="464820">
              <a:defRPr sz="1400">
                <a:solidFill>
                  <a:schemeClr val="tx1"/>
                </a:solidFill>
                <a:latin typeface="微软雅黑" panose="020B0503020204020204" pitchFamily="34" charset="-122"/>
                <a:ea typeface="微软雅黑" panose="020B0503020204020204" pitchFamily="34" charset="-122"/>
              </a:defRPr>
            </a:lvl1pPr>
            <a:lvl2pPr marL="755650" indent="-290830" defTabSz="464820">
              <a:defRPr sz="1400">
                <a:solidFill>
                  <a:schemeClr val="tx1"/>
                </a:solidFill>
                <a:latin typeface="微软雅黑" panose="020B0503020204020204" pitchFamily="34" charset="-122"/>
                <a:ea typeface="微软雅黑" panose="020B0503020204020204" pitchFamily="34" charset="-122"/>
              </a:defRPr>
            </a:lvl2pPr>
            <a:lvl3pPr marL="1160780" indent="-230505" defTabSz="464820">
              <a:defRPr sz="1400">
                <a:solidFill>
                  <a:schemeClr val="tx1"/>
                </a:solidFill>
                <a:latin typeface="微软雅黑" panose="020B0503020204020204" pitchFamily="34" charset="-122"/>
                <a:ea typeface="微软雅黑" panose="020B0503020204020204" pitchFamily="34" charset="-122"/>
              </a:defRPr>
            </a:lvl3pPr>
            <a:lvl4pPr marL="1625600" indent="-230505" defTabSz="464820">
              <a:defRPr sz="1400">
                <a:solidFill>
                  <a:schemeClr val="tx1"/>
                </a:solidFill>
                <a:latin typeface="微软雅黑" panose="020B0503020204020204" pitchFamily="34" charset="-122"/>
                <a:ea typeface="微软雅黑" panose="020B0503020204020204" pitchFamily="34" charset="-122"/>
              </a:defRPr>
            </a:lvl4pPr>
            <a:lvl5pPr marL="2091055" indent="-231775" defTabSz="464820">
              <a:defRPr sz="1400">
                <a:solidFill>
                  <a:schemeClr val="tx1"/>
                </a:solidFill>
                <a:latin typeface="微软雅黑" panose="020B0503020204020204" pitchFamily="34" charset="-122"/>
                <a:ea typeface="微软雅黑" panose="020B0503020204020204" pitchFamily="34" charset="-122"/>
              </a:defRPr>
            </a:lvl5pPr>
            <a:lvl6pPr marL="2548255" indent="-231775" algn="ctr" defTabSz="464820"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6pPr>
            <a:lvl7pPr marL="3005455" indent="-231775" algn="ctr" defTabSz="464820"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7pPr>
            <a:lvl8pPr marL="3462655" indent="-231775" algn="ctr" defTabSz="464820"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8pPr>
            <a:lvl9pPr marL="3919855" indent="-231775" algn="ctr" defTabSz="464820"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9pPr>
          </a:lstStyle>
          <a:p>
            <a:pPr algn="ctr" eaLnBrk="1" fontAlgn="base" hangingPunct="1">
              <a:lnSpc>
                <a:spcPct val="120000"/>
              </a:lnSpc>
              <a:buClrTx/>
              <a:buSzTx/>
              <a:buFontTx/>
              <a:buNone/>
            </a:pPr>
            <a:r>
              <a:rPr lang="zh-CN" altLang="en-US" sz="2000" dirty="0">
                <a:solidFill>
                  <a:schemeClr val="bg1"/>
                </a:solidFill>
              </a:rPr>
              <a:t>点击修改</a:t>
            </a:r>
            <a:endParaRPr lang="en-US" altLang="zh-CN" sz="2000" dirty="0">
              <a:solidFill>
                <a:schemeClr val="bg1"/>
              </a:solidFill>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Click="0" advTm="0">
        <p15:prstTrans prst="pageCurlDouble"/>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250" fill="hold"/>
                                        <p:tgtEl>
                                          <p:spTgt spid="5"/>
                                        </p:tgtEl>
                                        <p:attrNameLst>
                                          <p:attrName>ppt_w</p:attrName>
                                        </p:attrNameLst>
                                      </p:cBhvr>
                                      <p:tavLst>
                                        <p:tav tm="0">
                                          <p:val>
                                            <p:fltVal val="0"/>
                                          </p:val>
                                        </p:tav>
                                        <p:tav tm="100000">
                                          <p:val>
                                            <p:strVal val="#ppt_w"/>
                                          </p:val>
                                        </p:tav>
                                      </p:tavLst>
                                    </p:anim>
                                    <p:anim calcmode="lin" valueType="num">
                                      <p:cBhvr>
                                        <p:cTn id="8" dur="250" fill="hold"/>
                                        <p:tgtEl>
                                          <p:spTgt spid="5"/>
                                        </p:tgtEl>
                                        <p:attrNameLst>
                                          <p:attrName>ppt_h</p:attrName>
                                        </p:attrNameLst>
                                      </p:cBhvr>
                                      <p:tavLst>
                                        <p:tav tm="0">
                                          <p:val>
                                            <p:fltVal val="0"/>
                                          </p:val>
                                        </p:tav>
                                        <p:tav tm="100000">
                                          <p:val>
                                            <p:strVal val="#ppt_h"/>
                                          </p:val>
                                        </p:tav>
                                      </p:tavLst>
                                    </p:anim>
                                    <p:animEffect transition="in" filter="fade">
                                      <p:cBhvr>
                                        <p:cTn id="9" dur="250"/>
                                        <p:tgtEl>
                                          <p:spTgt spid="5"/>
                                        </p:tgtEl>
                                      </p:cBhvr>
                                    </p:animEffect>
                                  </p:childTnLst>
                                </p:cTn>
                              </p:par>
                            </p:childTnLst>
                          </p:cTn>
                        </p:par>
                        <p:par>
                          <p:cTn id="10" fill="hold">
                            <p:stCondLst>
                              <p:cond delay="500"/>
                            </p:stCondLst>
                            <p:childTnLst>
                              <p:par>
                                <p:cTn id="11" presetID="18" presetClass="entr" presetSubtype="3" fill="hold" nodeType="after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strips(upRight)">
                                      <p:cBhvr>
                                        <p:cTn id="13" dur="250"/>
                                        <p:tgtEl>
                                          <p:spTgt spid="18"/>
                                        </p:tgtEl>
                                      </p:cBhvr>
                                    </p:animEffect>
                                  </p:childTnLst>
                                </p:cTn>
                              </p:par>
                            </p:childTnLst>
                          </p:cTn>
                        </p:par>
                        <p:par>
                          <p:cTn id="14" fill="hold">
                            <p:stCondLst>
                              <p:cond delay="1000"/>
                            </p:stCondLst>
                            <p:childTnLst>
                              <p:par>
                                <p:cTn id="15" presetID="10" presetClass="entr" presetSubtype="0" fill="hold" nodeType="afterEffect">
                                  <p:stCondLst>
                                    <p:cond delay="0"/>
                                  </p:stCondLst>
                                  <p:childTnLst>
                                    <p:set>
                                      <p:cBhvr>
                                        <p:cTn id="16" dur="1" fill="hold">
                                          <p:stCondLst>
                                            <p:cond delay="0"/>
                                          </p:stCondLst>
                                        </p:cTn>
                                        <p:tgtEl>
                                          <p:spTgt spid="45"/>
                                        </p:tgtEl>
                                        <p:attrNameLst>
                                          <p:attrName>style.visibility</p:attrName>
                                        </p:attrNameLst>
                                      </p:cBhvr>
                                      <p:to>
                                        <p:strVal val="visible"/>
                                      </p:to>
                                    </p:set>
                                    <p:animEffect transition="in" filter="fade">
                                      <p:cBhvr>
                                        <p:cTn id="17" dur="250"/>
                                        <p:tgtEl>
                                          <p:spTgt spid="45"/>
                                        </p:tgtEl>
                                      </p:cBhvr>
                                    </p:animEffect>
                                  </p:childTnLst>
                                </p:cTn>
                              </p:par>
                            </p:childTnLst>
                          </p:cTn>
                        </p:par>
                        <p:par>
                          <p:cTn id="18" fill="hold">
                            <p:stCondLst>
                              <p:cond delay="1500"/>
                            </p:stCondLst>
                            <p:childTnLst>
                              <p:par>
                                <p:cTn id="19" presetID="53" presetClass="entr" presetSubtype="16" fill="hold" nodeType="afterEffect">
                                  <p:stCondLst>
                                    <p:cond delay="0"/>
                                  </p:stCondLst>
                                  <p:childTnLst>
                                    <p:set>
                                      <p:cBhvr>
                                        <p:cTn id="20" dur="1" fill="hold">
                                          <p:stCondLst>
                                            <p:cond delay="0"/>
                                          </p:stCondLst>
                                        </p:cTn>
                                        <p:tgtEl>
                                          <p:spTgt spid="15"/>
                                        </p:tgtEl>
                                        <p:attrNameLst>
                                          <p:attrName>style.visibility</p:attrName>
                                        </p:attrNameLst>
                                      </p:cBhvr>
                                      <p:to>
                                        <p:strVal val="visible"/>
                                      </p:to>
                                    </p:set>
                                    <p:anim calcmode="lin" valueType="num">
                                      <p:cBhvr>
                                        <p:cTn id="21" dur="250" fill="hold"/>
                                        <p:tgtEl>
                                          <p:spTgt spid="15"/>
                                        </p:tgtEl>
                                        <p:attrNameLst>
                                          <p:attrName>ppt_w</p:attrName>
                                        </p:attrNameLst>
                                      </p:cBhvr>
                                      <p:tavLst>
                                        <p:tav tm="0">
                                          <p:val>
                                            <p:fltVal val="0"/>
                                          </p:val>
                                        </p:tav>
                                        <p:tav tm="100000">
                                          <p:val>
                                            <p:strVal val="#ppt_w"/>
                                          </p:val>
                                        </p:tav>
                                      </p:tavLst>
                                    </p:anim>
                                    <p:anim calcmode="lin" valueType="num">
                                      <p:cBhvr>
                                        <p:cTn id="22" dur="250" fill="hold"/>
                                        <p:tgtEl>
                                          <p:spTgt spid="15"/>
                                        </p:tgtEl>
                                        <p:attrNameLst>
                                          <p:attrName>ppt_h</p:attrName>
                                        </p:attrNameLst>
                                      </p:cBhvr>
                                      <p:tavLst>
                                        <p:tav tm="0">
                                          <p:val>
                                            <p:fltVal val="0"/>
                                          </p:val>
                                        </p:tav>
                                        <p:tav tm="100000">
                                          <p:val>
                                            <p:strVal val="#ppt_h"/>
                                          </p:val>
                                        </p:tav>
                                      </p:tavLst>
                                    </p:anim>
                                    <p:animEffect transition="in" filter="fade">
                                      <p:cBhvr>
                                        <p:cTn id="23" dur="250"/>
                                        <p:tgtEl>
                                          <p:spTgt spid="15"/>
                                        </p:tgtEl>
                                      </p:cBhvr>
                                    </p:animEffect>
                                  </p:childTnLst>
                                </p:cTn>
                              </p:par>
                            </p:childTnLst>
                          </p:cTn>
                        </p:par>
                        <p:par>
                          <p:cTn id="24" fill="hold">
                            <p:stCondLst>
                              <p:cond delay="2000"/>
                            </p:stCondLst>
                            <p:childTnLst>
                              <p:par>
                                <p:cTn id="25" presetID="18" presetClass="entr" presetSubtype="3" fill="hold" nodeType="after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strips(upRight)">
                                      <p:cBhvr>
                                        <p:cTn id="27" dur="250"/>
                                        <p:tgtEl>
                                          <p:spTgt spid="23"/>
                                        </p:tgtEl>
                                      </p:cBhvr>
                                    </p:animEffect>
                                  </p:childTnLst>
                                </p:cTn>
                              </p:par>
                            </p:childTnLst>
                          </p:cTn>
                        </p:par>
                        <p:par>
                          <p:cTn id="28" fill="hold">
                            <p:stCondLst>
                              <p:cond delay="2500"/>
                            </p:stCondLst>
                            <p:childTnLst>
                              <p:par>
                                <p:cTn id="29" presetID="10" presetClass="entr" presetSubtype="0" fill="hold" nodeType="afterEffect">
                                  <p:stCondLst>
                                    <p:cond delay="0"/>
                                  </p:stCondLst>
                                  <p:childTnLst>
                                    <p:set>
                                      <p:cBhvr>
                                        <p:cTn id="30" dur="1" fill="hold">
                                          <p:stCondLst>
                                            <p:cond delay="0"/>
                                          </p:stCondLst>
                                        </p:cTn>
                                        <p:tgtEl>
                                          <p:spTgt spid="48"/>
                                        </p:tgtEl>
                                        <p:attrNameLst>
                                          <p:attrName>style.visibility</p:attrName>
                                        </p:attrNameLst>
                                      </p:cBhvr>
                                      <p:to>
                                        <p:strVal val="visible"/>
                                      </p:to>
                                    </p:set>
                                    <p:animEffect transition="in" filter="fade">
                                      <p:cBhvr>
                                        <p:cTn id="31" dur="250"/>
                                        <p:tgtEl>
                                          <p:spTgt spid="48"/>
                                        </p:tgtEl>
                                      </p:cBhvr>
                                    </p:animEffect>
                                  </p:childTnLst>
                                </p:cTn>
                              </p:par>
                            </p:childTnLst>
                          </p:cTn>
                        </p:par>
                        <p:par>
                          <p:cTn id="32" fill="hold">
                            <p:stCondLst>
                              <p:cond delay="3000"/>
                            </p:stCondLst>
                            <p:childTnLst>
                              <p:par>
                                <p:cTn id="33" presetID="53" presetClass="entr" presetSubtype="16" fill="hold" nodeType="afterEffect">
                                  <p:stCondLst>
                                    <p:cond delay="0"/>
                                  </p:stCondLst>
                                  <p:childTnLst>
                                    <p:set>
                                      <p:cBhvr>
                                        <p:cTn id="34" dur="1" fill="hold">
                                          <p:stCondLst>
                                            <p:cond delay="0"/>
                                          </p:stCondLst>
                                        </p:cTn>
                                        <p:tgtEl>
                                          <p:spTgt spid="16"/>
                                        </p:tgtEl>
                                        <p:attrNameLst>
                                          <p:attrName>style.visibility</p:attrName>
                                        </p:attrNameLst>
                                      </p:cBhvr>
                                      <p:to>
                                        <p:strVal val="visible"/>
                                      </p:to>
                                    </p:set>
                                    <p:anim calcmode="lin" valueType="num">
                                      <p:cBhvr>
                                        <p:cTn id="35" dur="250" fill="hold"/>
                                        <p:tgtEl>
                                          <p:spTgt spid="16"/>
                                        </p:tgtEl>
                                        <p:attrNameLst>
                                          <p:attrName>ppt_w</p:attrName>
                                        </p:attrNameLst>
                                      </p:cBhvr>
                                      <p:tavLst>
                                        <p:tav tm="0">
                                          <p:val>
                                            <p:fltVal val="0"/>
                                          </p:val>
                                        </p:tav>
                                        <p:tav tm="100000">
                                          <p:val>
                                            <p:strVal val="#ppt_w"/>
                                          </p:val>
                                        </p:tav>
                                      </p:tavLst>
                                    </p:anim>
                                    <p:anim calcmode="lin" valueType="num">
                                      <p:cBhvr>
                                        <p:cTn id="36" dur="250" fill="hold"/>
                                        <p:tgtEl>
                                          <p:spTgt spid="16"/>
                                        </p:tgtEl>
                                        <p:attrNameLst>
                                          <p:attrName>ppt_h</p:attrName>
                                        </p:attrNameLst>
                                      </p:cBhvr>
                                      <p:tavLst>
                                        <p:tav tm="0">
                                          <p:val>
                                            <p:fltVal val="0"/>
                                          </p:val>
                                        </p:tav>
                                        <p:tav tm="100000">
                                          <p:val>
                                            <p:strVal val="#ppt_h"/>
                                          </p:val>
                                        </p:tav>
                                      </p:tavLst>
                                    </p:anim>
                                    <p:animEffect transition="in" filter="fade">
                                      <p:cBhvr>
                                        <p:cTn id="37" dur="250"/>
                                        <p:tgtEl>
                                          <p:spTgt spid="16"/>
                                        </p:tgtEl>
                                      </p:cBhvr>
                                    </p:animEffect>
                                  </p:childTnLst>
                                </p:cTn>
                              </p:par>
                            </p:childTnLst>
                          </p:cTn>
                        </p:par>
                        <p:par>
                          <p:cTn id="38" fill="hold">
                            <p:stCondLst>
                              <p:cond delay="3500"/>
                            </p:stCondLst>
                            <p:childTnLst>
                              <p:par>
                                <p:cTn id="39" presetID="18" presetClass="entr" presetSubtype="3" fill="hold" nodeType="afterEffect">
                                  <p:stCondLst>
                                    <p:cond delay="0"/>
                                  </p:stCondLst>
                                  <p:childTnLst>
                                    <p:set>
                                      <p:cBhvr>
                                        <p:cTn id="40" dur="1" fill="hold">
                                          <p:stCondLst>
                                            <p:cond delay="0"/>
                                          </p:stCondLst>
                                        </p:cTn>
                                        <p:tgtEl>
                                          <p:spTgt spid="28"/>
                                        </p:tgtEl>
                                        <p:attrNameLst>
                                          <p:attrName>style.visibility</p:attrName>
                                        </p:attrNameLst>
                                      </p:cBhvr>
                                      <p:to>
                                        <p:strVal val="visible"/>
                                      </p:to>
                                    </p:set>
                                    <p:animEffect transition="in" filter="strips(upRight)">
                                      <p:cBhvr>
                                        <p:cTn id="41" dur="250"/>
                                        <p:tgtEl>
                                          <p:spTgt spid="28"/>
                                        </p:tgtEl>
                                      </p:cBhvr>
                                    </p:animEffect>
                                  </p:childTnLst>
                                </p:cTn>
                              </p:par>
                            </p:childTnLst>
                          </p:cTn>
                        </p:par>
                        <p:par>
                          <p:cTn id="42" fill="hold">
                            <p:stCondLst>
                              <p:cond delay="4000"/>
                            </p:stCondLst>
                            <p:childTnLst>
                              <p:par>
                                <p:cTn id="43" presetID="10" presetClass="entr" presetSubtype="0" fill="hold" nodeType="afterEffect">
                                  <p:stCondLst>
                                    <p:cond delay="0"/>
                                  </p:stCondLst>
                                  <p:childTnLst>
                                    <p:set>
                                      <p:cBhvr>
                                        <p:cTn id="44" dur="1" fill="hold">
                                          <p:stCondLst>
                                            <p:cond delay="0"/>
                                          </p:stCondLst>
                                        </p:cTn>
                                        <p:tgtEl>
                                          <p:spTgt spid="51"/>
                                        </p:tgtEl>
                                        <p:attrNameLst>
                                          <p:attrName>style.visibility</p:attrName>
                                        </p:attrNameLst>
                                      </p:cBhvr>
                                      <p:to>
                                        <p:strVal val="visible"/>
                                      </p:to>
                                    </p:set>
                                    <p:animEffect transition="in" filter="fade">
                                      <p:cBhvr>
                                        <p:cTn id="45" dur="250"/>
                                        <p:tgtEl>
                                          <p:spTgt spid="51"/>
                                        </p:tgtEl>
                                      </p:cBhvr>
                                    </p:animEffect>
                                  </p:childTnLst>
                                </p:cTn>
                              </p:par>
                            </p:childTnLst>
                          </p:cTn>
                        </p:par>
                        <p:par>
                          <p:cTn id="46" fill="hold">
                            <p:stCondLst>
                              <p:cond delay="4500"/>
                            </p:stCondLst>
                            <p:childTnLst>
                              <p:par>
                                <p:cTn id="47" presetID="53" presetClass="entr" presetSubtype="16" fill="hold" nodeType="afterEffect">
                                  <p:stCondLst>
                                    <p:cond delay="0"/>
                                  </p:stCondLst>
                                  <p:childTnLst>
                                    <p:set>
                                      <p:cBhvr>
                                        <p:cTn id="48" dur="1" fill="hold">
                                          <p:stCondLst>
                                            <p:cond delay="0"/>
                                          </p:stCondLst>
                                        </p:cTn>
                                        <p:tgtEl>
                                          <p:spTgt spid="17"/>
                                        </p:tgtEl>
                                        <p:attrNameLst>
                                          <p:attrName>style.visibility</p:attrName>
                                        </p:attrNameLst>
                                      </p:cBhvr>
                                      <p:to>
                                        <p:strVal val="visible"/>
                                      </p:to>
                                    </p:set>
                                    <p:anim calcmode="lin" valueType="num">
                                      <p:cBhvr>
                                        <p:cTn id="49" dur="250" fill="hold"/>
                                        <p:tgtEl>
                                          <p:spTgt spid="17"/>
                                        </p:tgtEl>
                                        <p:attrNameLst>
                                          <p:attrName>ppt_w</p:attrName>
                                        </p:attrNameLst>
                                      </p:cBhvr>
                                      <p:tavLst>
                                        <p:tav tm="0">
                                          <p:val>
                                            <p:fltVal val="0"/>
                                          </p:val>
                                        </p:tav>
                                        <p:tav tm="100000">
                                          <p:val>
                                            <p:strVal val="#ppt_w"/>
                                          </p:val>
                                        </p:tav>
                                      </p:tavLst>
                                    </p:anim>
                                    <p:anim calcmode="lin" valueType="num">
                                      <p:cBhvr>
                                        <p:cTn id="50" dur="250" fill="hold"/>
                                        <p:tgtEl>
                                          <p:spTgt spid="17"/>
                                        </p:tgtEl>
                                        <p:attrNameLst>
                                          <p:attrName>ppt_h</p:attrName>
                                        </p:attrNameLst>
                                      </p:cBhvr>
                                      <p:tavLst>
                                        <p:tav tm="0">
                                          <p:val>
                                            <p:fltVal val="0"/>
                                          </p:val>
                                        </p:tav>
                                        <p:tav tm="100000">
                                          <p:val>
                                            <p:strVal val="#ppt_h"/>
                                          </p:val>
                                        </p:tav>
                                      </p:tavLst>
                                    </p:anim>
                                    <p:animEffect transition="in" filter="fade">
                                      <p:cBhvr>
                                        <p:cTn id="51" dur="250"/>
                                        <p:tgtEl>
                                          <p:spTgt spid="17"/>
                                        </p:tgtEl>
                                      </p:cBhvr>
                                    </p:animEffect>
                                  </p:childTnLst>
                                </p:cTn>
                              </p:par>
                            </p:childTnLst>
                          </p:cTn>
                        </p:par>
                        <p:par>
                          <p:cTn id="52" fill="hold">
                            <p:stCondLst>
                              <p:cond delay="5000"/>
                            </p:stCondLst>
                            <p:childTnLst>
                              <p:par>
                                <p:cTn id="53" presetID="18" presetClass="entr" presetSubtype="3" fill="hold" nodeType="afterEffect">
                                  <p:stCondLst>
                                    <p:cond delay="0"/>
                                  </p:stCondLst>
                                  <p:childTnLst>
                                    <p:set>
                                      <p:cBhvr>
                                        <p:cTn id="54" dur="1" fill="hold">
                                          <p:stCondLst>
                                            <p:cond delay="0"/>
                                          </p:stCondLst>
                                        </p:cTn>
                                        <p:tgtEl>
                                          <p:spTgt spid="29"/>
                                        </p:tgtEl>
                                        <p:attrNameLst>
                                          <p:attrName>style.visibility</p:attrName>
                                        </p:attrNameLst>
                                      </p:cBhvr>
                                      <p:to>
                                        <p:strVal val="visible"/>
                                      </p:to>
                                    </p:set>
                                    <p:animEffect transition="in" filter="strips(upRight)">
                                      <p:cBhvr>
                                        <p:cTn id="55" dur="250"/>
                                        <p:tgtEl>
                                          <p:spTgt spid="29"/>
                                        </p:tgtEl>
                                      </p:cBhvr>
                                    </p:animEffect>
                                  </p:childTnLst>
                                </p:cTn>
                              </p:par>
                            </p:childTnLst>
                          </p:cTn>
                        </p:par>
                        <p:par>
                          <p:cTn id="56" fill="hold">
                            <p:stCondLst>
                              <p:cond delay="5500"/>
                            </p:stCondLst>
                            <p:childTnLst>
                              <p:par>
                                <p:cTn id="57" presetID="10" presetClass="entr" presetSubtype="0" fill="hold" nodeType="afterEffect">
                                  <p:stCondLst>
                                    <p:cond delay="0"/>
                                  </p:stCondLst>
                                  <p:childTnLst>
                                    <p:set>
                                      <p:cBhvr>
                                        <p:cTn id="58" dur="1" fill="hold">
                                          <p:stCondLst>
                                            <p:cond delay="0"/>
                                          </p:stCondLst>
                                        </p:cTn>
                                        <p:tgtEl>
                                          <p:spTgt spid="54"/>
                                        </p:tgtEl>
                                        <p:attrNameLst>
                                          <p:attrName>style.visibility</p:attrName>
                                        </p:attrNameLst>
                                      </p:cBhvr>
                                      <p:to>
                                        <p:strVal val="visible"/>
                                      </p:to>
                                    </p:set>
                                    <p:animEffect transition="in" filter="fade">
                                      <p:cBhvr>
                                        <p:cTn id="59" dur="25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 name="Picture 2"/>
          <p:cNvPicPr>
            <a:picLocks noChangeAspect="1" noChangeArrowheads="1"/>
          </p:cNvPicPr>
          <p:nvPr/>
        </p:nvPicPr>
        <p:blipFill>
          <a:blip r:embed="rId1">
            <a:extLst>
              <a:ext uri="{28A0092B-C50C-407E-A947-70E740481C1C}">
                <a14:useLocalDpi xmlns:a14="http://schemas.microsoft.com/office/drawing/2010/main" val="0"/>
              </a:ext>
            </a:extLst>
          </a:blip>
          <a:stretch>
            <a:fillRect/>
          </a:stretch>
        </p:blipFill>
        <p:spPr bwMode="auto">
          <a:xfrm>
            <a:off x="1881" y="1"/>
            <a:ext cx="12188238" cy="5020478"/>
          </a:xfrm>
          <a:prstGeom prst="rect">
            <a:avLst/>
          </a:prstGeom>
          <a:noFill/>
          <a:extLst>
            <a:ext uri="{909E8E84-426E-40DD-AFC4-6F175D3DCCD1}">
              <a14:hiddenFill xmlns:a14="http://schemas.microsoft.com/office/drawing/2010/main">
                <a:solidFill>
                  <a:srgbClr val="FFFFFF"/>
                </a:solidFill>
              </a14:hiddenFill>
            </a:ext>
          </a:extLst>
        </p:spPr>
      </p:pic>
      <p:sp>
        <p:nvSpPr>
          <p:cNvPr id="52" name="Freeform 5"/>
          <p:cNvSpPr>
            <a:spLocks noEditPoints="1"/>
          </p:cNvSpPr>
          <p:nvPr/>
        </p:nvSpPr>
        <p:spPr bwMode="auto">
          <a:xfrm>
            <a:off x="1345704" y="5313156"/>
            <a:ext cx="764939" cy="768350"/>
          </a:xfrm>
          <a:custGeom>
            <a:avLst/>
            <a:gdLst>
              <a:gd name="T0" fmla="*/ 198 w 201"/>
              <a:gd name="T1" fmla="*/ 35 h 202"/>
              <a:gd name="T2" fmla="*/ 188 w 201"/>
              <a:gd name="T3" fmla="*/ 44 h 202"/>
              <a:gd name="T4" fmla="*/ 157 w 201"/>
              <a:gd name="T5" fmla="*/ 13 h 202"/>
              <a:gd name="T6" fmla="*/ 167 w 201"/>
              <a:gd name="T7" fmla="*/ 4 h 202"/>
              <a:gd name="T8" fmla="*/ 179 w 201"/>
              <a:gd name="T9" fmla="*/ 3 h 202"/>
              <a:gd name="T10" fmla="*/ 198 w 201"/>
              <a:gd name="T11" fmla="*/ 23 h 202"/>
              <a:gd name="T12" fmla="*/ 198 w 201"/>
              <a:gd name="T13" fmla="*/ 35 h 202"/>
              <a:gd name="T14" fmla="*/ 115 w 201"/>
              <a:gd name="T15" fmla="*/ 117 h 202"/>
              <a:gd name="T16" fmla="*/ 84 w 201"/>
              <a:gd name="T17" fmla="*/ 86 h 202"/>
              <a:gd name="T18" fmla="*/ 153 w 201"/>
              <a:gd name="T19" fmla="*/ 18 h 202"/>
              <a:gd name="T20" fmla="*/ 184 w 201"/>
              <a:gd name="T21" fmla="*/ 49 h 202"/>
              <a:gd name="T22" fmla="*/ 115 w 201"/>
              <a:gd name="T23" fmla="*/ 117 h 202"/>
              <a:gd name="T24" fmla="*/ 111 w 201"/>
              <a:gd name="T25" fmla="*/ 121 h 202"/>
              <a:gd name="T26" fmla="*/ 67 w 201"/>
              <a:gd name="T27" fmla="*/ 133 h 202"/>
              <a:gd name="T28" fmla="*/ 80 w 201"/>
              <a:gd name="T29" fmla="*/ 90 h 202"/>
              <a:gd name="T30" fmla="*/ 111 w 201"/>
              <a:gd name="T31" fmla="*/ 121 h 202"/>
              <a:gd name="T32" fmla="*/ 39 w 201"/>
              <a:gd name="T33" fmla="*/ 26 h 202"/>
              <a:gd name="T34" fmla="*/ 20 w 201"/>
              <a:gd name="T35" fmla="*/ 45 h 202"/>
              <a:gd name="T36" fmla="*/ 20 w 201"/>
              <a:gd name="T37" fmla="*/ 162 h 202"/>
              <a:gd name="T38" fmla="*/ 39 w 201"/>
              <a:gd name="T39" fmla="*/ 182 h 202"/>
              <a:gd name="T40" fmla="*/ 156 w 201"/>
              <a:gd name="T41" fmla="*/ 182 h 202"/>
              <a:gd name="T42" fmla="*/ 176 w 201"/>
              <a:gd name="T43" fmla="*/ 162 h 202"/>
              <a:gd name="T44" fmla="*/ 176 w 201"/>
              <a:gd name="T45" fmla="*/ 85 h 202"/>
              <a:gd name="T46" fmla="*/ 196 w 201"/>
              <a:gd name="T47" fmla="*/ 66 h 202"/>
              <a:gd name="T48" fmla="*/ 196 w 201"/>
              <a:gd name="T49" fmla="*/ 169 h 202"/>
              <a:gd name="T50" fmla="*/ 163 w 201"/>
              <a:gd name="T51" fmla="*/ 202 h 202"/>
              <a:gd name="T52" fmla="*/ 32 w 201"/>
              <a:gd name="T53" fmla="*/ 202 h 202"/>
              <a:gd name="T54" fmla="*/ 0 w 201"/>
              <a:gd name="T55" fmla="*/ 169 h 202"/>
              <a:gd name="T56" fmla="*/ 0 w 201"/>
              <a:gd name="T57" fmla="*/ 40 h 202"/>
              <a:gd name="T58" fmla="*/ 32 w 201"/>
              <a:gd name="T59" fmla="*/ 6 h 202"/>
              <a:gd name="T60" fmla="*/ 136 w 201"/>
              <a:gd name="T61" fmla="*/ 6 h 202"/>
              <a:gd name="T62" fmla="*/ 116 w 201"/>
              <a:gd name="T63" fmla="*/ 26 h 202"/>
              <a:gd name="T64" fmla="*/ 39 w 201"/>
              <a:gd name="T65" fmla="*/ 26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01" h="202">
                <a:moveTo>
                  <a:pt x="198" y="35"/>
                </a:moveTo>
                <a:cubicBezTo>
                  <a:pt x="188" y="44"/>
                  <a:pt x="188" y="44"/>
                  <a:pt x="188" y="44"/>
                </a:cubicBezTo>
                <a:cubicBezTo>
                  <a:pt x="157" y="13"/>
                  <a:pt x="157" y="13"/>
                  <a:pt x="157" y="13"/>
                </a:cubicBezTo>
                <a:cubicBezTo>
                  <a:pt x="167" y="4"/>
                  <a:pt x="167" y="4"/>
                  <a:pt x="167" y="4"/>
                </a:cubicBezTo>
                <a:cubicBezTo>
                  <a:pt x="170" y="0"/>
                  <a:pt x="175" y="0"/>
                  <a:pt x="179" y="3"/>
                </a:cubicBezTo>
                <a:cubicBezTo>
                  <a:pt x="198" y="23"/>
                  <a:pt x="198" y="23"/>
                  <a:pt x="198" y="23"/>
                </a:cubicBezTo>
                <a:cubicBezTo>
                  <a:pt x="201" y="26"/>
                  <a:pt x="201" y="31"/>
                  <a:pt x="198" y="35"/>
                </a:cubicBezTo>
                <a:close/>
                <a:moveTo>
                  <a:pt x="115" y="117"/>
                </a:moveTo>
                <a:cubicBezTo>
                  <a:pt x="84" y="86"/>
                  <a:pt x="84" y="86"/>
                  <a:pt x="84" y="86"/>
                </a:cubicBezTo>
                <a:cubicBezTo>
                  <a:pt x="153" y="18"/>
                  <a:pt x="153" y="18"/>
                  <a:pt x="153" y="18"/>
                </a:cubicBezTo>
                <a:cubicBezTo>
                  <a:pt x="184" y="49"/>
                  <a:pt x="184" y="49"/>
                  <a:pt x="184" y="49"/>
                </a:cubicBezTo>
                <a:lnTo>
                  <a:pt x="115" y="117"/>
                </a:lnTo>
                <a:close/>
                <a:moveTo>
                  <a:pt x="111" y="121"/>
                </a:moveTo>
                <a:cubicBezTo>
                  <a:pt x="67" y="133"/>
                  <a:pt x="67" y="133"/>
                  <a:pt x="67" y="133"/>
                </a:cubicBezTo>
                <a:cubicBezTo>
                  <a:pt x="80" y="90"/>
                  <a:pt x="80" y="90"/>
                  <a:pt x="80" y="90"/>
                </a:cubicBezTo>
                <a:lnTo>
                  <a:pt x="111" y="121"/>
                </a:lnTo>
                <a:close/>
                <a:moveTo>
                  <a:pt x="39" y="26"/>
                </a:moveTo>
                <a:cubicBezTo>
                  <a:pt x="28" y="26"/>
                  <a:pt x="20" y="34"/>
                  <a:pt x="20" y="45"/>
                </a:cubicBezTo>
                <a:cubicBezTo>
                  <a:pt x="20" y="162"/>
                  <a:pt x="20" y="162"/>
                  <a:pt x="20" y="162"/>
                </a:cubicBezTo>
                <a:cubicBezTo>
                  <a:pt x="20" y="173"/>
                  <a:pt x="28" y="182"/>
                  <a:pt x="39" y="182"/>
                </a:cubicBezTo>
                <a:cubicBezTo>
                  <a:pt x="156" y="182"/>
                  <a:pt x="156" y="182"/>
                  <a:pt x="156" y="182"/>
                </a:cubicBezTo>
                <a:cubicBezTo>
                  <a:pt x="167" y="182"/>
                  <a:pt x="176" y="173"/>
                  <a:pt x="176" y="162"/>
                </a:cubicBezTo>
                <a:cubicBezTo>
                  <a:pt x="176" y="85"/>
                  <a:pt x="176" y="85"/>
                  <a:pt x="176" y="85"/>
                </a:cubicBezTo>
                <a:cubicBezTo>
                  <a:pt x="196" y="66"/>
                  <a:pt x="196" y="66"/>
                  <a:pt x="196" y="66"/>
                </a:cubicBezTo>
                <a:cubicBezTo>
                  <a:pt x="196" y="169"/>
                  <a:pt x="196" y="169"/>
                  <a:pt x="196" y="169"/>
                </a:cubicBezTo>
                <a:cubicBezTo>
                  <a:pt x="196" y="187"/>
                  <a:pt x="181" y="202"/>
                  <a:pt x="163" y="202"/>
                </a:cubicBezTo>
                <a:cubicBezTo>
                  <a:pt x="32" y="202"/>
                  <a:pt x="32" y="202"/>
                  <a:pt x="32" y="202"/>
                </a:cubicBezTo>
                <a:cubicBezTo>
                  <a:pt x="14" y="202"/>
                  <a:pt x="0" y="187"/>
                  <a:pt x="0" y="169"/>
                </a:cubicBezTo>
                <a:cubicBezTo>
                  <a:pt x="0" y="40"/>
                  <a:pt x="0" y="40"/>
                  <a:pt x="0" y="40"/>
                </a:cubicBezTo>
                <a:cubicBezTo>
                  <a:pt x="0" y="22"/>
                  <a:pt x="14" y="6"/>
                  <a:pt x="32" y="6"/>
                </a:cubicBezTo>
                <a:cubicBezTo>
                  <a:pt x="136" y="6"/>
                  <a:pt x="136" y="6"/>
                  <a:pt x="136" y="6"/>
                </a:cubicBezTo>
                <a:cubicBezTo>
                  <a:pt x="116" y="26"/>
                  <a:pt x="116" y="26"/>
                  <a:pt x="116" y="26"/>
                </a:cubicBezTo>
                <a:lnTo>
                  <a:pt x="39" y="26"/>
                </a:lnTo>
                <a:close/>
              </a:path>
            </a:pathLst>
          </a:custGeom>
          <a:solidFill>
            <a:srgbClr val="2F4054"/>
          </a:solidFill>
          <a:ln>
            <a:noFill/>
          </a:ln>
        </p:spPr>
        <p:txBody>
          <a:bodyPr vert="horz" wrap="square" lIns="91412" tIns="45706" rIns="91412" bIns="45706" numCol="1" anchor="t" anchorCtr="0" compatLnSpc="1"/>
          <a:lstStyle/>
          <a:p>
            <a:endParaRPr lang="zh-CN" altLang="en-US" sz="2400"/>
          </a:p>
        </p:txBody>
      </p:sp>
      <p:sp>
        <p:nvSpPr>
          <p:cNvPr id="53" name="TextBox 15"/>
          <p:cNvSpPr txBox="1"/>
          <p:nvPr/>
        </p:nvSpPr>
        <p:spPr>
          <a:xfrm>
            <a:off x="2521868" y="5156659"/>
            <a:ext cx="8277204" cy="1445752"/>
          </a:xfrm>
          <a:prstGeom prst="rect">
            <a:avLst/>
          </a:prstGeom>
          <a:noFill/>
        </p:spPr>
        <p:txBody>
          <a:bodyPr wrap="square" lIns="91412" tIns="45706" rIns="91412" bIns="45706" rtlCol="0">
            <a:spAutoFit/>
          </a:bodyPr>
          <a:lstStyle/>
          <a:p>
            <a:pPr>
              <a:lnSpc>
                <a:spcPct val="150000"/>
              </a:lnSpc>
            </a:pPr>
            <a:r>
              <a:rPr lang="zh-CN" altLang="en-US" sz="1465" dirty="0">
                <a:latin typeface="微软雅黑" panose="020B0503020204020204" pitchFamily="34" charset="-122"/>
                <a:ea typeface="微软雅黑" panose="020B0503020204020204" pitchFamily="34" charset="-122"/>
              </a:rPr>
              <a:t>这里输入简单的文字概述这里输入简单字概述这里输入简单简单的文字概述这里输入简单的文字概述简单的文字概述这里输入简单的文字概述这里输入简单的文字概述这里输入简单的文字概述这里输入简单的文字概述这里输入这里输入简单的文字概述这里输入简单字概述这里输入简单简单的文字概述</a:t>
            </a:r>
            <a:endParaRPr lang="zh-CN" altLang="en-US" sz="1465" dirty="0">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Click="0" advTm="0">
        <p15:prstTrans prst="pageCurlDouble"/>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fade">
                                      <p:cBhvr>
                                        <p:cTn id="7" dur="500"/>
                                        <p:tgtEl>
                                          <p:spTgt spid="51"/>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2"/>
                                        </p:tgtEl>
                                        <p:attrNameLst>
                                          <p:attrName>style.visibility</p:attrName>
                                        </p:attrNameLst>
                                      </p:cBhvr>
                                      <p:to>
                                        <p:strVal val="visible"/>
                                      </p:to>
                                    </p:set>
                                    <p:animEffect transition="in" filter="fade">
                                      <p:cBhvr>
                                        <p:cTn id="11" dur="500"/>
                                        <p:tgtEl>
                                          <p:spTgt spid="52"/>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53"/>
                                        </p:tgtEl>
                                        <p:attrNameLst>
                                          <p:attrName>style.visibility</p:attrName>
                                        </p:attrNameLst>
                                      </p:cBhvr>
                                      <p:to>
                                        <p:strVal val="visible"/>
                                      </p:to>
                                    </p:set>
                                    <p:animEffect transition="in" filter="wipe(left)">
                                      <p:cBhvr>
                                        <p:cTn id="15"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animBg="1"/>
      <p:bldP spid="53" grpId="0"/>
    </p:bldLst>
  </p:timing>
</p:sld>
</file>

<file path=ppt/tags/tag1.xml><?xml version="1.0" encoding="utf-8"?>
<p:tagLst xmlns:p="http://schemas.openxmlformats.org/presentationml/2006/main">
  <p:tag name="GENSWF_ADVANCE_TIME" val="0.00"/>
  <p:tag name="ISPRING_SLIDE_INDENT_LEVEL" val="0"/>
  <p:tag name="ISPRING_CUSTOM_TIMING_USED" val="0"/>
</p:tagLst>
</file>

<file path=ppt/tags/tag2.xml><?xml version="1.0" encoding="utf-8"?>
<p:tagLst xmlns:p="http://schemas.openxmlformats.org/presentationml/2006/main">
  <p:tag name="GENSWF_ADVANCE_TIME" val="0.00"/>
  <p:tag name="ISPRING_SLIDE_INDENT_LEVEL" val="0"/>
  <p:tag name="ISPRING_CUSTOM_TIMING_USED" val="0"/>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1">
      <a:majorFont>
        <a:latin typeface="Arial Black"/>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红动">
      <a:dk1>
        <a:srgbClr val="1C1C1C"/>
      </a:dk1>
      <a:lt1>
        <a:srgbClr val="FFFFFF"/>
      </a:lt1>
      <a:dk2>
        <a:srgbClr val="1C1C1C"/>
      </a:dk2>
      <a:lt2>
        <a:srgbClr val="FFFFFF"/>
      </a:lt2>
      <a:accent1>
        <a:srgbClr val="0072BF"/>
      </a:accent1>
      <a:accent2>
        <a:srgbClr val="3FB1FF"/>
      </a:accent2>
      <a:accent3>
        <a:srgbClr val="0072BF"/>
      </a:accent3>
      <a:accent4>
        <a:srgbClr val="3FB1FF"/>
      </a:accent4>
      <a:accent5>
        <a:srgbClr val="008DEE"/>
      </a:accent5>
      <a:accent6>
        <a:srgbClr val="00B0F0"/>
      </a:accent6>
      <a:hlink>
        <a:srgbClr val="21A5FF"/>
      </a:hlink>
      <a:folHlink>
        <a:srgbClr val="4D4D4D"/>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5814</Words>
  <Application>WPS 演示</Application>
  <PresentationFormat>宽屏</PresentationFormat>
  <Paragraphs>648</Paragraphs>
  <Slides>37</Slides>
  <Notes>31</Notes>
  <HiddenSlides>0</HiddenSlides>
  <MMClips>1</MMClips>
  <ScaleCrop>false</ScaleCrop>
  <HeadingPairs>
    <vt:vector size="6" baseType="variant">
      <vt:variant>
        <vt:lpstr>已用的字体</vt:lpstr>
      </vt:variant>
      <vt:variant>
        <vt:i4>29</vt:i4>
      </vt:variant>
      <vt:variant>
        <vt:lpstr>主题</vt:lpstr>
      </vt:variant>
      <vt:variant>
        <vt:i4>2</vt:i4>
      </vt:variant>
      <vt:variant>
        <vt:lpstr>幻灯片标题</vt:lpstr>
      </vt:variant>
      <vt:variant>
        <vt:i4>37</vt:i4>
      </vt:variant>
    </vt:vector>
  </HeadingPairs>
  <TitlesOfParts>
    <vt:vector size="68" baseType="lpstr">
      <vt:lpstr>Arial</vt:lpstr>
      <vt:lpstr>宋体</vt:lpstr>
      <vt:lpstr>Wingdings</vt:lpstr>
      <vt:lpstr>Roboto Condensed</vt:lpstr>
      <vt:lpstr>Calibri Light</vt:lpstr>
      <vt:lpstr>Impact</vt:lpstr>
      <vt:lpstr>微软雅黑</vt:lpstr>
      <vt:lpstr>Kozuka Mincho Pro H</vt:lpstr>
      <vt:lpstr>Neris Thin</vt:lpstr>
      <vt:lpstr>Calibri</vt:lpstr>
      <vt:lpstr>MS PGothic</vt:lpstr>
      <vt:lpstr>Open Sans</vt:lpstr>
      <vt:lpstr>Fira Sans SemiBold Italic</vt:lpstr>
      <vt:lpstr>Clear Sans</vt:lpstr>
      <vt:lpstr>Helvetica Light</vt:lpstr>
      <vt:lpstr>Kontrapunkt Bob Bold</vt:lpstr>
      <vt:lpstr>Open Sans Light</vt:lpstr>
      <vt:lpstr>Arial Unicode MS</vt:lpstr>
      <vt:lpstr>Arial Black</vt:lpstr>
      <vt:lpstr>Verdana</vt:lpstr>
      <vt:lpstr>Lato Regular</vt:lpstr>
      <vt:lpstr>Calibri</vt:lpstr>
      <vt:lpstr>Modern No. 20</vt:lpstr>
      <vt:lpstr>Times New Roman</vt:lpstr>
      <vt:lpstr>Malgun Gothic</vt:lpstr>
      <vt:lpstr>Adobe Naskh Medium</vt:lpstr>
      <vt:lpstr>Arial</vt:lpstr>
      <vt:lpstr>Wide Latin</vt:lpstr>
      <vt:lpstr>Segoe Print</vt:lpstr>
      <vt:lpstr>Office 主题</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keywords>更多模版：亮亮图文旗舰店https:/liangliangtuwen.tmall.com</cp:keywords>
  <dc:description>更多模版：亮亮图文旗舰店https://liangliangtuwen.tmall.com</dc:description>
  <cp:lastModifiedBy>Administrator</cp:lastModifiedBy>
  <cp:revision>1</cp:revision>
  <dcterms:created xsi:type="dcterms:W3CDTF">2017-11-29T01:54:32Z</dcterms:created>
  <dcterms:modified xsi:type="dcterms:W3CDTF">2017-11-29T01:54:34Z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2052-10.1.0.6930</vt:lpwstr>
  </property>
</Properties>
</file>