
<file path=[Content_Types].xml><?xml version="1.0" encoding="utf-8"?>
<Types xmlns="http://schemas.openxmlformats.org/package/2006/content-types">
  <Default Extension="jpeg" ContentType="image/jpeg"/>
  <Default Extension="png" ContentType="image/png"/>
  <Default Extension="emf" ContentType="image/x-e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handoutMasterIdLst>
    <p:handoutMasterId r:id="rId29"/>
  </p:handoutMasterIdLst>
  <p:sldIdLst>
    <p:sldId id="370" r:id="rId3"/>
    <p:sldId id="339" r:id="rId5"/>
    <p:sldId id="363" r:id="rId6"/>
    <p:sldId id="340" r:id="rId7"/>
    <p:sldId id="341" r:id="rId8"/>
    <p:sldId id="342" r:id="rId9"/>
    <p:sldId id="343" r:id="rId10"/>
    <p:sldId id="364" r:id="rId11"/>
    <p:sldId id="344" r:id="rId12"/>
    <p:sldId id="365" r:id="rId13"/>
    <p:sldId id="345" r:id="rId14"/>
    <p:sldId id="366" r:id="rId15"/>
    <p:sldId id="346" r:id="rId16"/>
    <p:sldId id="350" r:id="rId17"/>
    <p:sldId id="351" r:id="rId18"/>
    <p:sldId id="352" r:id="rId19"/>
    <p:sldId id="353" r:id="rId20"/>
    <p:sldId id="358" r:id="rId21"/>
    <p:sldId id="354" r:id="rId22"/>
    <p:sldId id="355" r:id="rId23"/>
    <p:sldId id="367" r:id="rId24"/>
    <p:sldId id="356" r:id="rId25"/>
    <p:sldId id="368" r:id="rId26"/>
    <p:sldId id="357" r:id="rId27"/>
    <p:sldId id="362" r:id="rId28"/>
  </p:sldIdLst>
  <p:sldSz cx="9144000" cy="5143500" type="screen16x9"/>
  <p:notesSz cx="6858000" cy="9144000"/>
  <p:embeddedFontLst>
    <p:embeddedFont>
      <p:font typeface="Mongolian Baiti" panose="03000500000000000000" pitchFamily="66" charset="0"/>
      <p:regular r:id="rId33"/>
    </p:embeddedFont>
    <p:embeddedFont>
      <p:font typeface="黑体" panose="02010609060101010101" pitchFamily="49" charset="-122"/>
      <p:regular r:id="rId34"/>
    </p:embeddedFont>
    <p:embeddedFont>
      <p:font typeface="微软雅黑" panose="020B0503020204020204" charset="-122"/>
      <p:bold r:id="rId35"/>
    </p:embeddedFont>
    <p:embeddedFont>
      <p:font typeface="微软雅黑 Light" panose="020B0502040204020203" charset="0"/>
      <p:regular r:id="rId36"/>
    </p:embeddedFont>
    <p:embeddedFont>
      <p:font typeface="Calibri" panose="020F0502020204030204" charset="0"/>
      <p:regular r:id="rId37"/>
      <p:bold r:id="rId38"/>
      <p:italic r:id="rId39"/>
      <p:boldItalic r:id="rId40"/>
    </p:embeddedFont>
    <p:embeddedFont>
      <p:font typeface="微软雅黑 Light" panose="020B0502040204020203" charset="-122"/>
      <p:regular r:id="rId41"/>
    </p:embeddedFont>
    <p:embeddedFont>
      <p:font typeface="方正兰亭粗黑简体" panose="02000000000000000000" pitchFamily="2" charset="-122"/>
      <p:regular r:id="rId42"/>
    </p:embeddedFont>
  </p:embeddedFont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9234"/>
    <a:srgbClr val="3D9A57"/>
    <a:srgbClr val="4143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80" d="100"/>
          <a:sy n="80" d="100"/>
        </p:scale>
        <p:origin x="1254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2" Type="http://schemas.openxmlformats.org/officeDocument/2006/relationships/font" Target="fonts/font10.fntdata"/><Relationship Id="rId41" Type="http://schemas.openxmlformats.org/officeDocument/2006/relationships/font" Target="fonts/font9.fntdata"/><Relationship Id="rId40" Type="http://schemas.openxmlformats.org/officeDocument/2006/relationships/font" Target="fonts/font8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7.fntdata"/><Relationship Id="rId38" Type="http://schemas.openxmlformats.org/officeDocument/2006/relationships/font" Target="fonts/font6.fntdata"/><Relationship Id="rId37" Type="http://schemas.openxmlformats.org/officeDocument/2006/relationships/font" Target="fonts/font5.fntdata"/><Relationship Id="rId36" Type="http://schemas.openxmlformats.org/officeDocument/2006/relationships/font" Target="fonts/font4.fntdata"/><Relationship Id="rId35" Type="http://schemas.openxmlformats.org/officeDocument/2006/relationships/font" Target="fonts/font3.fntdata"/><Relationship Id="rId34" Type="http://schemas.openxmlformats.org/officeDocument/2006/relationships/font" Target="fonts/font2.fntdata"/><Relationship Id="rId33" Type="http://schemas.openxmlformats.org/officeDocument/2006/relationships/font" Target="fonts/font1.fntdata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handoutMaster" Target="handoutMasters/handoutMaster1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903107-0A21-4975-BD4E-9E3FA15716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A51D9C-74F3-4A50-80CE-FCA0A046984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更多模板亮亮图文旗舰店：https://liangliangtuwen.tmall.com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51D9C-74F3-4A50-80CE-FCA0A04698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51D9C-74F3-4A50-80CE-FCA0A04698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51D9C-74F3-4A50-80CE-FCA0A04698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51D9C-74F3-4A50-80CE-FCA0A04698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51D9C-74F3-4A50-80CE-FCA0A04698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51D9C-74F3-4A50-80CE-FCA0A04698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51D9C-74F3-4A50-80CE-FCA0A04698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51D9C-74F3-4A50-80CE-FCA0A04698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51D9C-74F3-4A50-80CE-FCA0A04698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51D9C-74F3-4A50-80CE-FCA0A04698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51D9C-74F3-4A50-80CE-FCA0A04698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51D9C-74F3-4A50-80CE-FCA0A04698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51D9C-74F3-4A50-80CE-FCA0A04698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51D9C-74F3-4A50-80CE-FCA0A04698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51D9C-74F3-4A50-80CE-FCA0A04698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51D9C-74F3-4A50-80CE-FCA0A04698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更多模板亮亮图文旗舰店：https://liangliangtuwen.tmall.com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51D9C-74F3-4A50-80CE-FCA0A04698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51D9C-74F3-4A50-80CE-FCA0A04698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51D9C-74F3-4A50-80CE-FCA0A04698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51D9C-74F3-4A50-80CE-FCA0A04698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51D9C-74F3-4A50-80CE-FCA0A04698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更多模板亮亮图文旗舰店：https://liangliangtuwen.tmall.com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51D9C-74F3-4A50-80CE-FCA0A04698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51D9C-74F3-4A50-80CE-FCA0A04698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51D9C-74F3-4A50-80CE-FCA0A04698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bg>
      <p:bgPr>
        <a:solidFill>
          <a:schemeClr val="accent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42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1505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13807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DD16D-63B5-4F0E-9AE2-7A8064D557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47F21E-FE76-4E28-A5CE-5B9C9B887E0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2" Type="http://schemas.openxmlformats.org/officeDocument/2006/relationships/notesSlide" Target="../notesSlides/notesSlide20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9.png"/><Relationship Id="rId1" Type="http://schemas.openxmlformats.org/officeDocument/2006/relationships/tags" Target="../tags/tag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12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5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/>
        </p:nvSpPr>
        <p:spPr>
          <a:xfrm>
            <a:off x="3086143" y="3485281"/>
            <a:ext cx="2486803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latin typeface="造字工房悦黑（非商用）常规体" pitchFamily="2" charset="-122"/>
                <a:ea typeface="造字工房悦黑（非商用）常规体" pitchFamily="2" charset="-122"/>
              </a:rPr>
              <a:t>汇报人：亮亮图文</a:t>
            </a:r>
            <a:endParaRPr lang="zh-CN" altLang="en-US" sz="2000" dirty="0">
              <a:solidFill>
                <a:schemeClr val="accent1"/>
              </a:solidFill>
              <a:latin typeface="造字工房悦黑（非商用）常规体" pitchFamily="2" charset="-122"/>
              <a:ea typeface="造字工房悦黑（非商用）常规体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954459" y="2573465"/>
            <a:ext cx="4750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800" dirty="0">
                <a:solidFill>
                  <a:schemeClr val="accent1"/>
                </a:solidFill>
                <a:latin typeface="造字工房悦黑（非商用）常规体" pitchFamily="2" charset="-122"/>
                <a:ea typeface="造字工房悦黑（非商用）常规体" pitchFamily="2" charset="-122"/>
              </a:rPr>
              <a:t>| </a:t>
            </a:r>
            <a:r>
              <a:rPr lang="zh-CN" altLang="en-US" sz="1800" dirty="0">
                <a:solidFill>
                  <a:schemeClr val="accent1"/>
                </a:solidFill>
                <a:latin typeface="造字工房悦黑（非商用）常规体" pitchFamily="2" charset="-122"/>
                <a:ea typeface="造字工房悦黑（非商用）常规体" pitchFamily="2" charset="-122"/>
              </a:rPr>
              <a:t>信息话教学  </a:t>
            </a:r>
            <a:r>
              <a:rPr lang="en-US" altLang="zh-CN" sz="1800" dirty="0">
                <a:solidFill>
                  <a:schemeClr val="accent1"/>
                </a:solidFill>
                <a:latin typeface="造字工房悦黑（非商用）常规体" pitchFamily="2" charset="-122"/>
                <a:ea typeface="造字工房悦黑（非商用）常规体" pitchFamily="2" charset="-122"/>
              </a:rPr>
              <a:t>| </a:t>
            </a:r>
            <a:r>
              <a:rPr lang="zh-CN" altLang="en-US" sz="1800" dirty="0">
                <a:solidFill>
                  <a:schemeClr val="accent1"/>
                </a:solidFill>
                <a:latin typeface="造字工房悦黑（非商用）常规体" pitchFamily="2" charset="-122"/>
                <a:ea typeface="造字工房悦黑（非商用）常规体" pitchFamily="2" charset="-122"/>
              </a:rPr>
              <a:t>公开课  </a:t>
            </a:r>
            <a:r>
              <a:rPr lang="en-US" altLang="zh-CN" sz="1800" dirty="0">
                <a:solidFill>
                  <a:schemeClr val="accent1"/>
                </a:solidFill>
                <a:latin typeface="造字工房悦黑（非商用）常规体" pitchFamily="2" charset="-122"/>
                <a:ea typeface="造字工房悦黑（非商用）常规体" pitchFamily="2" charset="-122"/>
              </a:rPr>
              <a:t>|</a:t>
            </a:r>
            <a:r>
              <a:rPr lang="zh-CN" altLang="en-US" sz="1800" dirty="0">
                <a:solidFill>
                  <a:schemeClr val="accent1"/>
                </a:solidFill>
                <a:latin typeface="造字工房悦黑（非商用）常规体" pitchFamily="2" charset="-122"/>
                <a:ea typeface="造字工房悦黑（非商用）常规体" pitchFamily="2" charset="-122"/>
              </a:rPr>
              <a:t>  示范课  </a:t>
            </a:r>
            <a:r>
              <a:rPr lang="en-US" altLang="zh-CN" sz="1800" dirty="0">
                <a:solidFill>
                  <a:schemeClr val="accent1"/>
                </a:solidFill>
                <a:latin typeface="造字工房悦黑（非商用）常规体" pitchFamily="2" charset="-122"/>
                <a:ea typeface="造字工房悦黑（非商用）常规体" pitchFamily="2" charset="-122"/>
              </a:rPr>
              <a:t>| </a:t>
            </a:r>
            <a:r>
              <a:rPr lang="zh-CN" altLang="en-US" sz="1800" dirty="0">
                <a:solidFill>
                  <a:schemeClr val="accent1"/>
                </a:solidFill>
                <a:latin typeface="造字工房悦黑（非商用）常规体" pitchFamily="2" charset="-122"/>
                <a:ea typeface="造字工房悦黑（非商用）常规体" pitchFamily="2" charset="-122"/>
              </a:rPr>
              <a:t>说课微课 </a:t>
            </a:r>
            <a:r>
              <a:rPr lang="en-US" altLang="zh-CN" sz="1800" dirty="0">
                <a:solidFill>
                  <a:schemeClr val="accent1"/>
                </a:solidFill>
                <a:latin typeface="造字工房悦黑（非商用）常规体" pitchFamily="2" charset="-122"/>
                <a:ea typeface="造字工房悦黑（非商用）常规体" pitchFamily="2" charset="-122"/>
              </a:rPr>
              <a:t>|</a:t>
            </a:r>
            <a:r>
              <a:rPr lang="zh-CN" altLang="en-US" sz="1800" dirty="0">
                <a:solidFill>
                  <a:schemeClr val="accent1"/>
                </a:solidFill>
                <a:latin typeface="造字工房悦黑（非商用）常规体" pitchFamily="2" charset="-122"/>
                <a:ea typeface="造字工房悦黑（非商用）常规体" pitchFamily="2" charset="-122"/>
              </a:rPr>
              <a:t> </a:t>
            </a:r>
            <a:endParaRPr lang="zh-CN" altLang="en-US" sz="1800" dirty="0">
              <a:solidFill>
                <a:schemeClr val="accent1"/>
              </a:solidFill>
              <a:latin typeface="造字工房悦黑（非商用）常规体" pitchFamily="2" charset="-122"/>
              <a:ea typeface="造字工房悦黑（非商用）常规体" pitchFamily="2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096307" y="1398592"/>
            <a:ext cx="6466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 smtClean="0">
                <a:solidFill>
                  <a:schemeClr val="accent1"/>
                </a:solidFill>
                <a:latin typeface="造字工房悦黑（非商用）常规体" pitchFamily="2" charset="-122"/>
                <a:ea typeface="造字工房悦黑（非商用）常规体" pitchFamily="2" charset="-122"/>
              </a:rPr>
              <a:t>说课</a:t>
            </a:r>
            <a:r>
              <a:rPr lang="zh-CN" altLang="en-US" sz="6000" dirty="0">
                <a:solidFill>
                  <a:schemeClr val="accent1"/>
                </a:solidFill>
                <a:latin typeface="造字工房悦黑（非商用）常规体" pitchFamily="2" charset="-122"/>
                <a:ea typeface="造字工房悦黑（非商用）常规体" pitchFamily="2" charset="-122"/>
              </a:rPr>
              <a:t>公开课</a:t>
            </a:r>
            <a:r>
              <a:rPr lang="zh-CN" altLang="en-US" sz="6000" dirty="0" smtClean="0">
                <a:solidFill>
                  <a:schemeClr val="accent1"/>
                </a:solidFill>
                <a:latin typeface="造字工房悦黑（非商用）常规体" pitchFamily="2" charset="-122"/>
                <a:ea typeface="造字工房悦黑（非商用）常规体" pitchFamily="2" charset="-122"/>
              </a:rPr>
              <a:t>模板</a:t>
            </a:r>
            <a:endParaRPr lang="zh-CN" altLang="en-US" sz="6000" dirty="0">
              <a:solidFill>
                <a:schemeClr val="accent1"/>
              </a:solidFill>
              <a:latin typeface="造字工房悦黑（非商用）常规体" pitchFamily="2" charset="-122"/>
              <a:ea typeface="造字工房悦黑（非商用）常规体" pitchFamily="2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040038" y="4137008"/>
            <a:ext cx="257901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latin typeface="造字工房悦黑（非商用）常规体" pitchFamily="2" charset="-122"/>
                <a:ea typeface="造字工房悦黑（非商用）常规体" pitchFamily="2" charset="-122"/>
              </a:rPr>
              <a:t>时间：</a:t>
            </a:r>
            <a:r>
              <a:rPr lang="en-US" altLang="zh-CN" sz="2000" dirty="0" smtClean="0">
                <a:solidFill>
                  <a:schemeClr val="accent1"/>
                </a:solidFill>
                <a:latin typeface="造字工房悦黑（非商用）常规体" pitchFamily="2" charset="-122"/>
                <a:ea typeface="造字工房悦黑（非商用）常规体" pitchFamily="2" charset="-122"/>
              </a:rPr>
              <a:t>20xx</a:t>
            </a:r>
            <a:r>
              <a:rPr lang="en-US" altLang="zh-CN" sz="2000" dirty="0" smtClean="0">
                <a:solidFill>
                  <a:schemeClr val="accent1"/>
                </a:solidFill>
                <a:latin typeface="造字工房悦黑（非商用）常规体" pitchFamily="2" charset="-122"/>
                <a:ea typeface="造字工房悦黑（非商用）常规体" pitchFamily="2" charset="-122"/>
              </a:rPr>
              <a:t>.12.16</a:t>
            </a:r>
            <a:endParaRPr lang="zh-CN" altLang="en-US" sz="2000" dirty="0">
              <a:solidFill>
                <a:schemeClr val="accent1"/>
              </a:solidFill>
              <a:latin typeface="造字工房悦黑（非商用）常规体" pitchFamily="2" charset="-122"/>
              <a:ea typeface="造字工房悦黑（非商用）常规体" pitchFamily="2" charset="-122"/>
            </a:endParaRPr>
          </a:p>
        </p:txBody>
      </p:sp>
      <p:pic>
        <p:nvPicPr>
          <p:cNvPr id="3" name="BeaTsGOy - 旋律、节奏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092587" y="-702827"/>
            <a:ext cx="609600" cy="6096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341">
            <a:off x="-41414" y="5218382"/>
            <a:ext cx="786385" cy="79016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561" y="5582928"/>
            <a:ext cx="675615" cy="5285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>
        <p:blinds dir="vert"/>
      </p:transition>
    </mc:Choice>
    <mc:Fallback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/>
        </p:nvSpPr>
        <p:spPr>
          <a:xfrm>
            <a:off x="2644487" y="1536176"/>
            <a:ext cx="38550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dirty="0" smtClean="0">
                <a:solidFill>
                  <a:schemeClr val="accent1"/>
                </a:solidFill>
              </a:rPr>
              <a:t>学法分析</a:t>
            </a:r>
            <a:endParaRPr lang="zh-CN" altLang="en-US" sz="5400" dirty="0">
              <a:solidFill>
                <a:schemeClr val="accent1"/>
              </a:solidFill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816000" y="2592498"/>
            <a:ext cx="1512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矩形 41"/>
          <p:cNvSpPr>
            <a:spLocks noChangeArrowheads="1"/>
          </p:cNvSpPr>
          <p:nvPr/>
        </p:nvSpPr>
        <p:spPr bwMode="auto">
          <a:xfrm>
            <a:off x="2021490" y="2715647"/>
            <a:ext cx="5101019" cy="61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您的内容打在这里，或者通过复制您的文本后，在此框中选择粘贴，并选择只保留文字。您的内容打在这里，</a:t>
            </a:r>
            <a:r>
              <a:rPr lang="zh-CN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或者通过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复制</a:t>
            </a:r>
            <a:r>
              <a:rPr lang="zh-CN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您</a:t>
            </a:r>
            <a:endParaRPr lang="en-US" altLang="zh-CN" sz="1200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>
        <p14:doors dir="ver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37053" y="222272"/>
            <a:ext cx="202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学法指导</a:t>
            </a:r>
            <a:endParaRPr lang="zh-CN" altLang="en-US" sz="2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4" name="Line 3"/>
          <p:cNvSpPr>
            <a:spLocks noChangeShapeType="1"/>
          </p:cNvSpPr>
          <p:nvPr/>
        </p:nvSpPr>
        <p:spPr bwMode="auto">
          <a:xfrm flipH="1">
            <a:off x="4327394" y="1552576"/>
            <a:ext cx="4762" cy="2547938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28" name="Rectangle 19"/>
          <p:cNvSpPr>
            <a:spLocks noChangeArrowheads="1"/>
          </p:cNvSpPr>
          <p:nvPr/>
        </p:nvSpPr>
        <p:spPr bwMode="ltGray">
          <a:xfrm>
            <a:off x="5069624" y="1501776"/>
            <a:ext cx="299337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读中学：探索发现。 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26" name="Rectangle 20"/>
          <p:cNvSpPr>
            <a:spLocks noChangeArrowheads="1"/>
          </p:cNvSpPr>
          <p:nvPr/>
        </p:nvSpPr>
        <p:spPr bwMode="ltGray">
          <a:xfrm>
            <a:off x="5069624" y="2282826"/>
            <a:ext cx="302097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zh-CN" alt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问中学：思考质疑。 </a:t>
            </a:r>
            <a:endParaRPr lang="zh-CN" altLang="en-US" sz="200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24" name="Rectangle 21"/>
          <p:cNvSpPr>
            <a:spLocks noChangeArrowheads="1"/>
          </p:cNvSpPr>
          <p:nvPr/>
        </p:nvSpPr>
        <p:spPr bwMode="ltGray">
          <a:xfrm>
            <a:off x="5069624" y="3017839"/>
            <a:ext cx="299217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zh-CN" alt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动中学：锻炼能力。 </a:t>
            </a:r>
            <a:endParaRPr lang="zh-CN" altLang="en-US" sz="200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22" name="Rectangle 22"/>
          <p:cNvSpPr>
            <a:spLocks noChangeArrowheads="1"/>
          </p:cNvSpPr>
          <p:nvPr/>
        </p:nvSpPr>
        <p:spPr bwMode="ltGray">
          <a:xfrm>
            <a:off x="5069623" y="3757614"/>
            <a:ext cx="291059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zh-CN" alt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练中学：巩固提高。 </a:t>
            </a:r>
            <a:endParaRPr lang="zh-CN" altLang="en-US" sz="200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ltGray">
          <a:xfrm>
            <a:off x="1686661" y="2535239"/>
            <a:ext cx="1200051" cy="96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lnSpc>
                <a:spcPct val="14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乐学 会学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</a:endParaRPr>
          </a:p>
          <a:p>
            <a:pPr eaLnBrk="1" hangingPunct="1">
              <a:lnSpc>
                <a:spcPct val="14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善学 志学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</a:endParaRPr>
          </a:p>
          <a:p>
            <a:pPr eaLnBrk="1" hangingPunct="1">
              <a:lnSpc>
                <a:spcPct val="140000"/>
              </a:lnSpc>
            </a:pP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1" name="任意多边形 30"/>
          <p:cNvSpPr/>
          <p:nvPr/>
        </p:nvSpPr>
        <p:spPr>
          <a:xfrm>
            <a:off x="800365" y="1218902"/>
            <a:ext cx="2985056" cy="2985056"/>
          </a:xfrm>
          <a:custGeom>
            <a:avLst/>
            <a:gdLst>
              <a:gd name="connsiteX0" fmla="*/ 1492527 w 2985056"/>
              <a:gd name="connsiteY0" fmla="*/ 538527 h 2985056"/>
              <a:gd name="connsiteX1" fmla="*/ 538527 w 2985056"/>
              <a:gd name="connsiteY1" fmla="*/ 1492527 h 2985056"/>
              <a:gd name="connsiteX2" fmla="*/ 1492527 w 2985056"/>
              <a:gd name="connsiteY2" fmla="*/ 2446527 h 2985056"/>
              <a:gd name="connsiteX3" fmla="*/ 2446527 w 2985056"/>
              <a:gd name="connsiteY3" fmla="*/ 1492527 h 2985056"/>
              <a:gd name="connsiteX4" fmla="*/ 1492527 w 2985056"/>
              <a:gd name="connsiteY4" fmla="*/ 538527 h 2985056"/>
              <a:gd name="connsiteX5" fmla="*/ 1492528 w 2985056"/>
              <a:gd name="connsiteY5" fmla="*/ 0 h 2985056"/>
              <a:gd name="connsiteX6" fmla="*/ 2985056 w 2985056"/>
              <a:gd name="connsiteY6" fmla="*/ 1492528 h 2985056"/>
              <a:gd name="connsiteX7" fmla="*/ 1492528 w 2985056"/>
              <a:gd name="connsiteY7" fmla="*/ 2985056 h 2985056"/>
              <a:gd name="connsiteX8" fmla="*/ 0 w 2985056"/>
              <a:gd name="connsiteY8" fmla="*/ 1492528 h 2985056"/>
              <a:gd name="connsiteX9" fmla="*/ 1492528 w 2985056"/>
              <a:gd name="connsiteY9" fmla="*/ 0 h 2985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056" h="2985056">
                <a:moveTo>
                  <a:pt x="1492527" y="538527"/>
                </a:moveTo>
                <a:cubicBezTo>
                  <a:pt x="965647" y="538527"/>
                  <a:pt x="538527" y="965647"/>
                  <a:pt x="538527" y="1492527"/>
                </a:cubicBezTo>
                <a:cubicBezTo>
                  <a:pt x="538527" y="2019407"/>
                  <a:pt x="965647" y="2446527"/>
                  <a:pt x="1492527" y="2446527"/>
                </a:cubicBezTo>
                <a:cubicBezTo>
                  <a:pt x="2019407" y="2446527"/>
                  <a:pt x="2446527" y="2019407"/>
                  <a:pt x="2446527" y="1492527"/>
                </a:cubicBezTo>
                <a:cubicBezTo>
                  <a:pt x="2446527" y="965647"/>
                  <a:pt x="2019407" y="538527"/>
                  <a:pt x="1492527" y="538527"/>
                </a:cubicBezTo>
                <a:close/>
                <a:moveTo>
                  <a:pt x="1492528" y="0"/>
                </a:moveTo>
                <a:cubicBezTo>
                  <a:pt x="2316828" y="0"/>
                  <a:pt x="2985056" y="668228"/>
                  <a:pt x="2985056" y="1492528"/>
                </a:cubicBezTo>
                <a:cubicBezTo>
                  <a:pt x="2985056" y="2316828"/>
                  <a:pt x="2316828" y="2985056"/>
                  <a:pt x="1492528" y="2985056"/>
                </a:cubicBezTo>
                <a:cubicBezTo>
                  <a:pt x="668228" y="2985056"/>
                  <a:pt x="0" y="2316828"/>
                  <a:pt x="0" y="1492528"/>
                </a:cubicBezTo>
                <a:cubicBezTo>
                  <a:pt x="0" y="668228"/>
                  <a:pt x="668228" y="0"/>
                  <a:pt x="14925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WordArt 12"/>
          <p:cNvSpPr>
            <a:spLocks noChangeArrowheads="1" noChangeShapeType="1" noTextEdit="1"/>
          </p:cNvSpPr>
          <p:nvPr/>
        </p:nvSpPr>
        <p:spPr bwMode="ltGray">
          <a:xfrm rot="18801467">
            <a:off x="1050074" y="1928816"/>
            <a:ext cx="903288" cy="1460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zh-CN" altLang="en-US" sz="2800" kern="10" dirty="0">
                <a:solidFill>
                  <a:schemeClr val="bg1"/>
                </a:solidFill>
                <a:latin typeface="+mn-ea"/>
              </a:rPr>
              <a:t>读中学</a:t>
            </a:r>
            <a:endParaRPr lang="zh-CN" altLang="en-US" sz="2800" kern="1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6" name="WordArt 13"/>
          <p:cNvSpPr>
            <a:spLocks noChangeArrowheads="1" noChangeShapeType="1" noTextEdit="1"/>
          </p:cNvSpPr>
          <p:nvPr/>
        </p:nvSpPr>
        <p:spPr bwMode="ltGray">
          <a:xfrm rot="2899341">
            <a:off x="2578836" y="1895336"/>
            <a:ext cx="903288" cy="1460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zh-CN" altLang="en-US" sz="2800" kern="10" dirty="0">
                <a:solidFill>
                  <a:schemeClr val="bg1"/>
                </a:solidFill>
                <a:latin typeface="+mn-ea"/>
              </a:rPr>
              <a:t>问中学</a:t>
            </a:r>
            <a:endParaRPr lang="zh-CN" altLang="en-US" sz="2800" kern="1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7" name="WordArt 14"/>
          <p:cNvSpPr>
            <a:spLocks noChangeArrowheads="1" noChangeShapeType="1" noTextEdit="1"/>
          </p:cNvSpPr>
          <p:nvPr/>
        </p:nvSpPr>
        <p:spPr bwMode="ltGray">
          <a:xfrm rot="18793077">
            <a:off x="2678849" y="3438383"/>
            <a:ext cx="903288" cy="1460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spcFirstLastPara="1" wrap="none" fromWordArt="1">
            <a:prstTxWarp prst="textArchDown">
              <a:avLst>
                <a:gd name="adj" fmla="val 0"/>
              </a:avLst>
            </a:prstTxWarp>
          </a:bodyPr>
          <a:lstStyle/>
          <a:p>
            <a:pPr algn="ctr"/>
            <a:r>
              <a:rPr lang="zh-CN" altLang="en-US" sz="2800" kern="10" dirty="0">
                <a:solidFill>
                  <a:schemeClr val="bg1"/>
                </a:solidFill>
                <a:latin typeface="+mn-ea"/>
              </a:rPr>
              <a:t>动中学</a:t>
            </a:r>
            <a:endParaRPr lang="zh-CN" altLang="en-US" sz="2800" kern="1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8" name="WordArt 15"/>
          <p:cNvSpPr>
            <a:spLocks noChangeArrowheads="1" noChangeShapeType="1" noTextEdit="1"/>
          </p:cNvSpPr>
          <p:nvPr/>
        </p:nvSpPr>
        <p:spPr bwMode="ltGray">
          <a:xfrm rot="2899341">
            <a:off x="1054838" y="3473741"/>
            <a:ext cx="903288" cy="1460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spcFirstLastPara="1" wrap="none" fromWordArt="1">
            <a:prstTxWarp prst="textArchDown">
              <a:avLst>
                <a:gd name="adj" fmla="val 0"/>
              </a:avLst>
            </a:prstTxWarp>
          </a:bodyPr>
          <a:lstStyle/>
          <a:p>
            <a:pPr algn="ctr"/>
            <a:r>
              <a:rPr lang="zh-CN" altLang="en-US" sz="2800" kern="10" dirty="0">
                <a:solidFill>
                  <a:schemeClr val="bg1"/>
                </a:solidFill>
                <a:latin typeface="+mn-ea"/>
              </a:rPr>
              <a:t>练中学</a:t>
            </a:r>
            <a:endParaRPr lang="zh-CN" altLang="en-US" sz="2800" kern="1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ltGray">
          <a:xfrm>
            <a:off x="1881780" y="2149476"/>
            <a:ext cx="82222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/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目 的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20" name="Line 32"/>
          <p:cNvSpPr>
            <a:spLocks noChangeShapeType="1"/>
          </p:cNvSpPr>
          <p:nvPr/>
        </p:nvSpPr>
        <p:spPr bwMode="auto">
          <a:xfrm>
            <a:off x="1829971" y="2560639"/>
            <a:ext cx="936000" cy="0"/>
          </a:xfrm>
          <a:prstGeom prst="line">
            <a:avLst/>
          </a:prstGeom>
          <a:noFill/>
          <a:ln w="12700" cap="rnd">
            <a:solidFill>
              <a:schemeClr val="accent1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082100" cy="13646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>
        <p15:prstTrans prst="peelOff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/>
        </p:nvSpPr>
        <p:spPr>
          <a:xfrm>
            <a:off x="2644487" y="1536176"/>
            <a:ext cx="38550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dirty="0" smtClean="0">
                <a:solidFill>
                  <a:schemeClr val="accent1"/>
                </a:solidFill>
              </a:rPr>
              <a:t>教学过程</a:t>
            </a:r>
            <a:endParaRPr lang="zh-CN" altLang="en-US" sz="5400" dirty="0">
              <a:solidFill>
                <a:schemeClr val="accent1"/>
              </a:solidFill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816000" y="2592498"/>
            <a:ext cx="1512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矩形 41"/>
          <p:cNvSpPr>
            <a:spLocks noChangeArrowheads="1"/>
          </p:cNvSpPr>
          <p:nvPr/>
        </p:nvSpPr>
        <p:spPr bwMode="auto">
          <a:xfrm>
            <a:off x="2021490" y="2715647"/>
            <a:ext cx="5101019" cy="92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您的内容打在这里，或者通过复制您的文本后，在此框中选择粘贴，并选择只保留文字。您的内容打在这里，</a:t>
            </a:r>
            <a:r>
              <a:rPr lang="zh-CN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或者通过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复制</a:t>
            </a:r>
            <a:r>
              <a:rPr lang="zh-CN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您更多模板亮亮图文旗舰店：https://liangliangtuwen.tmall.com</a:t>
            </a:r>
            <a:endParaRPr lang="zh-CN" altLang="en-US" sz="1200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>
        <p14:doors dir="ver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477983" y="1748350"/>
            <a:ext cx="1394234" cy="69711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noFill/>
            <a:round/>
          </a:ln>
          <a:effectLst/>
        </p:spPr>
        <p:txBody>
          <a:bodyPr wrap="none" anchor="ctr"/>
          <a:lstStyle/>
          <a:p>
            <a:pPr algn="ctr"/>
            <a:r>
              <a:rPr lang="zh-CN" altLang="en-US" sz="1800">
                <a:solidFill>
                  <a:schemeClr val="bg1"/>
                </a:solidFill>
                <a:latin typeface="+mn-ea"/>
              </a:rPr>
              <a:t>导入新课</a:t>
            </a:r>
            <a:endParaRPr lang="zh-CN" altLang="en-US" sz="180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en-US" altLang="zh-CN" sz="1800">
                <a:solidFill>
                  <a:schemeClr val="bg1"/>
                </a:solidFill>
                <a:latin typeface="+mn-ea"/>
              </a:rPr>
              <a:t>(</a:t>
            </a:r>
            <a:r>
              <a:rPr lang="zh-CN" altLang="en-US" sz="1800">
                <a:solidFill>
                  <a:schemeClr val="bg1"/>
                </a:solidFill>
                <a:latin typeface="+mn-ea"/>
              </a:rPr>
              <a:t>２分钟</a:t>
            </a:r>
            <a:r>
              <a:rPr lang="en-US" altLang="zh-CN" sz="1800">
                <a:solidFill>
                  <a:schemeClr val="bg1"/>
                </a:solidFill>
                <a:latin typeface="+mn-ea"/>
              </a:rPr>
              <a:t>)</a:t>
            </a:r>
            <a:endParaRPr lang="en-US" altLang="zh-CN" sz="18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2685520" y="1748350"/>
            <a:ext cx="1394234" cy="697117"/>
          </a:xfrm>
          <a:prstGeom prst="roundRect">
            <a:avLst>
              <a:gd name="adj" fmla="val 16667"/>
            </a:avLst>
          </a:prstGeom>
          <a:solidFill>
            <a:srgbClr val="F29234"/>
          </a:solidFill>
          <a:ln w="9525">
            <a:noFill/>
            <a:round/>
          </a:ln>
          <a:effectLst/>
        </p:spPr>
        <p:txBody>
          <a:bodyPr wrap="none" anchor="ctr"/>
          <a:lstStyle/>
          <a:p>
            <a:pPr algn="ctr"/>
            <a:r>
              <a:rPr lang="zh-CN" altLang="en-US" sz="1800" dirty="0">
                <a:solidFill>
                  <a:schemeClr val="bg1"/>
                </a:solidFill>
                <a:latin typeface="+mn-ea"/>
              </a:rPr>
              <a:t>出示目标</a:t>
            </a:r>
            <a:endParaRPr lang="zh-CN" altLang="en-US" sz="1800" dirty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zh-CN" altLang="en-US" sz="1800" dirty="0">
                <a:solidFill>
                  <a:schemeClr val="bg1"/>
                </a:solidFill>
                <a:latin typeface="+mn-ea"/>
              </a:rPr>
              <a:t>（２分钟）</a:t>
            </a:r>
            <a:endParaRPr lang="zh-CN" altLang="en-US" sz="18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4893056" y="1748350"/>
            <a:ext cx="1394234" cy="69711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noFill/>
            <a:round/>
          </a:ln>
          <a:effectLst/>
        </p:spPr>
        <p:txBody>
          <a:bodyPr wrap="none" anchor="ctr"/>
          <a:lstStyle/>
          <a:p>
            <a:pPr algn="ctr"/>
            <a:r>
              <a:rPr lang="zh-CN" altLang="en-US" sz="1800" dirty="0">
                <a:solidFill>
                  <a:schemeClr val="bg1"/>
                </a:solidFill>
                <a:latin typeface="+mn-ea"/>
              </a:rPr>
              <a:t>自主学习</a:t>
            </a:r>
            <a:endParaRPr lang="zh-CN" altLang="en-US" sz="1800" dirty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zh-CN" altLang="en-US" sz="1800" dirty="0">
                <a:solidFill>
                  <a:schemeClr val="bg1"/>
                </a:solidFill>
                <a:latin typeface="+mn-ea"/>
              </a:rPr>
              <a:t>（</a:t>
            </a:r>
            <a:r>
              <a:rPr lang="en-US" altLang="zh-CN" sz="1800" dirty="0">
                <a:solidFill>
                  <a:schemeClr val="bg1"/>
                </a:solidFill>
                <a:latin typeface="+mn-ea"/>
              </a:rPr>
              <a:t>10</a:t>
            </a:r>
            <a:r>
              <a:rPr lang="zh-CN" altLang="en-US" sz="1800" dirty="0">
                <a:solidFill>
                  <a:schemeClr val="bg1"/>
                </a:solidFill>
                <a:latin typeface="+mn-ea"/>
              </a:rPr>
              <a:t>分钟）</a:t>
            </a:r>
            <a:endParaRPr lang="zh-CN" altLang="en-US" sz="18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6" name="AutoShape 7"/>
          <p:cNvSpPr>
            <a:spLocks noChangeArrowheads="1"/>
          </p:cNvSpPr>
          <p:nvPr/>
        </p:nvSpPr>
        <p:spPr bwMode="auto">
          <a:xfrm>
            <a:off x="7100592" y="1748350"/>
            <a:ext cx="1394234" cy="697117"/>
          </a:xfrm>
          <a:prstGeom prst="roundRect">
            <a:avLst>
              <a:gd name="adj" fmla="val 16667"/>
            </a:avLst>
          </a:prstGeom>
          <a:solidFill>
            <a:srgbClr val="F29234"/>
          </a:solidFill>
          <a:ln w="9525">
            <a:noFill/>
            <a:round/>
          </a:ln>
          <a:effectLst/>
        </p:spPr>
        <p:txBody>
          <a:bodyPr wrap="none" anchor="ctr"/>
          <a:lstStyle/>
          <a:p>
            <a:pPr algn="ctr"/>
            <a:r>
              <a:rPr lang="zh-CN" altLang="en-US" sz="1800" dirty="0">
                <a:solidFill>
                  <a:schemeClr val="bg1"/>
                </a:solidFill>
                <a:latin typeface="+mn-ea"/>
              </a:rPr>
              <a:t>合作探究</a:t>
            </a:r>
            <a:endParaRPr lang="zh-CN" altLang="en-US" sz="1800" dirty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zh-CN" altLang="en-US" sz="1800" dirty="0">
                <a:solidFill>
                  <a:schemeClr val="bg1"/>
                </a:solidFill>
                <a:latin typeface="+mn-ea"/>
              </a:rPr>
              <a:t>（１５分钟）</a:t>
            </a:r>
            <a:endParaRPr lang="zh-CN" altLang="en-US" sz="18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>
            <a:off x="7147793" y="3147408"/>
            <a:ext cx="1394234" cy="69711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noFill/>
            <a:round/>
          </a:ln>
          <a:effectLst/>
        </p:spPr>
        <p:txBody>
          <a:bodyPr wrap="none" anchor="ctr"/>
          <a:lstStyle/>
          <a:p>
            <a:pPr algn="ctr"/>
            <a:r>
              <a:rPr lang="zh-CN" altLang="en-US" sz="1800">
                <a:solidFill>
                  <a:schemeClr val="bg1"/>
                </a:solidFill>
                <a:latin typeface="+mn-ea"/>
              </a:rPr>
              <a:t>达标测评</a:t>
            </a:r>
            <a:endParaRPr lang="zh-CN" altLang="en-US" sz="180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zh-CN" altLang="en-US" sz="1800">
                <a:solidFill>
                  <a:schemeClr val="bg1"/>
                </a:solidFill>
                <a:latin typeface="+mn-ea"/>
              </a:rPr>
              <a:t>（１</a:t>
            </a:r>
            <a:r>
              <a:rPr lang="en-US" altLang="zh-CN" sz="1800">
                <a:solidFill>
                  <a:schemeClr val="bg1"/>
                </a:solidFill>
                <a:latin typeface="+mn-ea"/>
              </a:rPr>
              <a:t>2</a:t>
            </a:r>
            <a:r>
              <a:rPr lang="zh-CN" altLang="en-US" sz="1800">
                <a:solidFill>
                  <a:schemeClr val="bg1"/>
                </a:solidFill>
                <a:latin typeface="+mn-ea"/>
              </a:rPr>
              <a:t>分钟）</a:t>
            </a:r>
            <a:endParaRPr lang="zh-CN" altLang="en-US" sz="18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>
            <a:off x="4940257" y="3147408"/>
            <a:ext cx="1394234" cy="697117"/>
          </a:xfrm>
          <a:prstGeom prst="roundRect">
            <a:avLst>
              <a:gd name="adj" fmla="val 16667"/>
            </a:avLst>
          </a:prstGeom>
          <a:solidFill>
            <a:srgbClr val="F29234"/>
          </a:solidFill>
          <a:ln w="9525">
            <a:noFill/>
            <a:round/>
          </a:ln>
          <a:effectLst/>
        </p:spPr>
        <p:txBody>
          <a:bodyPr wrap="none" anchor="ctr"/>
          <a:lstStyle/>
          <a:p>
            <a:pPr algn="ctr"/>
            <a:r>
              <a:rPr lang="zh-CN" altLang="en-US" sz="1800" dirty="0">
                <a:solidFill>
                  <a:schemeClr val="bg1"/>
                </a:solidFill>
                <a:latin typeface="+mn-ea"/>
              </a:rPr>
              <a:t>课堂总结</a:t>
            </a:r>
            <a:endParaRPr lang="zh-CN" altLang="en-US" sz="1800" dirty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zh-CN" altLang="en-US" sz="1800" dirty="0">
                <a:solidFill>
                  <a:schemeClr val="bg1"/>
                </a:solidFill>
                <a:latin typeface="+mn-ea"/>
              </a:rPr>
              <a:t>（</a:t>
            </a:r>
            <a:r>
              <a:rPr lang="en-US" altLang="zh-CN" sz="1800" dirty="0">
                <a:solidFill>
                  <a:schemeClr val="bg1"/>
                </a:solidFill>
                <a:latin typeface="+mn-ea"/>
              </a:rPr>
              <a:t>2</a:t>
            </a:r>
            <a:r>
              <a:rPr lang="zh-CN" altLang="en-US" sz="1800" dirty="0">
                <a:solidFill>
                  <a:schemeClr val="bg1"/>
                </a:solidFill>
                <a:latin typeface="+mn-ea"/>
              </a:rPr>
              <a:t>分钟）</a:t>
            </a:r>
            <a:endParaRPr lang="zh-CN" altLang="en-US" sz="18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0" name="AutoShape 15"/>
          <p:cNvSpPr>
            <a:spLocks noChangeArrowheads="1"/>
          </p:cNvSpPr>
          <p:nvPr/>
        </p:nvSpPr>
        <p:spPr bwMode="auto">
          <a:xfrm>
            <a:off x="4195939" y="3433048"/>
            <a:ext cx="744318" cy="137971"/>
          </a:xfrm>
          <a:prstGeom prst="leftArrow">
            <a:avLst>
              <a:gd name="adj1" fmla="val 50000"/>
              <a:gd name="adj2" fmla="val 134868"/>
            </a:avLst>
          </a:prstGeom>
          <a:solidFill>
            <a:srgbClr val="F29234"/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endParaRPr lang="zh-CN" altLang="en-US" sz="11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1" name="AutoShape 16"/>
          <p:cNvSpPr>
            <a:spLocks noChangeArrowheads="1"/>
          </p:cNvSpPr>
          <p:nvPr/>
        </p:nvSpPr>
        <p:spPr bwMode="auto">
          <a:xfrm>
            <a:off x="6334490" y="3495966"/>
            <a:ext cx="744318" cy="137971"/>
          </a:xfrm>
          <a:prstGeom prst="leftArrow">
            <a:avLst>
              <a:gd name="adj1" fmla="val 50000"/>
              <a:gd name="adj2" fmla="val 134868"/>
            </a:avLst>
          </a:prstGeom>
          <a:solidFill>
            <a:schemeClr val="accent1"/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endParaRPr lang="zh-CN" altLang="en-US" sz="11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2" name="AutoShape 19"/>
          <p:cNvSpPr>
            <a:spLocks noChangeArrowheads="1"/>
          </p:cNvSpPr>
          <p:nvPr/>
        </p:nvSpPr>
        <p:spPr bwMode="auto">
          <a:xfrm>
            <a:off x="1872217" y="2013400"/>
            <a:ext cx="806042" cy="167017"/>
          </a:xfrm>
          <a:prstGeom prst="rightArrow">
            <a:avLst>
              <a:gd name="adj1" fmla="val 50000"/>
              <a:gd name="adj2" fmla="val 120652"/>
            </a:avLst>
          </a:prstGeom>
          <a:solidFill>
            <a:schemeClr val="accent1"/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endParaRPr lang="zh-CN" altLang="en-US" sz="11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AutoShape 20"/>
          <p:cNvSpPr>
            <a:spLocks noChangeArrowheads="1"/>
          </p:cNvSpPr>
          <p:nvPr/>
        </p:nvSpPr>
        <p:spPr bwMode="auto">
          <a:xfrm>
            <a:off x="4079754" y="2013400"/>
            <a:ext cx="806042" cy="167017"/>
          </a:xfrm>
          <a:prstGeom prst="rightArrow">
            <a:avLst>
              <a:gd name="adj1" fmla="val 50000"/>
              <a:gd name="adj2" fmla="val 120652"/>
            </a:avLst>
          </a:prstGeom>
          <a:solidFill>
            <a:srgbClr val="F29234"/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endParaRPr lang="zh-CN" altLang="en-US" sz="11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4" name="AutoShape 21"/>
          <p:cNvSpPr>
            <a:spLocks noChangeArrowheads="1"/>
          </p:cNvSpPr>
          <p:nvPr/>
        </p:nvSpPr>
        <p:spPr bwMode="auto">
          <a:xfrm>
            <a:off x="2796260" y="3161949"/>
            <a:ext cx="1394234" cy="69711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noFill/>
            <a:round/>
          </a:ln>
          <a:effectLst/>
        </p:spPr>
        <p:txBody>
          <a:bodyPr wrap="none" anchor="ctr"/>
          <a:lstStyle/>
          <a:p>
            <a:pPr algn="ctr"/>
            <a:r>
              <a:rPr lang="zh-CN" altLang="en-US" sz="1800">
                <a:solidFill>
                  <a:schemeClr val="bg1"/>
                </a:solidFill>
                <a:latin typeface="+mn-ea"/>
              </a:rPr>
              <a:t>布置作业</a:t>
            </a:r>
            <a:endParaRPr lang="zh-CN" altLang="en-US" sz="180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zh-CN" altLang="en-US" sz="1800">
                <a:solidFill>
                  <a:schemeClr val="bg1"/>
                </a:solidFill>
                <a:latin typeface="+mn-ea"/>
              </a:rPr>
              <a:t>（２分钟）</a:t>
            </a:r>
            <a:endParaRPr lang="zh-CN" altLang="en-US" sz="18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5" name="AutoShape 22"/>
          <p:cNvSpPr>
            <a:spLocks noChangeArrowheads="1"/>
          </p:cNvSpPr>
          <p:nvPr/>
        </p:nvSpPr>
        <p:spPr bwMode="auto">
          <a:xfrm>
            <a:off x="7739616" y="2445467"/>
            <a:ext cx="137971" cy="716482"/>
          </a:xfrm>
          <a:prstGeom prst="downArrow">
            <a:avLst>
              <a:gd name="adj1" fmla="val 50000"/>
              <a:gd name="adj2" fmla="val 129825"/>
            </a:avLst>
          </a:prstGeom>
          <a:solidFill>
            <a:srgbClr val="F29234"/>
          </a:solidFill>
          <a:ln w="9525">
            <a:noFill/>
            <a:miter lim="800000"/>
          </a:ln>
          <a:effectLst/>
        </p:spPr>
        <p:txBody>
          <a:bodyPr vert="eaVert" wrap="none" anchor="ctr"/>
          <a:lstStyle/>
          <a:p>
            <a:endParaRPr lang="zh-CN" altLang="en-US" sz="11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8" name="AutoShape 20"/>
          <p:cNvSpPr>
            <a:spLocks noChangeArrowheads="1"/>
          </p:cNvSpPr>
          <p:nvPr/>
        </p:nvSpPr>
        <p:spPr bwMode="auto">
          <a:xfrm>
            <a:off x="6294550" y="2013400"/>
            <a:ext cx="806042" cy="167017"/>
          </a:xfrm>
          <a:prstGeom prst="rightArrow">
            <a:avLst>
              <a:gd name="adj1" fmla="val 50000"/>
              <a:gd name="adj2" fmla="val 120652"/>
            </a:avLst>
          </a:prstGeom>
          <a:solidFill>
            <a:schemeClr val="accent1"/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endParaRPr lang="zh-CN" altLang="en-US" sz="11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096593" y="222272"/>
            <a:ext cx="202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教学过程</a:t>
            </a:r>
            <a:endParaRPr lang="zh-CN" altLang="en-US" sz="2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082100" cy="13646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>
        <p15:prstTrans prst="peelOff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082100" cy="1364673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161329" y="222272"/>
            <a:ext cx="202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导入新课</a:t>
            </a:r>
            <a:endParaRPr lang="zh-CN" altLang="en-US" sz="2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2515" y="1122708"/>
            <a:ext cx="4358879" cy="258603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 sz="18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4534021" y="2380008"/>
            <a:ext cx="2227660" cy="132873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 sz="18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6833118" y="2380008"/>
            <a:ext cx="2227659" cy="132873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 sz="18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174524" y="3852762"/>
            <a:ext cx="7647483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为了激发学生探究的好奇心和学习的兴趣，引起注意，让学生在轻松</a:t>
            </a:r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的</a:t>
            </a:r>
            <a:endParaRPr lang="en-US" altLang="zh-CN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气氛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中进入到本课的学习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grpSp>
        <p:nvGrpSpPr>
          <p:cNvPr id="7" name="组合 6"/>
          <p:cNvGrpSpPr/>
          <p:nvPr/>
        </p:nvGrpSpPr>
        <p:grpSpPr bwMode="auto">
          <a:xfrm>
            <a:off x="4573434" y="1640956"/>
            <a:ext cx="1734738" cy="500063"/>
            <a:chOff x="75334" y="990778"/>
            <a:chExt cx="2787972" cy="667045"/>
          </a:xfrm>
        </p:grpSpPr>
        <p:sp>
          <p:nvSpPr>
            <p:cNvPr id="8" name="文本框 30"/>
            <p:cNvSpPr txBox="1">
              <a:spLocks noChangeArrowheads="1"/>
            </p:cNvSpPr>
            <p:nvPr/>
          </p:nvSpPr>
          <p:spPr bwMode="auto">
            <a:xfrm>
              <a:off x="75334" y="1101804"/>
              <a:ext cx="2787972" cy="492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8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</a:rPr>
                <a:t>创设情境</a:t>
              </a:r>
              <a:endParaRPr lang="zh-CN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>
              <a:off x="198098" y="990778"/>
              <a:ext cx="1905446" cy="0"/>
            </a:xfrm>
            <a:prstGeom prst="line">
              <a:avLst/>
            </a:prstGeom>
            <a:ln w="12700"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198098" y="1657823"/>
              <a:ext cx="2605698" cy="0"/>
            </a:xfrm>
            <a:prstGeom prst="line">
              <a:avLst/>
            </a:prstGeom>
            <a:ln w="12700"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>
        <p15:prstTrans prst="peelOff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1137053" y="222272"/>
            <a:ext cx="202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出示目标</a:t>
            </a:r>
            <a:endParaRPr lang="zh-CN" altLang="en-US" sz="2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1047101" y="1289446"/>
            <a:ext cx="1278731" cy="1747837"/>
            <a:chOff x="1047101" y="1289446"/>
            <a:chExt cx="1278731" cy="1747837"/>
          </a:xfrm>
        </p:grpSpPr>
        <p:cxnSp>
          <p:nvCxnSpPr>
            <p:cNvPr id="13" name="直接箭头连接符 7"/>
            <p:cNvCxnSpPr>
              <a:cxnSpLocks noChangeShapeType="1"/>
            </p:cNvCxnSpPr>
            <p:nvPr/>
          </p:nvCxnSpPr>
          <p:spPr bwMode="auto">
            <a:xfrm>
              <a:off x="1686467" y="2451495"/>
              <a:ext cx="0" cy="585788"/>
            </a:xfrm>
            <a:prstGeom prst="straightConnector1">
              <a:avLst/>
            </a:prstGeom>
            <a:noFill/>
            <a:ln w="19050" algn="ctr">
              <a:solidFill>
                <a:schemeClr val="accent1"/>
              </a:solidFill>
              <a:prstDash val="sysDash"/>
              <a:miter lim="800000"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" name="环形箭头 14"/>
            <p:cNvSpPr/>
            <p:nvPr/>
          </p:nvSpPr>
          <p:spPr>
            <a:xfrm flipH="1">
              <a:off x="1047101" y="1289446"/>
              <a:ext cx="1278731" cy="1278731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2875315"/>
                <a:gd name="adj5" fmla="val 12500"/>
              </a:avLst>
            </a:prstGeom>
            <a:noFill/>
            <a:ln w="12700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5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lt"/>
                </a:rPr>
                <a:t>标题</a:t>
              </a:r>
              <a:endPara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endParaRPr>
            </a:p>
          </p:txBody>
        </p:sp>
      </p:grpSp>
      <p:sp>
        <p:nvSpPr>
          <p:cNvPr id="16" name="TextBox 31"/>
          <p:cNvSpPr txBox="1"/>
          <p:nvPr/>
        </p:nvSpPr>
        <p:spPr>
          <a:xfrm>
            <a:off x="964948" y="3047999"/>
            <a:ext cx="1409700" cy="1084912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您的内容打在这里，或者通过复制您的文本后，在此框中选择粘贴，并选择只</a:t>
            </a:r>
            <a:r>
              <a:rPr lang="zh-CN" alt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保留</a:t>
            </a:r>
            <a:endParaRPr lang="zh-CN" altLang="en-US" sz="11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Arial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127015" y="1289446"/>
            <a:ext cx="1278731" cy="1747837"/>
            <a:chOff x="3127015" y="1289446"/>
            <a:chExt cx="1278731" cy="1747837"/>
          </a:xfrm>
        </p:grpSpPr>
        <p:cxnSp>
          <p:nvCxnSpPr>
            <p:cNvPr id="11" name="直接箭头连接符 5"/>
            <p:cNvCxnSpPr>
              <a:cxnSpLocks noChangeShapeType="1"/>
            </p:cNvCxnSpPr>
            <p:nvPr/>
          </p:nvCxnSpPr>
          <p:spPr bwMode="auto">
            <a:xfrm>
              <a:off x="3765190" y="2451495"/>
              <a:ext cx="0" cy="585788"/>
            </a:xfrm>
            <a:prstGeom prst="straightConnector1">
              <a:avLst/>
            </a:prstGeom>
            <a:noFill/>
            <a:ln w="19050" algn="ctr">
              <a:solidFill>
                <a:srgbClr val="F29234"/>
              </a:solidFill>
              <a:prstDash val="sysDash"/>
              <a:miter lim="800000"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7" name="环形箭头 16"/>
            <p:cNvSpPr/>
            <p:nvPr/>
          </p:nvSpPr>
          <p:spPr>
            <a:xfrm flipH="1">
              <a:off x="3127015" y="1289446"/>
              <a:ext cx="1278731" cy="1278731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2875315"/>
                <a:gd name="adj5" fmla="val 12500"/>
              </a:avLst>
            </a:prstGeom>
            <a:noFill/>
            <a:ln w="12700">
              <a:solidFill>
                <a:srgbClr val="F29234"/>
              </a:solidFill>
              <a:miter lim="800000"/>
            </a:ln>
            <a:effectLst/>
          </p:spPr>
          <p:txBody>
            <a:bodyPr wrap="none"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5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lt"/>
                </a:rPr>
                <a:t>标题</a:t>
              </a:r>
              <a:endPara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endParaRPr>
            </a:p>
          </p:txBody>
        </p:sp>
      </p:grpSp>
      <p:sp>
        <p:nvSpPr>
          <p:cNvPr id="18" name="TextBox 31"/>
          <p:cNvSpPr txBox="1"/>
          <p:nvPr/>
        </p:nvSpPr>
        <p:spPr>
          <a:xfrm>
            <a:off x="3044862" y="3047999"/>
            <a:ext cx="1408509" cy="1084912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您的内容打在这里，或者通过复制您的文本后，在此框中选择粘贴，并选择只保留</a:t>
            </a:r>
            <a:endParaRPr lang="zh-CN" altLang="en-US" sz="11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Arial" panose="020B0604020202020204" pitchFamily="34" charset="0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4929838" y="1289446"/>
            <a:ext cx="1277541" cy="1747837"/>
            <a:chOff x="4929838" y="1289446"/>
            <a:chExt cx="1277541" cy="1747837"/>
          </a:xfrm>
        </p:grpSpPr>
        <p:cxnSp>
          <p:nvCxnSpPr>
            <p:cNvPr id="14" name="直接箭头连接符 8"/>
            <p:cNvCxnSpPr>
              <a:cxnSpLocks noChangeShapeType="1"/>
            </p:cNvCxnSpPr>
            <p:nvPr/>
          </p:nvCxnSpPr>
          <p:spPr bwMode="auto">
            <a:xfrm>
              <a:off x="5568013" y="2451495"/>
              <a:ext cx="0" cy="585788"/>
            </a:xfrm>
            <a:prstGeom prst="straightConnector1">
              <a:avLst/>
            </a:prstGeom>
            <a:noFill/>
            <a:ln w="19050" algn="ctr">
              <a:solidFill>
                <a:schemeClr val="accent1"/>
              </a:solidFill>
              <a:prstDash val="sysDash"/>
              <a:miter lim="800000"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" name="环形箭头 18"/>
            <p:cNvSpPr/>
            <p:nvPr/>
          </p:nvSpPr>
          <p:spPr>
            <a:xfrm flipH="1">
              <a:off x="4929838" y="1289446"/>
              <a:ext cx="1277541" cy="1278731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2875315"/>
                <a:gd name="adj5" fmla="val 12500"/>
              </a:avLst>
            </a:prstGeom>
            <a:noFill/>
            <a:ln w="12700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5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lt"/>
                </a:rPr>
                <a:t>标题</a:t>
              </a:r>
              <a:endPara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endParaRPr>
            </a:p>
          </p:txBody>
        </p:sp>
      </p:grpSp>
      <p:sp>
        <p:nvSpPr>
          <p:cNvPr id="20" name="TextBox 31"/>
          <p:cNvSpPr txBox="1"/>
          <p:nvPr/>
        </p:nvSpPr>
        <p:spPr>
          <a:xfrm>
            <a:off x="4846494" y="3047999"/>
            <a:ext cx="1409700" cy="1056123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您的内容打在这里，或者通过复制您的文本后，在此框中选择粘贴，并选择只保留</a:t>
            </a:r>
            <a:endParaRPr lang="zh-CN" altLang="en-US" sz="11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Arial" panose="020B0604020202020204" pitchFamily="34" charset="0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6876943" y="1289446"/>
            <a:ext cx="1278731" cy="1747837"/>
            <a:chOff x="6876943" y="1289446"/>
            <a:chExt cx="1278731" cy="1747837"/>
          </a:xfrm>
        </p:grpSpPr>
        <p:cxnSp>
          <p:nvCxnSpPr>
            <p:cNvPr id="12" name="直接箭头连接符 6"/>
            <p:cNvCxnSpPr>
              <a:cxnSpLocks noChangeShapeType="1"/>
            </p:cNvCxnSpPr>
            <p:nvPr/>
          </p:nvCxnSpPr>
          <p:spPr bwMode="auto">
            <a:xfrm>
              <a:off x="7516308" y="2451495"/>
              <a:ext cx="0" cy="585788"/>
            </a:xfrm>
            <a:prstGeom prst="straightConnector1">
              <a:avLst/>
            </a:prstGeom>
            <a:noFill/>
            <a:ln w="19050" algn="ctr">
              <a:solidFill>
                <a:srgbClr val="F29234"/>
              </a:solidFill>
              <a:prstDash val="sysDash"/>
              <a:miter lim="800000"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" name="环形箭头 20"/>
            <p:cNvSpPr/>
            <p:nvPr/>
          </p:nvSpPr>
          <p:spPr>
            <a:xfrm flipH="1">
              <a:off x="6876943" y="1289446"/>
              <a:ext cx="1278731" cy="1278731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2875315"/>
                <a:gd name="adj5" fmla="val 12500"/>
              </a:avLst>
            </a:prstGeom>
            <a:noFill/>
            <a:ln w="12700">
              <a:solidFill>
                <a:srgbClr val="F2923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5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lt"/>
                </a:rPr>
                <a:t>标题</a:t>
              </a:r>
              <a:endPara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endParaRPr>
            </a:p>
          </p:txBody>
        </p:sp>
      </p:grpSp>
      <p:sp>
        <p:nvSpPr>
          <p:cNvPr id="22" name="TextBox 31"/>
          <p:cNvSpPr txBox="1"/>
          <p:nvPr/>
        </p:nvSpPr>
        <p:spPr>
          <a:xfrm>
            <a:off x="6794789" y="3047999"/>
            <a:ext cx="1409700" cy="1056123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您的内容打在这里，或者通过复制您的文本后，在此框中选择粘贴，并选择只保留</a:t>
            </a:r>
            <a:endParaRPr lang="zh-CN" altLang="en-US" sz="11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Arial" panose="020B0604020202020204" pitchFamily="34" charset="0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082100" cy="13646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28961" y="222272"/>
            <a:ext cx="202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自主学习</a:t>
            </a:r>
            <a:endParaRPr lang="zh-CN" altLang="en-US" sz="2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grpSp>
        <p:nvGrpSpPr>
          <p:cNvPr id="6" name="组合 5"/>
          <p:cNvGrpSpPr/>
          <p:nvPr/>
        </p:nvGrpSpPr>
        <p:grpSpPr bwMode="auto">
          <a:xfrm>
            <a:off x="4011613" y="1725613"/>
            <a:ext cx="1149350" cy="1149350"/>
            <a:chOff x="4010892" y="1724892"/>
            <a:chExt cx="1149926" cy="1149926"/>
          </a:xfrm>
        </p:grpSpPr>
        <p:sp>
          <p:nvSpPr>
            <p:cNvPr id="7" name="椭圆 6"/>
            <p:cNvSpPr/>
            <p:nvPr/>
          </p:nvSpPr>
          <p:spPr>
            <a:xfrm>
              <a:off x="4010892" y="1724892"/>
              <a:ext cx="1149926" cy="114992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4110954" y="1886898"/>
              <a:ext cx="949801" cy="83141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zh-CN" altLang="en-US" sz="2400" dirty="0" smtClean="0">
                  <a:solidFill>
                    <a:schemeClr val="bg1"/>
                  </a:solidFill>
                  <a:latin typeface="+mn-ea"/>
                  <a:ea typeface="+mn-ea"/>
                </a:rPr>
                <a:t>自主学习</a:t>
              </a:r>
              <a:endParaRPr lang="zh-CN" altLang="en-US" sz="2400" dirty="0"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 bwMode="auto">
          <a:xfrm>
            <a:off x="527050" y="1474788"/>
            <a:ext cx="3227388" cy="1643062"/>
            <a:chOff x="526473" y="1475511"/>
            <a:chExt cx="3228110" cy="1641763"/>
          </a:xfrm>
        </p:grpSpPr>
        <p:sp>
          <p:nvSpPr>
            <p:cNvPr id="10" name="右箭头 9"/>
            <p:cNvSpPr/>
            <p:nvPr/>
          </p:nvSpPr>
          <p:spPr>
            <a:xfrm>
              <a:off x="588400" y="1475511"/>
              <a:ext cx="3166183" cy="1641763"/>
            </a:xfrm>
            <a:prstGeom prst="rightArrow">
              <a:avLst/>
            </a:prstGeom>
            <a:noFill/>
            <a:ln w="952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526473" y="1943453"/>
              <a:ext cx="2735875" cy="73808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zh-CN" alt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使</a:t>
              </a: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传授知识和培养能力</a:t>
              </a:r>
              <a:r>
                <a:rPr lang="zh-CN" alt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融为一体</a:t>
              </a:r>
              <a:endParaRPr lang="en-US" altLang="zh-CN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  <a:p>
              <a:pPr algn="ctr">
                <a:lnSpc>
                  <a:spcPct val="150000"/>
                </a:lnSpc>
                <a:defRPr/>
              </a:pPr>
              <a:r>
                <a:rPr lang="zh-CN" alt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</a:rPr>
                <a:t>扩展练习学生能力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12" name="组合 11"/>
          <p:cNvGrpSpPr/>
          <p:nvPr/>
        </p:nvGrpSpPr>
        <p:grpSpPr bwMode="auto">
          <a:xfrm>
            <a:off x="5416550" y="1468438"/>
            <a:ext cx="3228975" cy="1641475"/>
            <a:chOff x="5417127" y="1468582"/>
            <a:chExt cx="3228111" cy="1641763"/>
          </a:xfrm>
        </p:grpSpPr>
        <p:sp>
          <p:nvSpPr>
            <p:cNvPr id="13" name="右箭头 12"/>
            <p:cNvSpPr/>
            <p:nvPr/>
          </p:nvSpPr>
          <p:spPr>
            <a:xfrm flipH="1">
              <a:off x="5417127" y="1468582"/>
              <a:ext cx="3166216" cy="1641763"/>
            </a:xfrm>
            <a:prstGeom prst="rightArrow">
              <a:avLst/>
            </a:prstGeom>
            <a:noFill/>
            <a:ln w="952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5777394" y="2011602"/>
              <a:ext cx="2867844" cy="60950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本着专业基础课为专业课服务的原则，贯穿“够用、必需”的</a:t>
              </a:r>
              <a:r>
                <a:rPr lang="zh-CN" alt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思想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1412875" y="4076700"/>
            <a:ext cx="6318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效果测试：学生抢答和个别提问相结合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082100" cy="13646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>
        <p15:prstTrans prst="peelOff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37053" y="222272"/>
            <a:ext cx="202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合作探究</a:t>
            </a:r>
            <a:endParaRPr lang="zh-CN" altLang="en-US" sz="2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grpSp>
        <p:nvGrpSpPr>
          <p:cNvPr id="3" name="组合 2"/>
          <p:cNvGrpSpPr/>
          <p:nvPr/>
        </p:nvGrpSpPr>
        <p:grpSpPr bwMode="auto">
          <a:xfrm>
            <a:off x="1330325" y="1960562"/>
            <a:ext cx="1884365" cy="1892301"/>
            <a:chOff x="1385455" y="2299854"/>
            <a:chExt cx="1745674" cy="1752600"/>
          </a:xfrm>
        </p:grpSpPr>
        <p:sp>
          <p:nvSpPr>
            <p:cNvPr id="4" name="弧形 3"/>
            <p:cNvSpPr/>
            <p:nvPr/>
          </p:nvSpPr>
          <p:spPr>
            <a:xfrm rot="16200000">
              <a:off x="1385669" y="2299642"/>
              <a:ext cx="1745247" cy="1745672"/>
            </a:xfrm>
            <a:prstGeom prst="arc">
              <a:avLst>
                <a:gd name="adj1" fmla="val 16200000"/>
                <a:gd name="adj2" fmla="val 5345723"/>
              </a:avLst>
            </a:prstGeom>
            <a:ln w="101600">
              <a:solidFill>
                <a:srgbClr val="F29234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" name="弧形 4"/>
            <p:cNvSpPr/>
            <p:nvPr/>
          </p:nvSpPr>
          <p:spPr>
            <a:xfrm rot="16200000" flipH="1" flipV="1">
              <a:off x="1385667" y="2306994"/>
              <a:ext cx="1745248" cy="1745672"/>
            </a:xfrm>
            <a:prstGeom prst="arc">
              <a:avLst>
                <a:gd name="adj1" fmla="val 16200000"/>
                <a:gd name="adj2" fmla="val 5345723"/>
              </a:avLst>
            </a:prstGeom>
            <a:ln w="1016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1289050" y="2627891"/>
            <a:ext cx="19875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合作探究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</a:endParaRPr>
          </a:p>
        </p:txBody>
      </p:sp>
      <p:grpSp>
        <p:nvGrpSpPr>
          <p:cNvPr id="7" name="组合 6"/>
          <p:cNvGrpSpPr/>
          <p:nvPr/>
        </p:nvGrpSpPr>
        <p:grpSpPr bwMode="auto">
          <a:xfrm>
            <a:off x="2906713" y="1801813"/>
            <a:ext cx="579437" cy="360362"/>
            <a:chOff x="2847109" y="2029691"/>
            <a:chExt cx="569919" cy="297873"/>
          </a:xfrm>
        </p:grpSpPr>
        <p:cxnSp>
          <p:nvCxnSpPr>
            <p:cNvPr id="8" name="直接连接符 7"/>
            <p:cNvCxnSpPr/>
            <p:nvPr/>
          </p:nvCxnSpPr>
          <p:spPr>
            <a:xfrm flipV="1">
              <a:off x="2847109" y="2029691"/>
              <a:ext cx="249828" cy="297873"/>
            </a:xfrm>
            <a:prstGeom prst="line">
              <a:avLst/>
            </a:prstGeom>
            <a:ln w="12700">
              <a:solidFill>
                <a:schemeClr val="accent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3092252" y="2029691"/>
              <a:ext cx="324776" cy="0"/>
            </a:xfrm>
            <a:prstGeom prst="line">
              <a:avLst/>
            </a:prstGeom>
            <a:ln w="12700">
              <a:solidFill>
                <a:schemeClr val="accent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文本框 9"/>
          <p:cNvSpPr txBox="1"/>
          <p:nvPr/>
        </p:nvSpPr>
        <p:spPr>
          <a:xfrm>
            <a:off x="3486150" y="1657350"/>
            <a:ext cx="1785938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合作的基本方式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5354638" y="1635125"/>
            <a:ext cx="0" cy="2736850"/>
          </a:xfrm>
          <a:prstGeom prst="line">
            <a:avLst/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椭圆 11"/>
          <p:cNvSpPr/>
          <p:nvPr/>
        </p:nvSpPr>
        <p:spPr>
          <a:xfrm>
            <a:off x="5313363" y="1766888"/>
            <a:ext cx="82550" cy="8255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437188" y="1654175"/>
            <a:ext cx="1785937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合作探究方式一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5313363" y="2309813"/>
            <a:ext cx="82550" cy="8255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437188" y="2197100"/>
            <a:ext cx="21336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合作探究</a:t>
            </a:r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方式二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5313363" y="2852738"/>
            <a:ext cx="82550" cy="8255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437188" y="2740025"/>
            <a:ext cx="205105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合作探究</a:t>
            </a:r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方式三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5313363" y="3395663"/>
            <a:ext cx="82550" cy="8255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437188" y="3282950"/>
            <a:ext cx="1785937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合作探究</a:t>
            </a:r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方式四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5313363" y="3938588"/>
            <a:ext cx="82550" cy="8255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437188" y="3825875"/>
            <a:ext cx="3076575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合作探究</a:t>
            </a:r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方式五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082100" cy="13646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>
        <p15:prstTrans prst="peelOff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72317" y="222272"/>
            <a:ext cx="202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达标测试</a:t>
            </a:r>
            <a:endParaRPr lang="zh-CN" altLang="en-US" sz="2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507492" y="1570482"/>
            <a:ext cx="3819906" cy="2132838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4784598" y="1570482"/>
            <a:ext cx="3819906" cy="2132838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8" name="Text Placeholder 4"/>
          <p:cNvSpPr txBox="1"/>
          <p:nvPr/>
        </p:nvSpPr>
        <p:spPr>
          <a:xfrm>
            <a:off x="445770" y="905257"/>
            <a:ext cx="8215884" cy="50749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在这个环节中，就本出现的知识进行测评</a:t>
            </a:r>
            <a:endParaRPr lang="en-US" altLang="zh-CN" sz="18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39" name="TextBox 15"/>
          <p:cNvSpPr txBox="1"/>
          <p:nvPr/>
        </p:nvSpPr>
        <p:spPr>
          <a:xfrm>
            <a:off x="4846320" y="4097239"/>
            <a:ext cx="3746754" cy="767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975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rPr>
              <a:t>点击输入简要文字内容，文字内容概括精炼，不用多余的文字修饰，言短意赅的说明该项内容。点击输入简要文字内容文字内容</a:t>
            </a:r>
            <a:endParaRPr lang="en-US" altLang="zh-CN" sz="975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975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rPr>
              <a:t>概括精炼，不用多余的文字修饰</a:t>
            </a:r>
            <a:endParaRPr lang="en-US" altLang="zh-CN" sz="975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40" name="TextBox 16"/>
          <p:cNvSpPr txBox="1"/>
          <p:nvPr/>
        </p:nvSpPr>
        <p:spPr>
          <a:xfrm>
            <a:off x="6054344" y="3785617"/>
            <a:ext cx="1330707" cy="233847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015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华文黑体" pitchFamily="2" charset="-122"/>
              </a:rPr>
              <a:t>点击添加标题</a:t>
            </a:r>
            <a:endParaRPr lang="zh-CN" altLang="en-US" sz="1015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华文黑体" pitchFamily="2" charset="-122"/>
            </a:endParaRPr>
          </a:p>
        </p:txBody>
      </p:sp>
      <p:sp>
        <p:nvSpPr>
          <p:cNvPr id="41" name="TextBox 15"/>
          <p:cNvSpPr txBox="1"/>
          <p:nvPr/>
        </p:nvSpPr>
        <p:spPr>
          <a:xfrm>
            <a:off x="522986" y="4097239"/>
            <a:ext cx="3746754" cy="767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975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rPr>
              <a:t>点击输入简要文字内容，文字内容概括精炼，不用多余的文字修饰，言短意赅的说明该项内容。点击输入简要文字内容文字内容</a:t>
            </a:r>
            <a:endParaRPr lang="en-US" altLang="zh-CN" sz="975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975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rPr>
              <a:t>概括精炼，不用多余的文字修饰</a:t>
            </a:r>
            <a:endParaRPr lang="en-US" altLang="zh-CN" sz="975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42" name="TextBox 16"/>
          <p:cNvSpPr txBox="1"/>
          <p:nvPr/>
        </p:nvSpPr>
        <p:spPr>
          <a:xfrm>
            <a:off x="1731010" y="3785617"/>
            <a:ext cx="1330707" cy="233847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015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华文黑体" pitchFamily="2" charset="-122"/>
              </a:rPr>
              <a:t>点击添加标题</a:t>
            </a:r>
            <a:endParaRPr lang="zh-CN" altLang="en-US" sz="1015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华文黑体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082100" cy="13646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>
        <p15:prstTrans prst="peelOff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72317" y="222272"/>
            <a:ext cx="202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课题总结</a:t>
            </a:r>
            <a:endParaRPr lang="zh-CN" altLang="en-US" sz="2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848110" y="2494995"/>
            <a:ext cx="636196" cy="636164"/>
            <a:chOff x="848110" y="2494995"/>
            <a:chExt cx="636196" cy="636164"/>
          </a:xfrm>
          <a:solidFill>
            <a:srgbClr val="F29234"/>
          </a:solidFill>
        </p:grpSpPr>
        <p:sp>
          <p:nvSpPr>
            <p:cNvPr id="4" name="Rectangle 22"/>
            <p:cNvSpPr/>
            <p:nvPr/>
          </p:nvSpPr>
          <p:spPr>
            <a:xfrm>
              <a:off x="848110" y="2494995"/>
              <a:ext cx="636196" cy="636164"/>
            </a:xfrm>
            <a:prstGeom prst="ellips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  <a:latin typeface="Lao UI" panose="020B0502040204020203" pitchFamily="34" charset="0"/>
                <a:cs typeface="Lao UI" panose="020B0502040204020203" pitchFamily="34" charset="0"/>
              </a:endParaRPr>
            </a:p>
          </p:txBody>
        </p:sp>
        <p:sp>
          <p:nvSpPr>
            <p:cNvPr id="5" name="Freeform 23"/>
            <p:cNvSpPr>
              <a:spLocks noEditPoints="1"/>
            </p:cNvSpPr>
            <p:nvPr/>
          </p:nvSpPr>
          <p:spPr bwMode="auto">
            <a:xfrm>
              <a:off x="968176" y="2655623"/>
              <a:ext cx="389082" cy="322810"/>
            </a:xfrm>
            <a:custGeom>
              <a:avLst/>
              <a:gdLst/>
              <a:ahLst/>
              <a:cxnLst>
                <a:cxn ang="0">
                  <a:pos x="312" y="110"/>
                </a:cxn>
                <a:cxn ang="0">
                  <a:pos x="323" y="138"/>
                </a:cxn>
                <a:cxn ang="0">
                  <a:pos x="350" y="127"/>
                </a:cxn>
                <a:cxn ang="0">
                  <a:pos x="339" y="100"/>
                </a:cxn>
                <a:cxn ang="0">
                  <a:pos x="25" y="100"/>
                </a:cxn>
                <a:cxn ang="0">
                  <a:pos x="15" y="127"/>
                </a:cxn>
                <a:cxn ang="0">
                  <a:pos x="42" y="138"/>
                </a:cxn>
                <a:cxn ang="0">
                  <a:pos x="53" y="110"/>
                </a:cxn>
                <a:cxn ang="0">
                  <a:pos x="270" y="60"/>
                </a:cxn>
                <a:cxn ang="0">
                  <a:pos x="248" y="69"/>
                </a:cxn>
                <a:cxn ang="0">
                  <a:pos x="239" y="91"/>
                </a:cxn>
                <a:cxn ang="0">
                  <a:pos x="252" y="116"/>
                </a:cxn>
                <a:cxn ang="0">
                  <a:pos x="276" y="121"/>
                </a:cxn>
                <a:cxn ang="0">
                  <a:pos x="297" y="103"/>
                </a:cxn>
                <a:cxn ang="0">
                  <a:pos x="297" y="80"/>
                </a:cxn>
                <a:cxn ang="0">
                  <a:pos x="276" y="62"/>
                </a:cxn>
                <a:cxn ang="0">
                  <a:pos x="330" y="183"/>
                </a:cxn>
                <a:cxn ang="0">
                  <a:pos x="321" y="152"/>
                </a:cxn>
                <a:cxn ang="0">
                  <a:pos x="350" y="158"/>
                </a:cxn>
                <a:cxn ang="0">
                  <a:pos x="364" y="185"/>
                </a:cxn>
                <a:cxn ang="0">
                  <a:pos x="83" y="63"/>
                </a:cxn>
                <a:cxn ang="0">
                  <a:pos x="65" y="85"/>
                </a:cxn>
                <a:cxn ang="0">
                  <a:pos x="71" y="109"/>
                </a:cxn>
                <a:cxn ang="0">
                  <a:pos x="96" y="121"/>
                </a:cxn>
                <a:cxn ang="0">
                  <a:pos x="118" y="112"/>
                </a:cxn>
                <a:cxn ang="0">
                  <a:pos x="127" y="91"/>
                </a:cxn>
                <a:cxn ang="0">
                  <a:pos x="112" y="65"/>
                </a:cxn>
                <a:cxn ang="0">
                  <a:pos x="35" y="150"/>
                </a:cxn>
                <a:cxn ang="0">
                  <a:pos x="36" y="176"/>
                </a:cxn>
                <a:cxn ang="0">
                  <a:pos x="0" y="185"/>
                </a:cxn>
                <a:cxn ang="0">
                  <a:pos x="15" y="158"/>
                </a:cxn>
                <a:cxn ang="0">
                  <a:pos x="183" y="0"/>
                </a:cxn>
                <a:cxn ang="0">
                  <a:pos x="151" y="13"/>
                </a:cxn>
                <a:cxn ang="0">
                  <a:pos x="138" y="45"/>
                </a:cxn>
                <a:cxn ang="0">
                  <a:pos x="158" y="81"/>
                </a:cxn>
                <a:cxn ang="0">
                  <a:pos x="192" y="89"/>
                </a:cxn>
                <a:cxn ang="0">
                  <a:pos x="225" y="62"/>
                </a:cxn>
                <a:cxn ang="0">
                  <a:pos x="225" y="27"/>
                </a:cxn>
                <a:cxn ang="0">
                  <a:pos x="192" y="0"/>
                </a:cxn>
                <a:cxn ang="0">
                  <a:pos x="265" y="174"/>
                </a:cxn>
                <a:cxn ang="0">
                  <a:pos x="256" y="136"/>
                </a:cxn>
                <a:cxn ang="0">
                  <a:pos x="279" y="136"/>
                </a:cxn>
                <a:cxn ang="0">
                  <a:pos x="316" y="165"/>
                </a:cxn>
                <a:cxn ang="0">
                  <a:pos x="100" y="272"/>
                </a:cxn>
                <a:cxn ang="0">
                  <a:pos x="51" y="165"/>
                </a:cxn>
                <a:cxn ang="0">
                  <a:pos x="85" y="136"/>
                </a:cxn>
                <a:cxn ang="0">
                  <a:pos x="109" y="136"/>
                </a:cxn>
                <a:cxn ang="0">
                  <a:pos x="100" y="174"/>
                </a:cxn>
                <a:cxn ang="0">
                  <a:pos x="252" y="159"/>
                </a:cxn>
                <a:cxn ang="0">
                  <a:pos x="210" y="109"/>
                </a:cxn>
                <a:cxn ang="0">
                  <a:pos x="154" y="109"/>
                </a:cxn>
                <a:cxn ang="0">
                  <a:pos x="112" y="159"/>
                </a:cxn>
              </a:cxnLst>
              <a:rect l="0" t="0" r="r" b="b"/>
              <a:pathLst>
                <a:path w="364" h="301">
                  <a:moveTo>
                    <a:pt x="332" y="98"/>
                  </a:moveTo>
                  <a:lnTo>
                    <a:pt x="332" y="98"/>
                  </a:lnTo>
                  <a:lnTo>
                    <a:pt x="323" y="100"/>
                  </a:lnTo>
                  <a:lnTo>
                    <a:pt x="317" y="105"/>
                  </a:lnTo>
                  <a:lnTo>
                    <a:pt x="312" y="110"/>
                  </a:lnTo>
                  <a:lnTo>
                    <a:pt x="310" y="120"/>
                  </a:lnTo>
                  <a:lnTo>
                    <a:pt x="310" y="120"/>
                  </a:lnTo>
                  <a:lnTo>
                    <a:pt x="312" y="127"/>
                  </a:lnTo>
                  <a:lnTo>
                    <a:pt x="317" y="134"/>
                  </a:lnTo>
                  <a:lnTo>
                    <a:pt x="323" y="138"/>
                  </a:lnTo>
                  <a:lnTo>
                    <a:pt x="332" y="139"/>
                  </a:lnTo>
                  <a:lnTo>
                    <a:pt x="332" y="139"/>
                  </a:lnTo>
                  <a:lnTo>
                    <a:pt x="339" y="138"/>
                  </a:lnTo>
                  <a:lnTo>
                    <a:pt x="346" y="134"/>
                  </a:lnTo>
                  <a:lnTo>
                    <a:pt x="350" y="127"/>
                  </a:lnTo>
                  <a:lnTo>
                    <a:pt x="352" y="120"/>
                  </a:lnTo>
                  <a:lnTo>
                    <a:pt x="352" y="120"/>
                  </a:lnTo>
                  <a:lnTo>
                    <a:pt x="350" y="110"/>
                  </a:lnTo>
                  <a:lnTo>
                    <a:pt x="346" y="105"/>
                  </a:lnTo>
                  <a:lnTo>
                    <a:pt x="339" y="100"/>
                  </a:lnTo>
                  <a:lnTo>
                    <a:pt x="332" y="98"/>
                  </a:lnTo>
                  <a:lnTo>
                    <a:pt x="332" y="98"/>
                  </a:lnTo>
                  <a:close/>
                  <a:moveTo>
                    <a:pt x="35" y="98"/>
                  </a:moveTo>
                  <a:lnTo>
                    <a:pt x="35" y="98"/>
                  </a:lnTo>
                  <a:lnTo>
                    <a:pt x="25" y="100"/>
                  </a:lnTo>
                  <a:lnTo>
                    <a:pt x="20" y="105"/>
                  </a:lnTo>
                  <a:lnTo>
                    <a:pt x="15" y="110"/>
                  </a:lnTo>
                  <a:lnTo>
                    <a:pt x="13" y="120"/>
                  </a:lnTo>
                  <a:lnTo>
                    <a:pt x="13" y="120"/>
                  </a:lnTo>
                  <a:lnTo>
                    <a:pt x="15" y="127"/>
                  </a:lnTo>
                  <a:lnTo>
                    <a:pt x="20" y="134"/>
                  </a:lnTo>
                  <a:lnTo>
                    <a:pt x="25" y="138"/>
                  </a:lnTo>
                  <a:lnTo>
                    <a:pt x="35" y="139"/>
                  </a:lnTo>
                  <a:lnTo>
                    <a:pt x="35" y="139"/>
                  </a:lnTo>
                  <a:lnTo>
                    <a:pt x="42" y="138"/>
                  </a:lnTo>
                  <a:lnTo>
                    <a:pt x="49" y="134"/>
                  </a:lnTo>
                  <a:lnTo>
                    <a:pt x="53" y="127"/>
                  </a:lnTo>
                  <a:lnTo>
                    <a:pt x="54" y="120"/>
                  </a:lnTo>
                  <a:lnTo>
                    <a:pt x="54" y="120"/>
                  </a:lnTo>
                  <a:lnTo>
                    <a:pt x="53" y="110"/>
                  </a:lnTo>
                  <a:lnTo>
                    <a:pt x="49" y="105"/>
                  </a:lnTo>
                  <a:lnTo>
                    <a:pt x="42" y="100"/>
                  </a:lnTo>
                  <a:lnTo>
                    <a:pt x="35" y="98"/>
                  </a:lnTo>
                  <a:lnTo>
                    <a:pt x="35" y="98"/>
                  </a:lnTo>
                  <a:close/>
                  <a:moveTo>
                    <a:pt x="270" y="60"/>
                  </a:moveTo>
                  <a:lnTo>
                    <a:pt x="270" y="60"/>
                  </a:lnTo>
                  <a:lnTo>
                    <a:pt x="263" y="62"/>
                  </a:lnTo>
                  <a:lnTo>
                    <a:pt x="258" y="63"/>
                  </a:lnTo>
                  <a:lnTo>
                    <a:pt x="252" y="65"/>
                  </a:lnTo>
                  <a:lnTo>
                    <a:pt x="248" y="69"/>
                  </a:lnTo>
                  <a:lnTo>
                    <a:pt x="245" y="74"/>
                  </a:lnTo>
                  <a:lnTo>
                    <a:pt x="241" y="80"/>
                  </a:lnTo>
                  <a:lnTo>
                    <a:pt x="239" y="85"/>
                  </a:lnTo>
                  <a:lnTo>
                    <a:pt x="239" y="91"/>
                  </a:lnTo>
                  <a:lnTo>
                    <a:pt x="239" y="91"/>
                  </a:lnTo>
                  <a:lnTo>
                    <a:pt x="239" y="98"/>
                  </a:lnTo>
                  <a:lnTo>
                    <a:pt x="241" y="103"/>
                  </a:lnTo>
                  <a:lnTo>
                    <a:pt x="245" y="109"/>
                  </a:lnTo>
                  <a:lnTo>
                    <a:pt x="248" y="112"/>
                  </a:lnTo>
                  <a:lnTo>
                    <a:pt x="252" y="116"/>
                  </a:lnTo>
                  <a:lnTo>
                    <a:pt x="258" y="120"/>
                  </a:lnTo>
                  <a:lnTo>
                    <a:pt x="263" y="121"/>
                  </a:lnTo>
                  <a:lnTo>
                    <a:pt x="270" y="121"/>
                  </a:lnTo>
                  <a:lnTo>
                    <a:pt x="270" y="121"/>
                  </a:lnTo>
                  <a:lnTo>
                    <a:pt x="276" y="121"/>
                  </a:lnTo>
                  <a:lnTo>
                    <a:pt x="281" y="120"/>
                  </a:lnTo>
                  <a:lnTo>
                    <a:pt x="287" y="116"/>
                  </a:lnTo>
                  <a:lnTo>
                    <a:pt x="292" y="112"/>
                  </a:lnTo>
                  <a:lnTo>
                    <a:pt x="296" y="109"/>
                  </a:lnTo>
                  <a:lnTo>
                    <a:pt x="297" y="103"/>
                  </a:lnTo>
                  <a:lnTo>
                    <a:pt x="299" y="98"/>
                  </a:lnTo>
                  <a:lnTo>
                    <a:pt x="301" y="91"/>
                  </a:lnTo>
                  <a:lnTo>
                    <a:pt x="301" y="91"/>
                  </a:lnTo>
                  <a:lnTo>
                    <a:pt x="299" y="85"/>
                  </a:lnTo>
                  <a:lnTo>
                    <a:pt x="297" y="80"/>
                  </a:lnTo>
                  <a:lnTo>
                    <a:pt x="296" y="74"/>
                  </a:lnTo>
                  <a:lnTo>
                    <a:pt x="292" y="69"/>
                  </a:lnTo>
                  <a:lnTo>
                    <a:pt x="287" y="65"/>
                  </a:lnTo>
                  <a:lnTo>
                    <a:pt x="281" y="63"/>
                  </a:lnTo>
                  <a:lnTo>
                    <a:pt x="276" y="62"/>
                  </a:lnTo>
                  <a:lnTo>
                    <a:pt x="270" y="60"/>
                  </a:lnTo>
                  <a:lnTo>
                    <a:pt x="270" y="60"/>
                  </a:lnTo>
                  <a:close/>
                  <a:moveTo>
                    <a:pt x="364" y="248"/>
                  </a:moveTo>
                  <a:lnTo>
                    <a:pt x="330" y="248"/>
                  </a:lnTo>
                  <a:lnTo>
                    <a:pt x="330" y="183"/>
                  </a:lnTo>
                  <a:lnTo>
                    <a:pt x="330" y="183"/>
                  </a:lnTo>
                  <a:lnTo>
                    <a:pt x="330" y="176"/>
                  </a:lnTo>
                  <a:lnTo>
                    <a:pt x="328" y="167"/>
                  </a:lnTo>
                  <a:lnTo>
                    <a:pt x="321" y="152"/>
                  </a:lnTo>
                  <a:lnTo>
                    <a:pt x="321" y="152"/>
                  </a:lnTo>
                  <a:lnTo>
                    <a:pt x="332" y="150"/>
                  </a:lnTo>
                  <a:lnTo>
                    <a:pt x="332" y="150"/>
                  </a:lnTo>
                  <a:lnTo>
                    <a:pt x="337" y="152"/>
                  </a:lnTo>
                  <a:lnTo>
                    <a:pt x="345" y="154"/>
                  </a:lnTo>
                  <a:lnTo>
                    <a:pt x="350" y="158"/>
                  </a:lnTo>
                  <a:lnTo>
                    <a:pt x="355" y="161"/>
                  </a:lnTo>
                  <a:lnTo>
                    <a:pt x="359" y="167"/>
                  </a:lnTo>
                  <a:lnTo>
                    <a:pt x="363" y="172"/>
                  </a:lnTo>
                  <a:lnTo>
                    <a:pt x="364" y="178"/>
                  </a:lnTo>
                  <a:lnTo>
                    <a:pt x="364" y="185"/>
                  </a:lnTo>
                  <a:lnTo>
                    <a:pt x="364" y="248"/>
                  </a:lnTo>
                  <a:close/>
                  <a:moveTo>
                    <a:pt x="96" y="60"/>
                  </a:moveTo>
                  <a:lnTo>
                    <a:pt x="96" y="60"/>
                  </a:lnTo>
                  <a:lnTo>
                    <a:pt x="89" y="62"/>
                  </a:lnTo>
                  <a:lnTo>
                    <a:pt x="83" y="63"/>
                  </a:lnTo>
                  <a:lnTo>
                    <a:pt x="78" y="65"/>
                  </a:lnTo>
                  <a:lnTo>
                    <a:pt x="74" y="69"/>
                  </a:lnTo>
                  <a:lnTo>
                    <a:pt x="71" y="74"/>
                  </a:lnTo>
                  <a:lnTo>
                    <a:pt x="67" y="80"/>
                  </a:lnTo>
                  <a:lnTo>
                    <a:pt x="65" y="85"/>
                  </a:lnTo>
                  <a:lnTo>
                    <a:pt x="65" y="91"/>
                  </a:lnTo>
                  <a:lnTo>
                    <a:pt x="65" y="91"/>
                  </a:lnTo>
                  <a:lnTo>
                    <a:pt x="65" y="98"/>
                  </a:lnTo>
                  <a:lnTo>
                    <a:pt x="67" y="103"/>
                  </a:lnTo>
                  <a:lnTo>
                    <a:pt x="71" y="109"/>
                  </a:lnTo>
                  <a:lnTo>
                    <a:pt x="74" y="112"/>
                  </a:lnTo>
                  <a:lnTo>
                    <a:pt x="78" y="116"/>
                  </a:lnTo>
                  <a:lnTo>
                    <a:pt x="83" y="120"/>
                  </a:lnTo>
                  <a:lnTo>
                    <a:pt x="89" y="121"/>
                  </a:lnTo>
                  <a:lnTo>
                    <a:pt x="96" y="121"/>
                  </a:lnTo>
                  <a:lnTo>
                    <a:pt x="96" y="121"/>
                  </a:lnTo>
                  <a:lnTo>
                    <a:pt x="102" y="121"/>
                  </a:lnTo>
                  <a:lnTo>
                    <a:pt x="107" y="120"/>
                  </a:lnTo>
                  <a:lnTo>
                    <a:pt x="112" y="116"/>
                  </a:lnTo>
                  <a:lnTo>
                    <a:pt x="118" y="112"/>
                  </a:lnTo>
                  <a:lnTo>
                    <a:pt x="122" y="109"/>
                  </a:lnTo>
                  <a:lnTo>
                    <a:pt x="123" y="103"/>
                  </a:lnTo>
                  <a:lnTo>
                    <a:pt x="125" y="98"/>
                  </a:lnTo>
                  <a:lnTo>
                    <a:pt x="127" y="91"/>
                  </a:lnTo>
                  <a:lnTo>
                    <a:pt x="127" y="91"/>
                  </a:lnTo>
                  <a:lnTo>
                    <a:pt x="125" y="85"/>
                  </a:lnTo>
                  <a:lnTo>
                    <a:pt x="123" y="80"/>
                  </a:lnTo>
                  <a:lnTo>
                    <a:pt x="122" y="74"/>
                  </a:lnTo>
                  <a:lnTo>
                    <a:pt x="118" y="69"/>
                  </a:lnTo>
                  <a:lnTo>
                    <a:pt x="112" y="65"/>
                  </a:lnTo>
                  <a:lnTo>
                    <a:pt x="107" y="63"/>
                  </a:lnTo>
                  <a:lnTo>
                    <a:pt x="102" y="62"/>
                  </a:lnTo>
                  <a:lnTo>
                    <a:pt x="96" y="60"/>
                  </a:lnTo>
                  <a:lnTo>
                    <a:pt x="96" y="60"/>
                  </a:lnTo>
                  <a:close/>
                  <a:moveTo>
                    <a:pt x="35" y="150"/>
                  </a:moveTo>
                  <a:lnTo>
                    <a:pt x="35" y="150"/>
                  </a:lnTo>
                  <a:lnTo>
                    <a:pt x="44" y="152"/>
                  </a:lnTo>
                  <a:lnTo>
                    <a:pt x="44" y="152"/>
                  </a:lnTo>
                  <a:lnTo>
                    <a:pt x="38" y="167"/>
                  </a:lnTo>
                  <a:lnTo>
                    <a:pt x="36" y="176"/>
                  </a:lnTo>
                  <a:lnTo>
                    <a:pt x="35" y="183"/>
                  </a:lnTo>
                  <a:lnTo>
                    <a:pt x="35" y="248"/>
                  </a:lnTo>
                  <a:lnTo>
                    <a:pt x="0" y="248"/>
                  </a:lnTo>
                  <a:lnTo>
                    <a:pt x="0" y="185"/>
                  </a:lnTo>
                  <a:lnTo>
                    <a:pt x="0" y="185"/>
                  </a:lnTo>
                  <a:lnTo>
                    <a:pt x="0" y="178"/>
                  </a:lnTo>
                  <a:lnTo>
                    <a:pt x="2" y="172"/>
                  </a:lnTo>
                  <a:lnTo>
                    <a:pt x="6" y="167"/>
                  </a:lnTo>
                  <a:lnTo>
                    <a:pt x="9" y="161"/>
                  </a:lnTo>
                  <a:lnTo>
                    <a:pt x="15" y="158"/>
                  </a:lnTo>
                  <a:lnTo>
                    <a:pt x="20" y="154"/>
                  </a:lnTo>
                  <a:lnTo>
                    <a:pt x="27" y="152"/>
                  </a:lnTo>
                  <a:lnTo>
                    <a:pt x="35" y="150"/>
                  </a:lnTo>
                  <a:lnTo>
                    <a:pt x="35" y="150"/>
                  </a:lnTo>
                  <a:close/>
                  <a:moveTo>
                    <a:pt x="183" y="0"/>
                  </a:moveTo>
                  <a:lnTo>
                    <a:pt x="183" y="0"/>
                  </a:lnTo>
                  <a:lnTo>
                    <a:pt x="174" y="0"/>
                  </a:lnTo>
                  <a:lnTo>
                    <a:pt x="165" y="4"/>
                  </a:lnTo>
                  <a:lnTo>
                    <a:pt x="158" y="7"/>
                  </a:lnTo>
                  <a:lnTo>
                    <a:pt x="151" y="13"/>
                  </a:lnTo>
                  <a:lnTo>
                    <a:pt x="145" y="20"/>
                  </a:lnTo>
                  <a:lnTo>
                    <a:pt x="141" y="27"/>
                  </a:lnTo>
                  <a:lnTo>
                    <a:pt x="138" y="36"/>
                  </a:lnTo>
                  <a:lnTo>
                    <a:pt x="138" y="45"/>
                  </a:lnTo>
                  <a:lnTo>
                    <a:pt x="138" y="45"/>
                  </a:lnTo>
                  <a:lnTo>
                    <a:pt x="138" y="54"/>
                  </a:lnTo>
                  <a:lnTo>
                    <a:pt x="141" y="62"/>
                  </a:lnTo>
                  <a:lnTo>
                    <a:pt x="145" y="71"/>
                  </a:lnTo>
                  <a:lnTo>
                    <a:pt x="151" y="76"/>
                  </a:lnTo>
                  <a:lnTo>
                    <a:pt x="158" y="81"/>
                  </a:lnTo>
                  <a:lnTo>
                    <a:pt x="165" y="87"/>
                  </a:lnTo>
                  <a:lnTo>
                    <a:pt x="174" y="89"/>
                  </a:lnTo>
                  <a:lnTo>
                    <a:pt x="183" y="91"/>
                  </a:lnTo>
                  <a:lnTo>
                    <a:pt x="183" y="91"/>
                  </a:lnTo>
                  <a:lnTo>
                    <a:pt x="192" y="89"/>
                  </a:lnTo>
                  <a:lnTo>
                    <a:pt x="200" y="87"/>
                  </a:lnTo>
                  <a:lnTo>
                    <a:pt x="209" y="81"/>
                  </a:lnTo>
                  <a:lnTo>
                    <a:pt x="214" y="76"/>
                  </a:lnTo>
                  <a:lnTo>
                    <a:pt x="219" y="71"/>
                  </a:lnTo>
                  <a:lnTo>
                    <a:pt x="225" y="62"/>
                  </a:lnTo>
                  <a:lnTo>
                    <a:pt x="227" y="54"/>
                  </a:lnTo>
                  <a:lnTo>
                    <a:pt x="229" y="45"/>
                  </a:lnTo>
                  <a:lnTo>
                    <a:pt x="229" y="45"/>
                  </a:lnTo>
                  <a:lnTo>
                    <a:pt x="227" y="36"/>
                  </a:lnTo>
                  <a:lnTo>
                    <a:pt x="225" y="27"/>
                  </a:lnTo>
                  <a:lnTo>
                    <a:pt x="219" y="20"/>
                  </a:lnTo>
                  <a:lnTo>
                    <a:pt x="214" y="13"/>
                  </a:lnTo>
                  <a:lnTo>
                    <a:pt x="209" y="7"/>
                  </a:lnTo>
                  <a:lnTo>
                    <a:pt x="200" y="4"/>
                  </a:lnTo>
                  <a:lnTo>
                    <a:pt x="192" y="0"/>
                  </a:lnTo>
                  <a:lnTo>
                    <a:pt x="183" y="0"/>
                  </a:lnTo>
                  <a:lnTo>
                    <a:pt x="183" y="0"/>
                  </a:lnTo>
                  <a:close/>
                  <a:moveTo>
                    <a:pt x="319" y="272"/>
                  </a:moveTo>
                  <a:lnTo>
                    <a:pt x="265" y="272"/>
                  </a:lnTo>
                  <a:lnTo>
                    <a:pt x="265" y="174"/>
                  </a:lnTo>
                  <a:lnTo>
                    <a:pt x="265" y="174"/>
                  </a:lnTo>
                  <a:lnTo>
                    <a:pt x="265" y="163"/>
                  </a:lnTo>
                  <a:lnTo>
                    <a:pt x="263" y="154"/>
                  </a:lnTo>
                  <a:lnTo>
                    <a:pt x="259" y="145"/>
                  </a:lnTo>
                  <a:lnTo>
                    <a:pt x="256" y="136"/>
                  </a:lnTo>
                  <a:lnTo>
                    <a:pt x="256" y="136"/>
                  </a:lnTo>
                  <a:lnTo>
                    <a:pt x="263" y="134"/>
                  </a:lnTo>
                  <a:lnTo>
                    <a:pt x="270" y="134"/>
                  </a:lnTo>
                  <a:lnTo>
                    <a:pt x="270" y="134"/>
                  </a:lnTo>
                  <a:lnTo>
                    <a:pt x="279" y="136"/>
                  </a:lnTo>
                  <a:lnTo>
                    <a:pt x="288" y="138"/>
                  </a:lnTo>
                  <a:lnTo>
                    <a:pt x="297" y="143"/>
                  </a:lnTo>
                  <a:lnTo>
                    <a:pt x="305" y="149"/>
                  </a:lnTo>
                  <a:lnTo>
                    <a:pt x="310" y="156"/>
                  </a:lnTo>
                  <a:lnTo>
                    <a:pt x="316" y="165"/>
                  </a:lnTo>
                  <a:lnTo>
                    <a:pt x="317" y="174"/>
                  </a:lnTo>
                  <a:lnTo>
                    <a:pt x="319" y="183"/>
                  </a:lnTo>
                  <a:lnTo>
                    <a:pt x="319" y="272"/>
                  </a:lnTo>
                  <a:close/>
                  <a:moveTo>
                    <a:pt x="100" y="174"/>
                  </a:moveTo>
                  <a:lnTo>
                    <a:pt x="100" y="272"/>
                  </a:lnTo>
                  <a:lnTo>
                    <a:pt x="45" y="272"/>
                  </a:lnTo>
                  <a:lnTo>
                    <a:pt x="45" y="183"/>
                  </a:lnTo>
                  <a:lnTo>
                    <a:pt x="45" y="183"/>
                  </a:lnTo>
                  <a:lnTo>
                    <a:pt x="47" y="174"/>
                  </a:lnTo>
                  <a:lnTo>
                    <a:pt x="51" y="165"/>
                  </a:lnTo>
                  <a:lnTo>
                    <a:pt x="54" y="156"/>
                  </a:lnTo>
                  <a:lnTo>
                    <a:pt x="60" y="149"/>
                  </a:lnTo>
                  <a:lnTo>
                    <a:pt x="67" y="143"/>
                  </a:lnTo>
                  <a:lnTo>
                    <a:pt x="76" y="138"/>
                  </a:lnTo>
                  <a:lnTo>
                    <a:pt x="85" y="136"/>
                  </a:lnTo>
                  <a:lnTo>
                    <a:pt x="96" y="134"/>
                  </a:lnTo>
                  <a:lnTo>
                    <a:pt x="96" y="134"/>
                  </a:lnTo>
                  <a:lnTo>
                    <a:pt x="103" y="134"/>
                  </a:lnTo>
                  <a:lnTo>
                    <a:pt x="109" y="136"/>
                  </a:lnTo>
                  <a:lnTo>
                    <a:pt x="109" y="136"/>
                  </a:lnTo>
                  <a:lnTo>
                    <a:pt x="105" y="145"/>
                  </a:lnTo>
                  <a:lnTo>
                    <a:pt x="102" y="154"/>
                  </a:lnTo>
                  <a:lnTo>
                    <a:pt x="100" y="163"/>
                  </a:lnTo>
                  <a:lnTo>
                    <a:pt x="100" y="174"/>
                  </a:lnTo>
                  <a:lnTo>
                    <a:pt x="100" y="174"/>
                  </a:lnTo>
                  <a:close/>
                  <a:moveTo>
                    <a:pt x="111" y="301"/>
                  </a:moveTo>
                  <a:lnTo>
                    <a:pt x="254" y="301"/>
                  </a:lnTo>
                  <a:lnTo>
                    <a:pt x="254" y="174"/>
                  </a:lnTo>
                  <a:lnTo>
                    <a:pt x="254" y="174"/>
                  </a:lnTo>
                  <a:lnTo>
                    <a:pt x="252" y="159"/>
                  </a:lnTo>
                  <a:lnTo>
                    <a:pt x="248" y="145"/>
                  </a:lnTo>
                  <a:lnTo>
                    <a:pt x="241" y="134"/>
                  </a:lnTo>
                  <a:lnTo>
                    <a:pt x="232" y="123"/>
                  </a:lnTo>
                  <a:lnTo>
                    <a:pt x="223" y="114"/>
                  </a:lnTo>
                  <a:lnTo>
                    <a:pt x="210" y="109"/>
                  </a:lnTo>
                  <a:lnTo>
                    <a:pt x="198" y="103"/>
                  </a:lnTo>
                  <a:lnTo>
                    <a:pt x="183" y="101"/>
                  </a:lnTo>
                  <a:lnTo>
                    <a:pt x="183" y="101"/>
                  </a:lnTo>
                  <a:lnTo>
                    <a:pt x="169" y="103"/>
                  </a:lnTo>
                  <a:lnTo>
                    <a:pt x="154" y="109"/>
                  </a:lnTo>
                  <a:lnTo>
                    <a:pt x="143" y="114"/>
                  </a:lnTo>
                  <a:lnTo>
                    <a:pt x="132" y="123"/>
                  </a:lnTo>
                  <a:lnTo>
                    <a:pt x="123" y="134"/>
                  </a:lnTo>
                  <a:lnTo>
                    <a:pt x="116" y="145"/>
                  </a:lnTo>
                  <a:lnTo>
                    <a:pt x="112" y="159"/>
                  </a:lnTo>
                  <a:lnTo>
                    <a:pt x="111" y="174"/>
                  </a:lnTo>
                  <a:lnTo>
                    <a:pt x="111" y="301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  <a:latin typeface="Lao UI" panose="020B0502040204020203" pitchFamily="34" charset="0"/>
                <a:cs typeface="Lao UI" panose="020B0502040204020203" pitchFamily="34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848110" y="1423425"/>
            <a:ext cx="636196" cy="636164"/>
            <a:chOff x="848110" y="1423425"/>
            <a:chExt cx="636196" cy="636164"/>
          </a:xfrm>
          <a:solidFill>
            <a:schemeClr val="accent1"/>
          </a:solidFill>
        </p:grpSpPr>
        <p:sp>
          <p:nvSpPr>
            <p:cNvPr id="7" name="Rectangle 13"/>
            <p:cNvSpPr/>
            <p:nvPr/>
          </p:nvSpPr>
          <p:spPr>
            <a:xfrm>
              <a:off x="848110" y="1423425"/>
              <a:ext cx="636196" cy="636164"/>
            </a:xfrm>
            <a:prstGeom prst="ellips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  <a:latin typeface="Lao UI" panose="020B0502040204020203" pitchFamily="34" charset="0"/>
                <a:cs typeface="Lao UI" panose="020B0502040204020203" pitchFamily="34" charset="0"/>
              </a:endParaRPr>
            </a:p>
          </p:txBody>
        </p:sp>
        <p:sp>
          <p:nvSpPr>
            <p:cNvPr id="8" name="Freeform 100"/>
            <p:cNvSpPr/>
            <p:nvPr/>
          </p:nvSpPr>
          <p:spPr bwMode="auto">
            <a:xfrm>
              <a:off x="990986" y="1566301"/>
              <a:ext cx="303570" cy="342050"/>
            </a:xfrm>
            <a:custGeom>
              <a:avLst/>
              <a:gdLst/>
              <a:ahLst/>
              <a:cxnLst>
                <a:cxn ang="0">
                  <a:pos x="230" y="212"/>
                </a:cxn>
                <a:cxn ang="0">
                  <a:pos x="212" y="216"/>
                </a:cxn>
                <a:cxn ang="0">
                  <a:pos x="197" y="223"/>
                </a:cxn>
                <a:cxn ang="0">
                  <a:pos x="105" y="169"/>
                </a:cxn>
                <a:cxn ang="0">
                  <a:pos x="105" y="160"/>
                </a:cxn>
                <a:cxn ang="0">
                  <a:pos x="197" y="96"/>
                </a:cxn>
                <a:cxn ang="0">
                  <a:pos x="204" y="100"/>
                </a:cxn>
                <a:cxn ang="0">
                  <a:pos x="221" y="105"/>
                </a:cxn>
                <a:cxn ang="0">
                  <a:pos x="230" y="107"/>
                </a:cxn>
                <a:cxn ang="0">
                  <a:pos x="250" y="102"/>
                </a:cxn>
                <a:cxn ang="0">
                  <a:pos x="266" y="91"/>
                </a:cxn>
                <a:cxn ang="0">
                  <a:pos x="277" y="75"/>
                </a:cxn>
                <a:cxn ang="0">
                  <a:pos x="282" y="53"/>
                </a:cxn>
                <a:cxn ang="0">
                  <a:pos x="281" y="44"/>
                </a:cxn>
                <a:cxn ang="0">
                  <a:pos x="273" y="24"/>
                </a:cxn>
                <a:cxn ang="0">
                  <a:pos x="259" y="9"/>
                </a:cxn>
                <a:cxn ang="0">
                  <a:pos x="239" y="2"/>
                </a:cxn>
                <a:cxn ang="0">
                  <a:pos x="230" y="0"/>
                </a:cxn>
                <a:cxn ang="0">
                  <a:pos x="208" y="4"/>
                </a:cxn>
                <a:cxn ang="0">
                  <a:pos x="192" y="17"/>
                </a:cxn>
                <a:cxn ang="0">
                  <a:pos x="181" y="33"/>
                </a:cxn>
                <a:cxn ang="0">
                  <a:pos x="175" y="53"/>
                </a:cxn>
                <a:cxn ang="0">
                  <a:pos x="177" y="62"/>
                </a:cxn>
                <a:cxn ang="0">
                  <a:pos x="85" y="118"/>
                </a:cxn>
                <a:cxn ang="0">
                  <a:pos x="68" y="109"/>
                </a:cxn>
                <a:cxn ang="0">
                  <a:pos x="52" y="107"/>
                </a:cxn>
                <a:cxn ang="0">
                  <a:pos x="41" y="107"/>
                </a:cxn>
                <a:cxn ang="0">
                  <a:pos x="23" y="116"/>
                </a:cxn>
                <a:cxn ang="0">
                  <a:pos x="9" y="131"/>
                </a:cxn>
                <a:cxn ang="0">
                  <a:pos x="0" y="149"/>
                </a:cxn>
                <a:cxn ang="0">
                  <a:pos x="0" y="160"/>
                </a:cxn>
                <a:cxn ang="0">
                  <a:pos x="3" y="180"/>
                </a:cxn>
                <a:cxn ang="0">
                  <a:pos x="14" y="198"/>
                </a:cxn>
                <a:cxn ang="0">
                  <a:pos x="30" y="209"/>
                </a:cxn>
                <a:cxn ang="0">
                  <a:pos x="52" y="212"/>
                </a:cxn>
                <a:cxn ang="0">
                  <a:pos x="61" y="212"/>
                </a:cxn>
                <a:cxn ang="0">
                  <a:pos x="78" y="207"/>
                </a:cxn>
                <a:cxn ang="0">
                  <a:pos x="177" y="258"/>
                </a:cxn>
                <a:cxn ang="0">
                  <a:pos x="175" y="267"/>
                </a:cxn>
                <a:cxn ang="0">
                  <a:pos x="177" y="278"/>
                </a:cxn>
                <a:cxn ang="0">
                  <a:pos x="184" y="296"/>
                </a:cxn>
                <a:cxn ang="0">
                  <a:pos x="199" y="310"/>
                </a:cxn>
                <a:cxn ang="0">
                  <a:pos x="219" y="318"/>
                </a:cxn>
                <a:cxn ang="0">
                  <a:pos x="230" y="319"/>
                </a:cxn>
                <a:cxn ang="0">
                  <a:pos x="250" y="316"/>
                </a:cxn>
                <a:cxn ang="0">
                  <a:pos x="266" y="303"/>
                </a:cxn>
                <a:cxn ang="0">
                  <a:pos x="277" y="287"/>
                </a:cxn>
                <a:cxn ang="0">
                  <a:pos x="282" y="267"/>
                </a:cxn>
                <a:cxn ang="0">
                  <a:pos x="281" y="256"/>
                </a:cxn>
                <a:cxn ang="0">
                  <a:pos x="273" y="236"/>
                </a:cxn>
                <a:cxn ang="0">
                  <a:pos x="259" y="221"/>
                </a:cxn>
                <a:cxn ang="0">
                  <a:pos x="239" y="214"/>
                </a:cxn>
                <a:cxn ang="0">
                  <a:pos x="230" y="212"/>
                </a:cxn>
              </a:cxnLst>
              <a:rect l="0" t="0" r="r" b="b"/>
              <a:pathLst>
                <a:path w="282" h="319">
                  <a:moveTo>
                    <a:pt x="230" y="212"/>
                  </a:moveTo>
                  <a:lnTo>
                    <a:pt x="230" y="212"/>
                  </a:lnTo>
                  <a:lnTo>
                    <a:pt x="221" y="214"/>
                  </a:lnTo>
                  <a:lnTo>
                    <a:pt x="212" y="216"/>
                  </a:lnTo>
                  <a:lnTo>
                    <a:pt x="204" y="220"/>
                  </a:lnTo>
                  <a:lnTo>
                    <a:pt x="197" y="223"/>
                  </a:lnTo>
                  <a:lnTo>
                    <a:pt x="105" y="169"/>
                  </a:lnTo>
                  <a:lnTo>
                    <a:pt x="105" y="169"/>
                  </a:lnTo>
                  <a:lnTo>
                    <a:pt x="105" y="160"/>
                  </a:lnTo>
                  <a:lnTo>
                    <a:pt x="105" y="160"/>
                  </a:lnTo>
                  <a:lnTo>
                    <a:pt x="105" y="151"/>
                  </a:lnTo>
                  <a:lnTo>
                    <a:pt x="197" y="96"/>
                  </a:lnTo>
                  <a:lnTo>
                    <a:pt x="197" y="96"/>
                  </a:lnTo>
                  <a:lnTo>
                    <a:pt x="204" y="100"/>
                  </a:lnTo>
                  <a:lnTo>
                    <a:pt x="212" y="104"/>
                  </a:lnTo>
                  <a:lnTo>
                    <a:pt x="221" y="105"/>
                  </a:lnTo>
                  <a:lnTo>
                    <a:pt x="230" y="107"/>
                  </a:lnTo>
                  <a:lnTo>
                    <a:pt x="230" y="107"/>
                  </a:lnTo>
                  <a:lnTo>
                    <a:pt x="239" y="105"/>
                  </a:lnTo>
                  <a:lnTo>
                    <a:pt x="250" y="102"/>
                  </a:lnTo>
                  <a:lnTo>
                    <a:pt x="259" y="98"/>
                  </a:lnTo>
                  <a:lnTo>
                    <a:pt x="266" y="91"/>
                  </a:lnTo>
                  <a:lnTo>
                    <a:pt x="273" y="84"/>
                  </a:lnTo>
                  <a:lnTo>
                    <a:pt x="277" y="75"/>
                  </a:lnTo>
                  <a:lnTo>
                    <a:pt x="281" y="64"/>
                  </a:lnTo>
                  <a:lnTo>
                    <a:pt x="282" y="53"/>
                  </a:lnTo>
                  <a:lnTo>
                    <a:pt x="282" y="53"/>
                  </a:lnTo>
                  <a:lnTo>
                    <a:pt x="281" y="44"/>
                  </a:lnTo>
                  <a:lnTo>
                    <a:pt x="277" y="33"/>
                  </a:lnTo>
                  <a:lnTo>
                    <a:pt x="273" y="24"/>
                  </a:lnTo>
                  <a:lnTo>
                    <a:pt x="266" y="17"/>
                  </a:lnTo>
                  <a:lnTo>
                    <a:pt x="259" y="9"/>
                  </a:lnTo>
                  <a:lnTo>
                    <a:pt x="250" y="4"/>
                  </a:lnTo>
                  <a:lnTo>
                    <a:pt x="239" y="2"/>
                  </a:lnTo>
                  <a:lnTo>
                    <a:pt x="230" y="0"/>
                  </a:lnTo>
                  <a:lnTo>
                    <a:pt x="230" y="0"/>
                  </a:lnTo>
                  <a:lnTo>
                    <a:pt x="219" y="2"/>
                  </a:lnTo>
                  <a:lnTo>
                    <a:pt x="208" y="4"/>
                  </a:lnTo>
                  <a:lnTo>
                    <a:pt x="199" y="9"/>
                  </a:lnTo>
                  <a:lnTo>
                    <a:pt x="192" y="17"/>
                  </a:lnTo>
                  <a:lnTo>
                    <a:pt x="184" y="24"/>
                  </a:lnTo>
                  <a:lnTo>
                    <a:pt x="181" y="33"/>
                  </a:lnTo>
                  <a:lnTo>
                    <a:pt x="177" y="44"/>
                  </a:lnTo>
                  <a:lnTo>
                    <a:pt x="175" y="53"/>
                  </a:lnTo>
                  <a:lnTo>
                    <a:pt x="175" y="53"/>
                  </a:lnTo>
                  <a:lnTo>
                    <a:pt x="177" y="62"/>
                  </a:lnTo>
                  <a:lnTo>
                    <a:pt x="85" y="118"/>
                  </a:lnTo>
                  <a:lnTo>
                    <a:pt x="85" y="118"/>
                  </a:lnTo>
                  <a:lnTo>
                    <a:pt x="78" y="113"/>
                  </a:lnTo>
                  <a:lnTo>
                    <a:pt x="68" y="109"/>
                  </a:lnTo>
                  <a:lnTo>
                    <a:pt x="61" y="107"/>
                  </a:lnTo>
                  <a:lnTo>
                    <a:pt x="52" y="107"/>
                  </a:lnTo>
                  <a:lnTo>
                    <a:pt x="52" y="107"/>
                  </a:lnTo>
                  <a:lnTo>
                    <a:pt x="41" y="107"/>
                  </a:lnTo>
                  <a:lnTo>
                    <a:pt x="30" y="111"/>
                  </a:lnTo>
                  <a:lnTo>
                    <a:pt x="23" y="116"/>
                  </a:lnTo>
                  <a:lnTo>
                    <a:pt x="14" y="122"/>
                  </a:lnTo>
                  <a:lnTo>
                    <a:pt x="9" y="131"/>
                  </a:lnTo>
                  <a:lnTo>
                    <a:pt x="3" y="140"/>
                  </a:lnTo>
                  <a:lnTo>
                    <a:pt x="0" y="149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71"/>
                  </a:lnTo>
                  <a:lnTo>
                    <a:pt x="3" y="180"/>
                  </a:lnTo>
                  <a:lnTo>
                    <a:pt x="9" y="189"/>
                  </a:lnTo>
                  <a:lnTo>
                    <a:pt x="14" y="198"/>
                  </a:lnTo>
                  <a:lnTo>
                    <a:pt x="23" y="203"/>
                  </a:lnTo>
                  <a:lnTo>
                    <a:pt x="30" y="209"/>
                  </a:lnTo>
                  <a:lnTo>
                    <a:pt x="41" y="212"/>
                  </a:lnTo>
                  <a:lnTo>
                    <a:pt x="52" y="212"/>
                  </a:lnTo>
                  <a:lnTo>
                    <a:pt x="52" y="212"/>
                  </a:lnTo>
                  <a:lnTo>
                    <a:pt x="61" y="212"/>
                  </a:lnTo>
                  <a:lnTo>
                    <a:pt x="68" y="211"/>
                  </a:lnTo>
                  <a:lnTo>
                    <a:pt x="78" y="207"/>
                  </a:lnTo>
                  <a:lnTo>
                    <a:pt x="85" y="202"/>
                  </a:lnTo>
                  <a:lnTo>
                    <a:pt x="177" y="258"/>
                  </a:lnTo>
                  <a:lnTo>
                    <a:pt x="177" y="258"/>
                  </a:lnTo>
                  <a:lnTo>
                    <a:pt x="175" y="267"/>
                  </a:lnTo>
                  <a:lnTo>
                    <a:pt x="175" y="267"/>
                  </a:lnTo>
                  <a:lnTo>
                    <a:pt x="177" y="278"/>
                  </a:lnTo>
                  <a:lnTo>
                    <a:pt x="181" y="287"/>
                  </a:lnTo>
                  <a:lnTo>
                    <a:pt x="184" y="296"/>
                  </a:lnTo>
                  <a:lnTo>
                    <a:pt x="192" y="303"/>
                  </a:lnTo>
                  <a:lnTo>
                    <a:pt x="199" y="310"/>
                  </a:lnTo>
                  <a:lnTo>
                    <a:pt x="208" y="316"/>
                  </a:lnTo>
                  <a:lnTo>
                    <a:pt x="219" y="318"/>
                  </a:lnTo>
                  <a:lnTo>
                    <a:pt x="230" y="319"/>
                  </a:lnTo>
                  <a:lnTo>
                    <a:pt x="230" y="319"/>
                  </a:lnTo>
                  <a:lnTo>
                    <a:pt x="239" y="318"/>
                  </a:lnTo>
                  <a:lnTo>
                    <a:pt x="250" y="316"/>
                  </a:lnTo>
                  <a:lnTo>
                    <a:pt x="259" y="310"/>
                  </a:lnTo>
                  <a:lnTo>
                    <a:pt x="266" y="303"/>
                  </a:lnTo>
                  <a:lnTo>
                    <a:pt x="273" y="296"/>
                  </a:lnTo>
                  <a:lnTo>
                    <a:pt x="277" y="287"/>
                  </a:lnTo>
                  <a:lnTo>
                    <a:pt x="281" y="278"/>
                  </a:lnTo>
                  <a:lnTo>
                    <a:pt x="282" y="267"/>
                  </a:lnTo>
                  <a:lnTo>
                    <a:pt x="282" y="267"/>
                  </a:lnTo>
                  <a:lnTo>
                    <a:pt x="281" y="256"/>
                  </a:lnTo>
                  <a:lnTo>
                    <a:pt x="277" y="245"/>
                  </a:lnTo>
                  <a:lnTo>
                    <a:pt x="273" y="236"/>
                  </a:lnTo>
                  <a:lnTo>
                    <a:pt x="266" y="229"/>
                  </a:lnTo>
                  <a:lnTo>
                    <a:pt x="259" y="221"/>
                  </a:lnTo>
                  <a:lnTo>
                    <a:pt x="250" y="218"/>
                  </a:lnTo>
                  <a:lnTo>
                    <a:pt x="239" y="214"/>
                  </a:lnTo>
                  <a:lnTo>
                    <a:pt x="230" y="212"/>
                  </a:lnTo>
                  <a:lnTo>
                    <a:pt x="230" y="21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n>
                  <a:solidFill>
                    <a:schemeClr val="accent1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Lao UI" panose="020B0502040204020203" pitchFamily="34" charset="0"/>
                <a:cs typeface="Lao UI" panose="020B0502040204020203" pitchFamily="34" charset="0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937249" y="3638003"/>
            <a:ext cx="636196" cy="636164"/>
            <a:chOff x="4937249" y="3638003"/>
            <a:chExt cx="636196" cy="636164"/>
          </a:xfrm>
          <a:solidFill>
            <a:schemeClr val="accent1"/>
          </a:solidFill>
        </p:grpSpPr>
        <p:sp>
          <p:nvSpPr>
            <p:cNvPr id="10" name="Rectangle 27"/>
            <p:cNvSpPr/>
            <p:nvPr/>
          </p:nvSpPr>
          <p:spPr>
            <a:xfrm>
              <a:off x="4937249" y="3638003"/>
              <a:ext cx="636196" cy="636164"/>
            </a:xfrm>
            <a:prstGeom prst="ellips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  <a:latin typeface="Lao UI" panose="020B0502040204020203" pitchFamily="34" charset="0"/>
                <a:cs typeface="Lao UI" panose="020B0502040204020203" pitchFamily="34" charset="0"/>
              </a:endParaRPr>
            </a:p>
          </p:txBody>
        </p:sp>
        <p:sp>
          <p:nvSpPr>
            <p:cNvPr id="11" name="Freeform 107"/>
            <p:cNvSpPr>
              <a:spLocks noEditPoints="1"/>
            </p:cNvSpPr>
            <p:nvPr/>
          </p:nvSpPr>
          <p:spPr bwMode="auto">
            <a:xfrm>
              <a:off x="5080125" y="3780879"/>
              <a:ext cx="365566" cy="314258"/>
            </a:xfrm>
            <a:custGeom>
              <a:avLst/>
              <a:gdLst/>
              <a:ahLst/>
              <a:cxnLst>
                <a:cxn ang="0">
                  <a:pos x="337" y="165"/>
                </a:cxn>
                <a:cxn ang="0">
                  <a:pos x="170" y="0"/>
                </a:cxn>
                <a:cxn ang="0">
                  <a:pos x="5" y="165"/>
                </a:cxn>
                <a:cxn ang="0">
                  <a:pos x="5" y="165"/>
                </a:cxn>
                <a:cxn ang="0">
                  <a:pos x="0" y="172"/>
                </a:cxn>
                <a:cxn ang="0">
                  <a:pos x="0" y="181"/>
                </a:cxn>
                <a:cxn ang="0">
                  <a:pos x="0" y="189"/>
                </a:cxn>
                <a:cxn ang="0">
                  <a:pos x="5" y="196"/>
                </a:cxn>
                <a:cxn ang="0">
                  <a:pos x="5" y="196"/>
                </a:cxn>
                <a:cxn ang="0">
                  <a:pos x="13" y="201"/>
                </a:cxn>
                <a:cxn ang="0">
                  <a:pos x="20" y="201"/>
                </a:cxn>
                <a:cxn ang="0">
                  <a:pos x="29" y="201"/>
                </a:cxn>
                <a:cxn ang="0">
                  <a:pos x="36" y="196"/>
                </a:cxn>
                <a:cxn ang="0">
                  <a:pos x="42" y="189"/>
                </a:cxn>
                <a:cxn ang="0">
                  <a:pos x="42" y="294"/>
                </a:cxn>
                <a:cxn ang="0">
                  <a:pos x="301" y="294"/>
                </a:cxn>
                <a:cxn ang="0">
                  <a:pos x="301" y="189"/>
                </a:cxn>
                <a:cxn ang="0">
                  <a:pos x="306" y="196"/>
                </a:cxn>
                <a:cxn ang="0">
                  <a:pos x="306" y="196"/>
                </a:cxn>
                <a:cxn ang="0">
                  <a:pos x="314" y="201"/>
                </a:cxn>
                <a:cxn ang="0">
                  <a:pos x="321" y="201"/>
                </a:cxn>
                <a:cxn ang="0">
                  <a:pos x="321" y="201"/>
                </a:cxn>
                <a:cxn ang="0">
                  <a:pos x="330" y="201"/>
                </a:cxn>
                <a:cxn ang="0">
                  <a:pos x="337" y="196"/>
                </a:cxn>
                <a:cxn ang="0">
                  <a:pos x="337" y="196"/>
                </a:cxn>
                <a:cxn ang="0">
                  <a:pos x="341" y="189"/>
                </a:cxn>
                <a:cxn ang="0">
                  <a:pos x="343" y="181"/>
                </a:cxn>
                <a:cxn ang="0">
                  <a:pos x="341" y="172"/>
                </a:cxn>
                <a:cxn ang="0">
                  <a:pos x="337" y="165"/>
                </a:cxn>
                <a:cxn ang="0">
                  <a:pos x="337" y="165"/>
                </a:cxn>
                <a:cxn ang="0">
                  <a:pos x="279" y="272"/>
                </a:cxn>
                <a:cxn ang="0">
                  <a:pos x="214" y="272"/>
                </a:cxn>
                <a:cxn ang="0">
                  <a:pos x="214" y="187"/>
                </a:cxn>
                <a:cxn ang="0">
                  <a:pos x="129" y="187"/>
                </a:cxn>
                <a:cxn ang="0">
                  <a:pos x="129" y="272"/>
                </a:cxn>
                <a:cxn ang="0">
                  <a:pos x="63" y="272"/>
                </a:cxn>
                <a:cxn ang="0">
                  <a:pos x="63" y="169"/>
                </a:cxn>
                <a:cxn ang="0">
                  <a:pos x="170" y="60"/>
                </a:cxn>
                <a:cxn ang="0">
                  <a:pos x="279" y="169"/>
                </a:cxn>
                <a:cxn ang="0">
                  <a:pos x="279" y="272"/>
                </a:cxn>
              </a:cxnLst>
              <a:rect l="0" t="0" r="r" b="b"/>
              <a:pathLst>
                <a:path w="343" h="294">
                  <a:moveTo>
                    <a:pt x="337" y="165"/>
                  </a:moveTo>
                  <a:lnTo>
                    <a:pt x="170" y="0"/>
                  </a:lnTo>
                  <a:lnTo>
                    <a:pt x="5" y="165"/>
                  </a:lnTo>
                  <a:lnTo>
                    <a:pt x="5" y="165"/>
                  </a:lnTo>
                  <a:lnTo>
                    <a:pt x="0" y="172"/>
                  </a:lnTo>
                  <a:lnTo>
                    <a:pt x="0" y="181"/>
                  </a:lnTo>
                  <a:lnTo>
                    <a:pt x="0" y="189"/>
                  </a:lnTo>
                  <a:lnTo>
                    <a:pt x="5" y="196"/>
                  </a:lnTo>
                  <a:lnTo>
                    <a:pt x="5" y="196"/>
                  </a:lnTo>
                  <a:lnTo>
                    <a:pt x="13" y="201"/>
                  </a:lnTo>
                  <a:lnTo>
                    <a:pt x="20" y="201"/>
                  </a:lnTo>
                  <a:lnTo>
                    <a:pt x="29" y="201"/>
                  </a:lnTo>
                  <a:lnTo>
                    <a:pt x="36" y="196"/>
                  </a:lnTo>
                  <a:lnTo>
                    <a:pt x="42" y="189"/>
                  </a:lnTo>
                  <a:lnTo>
                    <a:pt x="42" y="294"/>
                  </a:lnTo>
                  <a:lnTo>
                    <a:pt x="301" y="294"/>
                  </a:lnTo>
                  <a:lnTo>
                    <a:pt x="301" y="189"/>
                  </a:lnTo>
                  <a:lnTo>
                    <a:pt x="306" y="196"/>
                  </a:lnTo>
                  <a:lnTo>
                    <a:pt x="306" y="196"/>
                  </a:lnTo>
                  <a:lnTo>
                    <a:pt x="314" y="201"/>
                  </a:lnTo>
                  <a:lnTo>
                    <a:pt x="321" y="201"/>
                  </a:lnTo>
                  <a:lnTo>
                    <a:pt x="321" y="201"/>
                  </a:lnTo>
                  <a:lnTo>
                    <a:pt x="330" y="201"/>
                  </a:lnTo>
                  <a:lnTo>
                    <a:pt x="337" y="196"/>
                  </a:lnTo>
                  <a:lnTo>
                    <a:pt x="337" y="196"/>
                  </a:lnTo>
                  <a:lnTo>
                    <a:pt x="341" y="189"/>
                  </a:lnTo>
                  <a:lnTo>
                    <a:pt x="343" y="181"/>
                  </a:lnTo>
                  <a:lnTo>
                    <a:pt x="341" y="172"/>
                  </a:lnTo>
                  <a:lnTo>
                    <a:pt x="337" y="165"/>
                  </a:lnTo>
                  <a:lnTo>
                    <a:pt x="337" y="165"/>
                  </a:lnTo>
                  <a:close/>
                  <a:moveTo>
                    <a:pt x="279" y="272"/>
                  </a:moveTo>
                  <a:lnTo>
                    <a:pt x="214" y="272"/>
                  </a:lnTo>
                  <a:lnTo>
                    <a:pt x="214" y="187"/>
                  </a:lnTo>
                  <a:lnTo>
                    <a:pt x="129" y="187"/>
                  </a:lnTo>
                  <a:lnTo>
                    <a:pt x="129" y="272"/>
                  </a:lnTo>
                  <a:lnTo>
                    <a:pt x="63" y="272"/>
                  </a:lnTo>
                  <a:lnTo>
                    <a:pt x="63" y="169"/>
                  </a:lnTo>
                  <a:lnTo>
                    <a:pt x="170" y="60"/>
                  </a:lnTo>
                  <a:lnTo>
                    <a:pt x="279" y="169"/>
                  </a:lnTo>
                  <a:lnTo>
                    <a:pt x="279" y="27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  <a:latin typeface="Lao UI" panose="020B0502040204020203" pitchFamily="34" charset="0"/>
                <a:cs typeface="Lao UI" panose="020B0502040204020203" pitchFamily="34" charset="0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848110" y="3638003"/>
            <a:ext cx="636196" cy="636164"/>
            <a:chOff x="848110" y="3638003"/>
            <a:chExt cx="636196" cy="636164"/>
          </a:xfrm>
          <a:solidFill>
            <a:schemeClr val="accent1"/>
          </a:solidFill>
        </p:grpSpPr>
        <p:sp>
          <p:nvSpPr>
            <p:cNvPr id="13" name="Rectangle 26"/>
            <p:cNvSpPr/>
            <p:nvPr/>
          </p:nvSpPr>
          <p:spPr>
            <a:xfrm>
              <a:off x="848110" y="3638003"/>
              <a:ext cx="636196" cy="636164"/>
            </a:xfrm>
            <a:prstGeom prst="ellips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  <a:latin typeface="Lao UI" panose="020B0502040204020203" pitchFamily="34" charset="0"/>
                <a:cs typeface="Lao UI" panose="020B0502040204020203" pitchFamily="34" charset="0"/>
              </a:endParaRPr>
            </a:p>
          </p:txBody>
        </p:sp>
        <p:grpSp>
          <p:nvGrpSpPr>
            <p:cNvPr id="14" name="Group 67"/>
            <p:cNvGrpSpPr/>
            <p:nvPr/>
          </p:nvGrpSpPr>
          <p:grpSpPr>
            <a:xfrm>
              <a:off x="919548" y="3852317"/>
              <a:ext cx="503238" cy="177800"/>
              <a:chOff x="1441430" y="4357700"/>
              <a:chExt cx="503238" cy="177800"/>
            </a:xfrm>
            <a:grpFill/>
          </p:grpSpPr>
          <p:sp>
            <p:nvSpPr>
              <p:cNvPr id="15" name="Freeform 19"/>
              <p:cNvSpPr/>
              <p:nvPr/>
            </p:nvSpPr>
            <p:spPr bwMode="auto">
              <a:xfrm>
                <a:off x="1441430" y="4357700"/>
                <a:ext cx="231775" cy="177800"/>
              </a:xfrm>
              <a:custGeom>
                <a:avLst/>
                <a:gdLst/>
                <a:ahLst/>
                <a:cxnLst>
                  <a:cxn ang="0">
                    <a:pos x="192" y="0"/>
                  </a:cxn>
                  <a:cxn ang="0">
                    <a:pos x="203" y="0"/>
                  </a:cxn>
                  <a:cxn ang="0">
                    <a:pos x="225" y="5"/>
                  </a:cxn>
                  <a:cxn ang="0">
                    <a:pos x="245" y="13"/>
                  </a:cxn>
                  <a:cxn ang="0">
                    <a:pos x="262" y="26"/>
                  </a:cxn>
                  <a:cxn ang="0">
                    <a:pos x="271" y="32"/>
                  </a:cxn>
                  <a:cxn ang="0">
                    <a:pos x="282" y="47"/>
                  </a:cxn>
                  <a:cxn ang="0">
                    <a:pos x="292" y="63"/>
                  </a:cxn>
                  <a:cxn ang="0">
                    <a:pos x="232" y="63"/>
                  </a:cxn>
                  <a:cxn ang="0">
                    <a:pos x="213" y="53"/>
                  </a:cxn>
                  <a:cxn ang="0">
                    <a:pos x="192" y="49"/>
                  </a:cxn>
                  <a:cxn ang="0">
                    <a:pos x="112" y="49"/>
                  </a:cxn>
                  <a:cxn ang="0">
                    <a:pos x="88" y="54"/>
                  </a:cxn>
                  <a:cxn ang="0">
                    <a:pos x="68" y="68"/>
                  </a:cxn>
                  <a:cxn ang="0">
                    <a:pos x="61" y="77"/>
                  </a:cxn>
                  <a:cxn ang="0">
                    <a:pos x="51" y="99"/>
                  </a:cxn>
                  <a:cxn ang="0">
                    <a:pos x="50" y="111"/>
                  </a:cxn>
                  <a:cxn ang="0">
                    <a:pos x="51" y="124"/>
                  </a:cxn>
                  <a:cxn ang="0">
                    <a:pos x="61" y="146"/>
                  </a:cxn>
                  <a:cxn ang="0">
                    <a:pos x="68" y="154"/>
                  </a:cxn>
                  <a:cxn ang="0">
                    <a:pos x="88" y="168"/>
                  </a:cxn>
                  <a:cxn ang="0">
                    <a:pos x="112" y="173"/>
                  </a:cxn>
                  <a:cxn ang="0">
                    <a:pos x="192" y="173"/>
                  </a:cxn>
                  <a:cxn ang="0">
                    <a:pos x="213" y="169"/>
                  </a:cxn>
                  <a:cxn ang="0">
                    <a:pos x="232" y="158"/>
                  </a:cxn>
                  <a:cxn ang="0">
                    <a:pos x="292" y="158"/>
                  </a:cxn>
                  <a:cxn ang="0">
                    <a:pos x="282" y="175"/>
                  </a:cxn>
                  <a:cxn ang="0">
                    <a:pos x="271" y="189"/>
                  </a:cxn>
                  <a:cxn ang="0">
                    <a:pos x="262" y="196"/>
                  </a:cxn>
                  <a:cxn ang="0">
                    <a:pos x="245" y="209"/>
                  </a:cxn>
                  <a:cxn ang="0">
                    <a:pos x="225" y="217"/>
                  </a:cxn>
                  <a:cxn ang="0">
                    <a:pos x="203" y="221"/>
                  </a:cxn>
                  <a:cxn ang="0">
                    <a:pos x="112" y="222"/>
                  </a:cxn>
                  <a:cxn ang="0">
                    <a:pos x="100" y="221"/>
                  </a:cxn>
                  <a:cxn ang="0">
                    <a:pos x="78" y="217"/>
                  </a:cxn>
                  <a:cxn ang="0">
                    <a:pos x="58" y="209"/>
                  </a:cxn>
                  <a:cxn ang="0">
                    <a:pos x="41" y="196"/>
                  </a:cxn>
                  <a:cxn ang="0">
                    <a:pos x="34" y="189"/>
                  </a:cxn>
                  <a:cxn ang="0">
                    <a:pos x="20" y="173"/>
                  </a:cxn>
                  <a:cxn ang="0">
                    <a:pos x="9" y="154"/>
                  </a:cxn>
                  <a:cxn ang="0">
                    <a:pos x="3" y="133"/>
                  </a:cxn>
                  <a:cxn ang="0">
                    <a:pos x="0" y="111"/>
                  </a:cxn>
                  <a:cxn ang="0">
                    <a:pos x="0" y="111"/>
                  </a:cxn>
                  <a:cxn ang="0">
                    <a:pos x="3" y="89"/>
                  </a:cxn>
                  <a:cxn ang="0">
                    <a:pos x="9" y="68"/>
                  </a:cxn>
                  <a:cxn ang="0">
                    <a:pos x="20" y="49"/>
                  </a:cxn>
                  <a:cxn ang="0">
                    <a:pos x="34" y="32"/>
                  </a:cxn>
                  <a:cxn ang="0">
                    <a:pos x="41" y="26"/>
                  </a:cxn>
                  <a:cxn ang="0">
                    <a:pos x="58" y="13"/>
                  </a:cxn>
                  <a:cxn ang="0">
                    <a:pos x="78" y="5"/>
                  </a:cxn>
                  <a:cxn ang="0">
                    <a:pos x="100" y="0"/>
                  </a:cxn>
                  <a:cxn ang="0">
                    <a:pos x="112" y="0"/>
                  </a:cxn>
                </a:cxnLst>
                <a:rect l="0" t="0" r="r" b="b"/>
                <a:pathLst>
                  <a:path w="292" h="222">
                    <a:moveTo>
                      <a:pt x="112" y="0"/>
                    </a:moveTo>
                    <a:lnTo>
                      <a:pt x="192" y="0"/>
                    </a:lnTo>
                    <a:lnTo>
                      <a:pt x="192" y="0"/>
                    </a:lnTo>
                    <a:lnTo>
                      <a:pt x="203" y="0"/>
                    </a:lnTo>
                    <a:lnTo>
                      <a:pt x="214" y="2"/>
                    </a:lnTo>
                    <a:lnTo>
                      <a:pt x="225" y="5"/>
                    </a:lnTo>
                    <a:lnTo>
                      <a:pt x="235" y="9"/>
                    </a:lnTo>
                    <a:lnTo>
                      <a:pt x="245" y="13"/>
                    </a:lnTo>
                    <a:lnTo>
                      <a:pt x="254" y="18"/>
                    </a:lnTo>
                    <a:lnTo>
                      <a:pt x="262" y="26"/>
                    </a:lnTo>
                    <a:lnTo>
                      <a:pt x="271" y="32"/>
                    </a:lnTo>
                    <a:lnTo>
                      <a:pt x="271" y="32"/>
                    </a:lnTo>
                    <a:lnTo>
                      <a:pt x="277" y="39"/>
                    </a:lnTo>
                    <a:lnTo>
                      <a:pt x="282" y="47"/>
                    </a:lnTo>
                    <a:lnTo>
                      <a:pt x="288" y="56"/>
                    </a:lnTo>
                    <a:lnTo>
                      <a:pt x="292" y="63"/>
                    </a:lnTo>
                    <a:lnTo>
                      <a:pt x="232" y="63"/>
                    </a:lnTo>
                    <a:lnTo>
                      <a:pt x="232" y="63"/>
                    </a:lnTo>
                    <a:lnTo>
                      <a:pt x="223" y="58"/>
                    </a:lnTo>
                    <a:lnTo>
                      <a:pt x="213" y="53"/>
                    </a:lnTo>
                    <a:lnTo>
                      <a:pt x="203" y="51"/>
                    </a:lnTo>
                    <a:lnTo>
                      <a:pt x="192" y="49"/>
                    </a:lnTo>
                    <a:lnTo>
                      <a:pt x="112" y="49"/>
                    </a:lnTo>
                    <a:lnTo>
                      <a:pt x="112" y="49"/>
                    </a:lnTo>
                    <a:lnTo>
                      <a:pt x="99" y="51"/>
                    </a:lnTo>
                    <a:lnTo>
                      <a:pt x="88" y="54"/>
                    </a:lnTo>
                    <a:lnTo>
                      <a:pt x="77" y="60"/>
                    </a:lnTo>
                    <a:lnTo>
                      <a:pt x="68" y="68"/>
                    </a:lnTo>
                    <a:lnTo>
                      <a:pt x="68" y="68"/>
                    </a:lnTo>
                    <a:lnTo>
                      <a:pt x="61" y="77"/>
                    </a:lnTo>
                    <a:lnTo>
                      <a:pt x="55" y="86"/>
                    </a:lnTo>
                    <a:lnTo>
                      <a:pt x="51" y="99"/>
                    </a:lnTo>
                    <a:lnTo>
                      <a:pt x="50" y="111"/>
                    </a:lnTo>
                    <a:lnTo>
                      <a:pt x="50" y="111"/>
                    </a:lnTo>
                    <a:lnTo>
                      <a:pt x="50" y="111"/>
                    </a:lnTo>
                    <a:lnTo>
                      <a:pt x="51" y="124"/>
                    </a:lnTo>
                    <a:lnTo>
                      <a:pt x="55" y="135"/>
                    </a:lnTo>
                    <a:lnTo>
                      <a:pt x="61" y="146"/>
                    </a:lnTo>
                    <a:lnTo>
                      <a:pt x="68" y="154"/>
                    </a:lnTo>
                    <a:lnTo>
                      <a:pt x="68" y="154"/>
                    </a:lnTo>
                    <a:lnTo>
                      <a:pt x="77" y="162"/>
                    </a:lnTo>
                    <a:lnTo>
                      <a:pt x="88" y="168"/>
                    </a:lnTo>
                    <a:lnTo>
                      <a:pt x="99" y="172"/>
                    </a:lnTo>
                    <a:lnTo>
                      <a:pt x="112" y="173"/>
                    </a:lnTo>
                    <a:lnTo>
                      <a:pt x="192" y="173"/>
                    </a:lnTo>
                    <a:lnTo>
                      <a:pt x="192" y="173"/>
                    </a:lnTo>
                    <a:lnTo>
                      <a:pt x="203" y="172"/>
                    </a:lnTo>
                    <a:lnTo>
                      <a:pt x="213" y="169"/>
                    </a:lnTo>
                    <a:lnTo>
                      <a:pt x="223" y="164"/>
                    </a:lnTo>
                    <a:lnTo>
                      <a:pt x="232" y="158"/>
                    </a:lnTo>
                    <a:lnTo>
                      <a:pt x="292" y="158"/>
                    </a:lnTo>
                    <a:lnTo>
                      <a:pt x="292" y="158"/>
                    </a:lnTo>
                    <a:lnTo>
                      <a:pt x="288" y="167"/>
                    </a:lnTo>
                    <a:lnTo>
                      <a:pt x="282" y="175"/>
                    </a:lnTo>
                    <a:lnTo>
                      <a:pt x="277" y="183"/>
                    </a:lnTo>
                    <a:lnTo>
                      <a:pt x="271" y="189"/>
                    </a:lnTo>
                    <a:lnTo>
                      <a:pt x="271" y="189"/>
                    </a:lnTo>
                    <a:lnTo>
                      <a:pt x="262" y="196"/>
                    </a:lnTo>
                    <a:lnTo>
                      <a:pt x="254" y="203"/>
                    </a:lnTo>
                    <a:lnTo>
                      <a:pt x="245" y="209"/>
                    </a:lnTo>
                    <a:lnTo>
                      <a:pt x="235" y="214"/>
                    </a:lnTo>
                    <a:lnTo>
                      <a:pt x="225" y="217"/>
                    </a:lnTo>
                    <a:lnTo>
                      <a:pt x="214" y="220"/>
                    </a:lnTo>
                    <a:lnTo>
                      <a:pt x="203" y="221"/>
                    </a:lnTo>
                    <a:lnTo>
                      <a:pt x="192" y="222"/>
                    </a:lnTo>
                    <a:lnTo>
                      <a:pt x="112" y="222"/>
                    </a:lnTo>
                    <a:lnTo>
                      <a:pt x="112" y="222"/>
                    </a:lnTo>
                    <a:lnTo>
                      <a:pt x="100" y="221"/>
                    </a:lnTo>
                    <a:lnTo>
                      <a:pt x="89" y="220"/>
                    </a:lnTo>
                    <a:lnTo>
                      <a:pt x="78" y="217"/>
                    </a:lnTo>
                    <a:lnTo>
                      <a:pt x="68" y="214"/>
                    </a:lnTo>
                    <a:lnTo>
                      <a:pt x="58" y="209"/>
                    </a:lnTo>
                    <a:lnTo>
                      <a:pt x="50" y="203"/>
                    </a:lnTo>
                    <a:lnTo>
                      <a:pt x="41" y="196"/>
                    </a:lnTo>
                    <a:lnTo>
                      <a:pt x="34" y="189"/>
                    </a:lnTo>
                    <a:lnTo>
                      <a:pt x="34" y="189"/>
                    </a:lnTo>
                    <a:lnTo>
                      <a:pt x="26" y="182"/>
                    </a:lnTo>
                    <a:lnTo>
                      <a:pt x="20" y="173"/>
                    </a:lnTo>
                    <a:lnTo>
                      <a:pt x="14" y="164"/>
                    </a:lnTo>
                    <a:lnTo>
                      <a:pt x="9" y="154"/>
                    </a:lnTo>
                    <a:lnTo>
                      <a:pt x="5" y="143"/>
                    </a:lnTo>
                    <a:lnTo>
                      <a:pt x="3" y="133"/>
                    </a:lnTo>
                    <a:lnTo>
                      <a:pt x="2" y="122"/>
                    </a:lnTo>
                    <a:lnTo>
                      <a:pt x="0" y="111"/>
                    </a:lnTo>
                    <a:lnTo>
                      <a:pt x="0" y="111"/>
                    </a:lnTo>
                    <a:lnTo>
                      <a:pt x="0" y="111"/>
                    </a:lnTo>
                    <a:lnTo>
                      <a:pt x="2" y="100"/>
                    </a:lnTo>
                    <a:lnTo>
                      <a:pt x="3" y="89"/>
                    </a:lnTo>
                    <a:lnTo>
                      <a:pt x="5" y="78"/>
                    </a:lnTo>
                    <a:lnTo>
                      <a:pt x="9" y="68"/>
                    </a:lnTo>
                    <a:lnTo>
                      <a:pt x="14" y="58"/>
                    </a:lnTo>
                    <a:lnTo>
                      <a:pt x="20" y="49"/>
                    </a:lnTo>
                    <a:lnTo>
                      <a:pt x="26" y="41"/>
                    </a:lnTo>
                    <a:lnTo>
                      <a:pt x="34" y="32"/>
                    </a:lnTo>
                    <a:lnTo>
                      <a:pt x="34" y="32"/>
                    </a:lnTo>
                    <a:lnTo>
                      <a:pt x="41" y="26"/>
                    </a:lnTo>
                    <a:lnTo>
                      <a:pt x="50" y="18"/>
                    </a:lnTo>
                    <a:lnTo>
                      <a:pt x="58" y="13"/>
                    </a:lnTo>
                    <a:lnTo>
                      <a:pt x="68" y="9"/>
                    </a:lnTo>
                    <a:lnTo>
                      <a:pt x="78" y="5"/>
                    </a:lnTo>
                    <a:lnTo>
                      <a:pt x="89" y="2"/>
                    </a:lnTo>
                    <a:lnTo>
                      <a:pt x="100" y="0"/>
                    </a:lnTo>
                    <a:lnTo>
                      <a:pt x="112" y="0"/>
                    </a:lnTo>
                    <a:lnTo>
                      <a:pt x="11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Lao UI" panose="020B0502040204020203" pitchFamily="34" charset="0"/>
                  <a:cs typeface="Lao UI" panose="020B0502040204020203" pitchFamily="34" charset="0"/>
                </a:endParaRPr>
              </a:p>
            </p:txBody>
          </p:sp>
          <p:sp>
            <p:nvSpPr>
              <p:cNvPr id="16" name="Freeform 20"/>
              <p:cNvSpPr/>
              <p:nvPr/>
            </p:nvSpPr>
            <p:spPr bwMode="auto">
              <a:xfrm>
                <a:off x="1714480" y="4357700"/>
                <a:ext cx="230188" cy="177800"/>
              </a:xfrm>
              <a:custGeom>
                <a:avLst/>
                <a:gdLst/>
                <a:ahLst/>
                <a:cxnLst>
                  <a:cxn ang="0">
                    <a:pos x="181" y="0"/>
                  </a:cxn>
                  <a:cxn ang="0">
                    <a:pos x="192" y="0"/>
                  </a:cxn>
                  <a:cxn ang="0">
                    <a:pos x="213" y="5"/>
                  </a:cxn>
                  <a:cxn ang="0">
                    <a:pos x="234" y="13"/>
                  </a:cxn>
                  <a:cxn ang="0">
                    <a:pos x="251" y="26"/>
                  </a:cxn>
                  <a:cxn ang="0">
                    <a:pos x="258" y="32"/>
                  </a:cxn>
                  <a:cxn ang="0">
                    <a:pos x="272" y="49"/>
                  </a:cxn>
                  <a:cxn ang="0">
                    <a:pos x="283" y="68"/>
                  </a:cxn>
                  <a:cxn ang="0">
                    <a:pos x="289" y="89"/>
                  </a:cxn>
                  <a:cxn ang="0">
                    <a:pos x="292" y="111"/>
                  </a:cxn>
                  <a:cxn ang="0">
                    <a:pos x="292" y="111"/>
                  </a:cxn>
                  <a:cxn ang="0">
                    <a:pos x="289" y="133"/>
                  </a:cxn>
                  <a:cxn ang="0">
                    <a:pos x="283" y="154"/>
                  </a:cxn>
                  <a:cxn ang="0">
                    <a:pos x="272" y="173"/>
                  </a:cxn>
                  <a:cxn ang="0">
                    <a:pos x="258" y="189"/>
                  </a:cxn>
                  <a:cxn ang="0">
                    <a:pos x="251" y="196"/>
                  </a:cxn>
                  <a:cxn ang="0">
                    <a:pos x="234" y="209"/>
                  </a:cxn>
                  <a:cxn ang="0">
                    <a:pos x="213" y="217"/>
                  </a:cxn>
                  <a:cxn ang="0">
                    <a:pos x="192" y="221"/>
                  </a:cxn>
                  <a:cxn ang="0">
                    <a:pos x="100" y="222"/>
                  </a:cxn>
                  <a:cxn ang="0">
                    <a:pos x="89" y="221"/>
                  </a:cxn>
                  <a:cxn ang="0">
                    <a:pos x="67" y="217"/>
                  </a:cxn>
                  <a:cxn ang="0">
                    <a:pos x="47" y="209"/>
                  </a:cxn>
                  <a:cxn ang="0">
                    <a:pos x="30" y="196"/>
                  </a:cxn>
                  <a:cxn ang="0">
                    <a:pos x="21" y="189"/>
                  </a:cxn>
                  <a:cxn ang="0">
                    <a:pos x="9" y="175"/>
                  </a:cxn>
                  <a:cxn ang="0">
                    <a:pos x="0" y="158"/>
                  </a:cxn>
                  <a:cxn ang="0">
                    <a:pos x="61" y="158"/>
                  </a:cxn>
                  <a:cxn ang="0">
                    <a:pos x="79" y="169"/>
                  </a:cxn>
                  <a:cxn ang="0">
                    <a:pos x="100" y="173"/>
                  </a:cxn>
                  <a:cxn ang="0">
                    <a:pos x="181" y="173"/>
                  </a:cxn>
                  <a:cxn ang="0">
                    <a:pos x="204" y="168"/>
                  </a:cxn>
                  <a:cxn ang="0">
                    <a:pos x="224" y="154"/>
                  </a:cxn>
                  <a:cxn ang="0">
                    <a:pos x="231" y="146"/>
                  </a:cxn>
                  <a:cxn ang="0">
                    <a:pos x="241" y="124"/>
                  </a:cxn>
                  <a:cxn ang="0">
                    <a:pos x="242" y="111"/>
                  </a:cxn>
                  <a:cxn ang="0">
                    <a:pos x="241" y="99"/>
                  </a:cxn>
                  <a:cxn ang="0">
                    <a:pos x="231" y="77"/>
                  </a:cxn>
                  <a:cxn ang="0">
                    <a:pos x="224" y="68"/>
                  </a:cxn>
                  <a:cxn ang="0">
                    <a:pos x="204" y="54"/>
                  </a:cxn>
                  <a:cxn ang="0">
                    <a:pos x="181" y="49"/>
                  </a:cxn>
                  <a:cxn ang="0">
                    <a:pos x="100" y="49"/>
                  </a:cxn>
                  <a:cxn ang="0">
                    <a:pos x="79" y="53"/>
                  </a:cxn>
                  <a:cxn ang="0">
                    <a:pos x="61" y="63"/>
                  </a:cxn>
                  <a:cxn ang="0">
                    <a:pos x="0" y="63"/>
                  </a:cxn>
                  <a:cxn ang="0">
                    <a:pos x="9" y="47"/>
                  </a:cxn>
                  <a:cxn ang="0">
                    <a:pos x="21" y="32"/>
                  </a:cxn>
                  <a:cxn ang="0">
                    <a:pos x="30" y="26"/>
                  </a:cxn>
                  <a:cxn ang="0">
                    <a:pos x="47" y="13"/>
                  </a:cxn>
                  <a:cxn ang="0">
                    <a:pos x="67" y="5"/>
                  </a:cxn>
                  <a:cxn ang="0">
                    <a:pos x="89" y="0"/>
                  </a:cxn>
                  <a:cxn ang="0">
                    <a:pos x="100" y="0"/>
                  </a:cxn>
                </a:cxnLst>
                <a:rect l="0" t="0" r="r" b="b"/>
                <a:pathLst>
                  <a:path w="292" h="222">
                    <a:moveTo>
                      <a:pt x="100" y="0"/>
                    </a:moveTo>
                    <a:lnTo>
                      <a:pt x="181" y="0"/>
                    </a:lnTo>
                    <a:lnTo>
                      <a:pt x="181" y="0"/>
                    </a:lnTo>
                    <a:lnTo>
                      <a:pt x="192" y="0"/>
                    </a:lnTo>
                    <a:lnTo>
                      <a:pt x="203" y="2"/>
                    </a:lnTo>
                    <a:lnTo>
                      <a:pt x="213" y="5"/>
                    </a:lnTo>
                    <a:lnTo>
                      <a:pt x="224" y="9"/>
                    </a:lnTo>
                    <a:lnTo>
                      <a:pt x="234" y="13"/>
                    </a:lnTo>
                    <a:lnTo>
                      <a:pt x="242" y="18"/>
                    </a:lnTo>
                    <a:lnTo>
                      <a:pt x="251" y="26"/>
                    </a:lnTo>
                    <a:lnTo>
                      <a:pt x="258" y="32"/>
                    </a:lnTo>
                    <a:lnTo>
                      <a:pt x="258" y="32"/>
                    </a:lnTo>
                    <a:lnTo>
                      <a:pt x="266" y="41"/>
                    </a:lnTo>
                    <a:lnTo>
                      <a:pt x="272" y="49"/>
                    </a:lnTo>
                    <a:lnTo>
                      <a:pt x="278" y="58"/>
                    </a:lnTo>
                    <a:lnTo>
                      <a:pt x="283" y="68"/>
                    </a:lnTo>
                    <a:lnTo>
                      <a:pt x="287" y="78"/>
                    </a:lnTo>
                    <a:lnTo>
                      <a:pt x="289" y="89"/>
                    </a:lnTo>
                    <a:lnTo>
                      <a:pt x="291" y="100"/>
                    </a:lnTo>
                    <a:lnTo>
                      <a:pt x="292" y="111"/>
                    </a:lnTo>
                    <a:lnTo>
                      <a:pt x="292" y="111"/>
                    </a:lnTo>
                    <a:lnTo>
                      <a:pt x="292" y="111"/>
                    </a:lnTo>
                    <a:lnTo>
                      <a:pt x="291" y="122"/>
                    </a:lnTo>
                    <a:lnTo>
                      <a:pt x="289" y="133"/>
                    </a:lnTo>
                    <a:lnTo>
                      <a:pt x="287" y="143"/>
                    </a:lnTo>
                    <a:lnTo>
                      <a:pt x="283" y="154"/>
                    </a:lnTo>
                    <a:lnTo>
                      <a:pt x="278" y="164"/>
                    </a:lnTo>
                    <a:lnTo>
                      <a:pt x="272" y="173"/>
                    </a:lnTo>
                    <a:lnTo>
                      <a:pt x="266" y="182"/>
                    </a:lnTo>
                    <a:lnTo>
                      <a:pt x="258" y="189"/>
                    </a:lnTo>
                    <a:lnTo>
                      <a:pt x="258" y="189"/>
                    </a:lnTo>
                    <a:lnTo>
                      <a:pt x="251" y="196"/>
                    </a:lnTo>
                    <a:lnTo>
                      <a:pt x="242" y="203"/>
                    </a:lnTo>
                    <a:lnTo>
                      <a:pt x="234" y="209"/>
                    </a:lnTo>
                    <a:lnTo>
                      <a:pt x="224" y="214"/>
                    </a:lnTo>
                    <a:lnTo>
                      <a:pt x="213" y="217"/>
                    </a:lnTo>
                    <a:lnTo>
                      <a:pt x="203" y="220"/>
                    </a:lnTo>
                    <a:lnTo>
                      <a:pt x="192" y="221"/>
                    </a:lnTo>
                    <a:lnTo>
                      <a:pt x="181" y="222"/>
                    </a:lnTo>
                    <a:lnTo>
                      <a:pt x="100" y="222"/>
                    </a:lnTo>
                    <a:lnTo>
                      <a:pt x="100" y="222"/>
                    </a:lnTo>
                    <a:lnTo>
                      <a:pt x="89" y="221"/>
                    </a:lnTo>
                    <a:lnTo>
                      <a:pt x="78" y="220"/>
                    </a:lnTo>
                    <a:lnTo>
                      <a:pt x="67" y="217"/>
                    </a:lnTo>
                    <a:lnTo>
                      <a:pt x="57" y="214"/>
                    </a:lnTo>
                    <a:lnTo>
                      <a:pt x="47" y="209"/>
                    </a:lnTo>
                    <a:lnTo>
                      <a:pt x="38" y="203"/>
                    </a:lnTo>
                    <a:lnTo>
                      <a:pt x="30" y="196"/>
                    </a:lnTo>
                    <a:lnTo>
                      <a:pt x="21" y="189"/>
                    </a:lnTo>
                    <a:lnTo>
                      <a:pt x="21" y="189"/>
                    </a:lnTo>
                    <a:lnTo>
                      <a:pt x="15" y="183"/>
                    </a:lnTo>
                    <a:lnTo>
                      <a:pt x="9" y="175"/>
                    </a:lnTo>
                    <a:lnTo>
                      <a:pt x="4" y="167"/>
                    </a:lnTo>
                    <a:lnTo>
                      <a:pt x="0" y="158"/>
                    </a:lnTo>
                    <a:lnTo>
                      <a:pt x="61" y="158"/>
                    </a:lnTo>
                    <a:lnTo>
                      <a:pt x="61" y="158"/>
                    </a:lnTo>
                    <a:lnTo>
                      <a:pt x="69" y="164"/>
                    </a:lnTo>
                    <a:lnTo>
                      <a:pt x="79" y="169"/>
                    </a:lnTo>
                    <a:lnTo>
                      <a:pt x="89" y="172"/>
                    </a:lnTo>
                    <a:lnTo>
                      <a:pt x="100" y="173"/>
                    </a:lnTo>
                    <a:lnTo>
                      <a:pt x="181" y="173"/>
                    </a:lnTo>
                    <a:lnTo>
                      <a:pt x="181" y="173"/>
                    </a:lnTo>
                    <a:lnTo>
                      <a:pt x="193" y="172"/>
                    </a:lnTo>
                    <a:lnTo>
                      <a:pt x="204" y="168"/>
                    </a:lnTo>
                    <a:lnTo>
                      <a:pt x="215" y="162"/>
                    </a:lnTo>
                    <a:lnTo>
                      <a:pt x="224" y="154"/>
                    </a:lnTo>
                    <a:lnTo>
                      <a:pt x="224" y="154"/>
                    </a:lnTo>
                    <a:lnTo>
                      <a:pt x="231" y="146"/>
                    </a:lnTo>
                    <a:lnTo>
                      <a:pt x="237" y="135"/>
                    </a:lnTo>
                    <a:lnTo>
                      <a:pt x="241" y="124"/>
                    </a:lnTo>
                    <a:lnTo>
                      <a:pt x="242" y="111"/>
                    </a:lnTo>
                    <a:lnTo>
                      <a:pt x="242" y="111"/>
                    </a:lnTo>
                    <a:lnTo>
                      <a:pt x="242" y="111"/>
                    </a:lnTo>
                    <a:lnTo>
                      <a:pt x="241" y="99"/>
                    </a:lnTo>
                    <a:lnTo>
                      <a:pt x="237" y="86"/>
                    </a:lnTo>
                    <a:lnTo>
                      <a:pt x="231" y="77"/>
                    </a:lnTo>
                    <a:lnTo>
                      <a:pt x="224" y="68"/>
                    </a:lnTo>
                    <a:lnTo>
                      <a:pt x="224" y="68"/>
                    </a:lnTo>
                    <a:lnTo>
                      <a:pt x="215" y="60"/>
                    </a:lnTo>
                    <a:lnTo>
                      <a:pt x="204" y="54"/>
                    </a:lnTo>
                    <a:lnTo>
                      <a:pt x="193" y="51"/>
                    </a:lnTo>
                    <a:lnTo>
                      <a:pt x="181" y="49"/>
                    </a:lnTo>
                    <a:lnTo>
                      <a:pt x="100" y="49"/>
                    </a:lnTo>
                    <a:lnTo>
                      <a:pt x="100" y="49"/>
                    </a:lnTo>
                    <a:lnTo>
                      <a:pt x="89" y="51"/>
                    </a:lnTo>
                    <a:lnTo>
                      <a:pt x="79" y="53"/>
                    </a:lnTo>
                    <a:lnTo>
                      <a:pt x="69" y="58"/>
                    </a:lnTo>
                    <a:lnTo>
                      <a:pt x="61" y="63"/>
                    </a:lnTo>
                    <a:lnTo>
                      <a:pt x="0" y="63"/>
                    </a:lnTo>
                    <a:lnTo>
                      <a:pt x="0" y="63"/>
                    </a:lnTo>
                    <a:lnTo>
                      <a:pt x="4" y="56"/>
                    </a:lnTo>
                    <a:lnTo>
                      <a:pt x="9" y="47"/>
                    </a:lnTo>
                    <a:lnTo>
                      <a:pt x="15" y="39"/>
                    </a:lnTo>
                    <a:lnTo>
                      <a:pt x="21" y="32"/>
                    </a:lnTo>
                    <a:lnTo>
                      <a:pt x="21" y="32"/>
                    </a:lnTo>
                    <a:lnTo>
                      <a:pt x="30" y="26"/>
                    </a:lnTo>
                    <a:lnTo>
                      <a:pt x="38" y="18"/>
                    </a:lnTo>
                    <a:lnTo>
                      <a:pt x="47" y="13"/>
                    </a:lnTo>
                    <a:lnTo>
                      <a:pt x="57" y="9"/>
                    </a:lnTo>
                    <a:lnTo>
                      <a:pt x="67" y="5"/>
                    </a:lnTo>
                    <a:lnTo>
                      <a:pt x="78" y="2"/>
                    </a:lnTo>
                    <a:lnTo>
                      <a:pt x="89" y="0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Lao UI" panose="020B0502040204020203" pitchFamily="34" charset="0"/>
                  <a:cs typeface="Lao UI" panose="020B0502040204020203" pitchFamily="34" charset="0"/>
                </a:endParaRPr>
              </a:p>
            </p:txBody>
          </p:sp>
          <p:sp>
            <p:nvSpPr>
              <p:cNvPr id="17" name="Freeform 21"/>
              <p:cNvSpPr/>
              <p:nvPr/>
            </p:nvSpPr>
            <p:spPr bwMode="auto">
              <a:xfrm>
                <a:off x="1601767" y="4427550"/>
                <a:ext cx="195263" cy="36513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224" y="0"/>
                  </a:cxn>
                  <a:cxn ang="0">
                    <a:pos x="224" y="0"/>
                  </a:cxn>
                  <a:cxn ang="0">
                    <a:pos x="229" y="1"/>
                  </a:cxn>
                  <a:cxn ang="0">
                    <a:pos x="233" y="2"/>
                  </a:cxn>
                  <a:cxn ang="0">
                    <a:pos x="236" y="5"/>
                  </a:cxn>
                  <a:cxn ang="0">
                    <a:pos x="240" y="7"/>
                  </a:cxn>
                  <a:cxn ang="0">
                    <a:pos x="242" y="11"/>
                  </a:cxn>
                  <a:cxn ang="0">
                    <a:pos x="245" y="14"/>
                  </a:cxn>
                  <a:cxn ang="0">
                    <a:pos x="246" y="18"/>
                  </a:cxn>
                  <a:cxn ang="0">
                    <a:pos x="246" y="23"/>
                  </a:cxn>
                  <a:cxn ang="0">
                    <a:pos x="246" y="23"/>
                  </a:cxn>
                  <a:cxn ang="0">
                    <a:pos x="246" y="23"/>
                  </a:cxn>
                  <a:cxn ang="0">
                    <a:pos x="246" y="28"/>
                  </a:cxn>
                  <a:cxn ang="0">
                    <a:pos x="245" y="32"/>
                  </a:cxn>
                  <a:cxn ang="0">
                    <a:pos x="242" y="36"/>
                  </a:cxn>
                  <a:cxn ang="0">
                    <a:pos x="240" y="39"/>
                  </a:cxn>
                  <a:cxn ang="0">
                    <a:pos x="236" y="42"/>
                  </a:cxn>
                  <a:cxn ang="0">
                    <a:pos x="233" y="44"/>
                  </a:cxn>
                  <a:cxn ang="0">
                    <a:pos x="229" y="45"/>
                  </a:cxn>
                  <a:cxn ang="0">
                    <a:pos x="224" y="45"/>
                  </a:cxn>
                  <a:cxn ang="0">
                    <a:pos x="24" y="45"/>
                  </a:cxn>
                  <a:cxn ang="0">
                    <a:pos x="24" y="45"/>
                  </a:cxn>
                  <a:cxn ang="0">
                    <a:pos x="19" y="45"/>
                  </a:cxn>
                  <a:cxn ang="0">
                    <a:pos x="14" y="44"/>
                  </a:cxn>
                  <a:cxn ang="0">
                    <a:pos x="10" y="42"/>
                  </a:cxn>
                  <a:cxn ang="0">
                    <a:pos x="6" y="39"/>
                  </a:cxn>
                  <a:cxn ang="0">
                    <a:pos x="4" y="36"/>
                  </a:cxn>
                  <a:cxn ang="0">
                    <a:pos x="3" y="32"/>
                  </a:cxn>
                  <a:cxn ang="0">
                    <a:pos x="0" y="28"/>
                  </a:cxn>
                  <a:cxn ang="0">
                    <a:pos x="0" y="23"/>
                  </a:cxn>
                  <a:cxn ang="0">
                    <a:pos x="0" y="23"/>
                  </a:cxn>
                  <a:cxn ang="0">
                    <a:pos x="0" y="23"/>
                  </a:cxn>
                  <a:cxn ang="0">
                    <a:pos x="0" y="18"/>
                  </a:cxn>
                  <a:cxn ang="0">
                    <a:pos x="3" y="14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10" y="5"/>
                  </a:cxn>
                  <a:cxn ang="0">
                    <a:pos x="14" y="2"/>
                  </a:cxn>
                  <a:cxn ang="0">
                    <a:pos x="19" y="1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246" h="45">
                    <a:moveTo>
                      <a:pt x="24" y="0"/>
                    </a:moveTo>
                    <a:lnTo>
                      <a:pt x="224" y="0"/>
                    </a:lnTo>
                    <a:lnTo>
                      <a:pt x="224" y="0"/>
                    </a:lnTo>
                    <a:lnTo>
                      <a:pt x="229" y="1"/>
                    </a:lnTo>
                    <a:lnTo>
                      <a:pt x="233" y="2"/>
                    </a:lnTo>
                    <a:lnTo>
                      <a:pt x="236" y="5"/>
                    </a:lnTo>
                    <a:lnTo>
                      <a:pt x="240" y="7"/>
                    </a:lnTo>
                    <a:lnTo>
                      <a:pt x="242" y="11"/>
                    </a:lnTo>
                    <a:lnTo>
                      <a:pt x="245" y="14"/>
                    </a:lnTo>
                    <a:lnTo>
                      <a:pt x="246" y="18"/>
                    </a:lnTo>
                    <a:lnTo>
                      <a:pt x="246" y="23"/>
                    </a:lnTo>
                    <a:lnTo>
                      <a:pt x="246" y="23"/>
                    </a:lnTo>
                    <a:lnTo>
                      <a:pt x="246" y="23"/>
                    </a:lnTo>
                    <a:lnTo>
                      <a:pt x="246" y="28"/>
                    </a:lnTo>
                    <a:lnTo>
                      <a:pt x="245" y="32"/>
                    </a:lnTo>
                    <a:lnTo>
                      <a:pt x="242" y="36"/>
                    </a:lnTo>
                    <a:lnTo>
                      <a:pt x="240" y="39"/>
                    </a:lnTo>
                    <a:lnTo>
                      <a:pt x="236" y="42"/>
                    </a:lnTo>
                    <a:lnTo>
                      <a:pt x="233" y="44"/>
                    </a:lnTo>
                    <a:lnTo>
                      <a:pt x="229" y="45"/>
                    </a:lnTo>
                    <a:lnTo>
                      <a:pt x="224" y="45"/>
                    </a:lnTo>
                    <a:lnTo>
                      <a:pt x="24" y="45"/>
                    </a:lnTo>
                    <a:lnTo>
                      <a:pt x="24" y="45"/>
                    </a:lnTo>
                    <a:lnTo>
                      <a:pt x="19" y="45"/>
                    </a:lnTo>
                    <a:lnTo>
                      <a:pt x="14" y="44"/>
                    </a:lnTo>
                    <a:lnTo>
                      <a:pt x="10" y="42"/>
                    </a:lnTo>
                    <a:lnTo>
                      <a:pt x="6" y="39"/>
                    </a:lnTo>
                    <a:lnTo>
                      <a:pt x="4" y="36"/>
                    </a:lnTo>
                    <a:lnTo>
                      <a:pt x="3" y="32"/>
                    </a:lnTo>
                    <a:lnTo>
                      <a:pt x="0" y="28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3" y="14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10" y="5"/>
                    </a:lnTo>
                    <a:lnTo>
                      <a:pt x="14" y="2"/>
                    </a:lnTo>
                    <a:lnTo>
                      <a:pt x="19" y="1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Lao UI" panose="020B0502040204020203" pitchFamily="34" charset="0"/>
                  <a:cs typeface="Lao UI" panose="020B0502040204020203" pitchFamily="34" charset="0"/>
                </a:endParaRPr>
              </a:p>
            </p:txBody>
          </p:sp>
        </p:grpSp>
      </p:grpSp>
      <p:grpSp>
        <p:nvGrpSpPr>
          <p:cNvPr id="18" name="组合 17"/>
          <p:cNvGrpSpPr/>
          <p:nvPr/>
        </p:nvGrpSpPr>
        <p:grpSpPr>
          <a:xfrm>
            <a:off x="4937249" y="2494995"/>
            <a:ext cx="636196" cy="636164"/>
            <a:chOff x="4937249" y="2494995"/>
            <a:chExt cx="636196" cy="636164"/>
          </a:xfrm>
          <a:solidFill>
            <a:srgbClr val="F29234"/>
          </a:solidFill>
        </p:grpSpPr>
        <p:sp>
          <p:nvSpPr>
            <p:cNvPr id="19" name="Rectangle 23"/>
            <p:cNvSpPr/>
            <p:nvPr/>
          </p:nvSpPr>
          <p:spPr>
            <a:xfrm>
              <a:off x="4937249" y="2494995"/>
              <a:ext cx="636196" cy="636164"/>
            </a:xfrm>
            <a:prstGeom prst="ellips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  <a:latin typeface="Lao UI" panose="020B0502040204020203" pitchFamily="34" charset="0"/>
                <a:cs typeface="Lao UI" panose="020B0502040204020203" pitchFamily="34" charset="0"/>
              </a:endParaRPr>
            </a:p>
          </p:txBody>
        </p:sp>
        <p:sp>
          <p:nvSpPr>
            <p:cNvPr id="20" name="Freeform 63"/>
            <p:cNvSpPr>
              <a:spLocks noEditPoints="1"/>
            </p:cNvSpPr>
            <p:nvPr/>
          </p:nvSpPr>
          <p:spPr bwMode="auto">
            <a:xfrm>
              <a:off x="5115758" y="2684685"/>
              <a:ext cx="302600" cy="259373"/>
            </a:xfrm>
            <a:custGeom>
              <a:avLst/>
              <a:gdLst/>
              <a:ahLst/>
              <a:cxnLst>
                <a:cxn ang="0">
                  <a:pos x="15" y="2"/>
                </a:cxn>
                <a:cxn ang="0">
                  <a:pos x="0" y="4"/>
                </a:cxn>
                <a:cxn ang="0">
                  <a:pos x="0" y="62"/>
                </a:cxn>
                <a:cxn ang="0">
                  <a:pos x="9" y="71"/>
                </a:cxn>
                <a:cxn ang="0">
                  <a:pos x="53" y="45"/>
                </a:cxn>
                <a:cxn ang="0">
                  <a:pos x="58" y="31"/>
                </a:cxn>
                <a:cxn ang="0">
                  <a:pos x="307" y="11"/>
                </a:cxn>
                <a:cxn ang="0">
                  <a:pos x="95" y="11"/>
                </a:cxn>
                <a:cxn ang="0">
                  <a:pos x="85" y="27"/>
                </a:cxn>
                <a:cxn ang="0">
                  <a:pos x="85" y="51"/>
                </a:cxn>
                <a:cxn ang="0">
                  <a:pos x="102" y="62"/>
                </a:cxn>
                <a:cxn ang="0">
                  <a:pos x="314" y="60"/>
                </a:cxn>
                <a:cxn ang="0">
                  <a:pos x="323" y="43"/>
                </a:cxn>
                <a:cxn ang="0">
                  <a:pos x="323" y="20"/>
                </a:cxn>
                <a:cxn ang="0">
                  <a:pos x="307" y="11"/>
                </a:cxn>
                <a:cxn ang="0">
                  <a:pos x="53" y="147"/>
                </a:cxn>
                <a:cxn ang="0">
                  <a:pos x="60" y="138"/>
                </a:cxn>
                <a:cxn ang="0">
                  <a:pos x="15" y="112"/>
                </a:cxn>
                <a:cxn ang="0">
                  <a:pos x="4" y="111"/>
                </a:cxn>
                <a:cxn ang="0">
                  <a:pos x="0" y="163"/>
                </a:cxn>
                <a:cxn ang="0">
                  <a:pos x="4" y="172"/>
                </a:cxn>
                <a:cxn ang="0">
                  <a:pos x="15" y="172"/>
                </a:cxn>
                <a:cxn ang="0">
                  <a:pos x="102" y="112"/>
                </a:cxn>
                <a:cxn ang="0">
                  <a:pos x="85" y="123"/>
                </a:cxn>
                <a:cxn ang="0">
                  <a:pos x="85" y="147"/>
                </a:cxn>
                <a:cxn ang="0">
                  <a:pos x="95" y="163"/>
                </a:cxn>
                <a:cxn ang="0">
                  <a:pos x="307" y="163"/>
                </a:cxn>
                <a:cxn ang="0">
                  <a:pos x="323" y="154"/>
                </a:cxn>
                <a:cxn ang="0">
                  <a:pos x="323" y="129"/>
                </a:cxn>
                <a:cxn ang="0">
                  <a:pos x="314" y="114"/>
                </a:cxn>
                <a:cxn ang="0">
                  <a:pos x="53" y="232"/>
                </a:cxn>
                <a:cxn ang="0">
                  <a:pos x="9" y="205"/>
                </a:cxn>
                <a:cxn ang="0">
                  <a:pos x="0" y="214"/>
                </a:cxn>
                <a:cxn ang="0">
                  <a:pos x="0" y="272"/>
                </a:cxn>
                <a:cxn ang="0">
                  <a:pos x="15" y="274"/>
                </a:cxn>
                <a:cxn ang="0">
                  <a:pos x="58" y="245"/>
                </a:cxn>
                <a:cxn ang="0">
                  <a:pos x="53" y="232"/>
                </a:cxn>
                <a:cxn ang="0">
                  <a:pos x="102" y="214"/>
                </a:cxn>
                <a:cxn ang="0">
                  <a:pos x="91" y="219"/>
                </a:cxn>
                <a:cxn ang="0">
                  <a:pos x="85" y="248"/>
                </a:cxn>
                <a:cxn ang="0">
                  <a:pos x="91" y="261"/>
                </a:cxn>
                <a:cxn ang="0">
                  <a:pos x="307" y="266"/>
                </a:cxn>
                <a:cxn ang="0">
                  <a:pos x="319" y="261"/>
                </a:cxn>
                <a:cxn ang="0">
                  <a:pos x="323" y="232"/>
                </a:cxn>
                <a:cxn ang="0">
                  <a:pos x="319" y="219"/>
                </a:cxn>
                <a:cxn ang="0">
                  <a:pos x="307" y="214"/>
                </a:cxn>
              </a:cxnLst>
              <a:rect l="0" t="0" r="r" b="b"/>
              <a:pathLst>
                <a:path w="323" h="275">
                  <a:moveTo>
                    <a:pt x="53" y="27"/>
                  </a:moveTo>
                  <a:lnTo>
                    <a:pt x="15" y="2"/>
                  </a:lnTo>
                  <a:lnTo>
                    <a:pt x="15" y="2"/>
                  </a:lnTo>
                  <a:lnTo>
                    <a:pt x="9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11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0" y="67"/>
                  </a:lnTo>
                  <a:lnTo>
                    <a:pt x="4" y="71"/>
                  </a:lnTo>
                  <a:lnTo>
                    <a:pt x="9" y="71"/>
                  </a:lnTo>
                  <a:lnTo>
                    <a:pt x="15" y="69"/>
                  </a:lnTo>
                  <a:lnTo>
                    <a:pt x="53" y="45"/>
                  </a:lnTo>
                  <a:lnTo>
                    <a:pt x="53" y="45"/>
                  </a:lnTo>
                  <a:lnTo>
                    <a:pt x="58" y="40"/>
                  </a:lnTo>
                  <a:lnTo>
                    <a:pt x="60" y="36"/>
                  </a:lnTo>
                  <a:lnTo>
                    <a:pt x="58" y="31"/>
                  </a:lnTo>
                  <a:lnTo>
                    <a:pt x="53" y="27"/>
                  </a:lnTo>
                  <a:lnTo>
                    <a:pt x="53" y="27"/>
                  </a:lnTo>
                  <a:close/>
                  <a:moveTo>
                    <a:pt x="307" y="11"/>
                  </a:moveTo>
                  <a:lnTo>
                    <a:pt x="102" y="11"/>
                  </a:lnTo>
                  <a:lnTo>
                    <a:pt x="102" y="11"/>
                  </a:lnTo>
                  <a:lnTo>
                    <a:pt x="95" y="11"/>
                  </a:lnTo>
                  <a:lnTo>
                    <a:pt x="91" y="14"/>
                  </a:lnTo>
                  <a:lnTo>
                    <a:pt x="85" y="20"/>
                  </a:lnTo>
                  <a:lnTo>
                    <a:pt x="85" y="27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5" y="51"/>
                  </a:lnTo>
                  <a:lnTo>
                    <a:pt x="91" y="56"/>
                  </a:lnTo>
                  <a:lnTo>
                    <a:pt x="95" y="60"/>
                  </a:lnTo>
                  <a:lnTo>
                    <a:pt x="102" y="62"/>
                  </a:lnTo>
                  <a:lnTo>
                    <a:pt x="307" y="62"/>
                  </a:lnTo>
                  <a:lnTo>
                    <a:pt x="307" y="62"/>
                  </a:lnTo>
                  <a:lnTo>
                    <a:pt x="314" y="60"/>
                  </a:lnTo>
                  <a:lnTo>
                    <a:pt x="319" y="56"/>
                  </a:lnTo>
                  <a:lnTo>
                    <a:pt x="323" y="51"/>
                  </a:lnTo>
                  <a:lnTo>
                    <a:pt x="323" y="43"/>
                  </a:lnTo>
                  <a:lnTo>
                    <a:pt x="323" y="27"/>
                  </a:lnTo>
                  <a:lnTo>
                    <a:pt x="323" y="27"/>
                  </a:lnTo>
                  <a:lnTo>
                    <a:pt x="323" y="20"/>
                  </a:lnTo>
                  <a:lnTo>
                    <a:pt x="319" y="14"/>
                  </a:lnTo>
                  <a:lnTo>
                    <a:pt x="314" y="11"/>
                  </a:lnTo>
                  <a:lnTo>
                    <a:pt x="307" y="11"/>
                  </a:lnTo>
                  <a:lnTo>
                    <a:pt x="307" y="11"/>
                  </a:lnTo>
                  <a:close/>
                  <a:moveTo>
                    <a:pt x="15" y="172"/>
                  </a:moveTo>
                  <a:lnTo>
                    <a:pt x="53" y="147"/>
                  </a:lnTo>
                  <a:lnTo>
                    <a:pt x="53" y="147"/>
                  </a:lnTo>
                  <a:lnTo>
                    <a:pt x="58" y="143"/>
                  </a:lnTo>
                  <a:lnTo>
                    <a:pt x="60" y="138"/>
                  </a:lnTo>
                  <a:lnTo>
                    <a:pt x="58" y="134"/>
                  </a:lnTo>
                  <a:lnTo>
                    <a:pt x="53" y="130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9" y="111"/>
                  </a:lnTo>
                  <a:lnTo>
                    <a:pt x="4" y="111"/>
                  </a:lnTo>
                  <a:lnTo>
                    <a:pt x="0" y="114"/>
                  </a:lnTo>
                  <a:lnTo>
                    <a:pt x="0" y="121"/>
                  </a:lnTo>
                  <a:lnTo>
                    <a:pt x="0" y="163"/>
                  </a:lnTo>
                  <a:lnTo>
                    <a:pt x="0" y="163"/>
                  </a:lnTo>
                  <a:lnTo>
                    <a:pt x="0" y="170"/>
                  </a:lnTo>
                  <a:lnTo>
                    <a:pt x="4" y="172"/>
                  </a:lnTo>
                  <a:lnTo>
                    <a:pt x="9" y="174"/>
                  </a:lnTo>
                  <a:lnTo>
                    <a:pt x="15" y="172"/>
                  </a:lnTo>
                  <a:lnTo>
                    <a:pt x="15" y="172"/>
                  </a:lnTo>
                  <a:close/>
                  <a:moveTo>
                    <a:pt x="307" y="112"/>
                  </a:moveTo>
                  <a:lnTo>
                    <a:pt x="102" y="112"/>
                  </a:lnTo>
                  <a:lnTo>
                    <a:pt x="102" y="112"/>
                  </a:lnTo>
                  <a:lnTo>
                    <a:pt x="95" y="114"/>
                  </a:lnTo>
                  <a:lnTo>
                    <a:pt x="91" y="118"/>
                  </a:lnTo>
                  <a:lnTo>
                    <a:pt x="85" y="123"/>
                  </a:lnTo>
                  <a:lnTo>
                    <a:pt x="85" y="129"/>
                  </a:lnTo>
                  <a:lnTo>
                    <a:pt x="85" y="147"/>
                  </a:lnTo>
                  <a:lnTo>
                    <a:pt x="85" y="147"/>
                  </a:lnTo>
                  <a:lnTo>
                    <a:pt x="85" y="154"/>
                  </a:lnTo>
                  <a:lnTo>
                    <a:pt x="91" y="159"/>
                  </a:lnTo>
                  <a:lnTo>
                    <a:pt x="95" y="163"/>
                  </a:lnTo>
                  <a:lnTo>
                    <a:pt x="102" y="163"/>
                  </a:lnTo>
                  <a:lnTo>
                    <a:pt x="307" y="163"/>
                  </a:lnTo>
                  <a:lnTo>
                    <a:pt x="307" y="163"/>
                  </a:lnTo>
                  <a:lnTo>
                    <a:pt x="314" y="163"/>
                  </a:lnTo>
                  <a:lnTo>
                    <a:pt x="319" y="159"/>
                  </a:lnTo>
                  <a:lnTo>
                    <a:pt x="323" y="154"/>
                  </a:lnTo>
                  <a:lnTo>
                    <a:pt x="323" y="147"/>
                  </a:lnTo>
                  <a:lnTo>
                    <a:pt x="323" y="129"/>
                  </a:lnTo>
                  <a:lnTo>
                    <a:pt x="323" y="129"/>
                  </a:lnTo>
                  <a:lnTo>
                    <a:pt x="323" y="123"/>
                  </a:lnTo>
                  <a:lnTo>
                    <a:pt x="319" y="118"/>
                  </a:lnTo>
                  <a:lnTo>
                    <a:pt x="314" y="114"/>
                  </a:lnTo>
                  <a:lnTo>
                    <a:pt x="307" y="112"/>
                  </a:lnTo>
                  <a:lnTo>
                    <a:pt x="307" y="112"/>
                  </a:lnTo>
                  <a:close/>
                  <a:moveTo>
                    <a:pt x="53" y="232"/>
                  </a:moveTo>
                  <a:lnTo>
                    <a:pt x="15" y="207"/>
                  </a:lnTo>
                  <a:lnTo>
                    <a:pt x="15" y="207"/>
                  </a:lnTo>
                  <a:lnTo>
                    <a:pt x="9" y="205"/>
                  </a:lnTo>
                  <a:lnTo>
                    <a:pt x="4" y="205"/>
                  </a:lnTo>
                  <a:lnTo>
                    <a:pt x="0" y="208"/>
                  </a:lnTo>
                  <a:lnTo>
                    <a:pt x="0" y="214"/>
                  </a:lnTo>
                  <a:lnTo>
                    <a:pt x="0" y="266"/>
                  </a:lnTo>
                  <a:lnTo>
                    <a:pt x="0" y="266"/>
                  </a:lnTo>
                  <a:lnTo>
                    <a:pt x="0" y="272"/>
                  </a:lnTo>
                  <a:lnTo>
                    <a:pt x="4" y="275"/>
                  </a:lnTo>
                  <a:lnTo>
                    <a:pt x="9" y="275"/>
                  </a:lnTo>
                  <a:lnTo>
                    <a:pt x="15" y="274"/>
                  </a:lnTo>
                  <a:lnTo>
                    <a:pt x="53" y="250"/>
                  </a:lnTo>
                  <a:lnTo>
                    <a:pt x="53" y="250"/>
                  </a:lnTo>
                  <a:lnTo>
                    <a:pt x="58" y="245"/>
                  </a:lnTo>
                  <a:lnTo>
                    <a:pt x="60" y="241"/>
                  </a:lnTo>
                  <a:lnTo>
                    <a:pt x="58" y="236"/>
                  </a:lnTo>
                  <a:lnTo>
                    <a:pt x="53" y="232"/>
                  </a:lnTo>
                  <a:lnTo>
                    <a:pt x="53" y="232"/>
                  </a:lnTo>
                  <a:close/>
                  <a:moveTo>
                    <a:pt x="307" y="214"/>
                  </a:moveTo>
                  <a:lnTo>
                    <a:pt x="102" y="214"/>
                  </a:lnTo>
                  <a:lnTo>
                    <a:pt x="102" y="214"/>
                  </a:lnTo>
                  <a:lnTo>
                    <a:pt x="95" y="216"/>
                  </a:lnTo>
                  <a:lnTo>
                    <a:pt x="91" y="219"/>
                  </a:lnTo>
                  <a:lnTo>
                    <a:pt x="85" y="225"/>
                  </a:lnTo>
                  <a:lnTo>
                    <a:pt x="85" y="232"/>
                  </a:lnTo>
                  <a:lnTo>
                    <a:pt x="85" y="248"/>
                  </a:lnTo>
                  <a:lnTo>
                    <a:pt x="85" y="248"/>
                  </a:lnTo>
                  <a:lnTo>
                    <a:pt x="85" y="256"/>
                  </a:lnTo>
                  <a:lnTo>
                    <a:pt x="91" y="261"/>
                  </a:lnTo>
                  <a:lnTo>
                    <a:pt x="95" y="265"/>
                  </a:lnTo>
                  <a:lnTo>
                    <a:pt x="102" y="266"/>
                  </a:lnTo>
                  <a:lnTo>
                    <a:pt x="307" y="266"/>
                  </a:lnTo>
                  <a:lnTo>
                    <a:pt x="307" y="266"/>
                  </a:lnTo>
                  <a:lnTo>
                    <a:pt x="314" y="265"/>
                  </a:lnTo>
                  <a:lnTo>
                    <a:pt x="319" y="261"/>
                  </a:lnTo>
                  <a:lnTo>
                    <a:pt x="323" y="256"/>
                  </a:lnTo>
                  <a:lnTo>
                    <a:pt x="323" y="248"/>
                  </a:lnTo>
                  <a:lnTo>
                    <a:pt x="323" y="232"/>
                  </a:lnTo>
                  <a:lnTo>
                    <a:pt x="323" y="232"/>
                  </a:lnTo>
                  <a:lnTo>
                    <a:pt x="323" y="225"/>
                  </a:lnTo>
                  <a:lnTo>
                    <a:pt x="319" y="219"/>
                  </a:lnTo>
                  <a:lnTo>
                    <a:pt x="314" y="216"/>
                  </a:lnTo>
                  <a:lnTo>
                    <a:pt x="307" y="214"/>
                  </a:lnTo>
                  <a:lnTo>
                    <a:pt x="307" y="21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40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4937249" y="1423425"/>
            <a:ext cx="636196" cy="636164"/>
            <a:chOff x="4937249" y="1423425"/>
            <a:chExt cx="636196" cy="636164"/>
          </a:xfrm>
          <a:solidFill>
            <a:schemeClr val="accent1"/>
          </a:solidFill>
        </p:grpSpPr>
        <p:sp>
          <p:nvSpPr>
            <p:cNvPr id="22" name="Rectangle 16"/>
            <p:cNvSpPr/>
            <p:nvPr/>
          </p:nvSpPr>
          <p:spPr>
            <a:xfrm>
              <a:off x="4937249" y="1423425"/>
              <a:ext cx="636196" cy="636164"/>
            </a:xfrm>
            <a:prstGeom prst="ellips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  <a:latin typeface="Lao UI" panose="020B0502040204020203" pitchFamily="34" charset="0"/>
                <a:cs typeface="Lao UI" panose="020B0502040204020203" pitchFamily="34" charset="0"/>
              </a:endParaRPr>
            </a:p>
          </p:txBody>
        </p:sp>
        <p:sp>
          <p:nvSpPr>
            <p:cNvPr id="23" name="Freeform 108"/>
            <p:cNvSpPr>
              <a:spLocks noChangeAspect="1" noEditPoints="1"/>
            </p:cNvSpPr>
            <p:nvPr/>
          </p:nvSpPr>
          <p:spPr bwMode="auto">
            <a:xfrm>
              <a:off x="5110014" y="1561319"/>
              <a:ext cx="288000" cy="382739"/>
            </a:xfrm>
            <a:custGeom>
              <a:avLst/>
              <a:gdLst/>
              <a:ahLst/>
              <a:cxnLst>
                <a:cxn ang="0">
                  <a:pos x="136" y="2"/>
                </a:cxn>
                <a:cxn ang="0">
                  <a:pos x="92" y="13"/>
                </a:cxn>
                <a:cxn ang="0">
                  <a:pos x="56" y="35"/>
                </a:cxn>
                <a:cxn ang="0">
                  <a:pos x="25" y="67"/>
                </a:cxn>
                <a:cxn ang="0">
                  <a:pos x="7" y="107"/>
                </a:cxn>
                <a:cxn ang="0">
                  <a:pos x="0" y="153"/>
                </a:cxn>
                <a:cxn ang="0">
                  <a:pos x="5" y="187"/>
                </a:cxn>
                <a:cxn ang="0">
                  <a:pos x="25" y="236"/>
                </a:cxn>
                <a:cxn ang="0">
                  <a:pos x="63" y="274"/>
                </a:cxn>
                <a:cxn ang="0">
                  <a:pos x="69" y="278"/>
                </a:cxn>
                <a:cxn ang="0">
                  <a:pos x="76" y="301"/>
                </a:cxn>
                <a:cxn ang="0">
                  <a:pos x="76" y="354"/>
                </a:cxn>
                <a:cxn ang="0">
                  <a:pos x="83" y="372"/>
                </a:cxn>
                <a:cxn ang="0">
                  <a:pos x="140" y="401"/>
                </a:cxn>
                <a:cxn ang="0">
                  <a:pos x="150" y="405"/>
                </a:cxn>
                <a:cxn ang="0">
                  <a:pos x="214" y="376"/>
                </a:cxn>
                <a:cxn ang="0">
                  <a:pos x="225" y="367"/>
                </a:cxn>
                <a:cxn ang="0">
                  <a:pos x="228" y="303"/>
                </a:cxn>
                <a:cxn ang="0">
                  <a:pos x="230" y="289"/>
                </a:cxn>
                <a:cxn ang="0">
                  <a:pos x="243" y="270"/>
                </a:cxn>
                <a:cxn ang="0">
                  <a:pos x="261" y="256"/>
                </a:cxn>
                <a:cxn ang="0">
                  <a:pos x="288" y="216"/>
                </a:cxn>
                <a:cxn ang="0">
                  <a:pos x="301" y="169"/>
                </a:cxn>
                <a:cxn ang="0">
                  <a:pos x="301" y="136"/>
                </a:cxn>
                <a:cxn ang="0">
                  <a:pos x="290" y="93"/>
                </a:cxn>
                <a:cxn ang="0">
                  <a:pos x="268" y="57"/>
                </a:cxn>
                <a:cxn ang="0">
                  <a:pos x="236" y="28"/>
                </a:cxn>
                <a:cxn ang="0">
                  <a:pos x="196" y="8"/>
                </a:cxn>
                <a:cxn ang="0">
                  <a:pos x="150" y="0"/>
                </a:cxn>
                <a:cxn ang="0">
                  <a:pos x="100" y="354"/>
                </a:cxn>
                <a:cxn ang="0">
                  <a:pos x="203" y="303"/>
                </a:cxn>
                <a:cxn ang="0">
                  <a:pos x="100" y="303"/>
                </a:cxn>
                <a:cxn ang="0">
                  <a:pos x="203" y="303"/>
                </a:cxn>
                <a:cxn ang="0">
                  <a:pos x="230" y="249"/>
                </a:cxn>
                <a:cxn ang="0">
                  <a:pos x="210" y="270"/>
                </a:cxn>
                <a:cxn ang="0">
                  <a:pos x="96" y="278"/>
                </a:cxn>
                <a:cxn ang="0">
                  <a:pos x="85" y="260"/>
                </a:cxn>
                <a:cxn ang="0">
                  <a:pos x="67" y="245"/>
                </a:cxn>
                <a:cxn ang="0">
                  <a:pos x="40" y="211"/>
                </a:cxn>
                <a:cxn ang="0">
                  <a:pos x="27" y="167"/>
                </a:cxn>
                <a:cxn ang="0">
                  <a:pos x="25" y="140"/>
                </a:cxn>
                <a:cxn ang="0">
                  <a:pos x="36" y="104"/>
                </a:cxn>
                <a:cxn ang="0">
                  <a:pos x="54" y="71"/>
                </a:cxn>
                <a:cxn ang="0">
                  <a:pos x="82" y="47"/>
                </a:cxn>
                <a:cxn ang="0">
                  <a:pos x="114" y="31"/>
                </a:cxn>
                <a:cxn ang="0">
                  <a:pos x="150" y="26"/>
                </a:cxn>
                <a:cxn ang="0">
                  <a:pos x="176" y="29"/>
                </a:cxn>
                <a:cxn ang="0">
                  <a:pos x="212" y="42"/>
                </a:cxn>
                <a:cxn ang="0">
                  <a:pos x="239" y="64"/>
                </a:cxn>
                <a:cxn ang="0">
                  <a:pos x="261" y="93"/>
                </a:cxn>
                <a:cxn ang="0">
                  <a:pos x="274" y="127"/>
                </a:cxn>
                <a:cxn ang="0">
                  <a:pos x="277" y="153"/>
                </a:cxn>
                <a:cxn ang="0">
                  <a:pos x="270" y="192"/>
                </a:cxn>
                <a:cxn ang="0">
                  <a:pos x="250" y="229"/>
                </a:cxn>
                <a:cxn ang="0">
                  <a:pos x="232" y="249"/>
                </a:cxn>
              </a:cxnLst>
              <a:rect l="0" t="0" r="r" b="b"/>
              <a:pathLst>
                <a:path w="303" h="405">
                  <a:moveTo>
                    <a:pt x="150" y="0"/>
                  </a:moveTo>
                  <a:lnTo>
                    <a:pt x="150" y="0"/>
                  </a:lnTo>
                  <a:lnTo>
                    <a:pt x="136" y="2"/>
                  </a:lnTo>
                  <a:lnTo>
                    <a:pt x="121" y="4"/>
                  </a:lnTo>
                  <a:lnTo>
                    <a:pt x="107" y="8"/>
                  </a:lnTo>
                  <a:lnTo>
                    <a:pt x="92" y="13"/>
                  </a:lnTo>
                  <a:lnTo>
                    <a:pt x="80" y="18"/>
                  </a:lnTo>
                  <a:lnTo>
                    <a:pt x="67" y="28"/>
                  </a:lnTo>
                  <a:lnTo>
                    <a:pt x="56" y="35"/>
                  </a:lnTo>
                  <a:lnTo>
                    <a:pt x="45" y="46"/>
                  </a:lnTo>
                  <a:lnTo>
                    <a:pt x="34" y="57"/>
                  </a:lnTo>
                  <a:lnTo>
                    <a:pt x="25" y="67"/>
                  </a:lnTo>
                  <a:lnTo>
                    <a:pt x="18" y="80"/>
                  </a:lnTo>
                  <a:lnTo>
                    <a:pt x="13" y="93"/>
                  </a:lnTo>
                  <a:lnTo>
                    <a:pt x="7" y="107"/>
                  </a:lnTo>
                  <a:lnTo>
                    <a:pt x="4" y="122"/>
                  </a:lnTo>
                  <a:lnTo>
                    <a:pt x="2" y="136"/>
                  </a:lnTo>
                  <a:lnTo>
                    <a:pt x="0" y="153"/>
                  </a:lnTo>
                  <a:lnTo>
                    <a:pt x="0" y="153"/>
                  </a:lnTo>
                  <a:lnTo>
                    <a:pt x="2" y="171"/>
                  </a:lnTo>
                  <a:lnTo>
                    <a:pt x="5" y="187"/>
                  </a:lnTo>
                  <a:lnTo>
                    <a:pt x="9" y="205"/>
                  </a:lnTo>
                  <a:lnTo>
                    <a:pt x="16" y="221"/>
                  </a:lnTo>
                  <a:lnTo>
                    <a:pt x="25" y="236"/>
                  </a:lnTo>
                  <a:lnTo>
                    <a:pt x="36" y="251"/>
                  </a:lnTo>
                  <a:lnTo>
                    <a:pt x="49" y="263"/>
                  </a:lnTo>
                  <a:lnTo>
                    <a:pt x="63" y="274"/>
                  </a:lnTo>
                  <a:lnTo>
                    <a:pt x="65" y="276"/>
                  </a:lnTo>
                  <a:lnTo>
                    <a:pt x="65" y="276"/>
                  </a:lnTo>
                  <a:lnTo>
                    <a:pt x="69" y="278"/>
                  </a:lnTo>
                  <a:lnTo>
                    <a:pt x="71" y="281"/>
                  </a:lnTo>
                  <a:lnTo>
                    <a:pt x="74" y="290"/>
                  </a:lnTo>
                  <a:lnTo>
                    <a:pt x="76" y="301"/>
                  </a:lnTo>
                  <a:lnTo>
                    <a:pt x="76" y="303"/>
                  </a:lnTo>
                  <a:lnTo>
                    <a:pt x="76" y="354"/>
                  </a:lnTo>
                  <a:lnTo>
                    <a:pt x="76" y="354"/>
                  </a:lnTo>
                  <a:lnTo>
                    <a:pt x="76" y="359"/>
                  </a:lnTo>
                  <a:lnTo>
                    <a:pt x="80" y="367"/>
                  </a:lnTo>
                  <a:lnTo>
                    <a:pt x="83" y="372"/>
                  </a:lnTo>
                  <a:lnTo>
                    <a:pt x="89" y="376"/>
                  </a:lnTo>
                  <a:lnTo>
                    <a:pt x="140" y="401"/>
                  </a:lnTo>
                  <a:lnTo>
                    <a:pt x="140" y="401"/>
                  </a:lnTo>
                  <a:lnTo>
                    <a:pt x="145" y="403"/>
                  </a:lnTo>
                  <a:lnTo>
                    <a:pt x="150" y="405"/>
                  </a:lnTo>
                  <a:lnTo>
                    <a:pt x="150" y="405"/>
                  </a:lnTo>
                  <a:lnTo>
                    <a:pt x="158" y="403"/>
                  </a:lnTo>
                  <a:lnTo>
                    <a:pt x="163" y="401"/>
                  </a:lnTo>
                  <a:lnTo>
                    <a:pt x="214" y="376"/>
                  </a:lnTo>
                  <a:lnTo>
                    <a:pt x="214" y="376"/>
                  </a:lnTo>
                  <a:lnTo>
                    <a:pt x="219" y="372"/>
                  </a:lnTo>
                  <a:lnTo>
                    <a:pt x="225" y="367"/>
                  </a:lnTo>
                  <a:lnTo>
                    <a:pt x="227" y="359"/>
                  </a:lnTo>
                  <a:lnTo>
                    <a:pt x="228" y="354"/>
                  </a:lnTo>
                  <a:lnTo>
                    <a:pt x="228" y="303"/>
                  </a:lnTo>
                  <a:lnTo>
                    <a:pt x="228" y="303"/>
                  </a:lnTo>
                  <a:lnTo>
                    <a:pt x="228" y="296"/>
                  </a:lnTo>
                  <a:lnTo>
                    <a:pt x="230" y="289"/>
                  </a:lnTo>
                  <a:lnTo>
                    <a:pt x="236" y="278"/>
                  </a:lnTo>
                  <a:lnTo>
                    <a:pt x="241" y="272"/>
                  </a:lnTo>
                  <a:lnTo>
                    <a:pt x="243" y="270"/>
                  </a:lnTo>
                  <a:lnTo>
                    <a:pt x="248" y="267"/>
                  </a:lnTo>
                  <a:lnTo>
                    <a:pt x="248" y="267"/>
                  </a:lnTo>
                  <a:lnTo>
                    <a:pt x="261" y="256"/>
                  </a:lnTo>
                  <a:lnTo>
                    <a:pt x="272" y="243"/>
                  </a:lnTo>
                  <a:lnTo>
                    <a:pt x="281" y="231"/>
                  </a:lnTo>
                  <a:lnTo>
                    <a:pt x="288" y="216"/>
                  </a:lnTo>
                  <a:lnTo>
                    <a:pt x="294" y="200"/>
                  </a:lnTo>
                  <a:lnTo>
                    <a:pt x="299" y="185"/>
                  </a:lnTo>
                  <a:lnTo>
                    <a:pt x="301" y="169"/>
                  </a:lnTo>
                  <a:lnTo>
                    <a:pt x="303" y="153"/>
                  </a:lnTo>
                  <a:lnTo>
                    <a:pt x="303" y="153"/>
                  </a:lnTo>
                  <a:lnTo>
                    <a:pt x="301" y="136"/>
                  </a:lnTo>
                  <a:lnTo>
                    <a:pt x="299" y="122"/>
                  </a:lnTo>
                  <a:lnTo>
                    <a:pt x="295" y="107"/>
                  </a:lnTo>
                  <a:lnTo>
                    <a:pt x="290" y="93"/>
                  </a:lnTo>
                  <a:lnTo>
                    <a:pt x="285" y="80"/>
                  </a:lnTo>
                  <a:lnTo>
                    <a:pt x="275" y="67"/>
                  </a:lnTo>
                  <a:lnTo>
                    <a:pt x="268" y="57"/>
                  </a:lnTo>
                  <a:lnTo>
                    <a:pt x="257" y="46"/>
                  </a:lnTo>
                  <a:lnTo>
                    <a:pt x="246" y="35"/>
                  </a:lnTo>
                  <a:lnTo>
                    <a:pt x="236" y="28"/>
                  </a:lnTo>
                  <a:lnTo>
                    <a:pt x="223" y="18"/>
                  </a:lnTo>
                  <a:lnTo>
                    <a:pt x="210" y="13"/>
                  </a:lnTo>
                  <a:lnTo>
                    <a:pt x="196" y="8"/>
                  </a:lnTo>
                  <a:lnTo>
                    <a:pt x="181" y="4"/>
                  </a:lnTo>
                  <a:lnTo>
                    <a:pt x="167" y="2"/>
                  </a:lnTo>
                  <a:lnTo>
                    <a:pt x="150" y="0"/>
                  </a:lnTo>
                  <a:lnTo>
                    <a:pt x="150" y="0"/>
                  </a:lnTo>
                  <a:close/>
                  <a:moveTo>
                    <a:pt x="150" y="379"/>
                  </a:moveTo>
                  <a:lnTo>
                    <a:pt x="100" y="354"/>
                  </a:lnTo>
                  <a:lnTo>
                    <a:pt x="203" y="354"/>
                  </a:lnTo>
                  <a:lnTo>
                    <a:pt x="150" y="379"/>
                  </a:lnTo>
                  <a:close/>
                  <a:moveTo>
                    <a:pt x="203" y="303"/>
                  </a:moveTo>
                  <a:lnTo>
                    <a:pt x="203" y="328"/>
                  </a:lnTo>
                  <a:lnTo>
                    <a:pt x="100" y="328"/>
                  </a:lnTo>
                  <a:lnTo>
                    <a:pt x="100" y="303"/>
                  </a:lnTo>
                  <a:lnTo>
                    <a:pt x="100" y="303"/>
                  </a:lnTo>
                  <a:lnTo>
                    <a:pt x="203" y="303"/>
                  </a:lnTo>
                  <a:lnTo>
                    <a:pt x="203" y="303"/>
                  </a:lnTo>
                  <a:close/>
                  <a:moveTo>
                    <a:pt x="232" y="249"/>
                  </a:moveTo>
                  <a:lnTo>
                    <a:pt x="232" y="249"/>
                  </a:lnTo>
                  <a:lnTo>
                    <a:pt x="230" y="249"/>
                  </a:lnTo>
                  <a:lnTo>
                    <a:pt x="223" y="254"/>
                  </a:lnTo>
                  <a:lnTo>
                    <a:pt x="214" y="263"/>
                  </a:lnTo>
                  <a:lnTo>
                    <a:pt x="210" y="270"/>
                  </a:lnTo>
                  <a:lnTo>
                    <a:pt x="207" y="278"/>
                  </a:lnTo>
                  <a:lnTo>
                    <a:pt x="96" y="278"/>
                  </a:lnTo>
                  <a:lnTo>
                    <a:pt x="96" y="278"/>
                  </a:lnTo>
                  <a:lnTo>
                    <a:pt x="94" y="270"/>
                  </a:lnTo>
                  <a:lnTo>
                    <a:pt x="91" y="265"/>
                  </a:lnTo>
                  <a:lnTo>
                    <a:pt x="85" y="260"/>
                  </a:lnTo>
                  <a:lnTo>
                    <a:pt x="78" y="254"/>
                  </a:lnTo>
                  <a:lnTo>
                    <a:pt x="78" y="254"/>
                  </a:lnTo>
                  <a:lnTo>
                    <a:pt x="67" y="245"/>
                  </a:lnTo>
                  <a:lnTo>
                    <a:pt x="56" y="234"/>
                  </a:lnTo>
                  <a:lnTo>
                    <a:pt x="47" y="223"/>
                  </a:lnTo>
                  <a:lnTo>
                    <a:pt x="40" y="211"/>
                  </a:lnTo>
                  <a:lnTo>
                    <a:pt x="34" y="196"/>
                  </a:lnTo>
                  <a:lnTo>
                    <a:pt x="29" y="182"/>
                  </a:lnTo>
                  <a:lnTo>
                    <a:pt x="27" y="167"/>
                  </a:lnTo>
                  <a:lnTo>
                    <a:pt x="25" y="153"/>
                  </a:lnTo>
                  <a:lnTo>
                    <a:pt x="25" y="153"/>
                  </a:lnTo>
                  <a:lnTo>
                    <a:pt x="25" y="140"/>
                  </a:lnTo>
                  <a:lnTo>
                    <a:pt x="27" y="127"/>
                  </a:lnTo>
                  <a:lnTo>
                    <a:pt x="31" y="115"/>
                  </a:lnTo>
                  <a:lnTo>
                    <a:pt x="36" y="104"/>
                  </a:lnTo>
                  <a:lnTo>
                    <a:pt x="40" y="93"/>
                  </a:lnTo>
                  <a:lnTo>
                    <a:pt x="47" y="82"/>
                  </a:lnTo>
                  <a:lnTo>
                    <a:pt x="54" y="71"/>
                  </a:lnTo>
                  <a:lnTo>
                    <a:pt x="62" y="64"/>
                  </a:lnTo>
                  <a:lnTo>
                    <a:pt x="71" y="55"/>
                  </a:lnTo>
                  <a:lnTo>
                    <a:pt x="82" y="47"/>
                  </a:lnTo>
                  <a:lnTo>
                    <a:pt x="91" y="42"/>
                  </a:lnTo>
                  <a:lnTo>
                    <a:pt x="101" y="37"/>
                  </a:lnTo>
                  <a:lnTo>
                    <a:pt x="114" y="31"/>
                  </a:lnTo>
                  <a:lnTo>
                    <a:pt x="125" y="29"/>
                  </a:lnTo>
                  <a:lnTo>
                    <a:pt x="138" y="28"/>
                  </a:lnTo>
                  <a:lnTo>
                    <a:pt x="150" y="26"/>
                  </a:lnTo>
                  <a:lnTo>
                    <a:pt x="150" y="26"/>
                  </a:lnTo>
                  <a:lnTo>
                    <a:pt x="165" y="28"/>
                  </a:lnTo>
                  <a:lnTo>
                    <a:pt x="176" y="29"/>
                  </a:lnTo>
                  <a:lnTo>
                    <a:pt x="188" y="31"/>
                  </a:lnTo>
                  <a:lnTo>
                    <a:pt x="199" y="37"/>
                  </a:lnTo>
                  <a:lnTo>
                    <a:pt x="212" y="42"/>
                  </a:lnTo>
                  <a:lnTo>
                    <a:pt x="221" y="47"/>
                  </a:lnTo>
                  <a:lnTo>
                    <a:pt x="232" y="55"/>
                  </a:lnTo>
                  <a:lnTo>
                    <a:pt x="239" y="64"/>
                  </a:lnTo>
                  <a:lnTo>
                    <a:pt x="248" y="71"/>
                  </a:lnTo>
                  <a:lnTo>
                    <a:pt x="256" y="82"/>
                  </a:lnTo>
                  <a:lnTo>
                    <a:pt x="261" y="93"/>
                  </a:lnTo>
                  <a:lnTo>
                    <a:pt x="266" y="104"/>
                  </a:lnTo>
                  <a:lnTo>
                    <a:pt x="272" y="115"/>
                  </a:lnTo>
                  <a:lnTo>
                    <a:pt x="274" y="127"/>
                  </a:lnTo>
                  <a:lnTo>
                    <a:pt x="275" y="140"/>
                  </a:lnTo>
                  <a:lnTo>
                    <a:pt x="277" y="153"/>
                  </a:lnTo>
                  <a:lnTo>
                    <a:pt x="277" y="153"/>
                  </a:lnTo>
                  <a:lnTo>
                    <a:pt x="275" y="165"/>
                  </a:lnTo>
                  <a:lnTo>
                    <a:pt x="274" y="180"/>
                  </a:lnTo>
                  <a:lnTo>
                    <a:pt x="270" y="192"/>
                  </a:lnTo>
                  <a:lnTo>
                    <a:pt x="265" y="205"/>
                  </a:lnTo>
                  <a:lnTo>
                    <a:pt x="259" y="218"/>
                  </a:lnTo>
                  <a:lnTo>
                    <a:pt x="250" y="229"/>
                  </a:lnTo>
                  <a:lnTo>
                    <a:pt x="243" y="240"/>
                  </a:lnTo>
                  <a:lnTo>
                    <a:pt x="232" y="249"/>
                  </a:lnTo>
                  <a:lnTo>
                    <a:pt x="232" y="249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40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572182" y="1429104"/>
            <a:ext cx="2780621" cy="723124"/>
            <a:chOff x="1572182" y="1429104"/>
            <a:chExt cx="2780621" cy="723124"/>
          </a:xfrm>
        </p:grpSpPr>
        <p:sp>
          <p:nvSpPr>
            <p:cNvPr id="25" name="文本框 24"/>
            <p:cNvSpPr txBox="1"/>
            <p:nvPr/>
          </p:nvSpPr>
          <p:spPr>
            <a:xfrm>
              <a:off x="1572182" y="1429104"/>
              <a:ext cx="179821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示例一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6" name="Rectangle 37"/>
            <p:cNvSpPr/>
            <p:nvPr/>
          </p:nvSpPr>
          <p:spPr>
            <a:xfrm>
              <a:off x="1572182" y="1668378"/>
              <a:ext cx="2780621" cy="4838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</a:rPr>
                <a:t>您的内容打在这里，或者通过复制您的文本后在此框中选择粘贴，并选择只保留您的</a:t>
              </a:r>
              <a:r>
                <a:rPr lang="zh-CN" altLang="en-US" sz="9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</a:rPr>
                <a:t>内容打</a:t>
              </a:r>
              <a:r>
                <a:rPr lang="zh-CN" altLang="en-US" sz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</a:rPr>
                <a:t>在</a:t>
              </a:r>
              <a:r>
                <a:rPr lang="zh-CN" altLang="en-US" sz="9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</a:rPr>
                <a:t>这里</a:t>
              </a:r>
              <a:endParaRPr lang="en-US" altLang="zh-CN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Lao UI" panose="020B0502040204020203" pitchFamily="34" charset="0"/>
                <a:ea typeface="Open Sans Light" pitchFamily="34" charset="0"/>
                <a:cs typeface="Lao UI" panose="020B0502040204020203" pitchFamily="34" charset="0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572182" y="2486759"/>
            <a:ext cx="2780621" cy="736376"/>
            <a:chOff x="1572182" y="1415852"/>
            <a:chExt cx="2780621" cy="736376"/>
          </a:xfrm>
        </p:grpSpPr>
        <p:sp>
          <p:nvSpPr>
            <p:cNvPr id="28" name="文本框 27"/>
            <p:cNvSpPr txBox="1"/>
            <p:nvPr/>
          </p:nvSpPr>
          <p:spPr>
            <a:xfrm>
              <a:off x="1572182" y="1415852"/>
              <a:ext cx="179821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示例二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9" name="Rectangle 37"/>
            <p:cNvSpPr/>
            <p:nvPr/>
          </p:nvSpPr>
          <p:spPr>
            <a:xfrm>
              <a:off x="1572182" y="1668378"/>
              <a:ext cx="2780621" cy="4838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</a:rPr>
                <a:t>您的内容打在这里，或者通过复制您的文本后在此框中选择粘贴，并选择只保留您的内容打在这里</a:t>
              </a:r>
              <a:endParaRPr lang="en-US" altLang="zh-CN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Lao UI" panose="020B0502040204020203" pitchFamily="34" charset="0"/>
                <a:ea typeface="Open Sans Light" pitchFamily="34" charset="0"/>
                <a:cs typeface="Lao UI" panose="020B0502040204020203" pitchFamily="34" charset="0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1572182" y="3638003"/>
            <a:ext cx="2780621" cy="736376"/>
            <a:chOff x="1572182" y="1415852"/>
            <a:chExt cx="2780621" cy="736376"/>
          </a:xfrm>
        </p:grpSpPr>
        <p:sp>
          <p:nvSpPr>
            <p:cNvPr id="31" name="文本框 30"/>
            <p:cNvSpPr txBox="1"/>
            <p:nvPr/>
          </p:nvSpPr>
          <p:spPr>
            <a:xfrm>
              <a:off x="1572182" y="1415852"/>
              <a:ext cx="179821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示例三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2" name="Rectangle 37"/>
            <p:cNvSpPr/>
            <p:nvPr/>
          </p:nvSpPr>
          <p:spPr>
            <a:xfrm>
              <a:off x="1572182" y="1668378"/>
              <a:ext cx="2780621" cy="4838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</a:rPr>
                <a:t>您的内容打在这里，或者通过复制您的文本后在此框中选择粘贴，并选择只保留您的内容打在这里</a:t>
              </a:r>
              <a:endParaRPr lang="en-US" altLang="zh-CN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Lao UI" panose="020B0502040204020203" pitchFamily="34" charset="0"/>
                <a:ea typeface="Open Sans Light" pitchFamily="34" charset="0"/>
                <a:cs typeface="Lao UI" panose="020B0502040204020203" pitchFamily="34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5716321" y="1481648"/>
            <a:ext cx="2780621" cy="723124"/>
            <a:chOff x="1572182" y="1415852"/>
            <a:chExt cx="2780621" cy="723124"/>
          </a:xfrm>
        </p:grpSpPr>
        <p:sp>
          <p:nvSpPr>
            <p:cNvPr id="34" name="文本框 33"/>
            <p:cNvSpPr txBox="1"/>
            <p:nvPr/>
          </p:nvSpPr>
          <p:spPr>
            <a:xfrm>
              <a:off x="1572182" y="1415852"/>
              <a:ext cx="179821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示例四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5" name="Rectangle 37"/>
            <p:cNvSpPr/>
            <p:nvPr/>
          </p:nvSpPr>
          <p:spPr>
            <a:xfrm>
              <a:off x="1572182" y="1655126"/>
              <a:ext cx="2780621" cy="4838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</a:rPr>
                <a:t>您的内容打在这里，或者通过复制您的文本后在此框中选择粘贴，并选择只保留您的内容打在这里</a:t>
              </a:r>
              <a:endParaRPr lang="en-US" altLang="zh-CN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Lao UI" panose="020B0502040204020203" pitchFamily="34" charset="0"/>
                <a:ea typeface="Open Sans Light" pitchFamily="34" charset="0"/>
                <a:cs typeface="Lao UI" panose="020B0502040204020203" pitchFamily="34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5716321" y="2552555"/>
            <a:ext cx="2780621" cy="736376"/>
            <a:chOff x="1572182" y="1415852"/>
            <a:chExt cx="2780621" cy="736376"/>
          </a:xfrm>
        </p:grpSpPr>
        <p:sp>
          <p:nvSpPr>
            <p:cNvPr id="37" name="文本框 36"/>
            <p:cNvSpPr txBox="1"/>
            <p:nvPr/>
          </p:nvSpPr>
          <p:spPr>
            <a:xfrm>
              <a:off x="1572182" y="1415852"/>
              <a:ext cx="179821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示例五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572182" y="1668378"/>
              <a:ext cx="2780621" cy="4838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</a:rPr>
                <a:t>您的内容打在这里，或者通过复制您的文本后在此框中选择粘贴，并选择只保留您的内容打在这里</a:t>
              </a:r>
              <a:endParaRPr lang="en-US" altLang="zh-CN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Lao UI" panose="020B0502040204020203" pitchFamily="34" charset="0"/>
                <a:ea typeface="Open Sans Light" pitchFamily="34" charset="0"/>
                <a:cs typeface="Lao UI" panose="020B0502040204020203" pitchFamily="34" charset="0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5716321" y="3703799"/>
            <a:ext cx="2780621" cy="736376"/>
            <a:chOff x="1572182" y="1415852"/>
            <a:chExt cx="2780621" cy="736376"/>
          </a:xfrm>
        </p:grpSpPr>
        <p:sp>
          <p:nvSpPr>
            <p:cNvPr id="40" name="文本框 39"/>
            <p:cNvSpPr txBox="1"/>
            <p:nvPr/>
          </p:nvSpPr>
          <p:spPr>
            <a:xfrm>
              <a:off x="1572182" y="1415852"/>
              <a:ext cx="179821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示例六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1" name="Rectangle 37"/>
            <p:cNvSpPr/>
            <p:nvPr/>
          </p:nvSpPr>
          <p:spPr>
            <a:xfrm>
              <a:off x="1572182" y="1668378"/>
              <a:ext cx="2780621" cy="4838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</a:rPr>
                <a:t>您的内容打在这里，或者通过复制您的文本后在此框中选择粘贴，并选择只保留您的内容打在这里</a:t>
              </a:r>
              <a:endParaRPr lang="en-US" altLang="zh-CN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Lao UI" panose="020B0502040204020203" pitchFamily="34" charset="0"/>
                <a:ea typeface="Open Sans Light" pitchFamily="34" charset="0"/>
                <a:cs typeface="Lao UI" panose="020B0502040204020203" pitchFamily="34" charset="0"/>
              </a:endParaRPr>
            </a:p>
          </p:txBody>
        </p:sp>
      </p:grpSp>
      <p:pic>
        <p:nvPicPr>
          <p:cNvPr id="42" name="图片 4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082100" cy="1364673"/>
          </a:xfrm>
          <a:prstGeom prst="rect">
            <a:avLst/>
          </a:prstGeom>
        </p:spPr>
      </p:pic>
    </p:spTree>
  </p:cSld>
  <p:clrMapOvr>
    <a:masterClrMapping/>
  </p:clrMapOvr>
  <p:transition spd="slow" advClick="0">
    <p:comb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组合 67"/>
          <p:cNvGrpSpPr/>
          <p:nvPr/>
        </p:nvGrpSpPr>
        <p:grpSpPr>
          <a:xfrm>
            <a:off x="660339" y="1465016"/>
            <a:ext cx="2754122" cy="959001"/>
            <a:chOff x="230993" y="1976522"/>
            <a:chExt cx="2754122" cy="959001"/>
          </a:xfrm>
        </p:grpSpPr>
        <p:sp>
          <p:nvSpPr>
            <p:cNvPr id="69" name="文本框 38"/>
            <p:cNvSpPr txBox="1"/>
            <p:nvPr/>
          </p:nvSpPr>
          <p:spPr>
            <a:xfrm>
              <a:off x="230993" y="2473858"/>
              <a:ext cx="27411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2400" dirty="0">
                  <a:solidFill>
                    <a:schemeClr val="accent1"/>
                  </a:solidFill>
                  <a:cs typeface="Mongolian Baiti" panose="03000500000000000000" pitchFamily="66" charset="0"/>
                </a:rPr>
                <a:t>Lessons Process</a:t>
              </a:r>
              <a:endParaRPr lang="zh-CN" altLang="en-US" sz="2400" dirty="0">
                <a:solidFill>
                  <a:schemeClr val="accent1"/>
                </a:solidFill>
                <a:cs typeface="Mongolian Baiti" panose="03000500000000000000" pitchFamily="66" charset="0"/>
              </a:endParaRPr>
            </a:p>
          </p:txBody>
        </p:sp>
        <p:sp>
          <p:nvSpPr>
            <p:cNvPr id="70" name="文本框 11"/>
            <p:cNvSpPr txBox="1"/>
            <p:nvPr/>
          </p:nvSpPr>
          <p:spPr>
            <a:xfrm>
              <a:off x="833014" y="1976522"/>
              <a:ext cx="21521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3200" dirty="0" smtClean="0">
                  <a:solidFill>
                    <a:schemeClr val="accent1"/>
                  </a:solidFill>
                  <a:latin typeface="+mn-ea"/>
                </a:rPr>
                <a:t>说课过程</a:t>
              </a:r>
              <a:endParaRPr lang="zh-CN" altLang="en-US" sz="3200" dirty="0">
                <a:solidFill>
                  <a:schemeClr val="accent1"/>
                </a:solidFill>
                <a:latin typeface="+mn-ea"/>
              </a:endParaRPr>
            </a:p>
          </p:txBody>
        </p:sp>
      </p:grpSp>
      <p:sp>
        <p:nvSpPr>
          <p:cNvPr id="71" name="文本框 18"/>
          <p:cNvSpPr txBox="1"/>
          <p:nvPr/>
        </p:nvSpPr>
        <p:spPr>
          <a:xfrm>
            <a:off x="4419610" y="1602814"/>
            <a:ext cx="140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chemeClr val="accent1"/>
                </a:solidFill>
                <a:latin typeface="+mn-ea"/>
              </a:rPr>
              <a:t>教学背景</a:t>
            </a:r>
            <a:endParaRPr lang="zh-CN" altLang="en-US" sz="2000" dirty="0">
              <a:solidFill>
                <a:schemeClr val="accent1"/>
              </a:solidFill>
              <a:latin typeface="+mn-ea"/>
            </a:endParaRPr>
          </a:p>
        </p:txBody>
      </p:sp>
      <p:grpSp>
        <p:nvGrpSpPr>
          <p:cNvPr id="72" name="组合 71"/>
          <p:cNvGrpSpPr/>
          <p:nvPr/>
        </p:nvGrpSpPr>
        <p:grpSpPr>
          <a:xfrm>
            <a:off x="3982197" y="1536262"/>
            <a:ext cx="430236" cy="523220"/>
            <a:chOff x="3552851" y="2047768"/>
            <a:chExt cx="430236" cy="523220"/>
          </a:xfrm>
        </p:grpSpPr>
        <p:sp>
          <p:nvSpPr>
            <p:cNvPr id="73" name="文本框 16"/>
            <p:cNvSpPr txBox="1"/>
            <p:nvPr/>
          </p:nvSpPr>
          <p:spPr>
            <a:xfrm>
              <a:off x="3552851" y="2047768"/>
              <a:ext cx="3225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accent1"/>
                  </a:solidFill>
                  <a:latin typeface="+mn-ea"/>
                </a:rPr>
                <a:t>1</a:t>
              </a:r>
              <a:endParaRPr lang="zh-CN" altLang="en-US" sz="2800" dirty="0">
                <a:solidFill>
                  <a:schemeClr val="accent1"/>
                </a:solidFill>
                <a:latin typeface="+mn-ea"/>
              </a:endParaRPr>
            </a:p>
          </p:txBody>
        </p:sp>
        <p:cxnSp>
          <p:nvCxnSpPr>
            <p:cNvPr id="74" name="直接连接符 73"/>
            <p:cNvCxnSpPr/>
            <p:nvPr/>
          </p:nvCxnSpPr>
          <p:spPr>
            <a:xfrm flipH="1">
              <a:off x="3736631" y="2227402"/>
              <a:ext cx="246456" cy="246456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文本框 21"/>
          <p:cNvSpPr txBox="1"/>
          <p:nvPr/>
        </p:nvSpPr>
        <p:spPr>
          <a:xfrm>
            <a:off x="6639150" y="1627591"/>
            <a:ext cx="1417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chemeClr val="accent1"/>
                </a:solidFill>
                <a:latin typeface="+mn-ea"/>
              </a:rPr>
              <a:t>教学过程</a:t>
            </a:r>
            <a:endParaRPr lang="zh-CN" altLang="en-US" sz="2000" dirty="0">
              <a:solidFill>
                <a:schemeClr val="accent1"/>
              </a:solidFill>
              <a:latin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6130481" y="1546480"/>
            <a:ext cx="502448" cy="523220"/>
            <a:chOff x="6068278" y="2057986"/>
            <a:chExt cx="502448" cy="523220"/>
          </a:xfrm>
        </p:grpSpPr>
        <p:sp>
          <p:nvSpPr>
            <p:cNvPr id="77" name="文本框 20"/>
            <p:cNvSpPr txBox="1"/>
            <p:nvPr/>
          </p:nvSpPr>
          <p:spPr>
            <a:xfrm>
              <a:off x="6068278" y="2057986"/>
              <a:ext cx="4042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accent1"/>
                  </a:solidFill>
                  <a:latin typeface="+mn-ea"/>
                </a:rPr>
                <a:t>4</a:t>
              </a:r>
              <a:endParaRPr lang="zh-CN" altLang="en-US" sz="2800" dirty="0">
                <a:solidFill>
                  <a:schemeClr val="accent1"/>
                </a:solidFill>
                <a:latin typeface="+mn-ea"/>
              </a:endParaRPr>
            </a:p>
          </p:txBody>
        </p:sp>
        <p:cxnSp>
          <p:nvCxnSpPr>
            <p:cNvPr id="78" name="直接连接符 77"/>
            <p:cNvCxnSpPr/>
            <p:nvPr/>
          </p:nvCxnSpPr>
          <p:spPr>
            <a:xfrm flipH="1">
              <a:off x="6324270" y="2227402"/>
              <a:ext cx="246456" cy="246456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文本框 24"/>
          <p:cNvSpPr txBox="1"/>
          <p:nvPr/>
        </p:nvSpPr>
        <p:spPr>
          <a:xfrm>
            <a:off x="4419610" y="2418791"/>
            <a:ext cx="140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chemeClr val="accent1"/>
                </a:solidFill>
                <a:latin typeface="+mn-ea"/>
              </a:rPr>
              <a:t>教学分析</a:t>
            </a:r>
            <a:endParaRPr lang="zh-CN" altLang="en-US" sz="2000" dirty="0">
              <a:solidFill>
                <a:schemeClr val="accent1"/>
              </a:solidFill>
              <a:latin typeface="+mn-ea"/>
            </a:endParaRPr>
          </a:p>
        </p:txBody>
      </p:sp>
      <p:grpSp>
        <p:nvGrpSpPr>
          <p:cNvPr id="80" name="组合 79"/>
          <p:cNvGrpSpPr/>
          <p:nvPr/>
        </p:nvGrpSpPr>
        <p:grpSpPr>
          <a:xfrm>
            <a:off x="3950938" y="2352239"/>
            <a:ext cx="461495" cy="523220"/>
            <a:chOff x="3521592" y="2627150"/>
            <a:chExt cx="461495" cy="523220"/>
          </a:xfrm>
        </p:grpSpPr>
        <p:sp>
          <p:nvSpPr>
            <p:cNvPr id="81" name="文本框 23"/>
            <p:cNvSpPr txBox="1"/>
            <p:nvPr/>
          </p:nvSpPr>
          <p:spPr>
            <a:xfrm>
              <a:off x="3521592" y="2627150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accent1"/>
                  </a:solidFill>
                  <a:latin typeface="+mn-ea"/>
                </a:rPr>
                <a:t>2</a:t>
              </a:r>
              <a:endParaRPr lang="zh-CN" altLang="en-US" sz="2800" dirty="0">
                <a:solidFill>
                  <a:schemeClr val="accent1"/>
                </a:solidFill>
                <a:latin typeface="+mn-ea"/>
              </a:endParaRPr>
            </a:p>
          </p:txBody>
        </p:sp>
        <p:cxnSp>
          <p:nvCxnSpPr>
            <p:cNvPr id="82" name="直接连接符 81"/>
            <p:cNvCxnSpPr/>
            <p:nvPr/>
          </p:nvCxnSpPr>
          <p:spPr>
            <a:xfrm flipH="1">
              <a:off x="3736631" y="2806784"/>
              <a:ext cx="246456" cy="246456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文本框 27"/>
          <p:cNvSpPr txBox="1"/>
          <p:nvPr/>
        </p:nvSpPr>
        <p:spPr>
          <a:xfrm>
            <a:off x="6639150" y="2443568"/>
            <a:ext cx="1417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chemeClr val="accent1"/>
                </a:solidFill>
                <a:latin typeface="+mn-ea"/>
              </a:rPr>
              <a:t>板书设计</a:t>
            </a:r>
            <a:endParaRPr lang="zh-CN" altLang="en-US" sz="2000" dirty="0">
              <a:solidFill>
                <a:schemeClr val="accent1"/>
              </a:solidFill>
              <a:latin typeface="+mn-ea"/>
            </a:endParaRPr>
          </a:p>
        </p:txBody>
      </p:sp>
      <p:grpSp>
        <p:nvGrpSpPr>
          <p:cNvPr id="84" name="组合 83"/>
          <p:cNvGrpSpPr/>
          <p:nvPr/>
        </p:nvGrpSpPr>
        <p:grpSpPr>
          <a:xfrm>
            <a:off x="6140100" y="2362457"/>
            <a:ext cx="492829" cy="523220"/>
            <a:chOff x="6077897" y="2637368"/>
            <a:chExt cx="492829" cy="523220"/>
          </a:xfrm>
        </p:grpSpPr>
        <p:sp>
          <p:nvSpPr>
            <p:cNvPr id="85" name="文本框 26"/>
            <p:cNvSpPr txBox="1"/>
            <p:nvPr/>
          </p:nvSpPr>
          <p:spPr>
            <a:xfrm>
              <a:off x="6077897" y="2637368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accent1"/>
                  </a:solidFill>
                  <a:latin typeface="+mn-ea"/>
                </a:rPr>
                <a:t>5</a:t>
              </a:r>
              <a:endParaRPr lang="zh-CN" altLang="en-US" sz="2800" dirty="0">
                <a:solidFill>
                  <a:schemeClr val="accent1"/>
                </a:solidFill>
                <a:latin typeface="+mn-ea"/>
              </a:endParaRPr>
            </a:p>
          </p:txBody>
        </p:sp>
        <p:cxnSp>
          <p:nvCxnSpPr>
            <p:cNvPr id="86" name="直接连接符 85"/>
            <p:cNvCxnSpPr/>
            <p:nvPr/>
          </p:nvCxnSpPr>
          <p:spPr>
            <a:xfrm flipH="1">
              <a:off x="6324270" y="2806784"/>
              <a:ext cx="246456" cy="246456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5" name="直接连接符 94"/>
          <p:cNvCxnSpPr/>
          <p:nvPr/>
        </p:nvCxnSpPr>
        <p:spPr>
          <a:xfrm>
            <a:off x="3707806" y="1621371"/>
            <a:ext cx="0" cy="20520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24"/>
          <p:cNvSpPr txBox="1"/>
          <p:nvPr/>
        </p:nvSpPr>
        <p:spPr>
          <a:xfrm>
            <a:off x="4419610" y="3178434"/>
            <a:ext cx="140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chemeClr val="accent1"/>
                </a:solidFill>
                <a:latin typeface="+mn-ea"/>
              </a:rPr>
              <a:t>学法分析</a:t>
            </a:r>
            <a:endParaRPr lang="zh-CN" altLang="en-US" sz="2000" dirty="0">
              <a:solidFill>
                <a:schemeClr val="accent1"/>
              </a:solidFill>
              <a:latin typeface="+mn-ea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3950938" y="3111882"/>
            <a:ext cx="461495" cy="523220"/>
            <a:chOff x="3521592" y="2627150"/>
            <a:chExt cx="461495" cy="523220"/>
          </a:xfrm>
        </p:grpSpPr>
        <p:sp>
          <p:nvSpPr>
            <p:cNvPr id="44" name="文本框 23"/>
            <p:cNvSpPr txBox="1"/>
            <p:nvPr/>
          </p:nvSpPr>
          <p:spPr>
            <a:xfrm>
              <a:off x="3521592" y="2627150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accent1"/>
                  </a:solidFill>
                  <a:latin typeface="+mn-ea"/>
                </a:rPr>
                <a:t>3</a:t>
              </a:r>
              <a:endParaRPr lang="zh-CN" altLang="en-US" sz="2800" dirty="0">
                <a:solidFill>
                  <a:schemeClr val="accent1"/>
                </a:solidFill>
                <a:latin typeface="+mn-ea"/>
              </a:endParaRPr>
            </a:p>
          </p:txBody>
        </p:sp>
        <p:cxnSp>
          <p:nvCxnSpPr>
            <p:cNvPr id="45" name="直接连接符 44"/>
            <p:cNvCxnSpPr/>
            <p:nvPr/>
          </p:nvCxnSpPr>
          <p:spPr>
            <a:xfrm flipH="1">
              <a:off x="3736631" y="2806784"/>
              <a:ext cx="246456" cy="246456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文本框 27"/>
          <p:cNvSpPr txBox="1"/>
          <p:nvPr/>
        </p:nvSpPr>
        <p:spPr>
          <a:xfrm>
            <a:off x="6639150" y="3203211"/>
            <a:ext cx="1417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chemeClr val="accent1"/>
                </a:solidFill>
                <a:latin typeface="+mn-ea"/>
              </a:rPr>
              <a:t>教学效果</a:t>
            </a:r>
            <a:endParaRPr lang="zh-CN" altLang="en-US" sz="2000" dirty="0">
              <a:solidFill>
                <a:schemeClr val="accent1"/>
              </a:solidFill>
              <a:latin typeface="+mn-ea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6140100" y="3122100"/>
            <a:ext cx="492829" cy="523220"/>
            <a:chOff x="6077897" y="2637368"/>
            <a:chExt cx="492829" cy="523220"/>
          </a:xfrm>
        </p:grpSpPr>
        <p:sp>
          <p:nvSpPr>
            <p:cNvPr id="48" name="文本框 26"/>
            <p:cNvSpPr txBox="1"/>
            <p:nvPr/>
          </p:nvSpPr>
          <p:spPr>
            <a:xfrm>
              <a:off x="6077897" y="2637368"/>
              <a:ext cx="3850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accent1"/>
                  </a:solidFill>
                  <a:latin typeface="+mn-ea"/>
                </a:rPr>
                <a:t>6</a:t>
              </a:r>
              <a:endParaRPr lang="zh-CN" altLang="en-US" sz="2800" dirty="0">
                <a:solidFill>
                  <a:schemeClr val="accent1"/>
                </a:solidFill>
                <a:latin typeface="+mn-ea"/>
              </a:endParaRPr>
            </a:p>
          </p:txBody>
        </p:sp>
        <p:cxnSp>
          <p:nvCxnSpPr>
            <p:cNvPr id="49" name="直接连接符 48"/>
            <p:cNvCxnSpPr/>
            <p:nvPr/>
          </p:nvCxnSpPr>
          <p:spPr>
            <a:xfrm flipH="1">
              <a:off x="6324270" y="2806784"/>
              <a:ext cx="246456" cy="246456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 advClick="0">
        <p15:prstTrans prst="curtains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96593" y="222272"/>
            <a:ext cx="202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布置作业</a:t>
            </a:r>
            <a:endParaRPr lang="zh-CN" altLang="en-US" sz="2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1032931" y="1505189"/>
            <a:ext cx="1673087" cy="1400975"/>
            <a:chOff x="1032931" y="1505189"/>
            <a:chExt cx="1673087" cy="1400975"/>
          </a:xfrm>
        </p:grpSpPr>
        <p:sp>
          <p:nvSpPr>
            <p:cNvPr id="3" name="MH_Other_1"/>
            <p:cNvSpPr/>
            <p:nvPr>
              <p:custDataLst>
                <p:tags r:id="rId1"/>
              </p:custDataLst>
            </p:nvPr>
          </p:nvSpPr>
          <p:spPr bwMode="auto">
            <a:xfrm>
              <a:off x="1032931" y="1505189"/>
              <a:ext cx="1651534" cy="1379422"/>
            </a:xfrm>
            <a:custGeom>
              <a:avLst/>
              <a:gdLst>
                <a:gd name="T0" fmla="*/ 191907 w 1946275"/>
                <a:gd name="T1" fmla="*/ 1457871 h 1625601"/>
                <a:gd name="T2" fmla="*/ 469563 w 1946275"/>
                <a:gd name="T3" fmla="*/ 1465183 h 1625601"/>
                <a:gd name="T4" fmla="*/ 15058 w 1946275"/>
                <a:gd name="T5" fmla="*/ 1387812 h 1625601"/>
                <a:gd name="T6" fmla="*/ 173883 w 1946275"/>
                <a:gd name="T7" fmla="*/ 916385 h 1625601"/>
                <a:gd name="T8" fmla="*/ 1845108 w 1946275"/>
                <a:gd name="T9" fmla="*/ 860670 h 1625601"/>
                <a:gd name="T10" fmla="*/ 87526 w 1946275"/>
                <a:gd name="T11" fmla="*/ 789985 h 1625601"/>
                <a:gd name="T12" fmla="*/ 496943 w 1946275"/>
                <a:gd name="T13" fmla="*/ 749914 h 1625601"/>
                <a:gd name="T14" fmla="*/ 36810 w 1946275"/>
                <a:gd name="T15" fmla="*/ 916385 h 1625601"/>
                <a:gd name="T16" fmla="*/ 173606 w 1946275"/>
                <a:gd name="T17" fmla="*/ 919957 h 1625601"/>
                <a:gd name="T18" fmla="*/ 196197 w 1946275"/>
                <a:gd name="T19" fmla="*/ 927101 h 1625601"/>
                <a:gd name="T20" fmla="*/ 25511 w 1946275"/>
                <a:gd name="T21" fmla="*/ 1199993 h 1625601"/>
                <a:gd name="T22" fmla="*/ 188045 w 1946275"/>
                <a:gd name="T23" fmla="*/ 1285522 h 1625601"/>
                <a:gd name="T24" fmla="*/ 165531 w 1946275"/>
                <a:gd name="T25" fmla="*/ 1297164 h 1625601"/>
                <a:gd name="T26" fmla="*/ 22174 w 1946275"/>
                <a:gd name="T27" fmla="*/ 1293294 h 1625601"/>
                <a:gd name="T28" fmla="*/ 266902 w 1946275"/>
                <a:gd name="T29" fmla="*/ 1451610 h 1625601"/>
                <a:gd name="T30" fmla="*/ 25181 w 1946275"/>
                <a:gd name="T31" fmla="*/ 1456015 h 1625601"/>
                <a:gd name="T32" fmla="*/ 97879 w 1946275"/>
                <a:gd name="T33" fmla="*/ 1587857 h 1625601"/>
                <a:gd name="T34" fmla="*/ 1065351 w 1946275"/>
                <a:gd name="T35" fmla="*/ 1582979 h 1625601"/>
                <a:gd name="T36" fmla="*/ 1796181 w 1946275"/>
                <a:gd name="T37" fmla="*/ 1601814 h 1625601"/>
                <a:gd name="T38" fmla="*/ 1660524 w 1946275"/>
                <a:gd name="T39" fmla="*/ 1531303 h 1625601"/>
                <a:gd name="T40" fmla="*/ 1705768 w 1946275"/>
                <a:gd name="T41" fmla="*/ 1519873 h 1625601"/>
                <a:gd name="T42" fmla="*/ 1920497 w 1946275"/>
                <a:gd name="T43" fmla="*/ 1387090 h 1625601"/>
                <a:gd name="T44" fmla="*/ 1855623 w 1946275"/>
                <a:gd name="T45" fmla="*/ 1074420 h 1625601"/>
                <a:gd name="T46" fmla="*/ 1921262 w 1946275"/>
                <a:gd name="T47" fmla="*/ 1060588 h 1625601"/>
                <a:gd name="T48" fmla="*/ 1928695 w 1946275"/>
                <a:gd name="T49" fmla="*/ 885826 h 1625601"/>
                <a:gd name="T50" fmla="*/ 1757675 w 1946275"/>
                <a:gd name="T51" fmla="*/ 863204 h 1625601"/>
                <a:gd name="T52" fmla="*/ 1851611 w 1946275"/>
                <a:gd name="T53" fmla="*/ 861319 h 1625601"/>
                <a:gd name="T54" fmla="*/ 1870984 w 1946275"/>
                <a:gd name="T55" fmla="*/ 791452 h 1625601"/>
                <a:gd name="T56" fmla="*/ 481354 w 1946275"/>
                <a:gd name="T57" fmla="*/ 557472 h 1625601"/>
                <a:gd name="T58" fmla="*/ 880878 w 1946275"/>
                <a:gd name="T59" fmla="*/ 237110 h 1625601"/>
                <a:gd name="T60" fmla="*/ 571812 w 1946275"/>
                <a:gd name="T61" fmla="*/ 504707 h 1625601"/>
                <a:gd name="T62" fmla="*/ 324814 w 1946275"/>
                <a:gd name="T63" fmla="*/ 722489 h 1625601"/>
                <a:gd name="T64" fmla="*/ 1633536 w 1946275"/>
                <a:gd name="T65" fmla="*/ 731838 h 1625601"/>
                <a:gd name="T66" fmla="*/ 1594095 w 1946275"/>
                <a:gd name="T67" fmla="*/ 654071 h 1625601"/>
                <a:gd name="T68" fmla="*/ 1203100 w 1946275"/>
                <a:gd name="T69" fmla="*/ 268599 h 1625601"/>
                <a:gd name="T70" fmla="*/ 1121958 w 1946275"/>
                <a:gd name="T71" fmla="*/ 206877 h 1625601"/>
                <a:gd name="T72" fmla="*/ 1101944 w 1946275"/>
                <a:gd name="T73" fmla="*/ 222017 h 1625601"/>
                <a:gd name="T74" fmla="*/ 1050119 w 1946275"/>
                <a:gd name="T75" fmla="*/ 241300 h 1625601"/>
                <a:gd name="T76" fmla="*/ 947737 w 1946275"/>
                <a:gd name="T77" fmla="*/ 218614 h 1625601"/>
                <a:gd name="T78" fmla="*/ 990116 w 1946275"/>
                <a:gd name="T79" fmla="*/ 18851 h 1625601"/>
                <a:gd name="T80" fmla="*/ 915113 w 1946275"/>
                <a:gd name="T81" fmla="*/ 135731 h 1625601"/>
                <a:gd name="T82" fmla="*/ 1050119 w 1946275"/>
                <a:gd name="T83" fmla="*/ 226219 h 1625601"/>
                <a:gd name="T84" fmla="*/ 1140124 w 1946275"/>
                <a:gd name="T85" fmla="*/ 158353 h 1625601"/>
                <a:gd name="T86" fmla="*/ 1102622 w 1946275"/>
                <a:gd name="T87" fmla="*/ 33933 h 1625601"/>
                <a:gd name="T88" fmla="*/ 1001367 w 1946275"/>
                <a:gd name="T89" fmla="*/ 0 h 1625601"/>
                <a:gd name="T90" fmla="*/ 1057620 w 1946275"/>
                <a:gd name="T91" fmla="*/ 3770 h 1625601"/>
                <a:gd name="T92" fmla="*/ 1158875 w 1946275"/>
                <a:gd name="T93" fmla="*/ 116523 h 1625601"/>
                <a:gd name="T94" fmla="*/ 1150906 w 1946275"/>
                <a:gd name="T95" fmla="*/ 176733 h 1625601"/>
                <a:gd name="T96" fmla="*/ 1303963 w 1946275"/>
                <a:gd name="T97" fmla="*/ 336937 h 1625601"/>
                <a:gd name="T98" fmla="*/ 1596594 w 1946275"/>
                <a:gd name="T99" fmla="*/ 629079 h 1625601"/>
                <a:gd name="T100" fmla="*/ 1829574 w 1946275"/>
                <a:gd name="T101" fmla="*/ 761256 h 1625601"/>
                <a:gd name="T102" fmla="*/ 1938746 w 1946275"/>
                <a:gd name="T103" fmla="*/ 1357617 h 1625601"/>
                <a:gd name="T104" fmla="*/ 1924447 w 1946275"/>
                <a:gd name="T105" fmla="*/ 1535113 h 1625601"/>
                <a:gd name="T106" fmla="*/ 1050311 w 1946275"/>
                <a:gd name="T107" fmla="*/ 1602955 h 1625601"/>
                <a:gd name="T108" fmla="*/ 15058 w 1946275"/>
                <a:gd name="T109" fmla="*/ 1542564 h 1625601"/>
                <a:gd name="T110" fmla="*/ 33881 w 1946275"/>
                <a:gd name="T111" fmla="*/ 832971 h 1625601"/>
                <a:gd name="T112" fmla="*/ 402341 w 1946275"/>
                <a:gd name="T113" fmla="*/ 628030 h 1625601"/>
                <a:gd name="T114" fmla="*/ 646109 w 1946275"/>
                <a:gd name="T115" fmla="*/ 412941 h 1625601"/>
                <a:gd name="T116" fmla="*/ 911804 w 1946275"/>
                <a:gd name="T117" fmla="*/ 176495 h 1625601"/>
                <a:gd name="T118" fmla="*/ 937614 w 1946275"/>
                <a:gd name="T119" fmla="*/ 33933 h 1625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946275" h="1625601">
                  <a:moveTo>
                    <a:pt x="481437" y="1465536"/>
                  </a:moveTo>
                  <a:lnTo>
                    <a:pt x="487586" y="1465719"/>
                  </a:lnTo>
                  <a:cubicBezTo>
                    <a:pt x="494896" y="1465957"/>
                    <a:pt x="493351" y="1465957"/>
                    <a:pt x="486307" y="1465719"/>
                  </a:cubicBezTo>
                  <a:lnTo>
                    <a:pt x="481437" y="1465536"/>
                  </a:lnTo>
                  <a:close/>
                  <a:moveTo>
                    <a:pt x="191907" y="1457871"/>
                  </a:moveTo>
                  <a:lnTo>
                    <a:pt x="247607" y="1459230"/>
                  </a:lnTo>
                  <a:cubicBezTo>
                    <a:pt x="322435" y="1461135"/>
                    <a:pt x="396793" y="1463040"/>
                    <a:pt x="428795" y="1463040"/>
                  </a:cubicBezTo>
                  <a:cubicBezTo>
                    <a:pt x="444796" y="1463993"/>
                    <a:pt x="460327" y="1464707"/>
                    <a:pt x="472034" y="1465183"/>
                  </a:cubicBezTo>
                  <a:lnTo>
                    <a:pt x="481437" y="1465536"/>
                  </a:lnTo>
                  <a:lnTo>
                    <a:pt x="469563" y="1465183"/>
                  </a:lnTo>
                  <a:cubicBezTo>
                    <a:pt x="452562" y="1464707"/>
                    <a:pt x="425031" y="1463993"/>
                    <a:pt x="383616" y="1463040"/>
                  </a:cubicBezTo>
                  <a:cubicBezTo>
                    <a:pt x="217958" y="1459230"/>
                    <a:pt x="440090" y="1466850"/>
                    <a:pt x="225488" y="1459230"/>
                  </a:cubicBezTo>
                  <a:lnTo>
                    <a:pt x="191907" y="1457871"/>
                  </a:lnTo>
                  <a:close/>
                  <a:moveTo>
                    <a:pt x="15280" y="1374175"/>
                  </a:moveTo>
                  <a:lnTo>
                    <a:pt x="15058" y="1387812"/>
                  </a:lnTo>
                  <a:lnTo>
                    <a:pt x="15334" y="1396572"/>
                  </a:lnTo>
                  <a:lnTo>
                    <a:pt x="15280" y="1374175"/>
                  </a:lnTo>
                  <a:close/>
                  <a:moveTo>
                    <a:pt x="182607" y="914934"/>
                  </a:moveTo>
                  <a:cubicBezTo>
                    <a:pt x="183255" y="915046"/>
                    <a:pt x="182078" y="915492"/>
                    <a:pt x="177371" y="916385"/>
                  </a:cubicBezTo>
                  <a:lnTo>
                    <a:pt x="173883" y="916385"/>
                  </a:lnTo>
                  <a:lnTo>
                    <a:pt x="176901" y="915492"/>
                  </a:lnTo>
                  <a:cubicBezTo>
                    <a:pt x="179489" y="915046"/>
                    <a:pt x="181960" y="914822"/>
                    <a:pt x="182607" y="914934"/>
                  </a:cubicBezTo>
                  <a:close/>
                  <a:moveTo>
                    <a:pt x="1830701" y="858668"/>
                  </a:moveTo>
                  <a:cubicBezTo>
                    <a:pt x="1832316" y="858727"/>
                    <a:pt x="1835561" y="858962"/>
                    <a:pt x="1840754" y="859434"/>
                  </a:cubicBezTo>
                  <a:lnTo>
                    <a:pt x="1845108" y="860670"/>
                  </a:lnTo>
                  <a:lnTo>
                    <a:pt x="1838032" y="859964"/>
                  </a:lnTo>
                  <a:cubicBezTo>
                    <a:pt x="1830760" y="859139"/>
                    <a:pt x="1827470" y="858550"/>
                    <a:pt x="1830701" y="858668"/>
                  </a:cubicBezTo>
                  <a:close/>
                  <a:moveTo>
                    <a:pt x="101185" y="780313"/>
                  </a:moveTo>
                  <a:lnTo>
                    <a:pt x="93644" y="784375"/>
                  </a:lnTo>
                  <a:lnTo>
                    <a:pt x="87526" y="789985"/>
                  </a:lnTo>
                  <a:lnTo>
                    <a:pt x="101185" y="780313"/>
                  </a:lnTo>
                  <a:close/>
                  <a:moveTo>
                    <a:pt x="1202371" y="731945"/>
                  </a:moveTo>
                  <a:lnTo>
                    <a:pt x="1190955" y="732938"/>
                  </a:lnTo>
                  <a:cubicBezTo>
                    <a:pt x="1133591" y="737654"/>
                    <a:pt x="1061181" y="742369"/>
                    <a:pt x="1000995" y="742369"/>
                  </a:cubicBezTo>
                  <a:cubicBezTo>
                    <a:pt x="876863" y="742369"/>
                    <a:pt x="609791" y="746141"/>
                    <a:pt x="496943" y="749914"/>
                  </a:cubicBezTo>
                  <a:cubicBezTo>
                    <a:pt x="459327" y="749914"/>
                    <a:pt x="417950" y="749914"/>
                    <a:pt x="380334" y="749914"/>
                  </a:cubicBezTo>
                  <a:cubicBezTo>
                    <a:pt x="308864" y="749914"/>
                    <a:pt x="241155" y="749914"/>
                    <a:pt x="196016" y="757458"/>
                  </a:cubicBezTo>
                  <a:cubicBezTo>
                    <a:pt x="162162" y="765003"/>
                    <a:pt x="83169" y="791409"/>
                    <a:pt x="53076" y="847993"/>
                  </a:cubicBezTo>
                  <a:cubicBezTo>
                    <a:pt x="45553" y="863082"/>
                    <a:pt x="40851" y="881000"/>
                    <a:pt x="37912" y="900864"/>
                  </a:cubicBezTo>
                  <a:lnTo>
                    <a:pt x="36810" y="916385"/>
                  </a:lnTo>
                  <a:lnTo>
                    <a:pt x="87006" y="916385"/>
                  </a:lnTo>
                  <a:cubicBezTo>
                    <a:pt x="109597" y="916385"/>
                    <a:pt x="127482" y="916385"/>
                    <a:pt x="142072" y="916385"/>
                  </a:cubicBezTo>
                  <a:lnTo>
                    <a:pt x="173883" y="916385"/>
                  </a:lnTo>
                  <a:lnTo>
                    <a:pt x="170488" y="917390"/>
                  </a:lnTo>
                  <a:cubicBezTo>
                    <a:pt x="169370" y="918171"/>
                    <a:pt x="169841" y="919064"/>
                    <a:pt x="173606" y="919957"/>
                  </a:cubicBezTo>
                  <a:cubicBezTo>
                    <a:pt x="192432" y="919957"/>
                    <a:pt x="233850" y="923529"/>
                    <a:pt x="248911" y="923529"/>
                  </a:cubicBezTo>
                  <a:cubicBezTo>
                    <a:pt x="263972" y="923529"/>
                    <a:pt x="222554" y="923529"/>
                    <a:pt x="263972" y="927101"/>
                  </a:cubicBezTo>
                  <a:lnTo>
                    <a:pt x="211258" y="927101"/>
                  </a:lnTo>
                  <a:lnTo>
                    <a:pt x="200139" y="927101"/>
                  </a:lnTo>
                  <a:lnTo>
                    <a:pt x="196197" y="927101"/>
                  </a:lnTo>
                  <a:cubicBezTo>
                    <a:pt x="181372" y="927101"/>
                    <a:pt x="116278" y="924025"/>
                    <a:pt x="66893" y="923929"/>
                  </a:cubicBezTo>
                  <a:lnTo>
                    <a:pt x="36215" y="924754"/>
                  </a:lnTo>
                  <a:lnTo>
                    <a:pt x="33328" y="965405"/>
                  </a:lnTo>
                  <a:cubicBezTo>
                    <a:pt x="32387" y="1011144"/>
                    <a:pt x="34268" y="1061126"/>
                    <a:pt x="30507" y="1108280"/>
                  </a:cubicBezTo>
                  <a:cubicBezTo>
                    <a:pt x="28626" y="1132800"/>
                    <a:pt x="26980" y="1164864"/>
                    <a:pt x="25511" y="1199993"/>
                  </a:cubicBezTo>
                  <a:lnTo>
                    <a:pt x="23007" y="1270000"/>
                  </a:lnTo>
                  <a:lnTo>
                    <a:pt x="28574" y="1270000"/>
                  </a:lnTo>
                  <a:cubicBezTo>
                    <a:pt x="41706" y="1270000"/>
                    <a:pt x="60468" y="1270000"/>
                    <a:pt x="82981" y="1270000"/>
                  </a:cubicBezTo>
                  <a:cubicBezTo>
                    <a:pt x="131761" y="1270000"/>
                    <a:pt x="45459" y="1277761"/>
                    <a:pt x="90486" y="1281642"/>
                  </a:cubicBezTo>
                  <a:cubicBezTo>
                    <a:pt x="135513" y="1285522"/>
                    <a:pt x="173036" y="1281642"/>
                    <a:pt x="188045" y="1285522"/>
                  </a:cubicBezTo>
                  <a:cubicBezTo>
                    <a:pt x="203054" y="1293283"/>
                    <a:pt x="116752" y="1281642"/>
                    <a:pt x="188045" y="1293283"/>
                  </a:cubicBezTo>
                  <a:cubicBezTo>
                    <a:pt x="238701" y="1302015"/>
                    <a:pt x="177492" y="1299832"/>
                    <a:pt x="161134" y="1298195"/>
                  </a:cubicBezTo>
                  <a:lnTo>
                    <a:pt x="164157" y="1297486"/>
                  </a:lnTo>
                  <a:lnTo>
                    <a:pt x="167759" y="1297710"/>
                  </a:lnTo>
                  <a:cubicBezTo>
                    <a:pt x="174678" y="1298134"/>
                    <a:pt x="175850" y="1298134"/>
                    <a:pt x="165531" y="1297164"/>
                  </a:cubicBezTo>
                  <a:lnTo>
                    <a:pt x="164157" y="1297486"/>
                  </a:lnTo>
                  <a:lnTo>
                    <a:pt x="135513" y="1295709"/>
                  </a:lnTo>
                  <a:cubicBezTo>
                    <a:pt x="110185" y="1294254"/>
                    <a:pt x="84857" y="1293284"/>
                    <a:pt x="105495" y="1297164"/>
                  </a:cubicBezTo>
                  <a:cubicBezTo>
                    <a:pt x="136451" y="1302985"/>
                    <a:pt x="97756" y="1295709"/>
                    <a:pt x="55895" y="1293344"/>
                  </a:cubicBezTo>
                  <a:lnTo>
                    <a:pt x="22174" y="1293294"/>
                  </a:lnTo>
                  <a:lnTo>
                    <a:pt x="21573" y="1310097"/>
                  </a:lnTo>
                  <a:cubicBezTo>
                    <a:pt x="20397" y="1346876"/>
                    <a:pt x="19339" y="1382242"/>
                    <a:pt x="18340" y="1411712"/>
                  </a:cubicBezTo>
                  <a:lnTo>
                    <a:pt x="16995" y="1447805"/>
                  </a:lnTo>
                  <a:lnTo>
                    <a:pt x="20343" y="1447808"/>
                  </a:lnTo>
                  <a:cubicBezTo>
                    <a:pt x="62654" y="1447860"/>
                    <a:pt x="233959" y="1448276"/>
                    <a:pt x="266902" y="1451610"/>
                  </a:cubicBezTo>
                  <a:cubicBezTo>
                    <a:pt x="299846" y="1454944"/>
                    <a:pt x="79125" y="1452444"/>
                    <a:pt x="167197" y="1456871"/>
                  </a:cubicBezTo>
                  <a:lnTo>
                    <a:pt x="191907" y="1457871"/>
                  </a:lnTo>
                  <a:lnTo>
                    <a:pt x="140247" y="1456611"/>
                  </a:lnTo>
                  <a:cubicBezTo>
                    <a:pt x="107833" y="1455896"/>
                    <a:pt x="80537" y="1455420"/>
                    <a:pt x="63595" y="1455420"/>
                  </a:cubicBezTo>
                  <a:cubicBezTo>
                    <a:pt x="45711" y="1455420"/>
                    <a:pt x="33475" y="1455658"/>
                    <a:pt x="25181" y="1456015"/>
                  </a:cubicBezTo>
                  <a:lnTo>
                    <a:pt x="17229" y="1456721"/>
                  </a:lnTo>
                  <a:lnTo>
                    <a:pt x="17882" y="1477455"/>
                  </a:lnTo>
                  <a:cubicBezTo>
                    <a:pt x="19764" y="1502932"/>
                    <a:pt x="22588" y="1523692"/>
                    <a:pt x="26352" y="1538789"/>
                  </a:cubicBezTo>
                  <a:cubicBezTo>
                    <a:pt x="30117" y="1550113"/>
                    <a:pt x="37646" y="1561436"/>
                    <a:pt x="48939" y="1568985"/>
                  </a:cubicBezTo>
                  <a:cubicBezTo>
                    <a:pt x="60233" y="1576534"/>
                    <a:pt x="75291" y="1584082"/>
                    <a:pt x="97879" y="1587857"/>
                  </a:cubicBezTo>
                  <a:cubicBezTo>
                    <a:pt x="143053" y="1599180"/>
                    <a:pt x="210815" y="1602955"/>
                    <a:pt x="319987" y="1602955"/>
                  </a:cubicBezTo>
                  <a:cubicBezTo>
                    <a:pt x="376456" y="1602955"/>
                    <a:pt x="443277" y="1602011"/>
                    <a:pt x="521862" y="1600124"/>
                  </a:cubicBezTo>
                  <a:lnTo>
                    <a:pt x="555677" y="1599181"/>
                  </a:lnTo>
                  <a:lnTo>
                    <a:pt x="620458" y="1594516"/>
                  </a:lnTo>
                  <a:cubicBezTo>
                    <a:pt x="843265" y="1580095"/>
                    <a:pt x="973055" y="1582979"/>
                    <a:pt x="1065351" y="1582979"/>
                  </a:cubicBezTo>
                  <a:cubicBezTo>
                    <a:pt x="1110557" y="1582979"/>
                    <a:pt x="1148229" y="1582979"/>
                    <a:pt x="1178366" y="1582979"/>
                  </a:cubicBezTo>
                  <a:cubicBezTo>
                    <a:pt x="1238641" y="1579212"/>
                    <a:pt x="1306449" y="1582979"/>
                    <a:pt x="1366724" y="1590513"/>
                  </a:cubicBezTo>
                  <a:cubicBezTo>
                    <a:pt x="1426999" y="1594280"/>
                    <a:pt x="1479739" y="1601814"/>
                    <a:pt x="1509876" y="1598047"/>
                  </a:cubicBezTo>
                  <a:cubicBezTo>
                    <a:pt x="1543781" y="1594280"/>
                    <a:pt x="1588987" y="1598047"/>
                    <a:pt x="1637960" y="1601814"/>
                  </a:cubicBezTo>
                  <a:cubicBezTo>
                    <a:pt x="1698235" y="1605581"/>
                    <a:pt x="1758509" y="1609349"/>
                    <a:pt x="1796181" y="1601814"/>
                  </a:cubicBezTo>
                  <a:cubicBezTo>
                    <a:pt x="1847037" y="1590513"/>
                    <a:pt x="1883061" y="1581331"/>
                    <a:pt x="1901073" y="1544072"/>
                  </a:cubicBezTo>
                  <a:lnTo>
                    <a:pt x="1903834" y="1532986"/>
                  </a:lnTo>
                  <a:lnTo>
                    <a:pt x="1877730" y="1530291"/>
                  </a:lnTo>
                  <a:cubicBezTo>
                    <a:pt x="1811809" y="1528684"/>
                    <a:pt x="1702941" y="1535113"/>
                    <a:pt x="1683146" y="1535113"/>
                  </a:cubicBezTo>
                  <a:cubicBezTo>
                    <a:pt x="1656754" y="1535113"/>
                    <a:pt x="1720849" y="1531303"/>
                    <a:pt x="1660524" y="1531303"/>
                  </a:cubicBezTo>
                  <a:cubicBezTo>
                    <a:pt x="1603969" y="1531303"/>
                    <a:pt x="1539874" y="1535113"/>
                    <a:pt x="1592658" y="1531303"/>
                  </a:cubicBezTo>
                  <a:cubicBezTo>
                    <a:pt x="1645443" y="1527493"/>
                    <a:pt x="1592658" y="1527493"/>
                    <a:pt x="1611510" y="1527493"/>
                  </a:cubicBezTo>
                  <a:cubicBezTo>
                    <a:pt x="1626592" y="1527493"/>
                    <a:pt x="1686917" y="1523683"/>
                    <a:pt x="1709539" y="1523683"/>
                  </a:cubicBezTo>
                  <a:cubicBezTo>
                    <a:pt x="1726505" y="1523683"/>
                    <a:pt x="1703176" y="1519397"/>
                    <a:pt x="1699995" y="1518861"/>
                  </a:cubicBezTo>
                  <a:cubicBezTo>
                    <a:pt x="1698935" y="1518683"/>
                    <a:pt x="1700113" y="1518921"/>
                    <a:pt x="1705768" y="1519873"/>
                  </a:cubicBezTo>
                  <a:cubicBezTo>
                    <a:pt x="1728390" y="1519873"/>
                    <a:pt x="1762323" y="1519873"/>
                    <a:pt x="1822648" y="1519873"/>
                  </a:cubicBezTo>
                  <a:cubicBezTo>
                    <a:pt x="1852811" y="1519873"/>
                    <a:pt x="1880146" y="1519873"/>
                    <a:pt x="1899940" y="1519873"/>
                  </a:cubicBezTo>
                  <a:lnTo>
                    <a:pt x="1907100" y="1519873"/>
                  </a:lnTo>
                  <a:lnTo>
                    <a:pt x="1912963" y="1496336"/>
                  </a:lnTo>
                  <a:cubicBezTo>
                    <a:pt x="1916730" y="1436062"/>
                    <a:pt x="1924264" y="1451130"/>
                    <a:pt x="1920497" y="1387090"/>
                  </a:cubicBezTo>
                  <a:cubicBezTo>
                    <a:pt x="1920497" y="1319282"/>
                    <a:pt x="1912963" y="1187434"/>
                    <a:pt x="1916730" y="1119626"/>
                  </a:cubicBezTo>
                  <a:lnTo>
                    <a:pt x="1919333" y="1085717"/>
                  </a:lnTo>
                  <a:lnTo>
                    <a:pt x="1893394" y="1085374"/>
                  </a:lnTo>
                  <a:cubicBezTo>
                    <a:pt x="1869787" y="1084898"/>
                    <a:pt x="1844291" y="1083945"/>
                    <a:pt x="1836737" y="1082040"/>
                  </a:cubicBezTo>
                  <a:cubicBezTo>
                    <a:pt x="1821628" y="1074420"/>
                    <a:pt x="1938720" y="1082040"/>
                    <a:pt x="1855623" y="1074420"/>
                  </a:cubicBezTo>
                  <a:cubicBezTo>
                    <a:pt x="1768748" y="1066800"/>
                    <a:pt x="1855623" y="1074420"/>
                    <a:pt x="1791411" y="1070610"/>
                  </a:cubicBezTo>
                  <a:cubicBezTo>
                    <a:pt x="1727199" y="1066800"/>
                    <a:pt x="1749862" y="1066800"/>
                    <a:pt x="1772525" y="1066800"/>
                  </a:cubicBezTo>
                  <a:cubicBezTo>
                    <a:pt x="1798965" y="1066800"/>
                    <a:pt x="1889617" y="1074420"/>
                    <a:pt x="1919834" y="1078230"/>
                  </a:cubicBezTo>
                  <a:lnTo>
                    <a:pt x="1919909" y="1078224"/>
                  </a:lnTo>
                  <a:lnTo>
                    <a:pt x="1921262" y="1060588"/>
                  </a:lnTo>
                  <a:cubicBezTo>
                    <a:pt x="1922719" y="1045093"/>
                    <a:pt x="1924342" y="1029499"/>
                    <a:pt x="1925956" y="1014823"/>
                  </a:cubicBezTo>
                  <a:lnTo>
                    <a:pt x="1930315" y="977039"/>
                  </a:lnTo>
                  <a:lnTo>
                    <a:pt x="1931217" y="938655"/>
                  </a:lnTo>
                  <a:cubicBezTo>
                    <a:pt x="1931217" y="919783"/>
                    <a:pt x="1930276" y="902798"/>
                    <a:pt x="1928864" y="887228"/>
                  </a:cubicBezTo>
                  <a:lnTo>
                    <a:pt x="1928695" y="885826"/>
                  </a:lnTo>
                  <a:lnTo>
                    <a:pt x="1914393" y="885826"/>
                  </a:lnTo>
                  <a:cubicBezTo>
                    <a:pt x="1901176" y="885826"/>
                    <a:pt x="1882294" y="885826"/>
                    <a:pt x="1859636" y="885826"/>
                  </a:cubicBezTo>
                  <a:cubicBezTo>
                    <a:pt x="1814320" y="885826"/>
                    <a:pt x="1901175" y="878285"/>
                    <a:pt x="1855859" y="874515"/>
                  </a:cubicBezTo>
                  <a:cubicBezTo>
                    <a:pt x="1806767" y="874515"/>
                    <a:pt x="1772780" y="874515"/>
                    <a:pt x="1757675" y="870745"/>
                  </a:cubicBezTo>
                  <a:cubicBezTo>
                    <a:pt x="1742569" y="866974"/>
                    <a:pt x="1829425" y="874515"/>
                    <a:pt x="1757675" y="863204"/>
                  </a:cubicBezTo>
                  <a:cubicBezTo>
                    <a:pt x="1721800" y="859434"/>
                    <a:pt x="1737849" y="858491"/>
                    <a:pt x="1757675" y="858491"/>
                  </a:cubicBezTo>
                  <a:cubicBezTo>
                    <a:pt x="1777500" y="858491"/>
                    <a:pt x="1801103" y="859434"/>
                    <a:pt x="1780333" y="859434"/>
                  </a:cubicBezTo>
                  <a:cubicBezTo>
                    <a:pt x="1743985" y="859434"/>
                    <a:pt x="1849310" y="865207"/>
                    <a:pt x="1848380" y="861599"/>
                  </a:cubicBezTo>
                  <a:lnTo>
                    <a:pt x="1845108" y="860670"/>
                  </a:lnTo>
                  <a:lnTo>
                    <a:pt x="1851611" y="861319"/>
                  </a:lnTo>
                  <a:cubicBezTo>
                    <a:pt x="1862232" y="862262"/>
                    <a:pt x="1875567" y="863204"/>
                    <a:pt x="1889080" y="863675"/>
                  </a:cubicBezTo>
                  <a:lnTo>
                    <a:pt x="1925970" y="863224"/>
                  </a:lnTo>
                  <a:lnTo>
                    <a:pt x="1923688" y="844294"/>
                  </a:lnTo>
                  <a:cubicBezTo>
                    <a:pt x="1923688" y="832971"/>
                    <a:pt x="1916159" y="825422"/>
                    <a:pt x="1908630" y="817873"/>
                  </a:cubicBezTo>
                  <a:cubicBezTo>
                    <a:pt x="1901101" y="806549"/>
                    <a:pt x="1889807" y="799001"/>
                    <a:pt x="1870984" y="791452"/>
                  </a:cubicBezTo>
                  <a:cubicBezTo>
                    <a:pt x="1837103" y="776354"/>
                    <a:pt x="1788164" y="765031"/>
                    <a:pt x="1716637" y="757482"/>
                  </a:cubicBezTo>
                  <a:cubicBezTo>
                    <a:pt x="1609347" y="743328"/>
                    <a:pt x="1459707" y="735543"/>
                    <a:pt x="1258185" y="732536"/>
                  </a:cubicBezTo>
                  <a:lnTo>
                    <a:pt x="1202371" y="731945"/>
                  </a:lnTo>
                  <a:close/>
                  <a:moveTo>
                    <a:pt x="484353" y="555667"/>
                  </a:moveTo>
                  <a:lnTo>
                    <a:pt x="481354" y="557472"/>
                  </a:lnTo>
                  <a:lnTo>
                    <a:pt x="475083" y="563846"/>
                  </a:lnTo>
                  <a:lnTo>
                    <a:pt x="484353" y="555667"/>
                  </a:lnTo>
                  <a:close/>
                  <a:moveTo>
                    <a:pt x="920312" y="191891"/>
                  </a:moveTo>
                  <a:lnTo>
                    <a:pt x="895454" y="213713"/>
                  </a:lnTo>
                  <a:lnTo>
                    <a:pt x="880878" y="237110"/>
                  </a:lnTo>
                  <a:cubicBezTo>
                    <a:pt x="869571" y="255955"/>
                    <a:pt x="846956" y="274800"/>
                    <a:pt x="820573" y="289876"/>
                  </a:cubicBezTo>
                  <a:lnTo>
                    <a:pt x="774815" y="319617"/>
                  </a:lnTo>
                  <a:lnTo>
                    <a:pt x="653303" y="426288"/>
                  </a:lnTo>
                  <a:lnTo>
                    <a:pt x="643425" y="440634"/>
                  </a:lnTo>
                  <a:cubicBezTo>
                    <a:pt x="628348" y="467017"/>
                    <a:pt x="601965" y="485862"/>
                    <a:pt x="571812" y="504707"/>
                  </a:cubicBezTo>
                  <a:lnTo>
                    <a:pt x="549774" y="517173"/>
                  </a:lnTo>
                  <a:lnTo>
                    <a:pt x="415727" y="634848"/>
                  </a:lnTo>
                  <a:lnTo>
                    <a:pt x="398433" y="659234"/>
                  </a:lnTo>
                  <a:cubicBezTo>
                    <a:pt x="383357" y="681848"/>
                    <a:pt x="362627" y="698809"/>
                    <a:pt x="345666" y="710116"/>
                  </a:cubicBezTo>
                  <a:lnTo>
                    <a:pt x="324814" y="722489"/>
                  </a:lnTo>
                  <a:lnTo>
                    <a:pt x="468334" y="720740"/>
                  </a:lnTo>
                  <a:cubicBezTo>
                    <a:pt x="686090" y="718086"/>
                    <a:pt x="875259" y="715963"/>
                    <a:pt x="1039017" y="715963"/>
                  </a:cubicBezTo>
                  <a:cubicBezTo>
                    <a:pt x="1233127" y="715963"/>
                    <a:pt x="1390841" y="718451"/>
                    <a:pt x="1516813" y="724593"/>
                  </a:cubicBezTo>
                  <a:lnTo>
                    <a:pt x="1629894" y="731838"/>
                  </a:lnTo>
                  <a:lnTo>
                    <a:pt x="1633536" y="731838"/>
                  </a:lnTo>
                  <a:lnTo>
                    <a:pt x="1635618" y="732324"/>
                  </a:lnTo>
                  <a:lnTo>
                    <a:pt x="1667118" y="735498"/>
                  </a:lnTo>
                  <a:lnTo>
                    <a:pt x="1658225" y="729607"/>
                  </a:lnTo>
                  <a:cubicBezTo>
                    <a:pt x="1649286" y="722527"/>
                    <a:pt x="1639877" y="714032"/>
                    <a:pt x="1630467" y="704593"/>
                  </a:cubicBezTo>
                  <a:lnTo>
                    <a:pt x="1594095" y="654071"/>
                  </a:lnTo>
                  <a:lnTo>
                    <a:pt x="1458600" y="520490"/>
                  </a:lnTo>
                  <a:lnTo>
                    <a:pt x="1446044" y="512033"/>
                  </a:lnTo>
                  <a:cubicBezTo>
                    <a:pt x="1412170" y="489379"/>
                    <a:pt x="1363242" y="459174"/>
                    <a:pt x="1318077" y="387436"/>
                  </a:cubicBezTo>
                  <a:lnTo>
                    <a:pt x="1309221" y="373221"/>
                  </a:lnTo>
                  <a:lnTo>
                    <a:pt x="1203100" y="268599"/>
                  </a:lnTo>
                  <a:lnTo>
                    <a:pt x="1165175" y="242073"/>
                  </a:lnTo>
                  <a:lnTo>
                    <a:pt x="1128373" y="201503"/>
                  </a:lnTo>
                  <a:lnTo>
                    <a:pt x="1127479" y="202252"/>
                  </a:lnTo>
                  <a:lnTo>
                    <a:pt x="1128713" y="203490"/>
                  </a:lnTo>
                  <a:lnTo>
                    <a:pt x="1121958" y="206877"/>
                  </a:lnTo>
                  <a:lnTo>
                    <a:pt x="1121373" y="207367"/>
                  </a:lnTo>
                  <a:lnTo>
                    <a:pt x="1120178" y="208269"/>
                  </a:lnTo>
                  <a:lnTo>
                    <a:pt x="1117402" y="211052"/>
                  </a:lnTo>
                  <a:lnTo>
                    <a:pt x="1117009" y="210658"/>
                  </a:lnTo>
                  <a:lnTo>
                    <a:pt x="1101944" y="222017"/>
                  </a:lnTo>
                  <a:lnTo>
                    <a:pt x="1102320" y="222395"/>
                  </a:lnTo>
                  <a:lnTo>
                    <a:pt x="1094570" y="227578"/>
                  </a:lnTo>
                  <a:lnTo>
                    <a:pt x="1091371" y="229989"/>
                  </a:lnTo>
                  <a:cubicBezTo>
                    <a:pt x="1083871" y="233760"/>
                    <a:pt x="1072620" y="237530"/>
                    <a:pt x="1057620" y="237530"/>
                  </a:cubicBezTo>
                  <a:cubicBezTo>
                    <a:pt x="1057620" y="241300"/>
                    <a:pt x="1053869" y="241300"/>
                    <a:pt x="1050119" y="241300"/>
                  </a:cubicBezTo>
                  <a:lnTo>
                    <a:pt x="1049616" y="241261"/>
                  </a:lnTo>
                  <a:lnTo>
                    <a:pt x="1049536" y="241301"/>
                  </a:lnTo>
                  <a:cubicBezTo>
                    <a:pt x="1034455" y="241301"/>
                    <a:pt x="1015603" y="237520"/>
                    <a:pt x="1000522" y="237520"/>
                  </a:cubicBezTo>
                  <a:cubicBezTo>
                    <a:pt x="981670" y="233739"/>
                    <a:pt x="970359" y="229958"/>
                    <a:pt x="955278" y="222395"/>
                  </a:cubicBezTo>
                  <a:cubicBezTo>
                    <a:pt x="951508" y="218614"/>
                    <a:pt x="951508" y="218614"/>
                    <a:pt x="947737" y="218614"/>
                  </a:cubicBezTo>
                  <a:lnTo>
                    <a:pt x="955384" y="221682"/>
                  </a:lnTo>
                  <a:lnTo>
                    <a:pt x="922613" y="196056"/>
                  </a:lnTo>
                  <a:lnTo>
                    <a:pt x="920312" y="191891"/>
                  </a:lnTo>
                  <a:close/>
                  <a:moveTo>
                    <a:pt x="1001367" y="15081"/>
                  </a:moveTo>
                  <a:cubicBezTo>
                    <a:pt x="997617" y="15081"/>
                    <a:pt x="993866" y="15081"/>
                    <a:pt x="990116" y="18851"/>
                  </a:cubicBezTo>
                  <a:cubicBezTo>
                    <a:pt x="975116" y="22622"/>
                    <a:pt x="963865" y="26392"/>
                    <a:pt x="956365" y="33933"/>
                  </a:cubicBezTo>
                  <a:cubicBezTo>
                    <a:pt x="952614" y="33933"/>
                    <a:pt x="952614" y="37703"/>
                    <a:pt x="948864" y="41473"/>
                  </a:cubicBezTo>
                  <a:cubicBezTo>
                    <a:pt x="945114" y="49014"/>
                    <a:pt x="941364" y="52784"/>
                    <a:pt x="937614" y="56555"/>
                  </a:cubicBezTo>
                  <a:cubicBezTo>
                    <a:pt x="933863" y="67865"/>
                    <a:pt x="930113" y="75406"/>
                    <a:pt x="926363" y="86717"/>
                  </a:cubicBezTo>
                  <a:cubicBezTo>
                    <a:pt x="918863" y="101798"/>
                    <a:pt x="915113" y="116880"/>
                    <a:pt x="915113" y="135731"/>
                  </a:cubicBezTo>
                  <a:cubicBezTo>
                    <a:pt x="915113" y="143272"/>
                    <a:pt x="918863" y="150812"/>
                    <a:pt x="918863" y="158353"/>
                  </a:cubicBezTo>
                  <a:cubicBezTo>
                    <a:pt x="918863" y="169664"/>
                    <a:pt x="926363" y="180975"/>
                    <a:pt x="933863" y="188516"/>
                  </a:cubicBezTo>
                  <a:cubicBezTo>
                    <a:pt x="941364" y="196056"/>
                    <a:pt x="952614" y="203597"/>
                    <a:pt x="963865" y="207367"/>
                  </a:cubicBezTo>
                  <a:cubicBezTo>
                    <a:pt x="978866" y="214908"/>
                    <a:pt x="986366" y="218678"/>
                    <a:pt x="1005117" y="222449"/>
                  </a:cubicBezTo>
                  <a:cubicBezTo>
                    <a:pt x="1020118" y="222449"/>
                    <a:pt x="1035119" y="226219"/>
                    <a:pt x="1050119" y="226219"/>
                  </a:cubicBezTo>
                  <a:cubicBezTo>
                    <a:pt x="1053869" y="226219"/>
                    <a:pt x="1053869" y="226219"/>
                    <a:pt x="1057620" y="222449"/>
                  </a:cubicBezTo>
                  <a:cubicBezTo>
                    <a:pt x="1068870" y="222449"/>
                    <a:pt x="1076371" y="218678"/>
                    <a:pt x="1087621" y="214908"/>
                  </a:cubicBezTo>
                  <a:cubicBezTo>
                    <a:pt x="1095122" y="211138"/>
                    <a:pt x="1102622" y="203597"/>
                    <a:pt x="1110122" y="196056"/>
                  </a:cubicBezTo>
                  <a:cubicBezTo>
                    <a:pt x="1117623" y="192286"/>
                    <a:pt x="1125123" y="184745"/>
                    <a:pt x="1132624" y="180975"/>
                  </a:cubicBezTo>
                  <a:cubicBezTo>
                    <a:pt x="1136374" y="173434"/>
                    <a:pt x="1140124" y="165894"/>
                    <a:pt x="1140124" y="158353"/>
                  </a:cubicBezTo>
                  <a:cubicBezTo>
                    <a:pt x="1143874" y="147042"/>
                    <a:pt x="1143874" y="139501"/>
                    <a:pt x="1143874" y="128190"/>
                  </a:cubicBezTo>
                  <a:cubicBezTo>
                    <a:pt x="1143874" y="124420"/>
                    <a:pt x="1143874" y="120650"/>
                    <a:pt x="1143874" y="116880"/>
                  </a:cubicBezTo>
                  <a:cubicBezTo>
                    <a:pt x="1143874" y="101798"/>
                    <a:pt x="1143874" y="86717"/>
                    <a:pt x="1136374" y="71636"/>
                  </a:cubicBezTo>
                  <a:cubicBezTo>
                    <a:pt x="1128874" y="64095"/>
                    <a:pt x="1128874" y="52784"/>
                    <a:pt x="1121373" y="49014"/>
                  </a:cubicBezTo>
                  <a:cubicBezTo>
                    <a:pt x="1117623" y="41473"/>
                    <a:pt x="1113872" y="41473"/>
                    <a:pt x="1102622" y="33933"/>
                  </a:cubicBezTo>
                  <a:cubicBezTo>
                    <a:pt x="1087621" y="26392"/>
                    <a:pt x="1072620" y="15081"/>
                    <a:pt x="1057620" y="18851"/>
                  </a:cubicBezTo>
                  <a:cubicBezTo>
                    <a:pt x="1050119" y="18851"/>
                    <a:pt x="1046369" y="18851"/>
                    <a:pt x="1042619" y="18851"/>
                  </a:cubicBezTo>
                  <a:cubicBezTo>
                    <a:pt x="1035119" y="18851"/>
                    <a:pt x="1027618" y="18851"/>
                    <a:pt x="1016368" y="18851"/>
                  </a:cubicBezTo>
                  <a:cubicBezTo>
                    <a:pt x="1012617" y="18851"/>
                    <a:pt x="1005117" y="15081"/>
                    <a:pt x="1001367" y="15081"/>
                  </a:cubicBezTo>
                  <a:close/>
                  <a:moveTo>
                    <a:pt x="1001367" y="0"/>
                  </a:moveTo>
                  <a:cubicBezTo>
                    <a:pt x="1008867" y="0"/>
                    <a:pt x="1012617" y="3770"/>
                    <a:pt x="1016368" y="3770"/>
                  </a:cubicBezTo>
                  <a:cubicBezTo>
                    <a:pt x="1027618" y="3770"/>
                    <a:pt x="1035119" y="3770"/>
                    <a:pt x="1042619" y="3770"/>
                  </a:cubicBezTo>
                  <a:lnTo>
                    <a:pt x="1053869" y="3770"/>
                  </a:lnTo>
                  <a:cubicBezTo>
                    <a:pt x="1057620" y="11311"/>
                    <a:pt x="1057620" y="11311"/>
                    <a:pt x="1057620" y="11311"/>
                  </a:cubicBezTo>
                  <a:cubicBezTo>
                    <a:pt x="1057620" y="3770"/>
                    <a:pt x="1057620" y="3770"/>
                    <a:pt x="1057620" y="3770"/>
                  </a:cubicBezTo>
                  <a:cubicBezTo>
                    <a:pt x="1076371" y="3770"/>
                    <a:pt x="1095122" y="15081"/>
                    <a:pt x="1110122" y="22622"/>
                  </a:cubicBezTo>
                  <a:lnTo>
                    <a:pt x="1129207" y="33586"/>
                  </a:lnTo>
                  <a:lnTo>
                    <a:pt x="1136253" y="37119"/>
                  </a:lnTo>
                  <a:cubicBezTo>
                    <a:pt x="1140024" y="48462"/>
                    <a:pt x="1143794" y="56025"/>
                    <a:pt x="1147564" y="63587"/>
                  </a:cubicBezTo>
                  <a:cubicBezTo>
                    <a:pt x="1158875" y="82493"/>
                    <a:pt x="1158875" y="101398"/>
                    <a:pt x="1158875" y="116523"/>
                  </a:cubicBezTo>
                  <a:lnTo>
                    <a:pt x="1158875" y="116880"/>
                  </a:lnTo>
                  <a:lnTo>
                    <a:pt x="1158875" y="127867"/>
                  </a:lnTo>
                  <a:lnTo>
                    <a:pt x="1158875" y="128190"/>
                  </a:lnTo>
                  <a:cubicBezTo>
                    <a:pt x="1158875" y="139501"/>
                    <a:pt x="1158875" y="150812"/>
                    <a:pt x="1155125" y="162123"/>
                  </a:cubicBezTo>
                  <a:cubicBezTo>
                    <a:pt x="1155125" y="167779"/>
                    <a:pt x="1153250" y="172492"/>
                    <a:pt x="1150906" y="176733"/>
                  </a:cubicBezTo>
                  <a:lnTo>
                    <a:pt x="1144014" y="188281"/>
                  </a:lnTo>
                  <a:lnTo>
                    <a:pt x="1211007" y="254328"/>
                  </a:lnTo>
                  <a:lnTo>
                    <a:pt x="1223983" y="262839"/>
                  </a:lnTo>
                  <a:cubicBezTo>
                    <a:pt x="1246566" y="277941"/>
                    <a:pt x="1265384" y="289268"/>
                    <a:pt x="1280439" y="308147"/>
                  </a:cubicBezTo>
                  <a:cubicBezTo>
                    <a:pt x="1287967" y="315698"/>
                    <a:pt x="1295494" y="325137"/>
                    <a:pt x="1303963" y="336937"/>
                  </a:cubicBezTo>
                  <a:lnTo>
                    <a:pt x="1322531" y="364277"/>
                  </a:lnTo>
                  <a:lnTo>
                    <a:pt x="1456664" y="496514"/>
                  </a:lnTo>
                  <a:lnTo>
                    <a:pt x="1457335" y="496931"/>
                  </a:lnTo>
                  <a:cubicBezTo>
                    <a:pt x="1472390" y="512033"/>
                    <a:pt x="1498736" y="530912"/>
                    <a:pt x="1525083" y="553566"/>
                  </a:cubicBezTo>
                  <a:cubicBezTo>
                    <a:pt x="1555193" y="576220"/>
                    <a:pt x="1581539" y="602649"/>
                    <a:pt x="1596594" y="629079"/>
                  </a:cubicBezTo>
                  <a:lnTo>
                    <a:pt x="1605861" y="643604"/>
                  </a:lnTo>
                  <a:lnTo>
                    <a:pt x="1701800" y="738188"/>
                  </a:lnTo>
                  <a:lnTo>
                    <a:pt x="1701069" y="738919"/>
                  </a:lnTo>
                  <a:lnTo>
                    <a:pt x="1710285" y="739848"/>
                  </a:lnTo>
                  <a:cubicBezTo>
                    <a:pt x="1758048" y="745687"/>
                    <a:pt x="1797576" y="752764"/>
                    <a:pt x="1829574" y="761256"/>
                  </a:cubicBezTo>
                  <a:cubicBezTo>
                    <a:pt x="1870984" y="772580"/>
                    <a:pt x="1901101" y="787677"/>
                    <a:pt x="1919923" y="806549"/>
                  </a:cubicBezTo>
                  <a:cubicBezTo>
                    <a:pt x="1931217" y="817873"/>
                    <a:pt x="1934982" y="829196"/>
                    <a:pt x="1938746" y="840519"/>
                  </a:cubicBezTo>
                  <a:cubicBezTo>
                    <a:pt x="1942511" y="866940"/>
                    <a:pt x="1946275" y="900910"/>
                    <a:pt x="1946275" y="938655"/>
                  </a:cubicBezTo>
                  <a:cubicBezTo>
                    <a:pt x="1946275" y="1036790"/>
                    <a:pt x="1934982" y="1153797"/>
                    <a:pt x="1934982" y="1259481"/>
                  </a:cubicBezTo>
                  <a:cubicBezTo>
                    <a:pt x="1934982" y="1293451"/>
                    <a:pt x="1934982" y="1327421"/>
                    <a:pt x="1938746" y="1357617"/>
                  </a:cubicBezTo>
                  <a:cubicBezTo>
                    <a:pt x="1942511" y="1384038"/>
                    <a:pt x="1942511" y="1410459"/>
                    <a:pt x="1942511" y="1433105"/>
                  </a:cubicBezTo>
                  <a:cubicBezTo>
                    <a:pt x="1942511" y="1459526"/>
                    <a:pt x="1940629" y="1483116"/>
                    <a:pt x="1935923" y="1504348"/>
                  </a:cubicBezTo>
                  <a:lnTo>
                    <a:pt x="1929524" y="1519873"/>
                  </a:lnTo>
                  <a:lnTo>
                    <a:pt x="1931987" y="1519873"/>
                  </a:lnTo>
                  <a:lnTo>
                    <a:pt x="1924447" y="1535113"/>
                  </a:lnTo>
                  <a:lnTo>
                    <a:pt x="1923292" y="1534994"/>
                  </a:lnTo>
                  <a:lnTo>
                    <a:pt x="1912394" y="1561436"/>
                  </a:lnTo>
                  <a:cubicBezTo>
                    <a:pt x="1893571" y="1591631"/>
                    <a:pt x="1859690" y="1614278"/>
                    <a:pt x="1814516" y="1621827"/>
                  </a:cubicBezTo>
                  <a:cubicBezTo>
                    <a:pt x="1788164" y="1625601"/>
                    <a:pt x="1754283" y="1625601"/>
                    <a:pt x="1720402" y="1625601"/>
                  </a:cubicBezTo>
                  <a:cubicBezTo>
                    <a:pt x="1584878" y="1625601"/>
                    <a:pt x="1389121" y="1602955"/>
                    <a:pt x="1050311" y="1602955"/>
                  </a:cubicBezTo>
                  <a:cubicBezTo>
                    <a:pt x="975020" y="1602955"/>
                    <a:pt x="888435" y="1602955"/>
                    <a:pt x="794321" y="1606729"/>
                  </a:cubicBezTo>
                  <a:cubicBezTo>
                    <a:pt x="587271" y="1614278"/>
                    <a:pt x="432924" y="1618052"/>
                    <a:pt x="319987" y="1618052"/>
                  </a:cubicBezTo>
                  <a:cubicBezTo>
                    <a:pt x="240932" y="1618052"/>
                    <a:pt x="176934" y="1618052"/>
                    <a:pt x="131760" y="1610503"/>
                  </a:cubicBezTo>
                  <a:cubicBezTo>
                    <a:pt x="86585" y="1602955"/>
                    <a:pt x="60233" y="1595406"/>
                    <a:pt x="37646" y="1580308"/>
                  </a:cubicBezTo>
                  <a:cubicBezTo>
                    <a:pt x="26352" y="1568985"/>
                    <a:pt x="18823" y="1557661"/>
                    <a:pt x="15058" y="1542564"/>
                  </a:cubicBezTo>
                  <a:cubicBezTo>
                    <a:pt x="3765" y="1508594"/>
                    <a:pt x="0" y="1455752"/>
                    <a:pt x="0" y="1387812"/>
                  </a:cubicBezTo>
                  <a:cubicBezTo>
                    <a:pt x="0" y="1319872"/>
                    <a:pt x="3765" y="1233060"/>
                    <a:pt x="3765" y="1131151"/>
                  </a:cubicBezTo>
                  <a:cubicBezTo>
                    <a:pt x="3765" y="1085857"/>
                    <a:pt x="3765" y="1033015"/>
                    <a:pt x="0" y="976399"/>
                  </a:cubicBezTo>
                  <a:cubicBezTo>
                    <a:pt x="0" y="972624"/>
                    <a:pt x="0" y="968850"/>
                    <a:pt x="0" y="965076"/>
                  </a:cubicBezTo>
                  <a:cubicBezTo>
                    <a:pt x="0" y="908459"/>
                    <a:pt x="15058" y="866940"/>
                    <a:pt x="33881" y="832971"/>
                  </a:cubicBezTo>
                  <a:cubicBezTo>
                    <a:pt x="52704" y="799001"/>
                    <a:pt x="75291" y="776354"/>
                    <a:pt x="101643" y="757482"/>
                  </a:cubicBezTo>
                  <a:cubicBezTo>
                    <a:pt x="158111" y="727286"/>
                    <a:pt x="214580" y="723512"/>
                    <a:pt x="233403" y="723512"/>
                  </a:cubicBezTo>
                  <a:cubicBezTo>
                    <a:pt x="237167" y="723512"/>
                    <a:pt x="240932" y="723512"/>
                    <a:pt x="240932" y="723512"/>
                  </a:cubicBezTo>
                  <a:lnTo>
                    <a:pt x="294873" y="722855"/>
                  </a:lnTo>
                  <a:lnTo>
                    <a:pt x="402341" y="628030"/>
                  </a:lnTo>
                  <a:lnTo>
                    <a:pt x="421048" y="598931"/>
                  </a:lnTo>
                  <a:cubicBezTo>
                    <a:pt x="432355" y="583855"/>
                    <a:pt x="447432" y="568779"/>
                    <a:pt x="473815" y="546165"/>
                  </a:cubicBezTo>
                  <a:cubicBezTo>
                    <a:pt x="487007" y="536743"/>
                    <a:pt x="502084" y="528263"/>
                    <a:pt x="517631" y="519783"/>
                  </a:cubicBezTo>
                  <a:lnTo>
                    <a:pt x="538218" y="508138"/>
                  </a:lnTo>
                  <a:lnTo>
                    <a:pt x="646109" y="412941"/>
                  </a:lnTo>
                  <a:lnTo>
                    <a:pt x="654968" y="400177"/>
                  </a:lnTo>
                  <a:cubicBezTo>
                    <a:pt x="678289" y="370673"/>
                    <a:pt x="703731" y="350179"/>
                    <a:pt x="737652" y="327565"/>
                  </a:cubicBezTo>
                  <a:lnTo>
                    <a:pt x="757455" y="314694"/>
                  </a:lnTo>
                  <a:lnTo>
                    <a:pt x="904405" y="185032"/>
                  </a:lnTo>
                  <a:lnTo>
                    <a:pt x="911804" y="176495"/>
                  </a:lnTo>
                  <a:lnTo>
                    <a:pt x="903862" y="162123"/>
                  </a:lnTo>
                  <a:cubicBezTo>
                    <a:pt x="903862" y="150812"/>
                    <a:pt x="900112" y="143272"/>
                    <a:pt x="900112" y="135731"/>
                  </a:cubicBezTo>
                  <a:cubicBezTo>
                    <a:pt x="900112" y="116880"/>
                    <a:pt x="903862" y="98028"/>
                    <a:pt x="911362" y="82947"/>
                  </a:cubicBezTo>
                  <a:cubicBezTo>
                    <a:pt x="915113" y="71636"/>
                    <a:pt x="918863" y="60325"/>
                    <a:pt x="926363" y="49014"/>
                  </a:cubicBezTo>
                  <a:cubicBezTo>
                    <a:pt x="930113" y="41473"/>
                    <a:pt x="933863" y="37703"/>
                    <a:pt x="937614" y="33933"/>
                  </a:cubicBezTo>
                  <a:cubicBezTo>
                    <a:pt x="937614" y="30162"/>
                    <a:pt x="941364" y="26392"/>
                    <a:pt x="945114" y="22622"/>
                  </a:cubicBezTo>
                  <a:cubicBezTo>
                    <a:pt x="956365" y="11311"/>
                    <a:pt x="975116" y="7540"/>
                    <a:pt x="986366" y="3770"/>
                  </a:cubicBezTo>
                  <a:cubicBezTo>
                    <a:pt x="990116" y="0"/>
                    <a:pt x="997617" y="0"/>
                    <a:pt x="10013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 sz="105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" name="MH_Other_2"/>
            <p:cNvSpPr/>
            <p:nvPr>
              <p:custDataLst>
                <p:tags r:id="rId2"/>
              </p:custDataLst>
            </p:nvPr>
          </p:nvSpPr>
          <p:spPr bwMode="auto">
            <a:xfrm>
              <a:off x="1067955" y="1684352"/>
              <a:ext cx="1638063" cy="1221812"/>
            </a:xfrm>
            <a:custGeom>
              <a:avLst/>
              <a:gdLst>
                <a:gd name="T0" fmla="*/ 1924272 w 1930133"/>
                <a:gd name="T1" fmla="*/ 671098 h 1439863"/>
                <a:gd name="T2" fmla="*/ 1788707 w 1930133"/>
                <a:gd name="T3" fmla="*/ 1432326 h 1439863"/>
                <a:gd name="T4" fmla="*/ 1442262 w 1930133"/>
                <a:gd name="T5" fmla="*/ 1432326 h 1439863"/>
                <a:gd name="T6" fmla="*/ 779500 w 1930133"/>
                <a:gd name="T7" fmla="*/ 1432326 h 1439863"/>
                <a:gd name="T8" fmla="*/ 0 w 1930133"/>
                <a:gd name="T9" fmla="*/ 1375799 h 1439863"/>
                <a:gd name="T10" fmla="*/ 90377 w 1930133"/>
                <a:gd name="T11" fmla="*/ 1398410 h 1439863"/>
                <a:gd name="T12" fmla="*/ 753140 w 1930133"/>
                <a:gd name="T13" fmla="*/ 1394642 h 1439863"/>
                <a:gd name="T14" fmla="*/ 1679501 w 1930133"/>
                <a:gd name="T15" fmla="*/ 1413484 h 1439863"/>
                <a:gd name="T16" fmla="*/ 1871552 w 1930133"/>
                <a:gd name="T17" fmla="*/ 1349420 h 1439863"/>
                <a:gd name="T18" fmla="*/ 1897912 w 1930133"/>
                <a:gd name="T19" fmla="*/ 1145923 h 1439863"/>
                <a:gd name="T20" fmla="*/ 1905443 w 1930133"/>
                <a:gd name="T21" fmla="*/ 727625 h 1439863"/>
                <a:gd name="T22" fmla="*/ 1084457 w 1930133"/>
                <a:gd name="T23" fmla="*/ 19050 h 1439863"/>
                <a:gd name="T24" fmla="*/ 1152297 w 1930133"/>
                <a:gd name="T25" fmla="*/ 71855 h 1439863"/>
                <a:gd name="T26" fmla="*/ 1246519 w 1930133"/>
                <a:gd name="T27" fmla="*/ 169922 h 1439863"/>
                <a:gd name="T28" fmla="*/ 1374661 w 1930133"/>
                <a:gd name="T29" fmla="*/ 294392 h 1439863"/>
                <a:gd name="T30" fmla="*/ 1442501 w 1930133"/>
                <a:gd name="T31" fmla="*/ 347197 h 1439863"/>
                <a:gd name="T32" fmla="*/ 1514110 w 1930133"/>
                <a:gd name="T33" fmla="*/ 430177 h 1439863"/>
                <a:gd name="T34" fmla="*/ 1597025 w 1930133"/>
                <a:gd name="T35" fmla="*/ 516928 h 1439863"/>
                <a:gd name="T36" fmla="*/ 1570643 w 1930133"/>
                <a:gd name="T37" fmla="*/ 520700 h 1439863"/>
                <a:gd name="T38" fmla="*/ 1502803 w 1930133"/>
                <a:gd name="T39" fmla="*/ 441492 h 1439863"/>
                <a:gd name="T40" fmla="*/ 1431194 w 1930133"/>
                <a:gd name="T41" fmla="*/ 358513 h 1439863"/>
                <a:gd name="T42" fmla="*/ 1363354 w 1930133"/>
                <a:gd name="T43" fmla="*/ 305707 h 1439863"/>
                <a:gd name="T44" fmla="*/ 1235212 w 1930133"/>
                <a:gd name="T45" fmla="*/ 177466 h 1439863"/>
                <a:gd name="T46" fmla="*/ 1144759 w 1930133"/>
                <a:gd name="T47" fmla="*/ 86943 h 1439863"/>
                <a:gd name="T48" fmla="*/ 1073150 w 1930133"/>
                <a:gd name="T49" fmla="*/ 26594 h 1439863"/>
                <a:gd name="T50" fmla="*/ 900825 w 1930133"/>
                <a:gd name="T51" fmla="*/ 3770 h 1439863"/>
                <a:gd name="T52" fmla="*/ 906463 w 1930133"/>
                <a:gd name="T53" fmla="*/ 7541 h 1439863"/>
                <a:gd name="T54" fmla="*/ 895187 w 1930133"/>
                <a:gd name="T55" fmla="*/ 0 h 1439863"/>
                <a:gd name="T56" fmla="*/ 898946 w 1930133"/>
                <a:gd name="T57" fmla="*/ 3770 h 1439863"/>
                <a:gd name="T58" fmla="*/ 876393 w 1930133"/>
                <a:gd name="T59" fmla="*/ 37703 h 1439863"/>
                <a:gd name="T60" fmla="*/ 812493 w 1930133"/>
                <a:gd name="T61" fmla="*/ 109339 h 1439863"/>
                <a:gd name="T62" fmla="*/ 741076 w 1930133"/>
                <a:gd name="T63" fmla="*/ 154583 h 1439863"/>
                <a:gd name="T64" fmla="*/ 643348 w 1930133"/>
                <a:gd name="T65" fmla="*/ 252611 h 1439863"/>
                <a:gd name="T66" fmla="*/ 553137 w 1930133"/>
                <a:gd name="T67" fmla="*/ 324247 h 1439863"/>
                <a:gd name="T68" fmla="*/ 444132 w 1930133"/>
                <a:gd name="T69" fmla="*/ 410965 h 1439863"/>
                <a:gd name="T70" fmla="*/ 410302 w 1930133"/>
                <a:gd name="T71" fmla="*/ 459979 h 1439863"/>
                <a:gd name="T72" fmla="*/ 327609 w 1930133"/>
                <a:gd name="T73" fmla="*/ 512763 h 1439863"/>
                <a:gd name="T74" fmla="*/ 327609 w 1930133"/>
                <a:gd name="T75" fmla="*/ 508993 h 1439863"/>
                <a:gd name="T76" fmla="*/ 353920 w 1930133"/>
                <a:gd name="T77" fmla="*/ 493912 h 1439863"/>
                <a:gd name="T78" fmla="*/ 414061 w 1930133"/>
                <a:gd name="T79" fmla="*/ 426046 h 1439863"/>
                <a:gd name="T80" fmla="*/ 481719 w 1930133"/>
                <a:gd name="T81" fmla="*/ 350640 h 1439863"/>
                <a:gd name="T82" fmla="*/ 568172 w 1930133"/>
                <a:gd name="T83" fmla="*/ 297855 h 1439863"/>
                <a:gd name="T84" fmla="*/ 643348 w 1930133"/>
                <a:gd name="T85" fmla="*/ 226219 h 1439863"/>
                <a:gd name="T86" fmla="*/ 759870 w 1930133"/>
                <a:gd name="T87" fmla="*/ 120650 h 1439863"/>
                <a:gd name="T88" fmla="*/ 853840 w 1930133"/>
                <a:gd name="T89" fmla="*/ 49014 h 1439863"/>
                <a:gd name="T90" fmla="*/ 895187 w 1930133"/>
                <a:gd name="T91" fmla="*/ 0 h 1439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930133" h="1439863">
                  <a:moveTo>
                    <a:pt x="1897912" y="633413"/>
                  </a:moveTo>
                  <a:cubicBezTo>
                    <a:pt x="1912975" y="644718"/>
                    <a:pt x="1920506" y="656024"/>
                    <a:pt x="1924272" y="671098"/>
                  </a:cubicBezTo>
                  <a:cubicBezTo>
                    <a:pt x="1943100" y="791688"/>
                    <a:pt x="1909209" y="1036638"/>
                    <a:pt x="1924272" y="1191145"/>
                  </a:cubicBezTo>
                  <a:cubicBezTo>
                    <a:pt x="1943100" y="1341883"/>
                    <a:pt x="1897912" y="1413484"/>
                    <a:pt x="1788707" y="1432326"/>
                  </a:cubicBezTo>
                  <a:cubicBezTo>
                    <a:pt x="1754815" y="1439863"/>
                    <a:pt x="1713393" y="1439863"/>
                    <a:pt x="1668204" y="1439863"/>
                  </a:cubicBezTo>
                  <a:cubicBezTo>
                    <a:pt x="1607953" y="1439863"/>
                    <a:pt x="1532639" y="1436095"/>
                    <a:pt x="1442262" y="1432326"/>
                  </a:cubicBezTo>
                  <a:cubicBezTo>
                    <a:pt x="1348120" y="1428558"/>
                    <a:pt x="1238915" y="1424789"/>
                    <a:pt x="1099584" y="1424789"/>
                  </a:cubicBezTo>
                  <a:cubicBezTo>
                    <a:pt x="1005441" y="1424789"/>
                    <a:pt x="900002" y="1428558"/>
                    <a:pt x="779500" y="1432326"/>
                  </a:cubicBezTo>
                  <a:cubicBezTo>
                    <a:pt x="658997" y="1436095"/>
                    <a:pt x="553558" y="1439863"/>
                    <a:pt x="466947" y="1439863"/>
                  </a:cubicBezTo>
                  <a:cubicBezTo>
                    <a:pt x="109205" y="1439863"/>
                    <a:pt x="3766" y="1405947"/>
                    <a:pt x="0" y="1375799"/>
                  </a:cubicBezTo>
                  <a:cubicBezTo>
                    <a:pt x="0" y="1372031"/>
                    <a:pt x="0" y="1372031"/>
                    <a:pt x="0" y="1368262"/>
                  </a:cubicBezTo>
                  <a:cubicBezTo>
                    <a:pt x="18828" y="1383336"/>
                    <a:pt x="48954" y="1390873"/>
                    <a:pt x="90377" y="1398410"/>
                  </a:cubicBezTo>
                  <a:cubicBezTo>
                    <a:pt x="135565" y="1405947"/>
                    <a:pt x="199582" y="1405947"/>
                    <a:pt x="278661" y="1405947"/>
                  </a:cubicBezTo>
                  <a:cubicBezTo>
                    <a:pt x="391633" y="1405947"/>
                    <a:pt x="546026" y="1402179"/>
                    <a:pt x="753140" y="1394642"/>
                  </a:cubicBezTo>
                  <a:cubicBezTo>
                    <a:pt x="847282" y="1390873"/>
                    <a:pt x="933893" y="1390873"/>
                    <a:pt x="1009207" y="1390873"/>
                  </a:cubicBezTo>
                  <a:cubicBezTo>
                    <a:pt x="1348120" y="1390873"/>
                    <a:pt x="1543936" y="1413484"/>
                    <a:pt x="1679501" y="1413484"/>
                  </a:cubicBezTo>
                  <a:cubicBezTo>
                    <a:pt x="1713393" y="1413484"/>
                    <a:pt x="1747284" y="1413484"/>
                    <a:pt x="1773644" y="1409716"/>
                  </a:cubicBezTo>
                  <a:cubicBezTo>
                    <a:pt x="1818832" y="1402179"/>
                    <a:pt x="1852723" y="1379568"/>
                    <a:pt x="1871552" y="1349420"/>
                  </a:cubicBezTo>
                  <a:cubicBezTo>
                    <a:pt x="1894146" y="1315504"/>
                    <a:pt x="1901678" y="1274051"/>
                    <a:pt x="1901678" y="1221293"/>
                  </a:cubicBezTo>
                  <a:cubicBezTo>
                    <a:pt x="1901678" y="1198682"/>
                    <a:pt x="1901678" y="1172303"/>
                    <a:pt x="1897912" y="1145923"/>
                  </a:cubicBezTo>
                  <a:cubicBezTo>
                    <a:pt x="1894146" y="1115776"/>
                    <a:pt x="1894146" y="1081860"/>
                    <a:pt x="1894146" y="1047944"/>
                  </a:cubicBezTo>
                  <a:cubicBezTo>
                    <a:pt x="1894146" y="942427"/>
                    <a:pt x="1905443" y="825604"/>
                    <a:pt x="1905443" y="727625"/>
                  </a:cubicBezTo>
                  <a:cubicBezTo>
                    <a:pt x="1905443" y="693708"/>
                    <a:pt x="1901678" y="659792"/>
                    <a:pt x="1897912" y="633413"/>
                  </a:cubicBezTo>
                  <a:close/>
                  <a:moveTo>
                    <a:pt x="1084457" y="19050"/>
                  </a:moveTo>
                  <a:cubicBezTo>
                    <a:pt x="1103301" y="37909"/>
                    <a:pt x="1125915" y="56768"/>
                    <a:pt x="1148528" y="68084"/>
                  </a:cubicBezTo>
                  <a:cubicBezTo>
                    <a:pt x="1148528" y="71855"/>
                    <a:pt x="1148528" y="71855"/>
                    <a:pt x="1152297" y="71855"/>
                  </a:cubicBezTo>
                  <a:cubicBezTo>
                    <a:pt x="1174910" y="83171"/>
                    <a:pt x="1189986" y="94486"/>
                    <a:pt x="1208830" y="113345"/>
                  </a:cubicBezTo>
                  <a:cubicBezTo>
                    <a:pt x="1220137" y="128432"/>
                    <a:pt x="1231443" y="143520"/>
                    <a:pt x="1246519" y="169922"/>
                  </a:cubicBezTo>
                  <a:cubicBezTo>
                    <a:pt x="1250288" y="173694"/>
                    <a:pt x="1254057" y="177466"/>
                    <a:pt x="1257826" y="185010"/>
                  </a:cubicBezTo>
                  <a:cubicBezTo>
                    <a:pt x="1295514" y="249130"/>
                    <a:pt x="1340741" y="271761"/>
                    <a:pt x="1374661" y="294392"/>
                  </a:cubicBezTo>
                  <a:cubicBezTo>
                    <a:pt x="1374661" y="298164"/>
                    <a:pt x="1378430" y="298164"/>
                    <a:pt x="1382199" y="301935"/>
                  </a:cubicBezTo>
                  <a:cubicBezTo>
                    <a:pt x="1397274" y="313251"/>
                    <a:pt x="1419888" y="328338"/>
                    <a:pt x="1442501" y="347197"/>
                  </a:cubicBezTo>
                  <a:cubicBezTo>
                    <a:pt x="1468883" y="369828"/>
                    <a:pt x="1491496" y="396231"/>
                    <a:pt x="1506572" y="418861"/>
                  </a:cubicBezTo>
                  <a:cubicBezTo>
                    <a:pt x="1510341" y="422633"/>
                    <a:pt x="1510341" y="426405"/>
                    <a:pt x="1514110" y="430177"/>
                  </a:cubicBezTo>
                  <a:cubicBezTo>
                    <a:pt x="1525416" y="449036"/>
                    <a:pt x="1540492" y="467895"/>
                    <a:pt x="1551799" y="482982"/>
                  </a:cubicBezTo>
                  <a:cubicBezTo>
                    <a:pt x="1566874" y="501841"/>
                    <a:pt x="1585719" y="513157"/>
                    <a:pt x="1597025" y="516928"/>
                  </a:cubicBezTo>
                  <a:cubicBezTo>
                    <a:pt x="1597025" y="516928"/>
                    <a:pt x="1597025" y="516928"/>
                    <a:pt x="1593256" y="520700"/>
                  </a:cubicBezTo>
                  <a:cubicBezTo>
                    <a:pt x="1585719" y="520700"/>
                    <a:pt x="1578181" y="520700"/>
                    <a:pt x="1570643" y="520700"/>
                  </a:cubicBezTo>
                  <a:cubicBezTo>
                    <a:pt x="1559336" y="513157"/>
                    <a:pt x="1551799" y="501841"/>
                    <a:pt x="1540492" y="494298"/>
                  </a:cubicBezTo>
                  <a:cubicBezTo>
                    <a:pt x="1529185" y="479210"/>
                    <a:pt x="1514110" y="460351"/>
                    <a:pt x="1502803" y="441492"/>
                  </a:cubicBezTo>
                  <a:cubicBezTo>
                    <a:pt x="1499034" y="437720"/>
                    <a:pt x="1495265" y="433949"/>
                    <a:pt x="1495265" y="426405"/>
                  </a:cubicBezTo>
                  <a:cubicBezTo>
                    <a:pt x="1480190" y="407546"/>
                    <a:pt x="1457576" y="381143"/>
                    <a:pt x="1431194" y="358513"/>
                  </a:cubicBezTo>
                  <a:cubicBezTo>
                    <a:pt x="1408581" y="339654"/>
                    <a:pt x="1385968" y="324566"/>
                    <a:pt x="1370892" y="313251"/>
                  </a:cubicBezTo>
                  <a:cubicBezTo>
                    <a:pt x="1370892" y="309479"/>
                    <a:pt x="1367123" y="309479"/>
                    <a:pt x="1363354" y="305707"/>
                  </a:cubicBezTo>
                  <a:cubicBezTo>
                    <a:pt x="1333203" y="286848"/>
                    <a:pt x="1284208" y="256674"/>
                    <a:pt x="1242750" y="192553"/>
                  </a:cubicBezTo>
                  <a:cubicBezTo>
                    <a:pt x="1242750" y="188781"/>
                    <a:pt x="1238981" y="181238"/>
                    <a:pt x="1235212" y="177466"/>
                  </a:cubicBezTo>
                  <a:cubicBezTo>
                    <a:pt x="1220137" y="154835"/>
                    <a:pt x="1208830" y="135976"/>
                    <a:pt x="1197523" y="124661"/>
                  </a:cubicBezTo>
                  <a:cubicBezTo>
                    <a:pt x="1182448" y="105802"/>
                    <a:pt x="1167372" y="98258"/>
                    <a:pt x="1144759" y="86943"/>
                  </a:cubicBezTo>
                  <a:cubicBezTo>
                    <a:pt x="1140990" y="83171"/>
                    <a:pt x="1140990" y="83171"/>
                    <a:pt x="1137221" y="83171"/>
                  </a:cubicBezTo>
                  <a:cubicBezTo>
                    <a:pt x="1114608" y="68084"/>
                    <a:pt x="1091995" y="49225"/>
                    <a:pt x="1073150" y="26594"/>
                  </a:cubicBezTo>
                  <a:cubicBezTo>
                    <a:pt x="1076919" y="22822"/>
                    <a:pt x="1080688" y="22822"/>
                    <a:pt x="1084457" y="19050"/>
                  </a:cubicBezTo>
                  <a:close/>
                  <a:moveTo>
                    <a:pt x="900825" y="3770"/>
                  </a:moveTo>
                  <a:lnTo>
                    <a:pt x="902704" y="3770"/>
                  </a:lnTo>
                  <a:cubicBezTo>
                    <a:pt x="902704" y="3770"/>
                    <a:pt x="902704" y="3770"/>
                    <a:pt x="906463" y="7541"/>
                  </a:cubicBezTo>
                  <a:lnTo>
                    <a:pt x="900825" y="3770"/>
                  </a:lnTo>
                  <a:close/>
                  <a:moveTo>
                    <a:pt x="895187" y="0"/>
                  </a:moveTo>
                  <a:lnTo>
                    <a:pt x="900825" y="3770"/>
                  </a:lnTo>
                  <a:lnTo>
                    <a:pt x="898946" y="3770"/>
                  </a:lnTo>
                  <a:cubicBezTo>
                    <a:pt x="902704" y="3770"/>
                    <a:pt x="906463" y="7541"/>
                    <a:pt x="906463" y="7541"/>
                  </a:cubicBezTo>
                  <a:cubicBezTo>
                    <a:pt x="895187" y="18852"/>
                    <a:pt x="887669" y="26392"/>
                    <a:pt x="876393" y="37703"/>
                  </a:cubicBezTo>
                  <a:cubicBezTo>
                    <a:pt x="872634" y="45244"/>
                    <a:pt x="872634" y="49014"/>
                    <a:pt x="868875" y="56555"/>
                  </a:cubicBezTo>
                  <a:cubicBezTo>
                    <a:pt x="857599" y="75406"/>
                    <a:pt x="835046" y="90488"/>
                    <a:pt x="812493" y="109339"/>
                  </a:cubicBezTo>
                  <a:cubicBezTo>
                    <a:pt x="797458" y="116880"/>
                    <a:pt x="782423" y="124421"/>
                    <a:pt x="771147" y="131961"/>
                  </a:cubicBezTo>
                  <a:cubicBezTo>
                    <a:pt x="759870" y="139502"/>
                    <a:pt x="748594" y="147042"/>
                    <a:pt x="741076" y="154583"/>
                  </a:cubicBezTo>
                  <a:cubicBezTo>
                    <a:pt x="703488" y="180975"/>
                    <a:pt x="677177" y="199827"/>
                    <a:pt x="654624" y="237530"/>
                  </a:cubicBezTo>
                  <a:cubicBezTo>
                    <a:pt x="650865" y="241300"/>
                    <a:pt x="647106" y="245071"/>
                    <a:pt x="643348" y="252611"/>
                  </a:cubicBezTo>
                  <a:cubicBezTo>
                    <a:pt x="628312" y="275233"/>
                    <a:pt x="602001" y="294085"/>
                    <a:pt x="575689" y="312936"/>
                  </a:cubicBezTo>
                  <a:cubicBezTo>
                    <a:pt x="568172" y="316707"/>
                    <a:pt x="560654" y="320477"/>
                    <a:pt x="553137" y="324247"/>
                  </a:cubicBezTo>
                  <a:cubicBezTo>
                    <a:pt x="530584" y="335558"/>
                    <a:pt x="508031" y="350640"/>
                    <a:pt x="492996" y="361950"/>
                  </a:cubicBezTo>
                  <a:cubicBezTo>
                    <a:pt x="466684" y="380802"/>
                    <a:pt x="455408" y="395883"/>
                    <a:pt x="444132" y="410965"/>
                  </a:cubicBezTo>
                  <a:cubicBezTo>
                    <a:pt x="436614" y="418505"/>
                    <a:pt x="432855" y="426046"/>
                    <a:pt x="425338" y="437357"/>
                  </a:cubicBezTo>
                  <a:cubicBezTo>
                    <a:pt x="421579" y="441127"/>
                    <a:pt x="417820" y="452438"/>
                    <a:pt x="410302" y="459979"/>
                  </a:cubicBezTo>
                  <a:cubicBezTo>
                    <a:pt x="395267" y="482601"/>
                    <a:pt x="368956" y="501452"/>
                    <a:pt x="353920" y="508993"/>
                  </a:cubicBezTo>
                  <a:cubicBezTo>
                    <a:pt x="342644" y="508993"/>
                    <a:pt x="335127" y="512763"/>
                    <a:pt x="327609" y="512763"/>
                  </a:cubicBezTo>
                  <a:cubicBezTo>
                    <a:pt x="327609" y="512763"/>
                    <a:pt x="327609" y="512763"/>
                    <a:pt x="323850" y="508993"/>
                  </a:cubicBezTo>
                  <a:cubicBezTo>
                    <a:pt x="323850" y="508993"/>
                    <a:pt x="323850" y="508993"/>
                    <a:pt x="327609" y="508993"/>
                  </a:cubicBezTo>
                  <a:cubicBezTo>
                    <a:pt x="327609" y="505223"/>
                    <a:pt x="331368" y="505223"/>
                    <a:pt x="331368" y="505223"/>
                  </a:cubicBezTo>
                  <a:cubicBezTo>
                    <a:pt x="338885" y="501452"/>
                    <a:pt x="346403" y="497682"/>
                    <a:pt x="353920" y="493912"/>
                  </a:cubicBezTo>
                  <a:cubicBezTo>
                    <a:pt x="368956" y="482601"/>
                    <a:pt x="387750" y="467519"/>
                    <a:pt x="399026" y="448668"/>
                  </a:cubicBezTo>
                  <a:cubicBezTo>
                    <a:pt x="406544" y="441127"/>
                    <a:pt x="410302" y="433587"/>
                    <a:pt x="414061" y="426046"/>
                  </a:cubicBezTo>
                  <a:cubicBezTo>
                    <a:pt x="421579" y="418505"/>
                    <a:pt x="425338" y="410965"/>
                    <a:pt x="432855" y="399654"/>
                  </a:cubicBezTo>
                  <a:cubicBezTo>
                    <a:pt x="444132" y="384572"/>
                    <a:pt x="455408" y="369491"/>
                    <a:pt x="481719" y="350640"/>
                  </a:cubicBezTo>
                  <a:cubicBezTo>
                    <a:pt x="500513" y="335558"/>
                    <a:pt x="523066" y="324247"/>
                    <a:pt x="545619" y="312936"/>
                  </a:cubicBezTo>
                  <a:cubicBezTo>
                    <a:pt x="553137" y="309166"/>
                    <a:pt x="560654" y="305396"/>
                    <a:pt x="568172" y="297855"/>
                  </a:cubicBezTo>
                  <a:cubicBezTo>
                    <a:pt x="594483" y="282774"/>
                    <a:pt x="617036" y="263922"/>
                    <a:pt x="632071" y="245071"/>
                  </a:cubicBezTo>
                  <a:cubicBezTo>
                    <a:pt x="635830" y="237530"/>
                    <a:pt x="639589" y="233760"/>
                    <a:pt x="643348" y="226219"/>
                  </a:cubicBezTo>
                  <a:cubicBezTo>
                    <a:pt x="665900" y="188516"/>
                    <a:pt x="692212" y="165894"/>
                    <a:pt x="729800" y="139502"/>
                  </a:cubicBezTo>
                  <a:cubicBezTo>
                    <a:pt x="741076" y="135732"/>
                    <a:pt x="752353" y="128191"/>
                    <a:pt x="759870" y="120650"/>
                  </a:cubicBezTo>
                  <a:cubicBezTo>
                    <a:pt x="774905" y="113110"/>
                    <a:pt x="789941" y="105569"/>
                    <a:pt x="804976" y="94258"/>
                  </a:cubicBezTo>
                  <a:cubicBezTo>
                    <a:pt x="827529" y="79177"/>
                    <a:pt x="846323" y="64096"/>
                    <a:pt x="853840" y="49014"/>
                  </a:cubicBezTo>
                  <a:cubicBezTo>
                    <a:pt x="857599" y="41474"/>
                    <a:pt x="861358" y="33933"/>
                    <a:pt x="865116" y="30163"/>
                  </a:cubicBezTo>
                  <a:cubicBezTo>
                    <a:pt x="876393" y="18852"/>
                    <a:pt x="883910" y="7541"/>
                    <a:pt x="8951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105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" name="MH_SubTitle_1"/>
            <p:cNvSpPr txBox="1"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1173724" y="2139669"/>
              <a:ext cx="1361129" cy="744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50000"/>
                </a:lnSpc>
                <a:defRPr/>
              </a:pPr>
              <a:r>
                <a:rPr lang="zh-CN" altLang="en-US" sz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</a:rPr>
                <a:t>您的内容打在这里，或者通过复制您的文本后，在此框中选择</a:t>
              </a:r>
              <a:r>
                <a:rPr lang="zh-CN" altLang="en-US" sz="9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</a:rPr>
                <a:t>粘贴</a:t>
              </a:r>
              <a:endParaRPr lang="zh-CN" altLang="en-US" sz="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613160" y="1813673"/>
            <a:ext cx="1673088" cy="1400975"/>
            <a:chOff x="3613160" y="1813673"/>
            <a:chExt cx="1673088" cy="1400975"/>
          </a:xfrm>
          <a:solidFill>
            <a:srgbClr val="F29234"/>
          </a:solidFill>
        </p:grpSpPr>
        <p:sp>
          <p:nvSpPr>
            <p:cNvPr id="6" name="MH_Other_3"/>
            <p:cNvSpPr/>
            <p:nvPr>
              <p:custDataLst>
                <p:tags r:id="rId4"/>
              </p:custDataLst>
            </p:nvPr>
          </p:nvSpPr>
          <p:spPr bwMode="auto">
            <a:xfrm>
              <a:off x="3613160" y="1813673"/>
              <a:ext cx="1651534" cy="1379422"/>
            </a:xfrm>
            <a:custGeom>
              <a:avLst/>
              <a:gdLst>
                <a:gd name="T0" fmla="*/ 191907 w 1946275"/>
                <a:gd name="T1" fmla="*/ 1457871 h 1625601"/>
                <a:gd name="T2" fmla="*/ 469563 w 1946275"/>
                <a:gd name="T3" fmla="*/ 1465183 h 1625601"/>
                <a:gd name="T4" fmla="*/ 15058 w 1946275"/>
                <a:gd name="T5" fmla="*/ 1387812 h 1625601"/>
                <a:gd name="T6" fmla="*/ 173883 w 1946275"/>
                <a:gd name="T7" fmla="*/ 916385 h 1625601"/>
                <a:gd name="T8" fmla="*/ 1845108 w 1946275"/>
                <a:gd name="T9" fmla="*/ 860670 h 1625601"/>
                <a:gd name="T10" fmla="*/ 87526 w 1946275"/>
                <a:gd name="T11" fmla="*/ 789985 h 1625601"/>
                <a:gd name="T12" fmla="*/ 496943 w 1946275"/>
                <a:gd name="T13" fmla="*/ 749914 h 1625601"/>
                <a:gd name="T14" fmla="*/ 36810 w 1946275"/>
                <a:gd name="T15" fmla="*/ 916385 h 1625601"/>
                <a:gd name="T16" fmla="*/ 173606 w 1946275"/>
                <a:gd name="T17" fmla="*/ 919957 h 1625601"/>
                <a:gd name="T18" fmla="*/ 196197 w 1946275"/>
                <a:gd name="T19" fmla="*/ 927101 h 1625601"/>
                <a:gd name="T20" fmla="*/ 25511 w 1946275"/>
                <a:gd name="T21" fmla="*/ 1199993 h 1625601"/>
                <a:gd name="T22" fmla="*/ 188045 w 1946275"/>
                <a:gd name="T23" fmla="*/ 1285522 h 1625601"/>
                <a:gd name="T24" fmla="*/ 165531 w 1946275"/>
                <a:gd name="T25" fmla="*/ 1297164 h 1625601"/>
                <a:gd name="T26" fmla="*/ 22174 w 1946275"/>
                <a:gd name="T27" fmla="*/ 1293294 h 1625601"/>
                <a:gd name="T28" fmla="*/ 266902 w 1946275"/>
                <a:gd name="T29" fmla="*/ 1451610 h 1625601"/>
                <a:gd name="T30" fmla="*/ 25181 w 1946275"/>
                <a:gd name="T31" fmla="*/ 1456015 h 1625601"/>
                <a:gd name="T32" fmla="*/ 97879 w 1946275"/>
                <a:gd name="T33" fmla="*/ 1587857 h 1625601"/>
                <a:gd name="T34" fmla="*/ 1065351 w 1946275"/>
                <a:gd name="T35" fmla="*/ 1582979 h 1625601"/>
                <a:gd name="T36" fmla="*/ 1796181 w 1946275"/>
                <a:gd name="T37" fmla="*/ 1601814 h 1625601"/>
                <a:gd name="T38" fmla="*/ 1660524 w 1946275"/>
                <a:gd name="T39" fmla="*/ 1531303 h 1625601"/>
                <a:gd name="T40" fmla="*/ 1705768 w 1946275"/>
                <a:gd name="T41" fmla="*/ 1519873 h 1625601"/>
                <a:gd name="T42" fmla="*/ 1920497 w 1946275"/>
                <a:gd name="T43" fmla="*/ 1387090 h 1625601"/>
                <a:gd name="T44" fmla="*/ 1855623 w 1946275"/>
                <a:gd name="T45" fmla="*/ 1074420 h 1625601"/>
                <a:gd name="T46" fmla="*/ 1921262 w 1946275"/>
                <a:gd name="T47" fmla="*/ 1060588 h 1625601"/>
                <a:gd name="T48" fmla="*/ 1928695 w 1946275"/>
                <a:gd name="T49" fmla="*/ 885826 h 1625601"/>
                <a:gd name="T50" fmla="*/ 1757675 w 1946275"/>
                <a:gd name="T51" fmla="*/ 863204 h 1625601"/>
                <a:gd name="T52" fmla="*/ 1851611 w 1946275"/>
                <a:gd name="T53" fmla="*/ 861319 h 1625601"/>
                <a:gd name="T54" fmla="*/ 1870984 w 1946275"/>
                <a:gd name="T55" fmla="*/ 791452 h 1625601"/>
                <a:gd name="T56" fmla="*/ 481354 w 1946275"/>
                <a:gd name="T57" fmla="*/ 557472 h 1625601"/>
                <a:gd name="T58" fmla="*/ 880878 w 1946275"/>
                <a:gd name="T59" fmla="*/ 237110 h 1625601"/>
                <a:gd name="T60" fmla="*/ 571812 w 1946275"/>
                <a:gd name="T61" fmla="*/ 504707 h 1625601"/>
                <a:gd name="T62" fmla="*/ 324814 w 1946275"/>
                <a:gd name="T63" fmla="*/ 722489 h 1625601"/>
                <a:gd name="T64" fmla="*/ 1633536 w 1946275"/>
                <a:gd name="T65" fmla="*/ 731838 h 1625601"/>
                <a:gd name="T66" fmla="*/ 1594095 w 1946275"/>
                <a:gd name="T67" fmla="*/ 654071 h 1625601"/>
                <a:gd name="T68" fmla="*/ 1203100 w 1946275"/>
                <a:gd name="T69" fmla="*/ 268599 h 1625601"/>
                <a:gd name="T70" fmla="*/ 1121958 w 1946275"/>
                <a:gd name="T71" fmla="*/ 206877 h 1625601"/>
                <a:gd name="T72" fmla="*/ 1101944 w 1946275"/>
                <a:gd name="T73" fmla="*/ 222017 h 1625601"/>
                <a:gd name="T74" fmla="*/ 1050119 w 1946275"/>
                <a:gd name="T75" fmla="*/ 241300 h 1625601"/>
                <a:gd name="T76" fmla="*/ 947737 w 1946275"/>
                <a:gd name="T77" fmla="*/ 218614 h 1625601"/>
                <a:gd name="T78" fmla="*/ 990116 w 1946275"/>
                <a:gd name="T79" fmla="*/ 18851 h 1625601"/>
                <a:gd name="T80" fmla="*/ 915113 w 1946275"/>
                <a:gd name="T81" fmla="*/ 135731 h 1625601"/>
                <a:gd name="T82" fmla="*/ 1050119 w 1946275"/>
                <a:gd name="T83" fmla="*/ 226219 h 1625601"/>
                <a:gd name="T84" fmla="*/ 1140124 w 1946275"/>
                <a:gd name="T85" fmla="*/ 158353 h 1625601"/>
                <a:gd name="T86" fmla="*/ 1102622 w 1946275"/>
                <a:gd name="T87" fmla="*/ 33933 h 1625601"/>
                <a:gd name="T88" fmla="*/ 1001367 w 1946275"/>
                <a:gd name="T89" fmla="*/ 0 h 1625601"/>
                <a:gd name="T90" fmla="*/ 1057620 w 1946275"/>
                <a:gd name="T91" fmla="*/ 3770 h 1625601"/>
                <a:gd name="T92" fmla="*/ 1158875 w 1946275"/>
                <a:gd name="T93" fmla="*/ 116523 h 1625601"/>
                <a:gd name="T94" fmla="*/ 1150906 w 1946275"/>
                <a:gd name="T95" fmla="*/ 176733 h 1625601"/>
                <a:gd name="T96" fmla="*/ 1303963 w 1946275"/>
                <a:gd name="T97" fmla="*/ 336937 h 1625601"/>
                <a:gd name="T98" fmla="*/ 1596594 w 1946275"/>
                <a:gd name="T99" fmla="*/ 629079 h 1625601"/>
                <a:gd name="T100" fmla="*/ 1829574 w 1946275"/>
                <a:gd name="T101" fmla="*/ 761256 h 1625601"/>
                <a:gd name="T102" fmla="*/ 1938746 w 1946275"/>
                <a:gd name="T103" fmla="*/ 1357617 h 1625601"/>
                <a:gd name="T104" fmla="*/ 1924447 w 1946275"/>
                <a:gd name="T105" fmla="*/ 1535113 h 1625601"/>
                <a:gd name="T106" fmla="*/ 1050311 w 1946275"/>
                <a:gd name="T107" fmla="*/ 1602955 h 1625601"/>
                <a:gd name="T108" fmla="*/ 15058 w 1946275"/>
                <a:gd name="T109" fmla="*/ 1542564 h 1625601"/>
                <a:gd name="T110" fmla="*/ 33881 w 1946275"/>
                <a:gd name="T111" fmla="*/ 832971 h 1625601"/>
                <a:gd name="T112" fmla="*/ 402341 w 1946275"/>
                <a:gd name="T113" fmla="*/ 628030 h 1625601"/>
                <a:gd name="T114" fmla="*/ 646109 w 1946275"/>
                <a:gd name="T115" fmla="*/ 412941 h 1625601"/>
                <a:gd name="T116" fmla="*/ 911804 w 1946275"/>
                <a:gd name="T117" fmla="*/ 176495 h 1625601"/>
                <a:gd name="T118" fmla="*/ 937614 w 1946275"/>
                <a:gd name="T119" fmla="*/ 33933 h 1625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946275" h="1625601">
                  <a:moveTo>
                    <a:pt x="481437" y="1465536"/>
                  </a:moveTo>
                  <a:lnTo>
                    <a:pt x="487586" y="1465719"/>
                  </a:lnTo>
                  <a:cubicBezTo>
                    <a:pt x="494896" y="1465957"/>
                    <a:pt x="493351" y="1465957"/>
                    <a:pt x="486307" y="1465719"/>
                  </a:cubicBezTo>
                  <a:lnTo>
                    <a:pt x="481437" y="1465536"/>
                  </a:lnTo>
                  <a:close/>
                  <a:moveTo>
                    <a:pt x="191907" y="1457871"/>
                  </a:moveTo>
                  <a:lnTo>
                    <a:pt x="247607" y="1459230"/>
                  </a:lnTo>
                  <a:cubicBezTo>
                    <a:pt x="322435" y="1461135"/>
                    <a:pt x="396793" y="1463040"/>
                    <a:pt x="428795" y="1463040"/>
                  </a:cubicBezTo>
                  <a:cubicBezTo>
                    <a:pt x="444796" y="1463993"/>
                    <a:pt x="460327" y="1464707"/>
                    <a:pt x="472034" y="1465183"/>
                  </a:cubicBezTo>
                  <a:lnTo>
                    <a:pt x="481437" y="1465536"/>
                  </a:lnTo>
                  <a:lnTo>
                    <a:pt x="469563" y="1465183"/>
                  </a:lnTo>
                  <a:cubicBezTo>
                    <a:pt x="452562" y="1464707"/>
                    <a:pt x="425031" y="1463993"/>
                    <a:pt x="383616" y="1463040"/>
                  </a:cubicBezTo>
                  <a:cubicBezTo>
                    <a:pt x="217958" y="1459230"/>
                    <a:pt x="440090" y="1466850"/>
                    <a:pt x="225488" y="1459230"/>
                  </a:cubicBezTo>
                  <a:lnTo>
                    <a:pt x="191907" y="1457871"/>
                  </a:lnTo>
                  <a:close/>
                  <a:moveTo>
                    <a:pt x="15280" y="1374175"/>
                  </a:moveTo>
                  <a:lnTo>
                    <a:pt x="15058" y="1387812"/>
                  </a:lnTo>
                  <a:lnTo>
                    <a:pt x="15334" y="1396572"/>
                  </a:lnTo>
                  <a:lnTo>
                    <a:pt x="15280" y="1374175"/>
                  </a:lnTo>
                  <a:close/>
                  <a:moveTo>
                    <a:pt x="182607" y="914934"/>
                  </a:moveTo>
                  <a:cubicBezTo>
                    <a:pt x="183255" y="915046"/>
                    <a:pt x="182078" y="915492"/>
                    <a:pt x="177371" y="916385"/>
                  </a:cubicBezTo>
                  <a:lnTo>
                    <a:pt x="173883" y="916385"/>
                  </a:lnTo>
                  <a:lnTo>
                    <a:pt x="176901" y="915492"/>
                  </a:lnTo>
                  <a:cubicBezTo>
                    <a:pt x="179489" y="915046"/>
                    <a:pt x="181960" y="914822"/>
                    <a:pt x="182607" y="914934"/>
                  </a:cubicBezTo>
                  <a:close/>
                  <a:moveTo>
                    <a:pt x="1830701" y="858668"/>
                  </a:moveTo>
                  <a:cubicBezTo>
                    <a:pt x="1832316" y="858727"/>
                    <a:pt x="1835561" y="858962"/>
                    <a:pt x="1840754" y="859434"/>
                  </a:cubicBezTo>
                  <a:lnTo>
                    <a:pt x="1845108" y="860670"/>
                  </a:lnTo>
                  <a:lnTo>
                    <a:pt x="1838032" y="859964"/>
                  </a:lnTo>
                  <a:cubicBezTo>
                    <a:pt x="1830760" y="859139"/>
                    <a:pt x="1827470" y="858550"/>
                    <a:pt x="1830701" y="858668"/>
                  </a:cubicBezTo>
                  <a:close/>
                  <a:moveTo>
                    <a:pt x="101185" y="780313"/>
                  </a:moveTo>
                  <a:lnTo>
                    <a:pt x="93644" y="784375"/>
                  </a:lnTo>
                  <a:lnTo>
                    <a:pt x="87526" y="789985"/>
                  </a:lnTo>
                  <a:lnTo>
                    <a:pt x="101185" y="780313"/>
                  </a:lnTo>
                  <a:close/>
                  <a:moveTo>
                    <a:pt x="1202371" y="731945"/>
                  </a:moveTo>
                  <a:lnTo>
                    <a:pt x="1190955" y="732938"/>
                  </a:lnTo>
                  <a:cubicBezTo>
                    <a:pt x="1133591" y="737654"/>
                    <a:pt x="1061181" y="742369"/>
                    <a:pt x="1000995" y="742369"/>
                  </a:cubicBezTo>
                  <a:cubicBezTo>
                    <a:pt x="876863" y="742369"/>
                    <a:pt x="609791" y="746141"/>
                    <a:pt x="496943" y="749914"/>
                  </a:cubicBezTo>
                  <a:cubicBezTo>
                    <a:pt x="459327" y="749914"/>
                    <a:pt x="417950" y="749914"/>
                    <a:pt x="380334" y="749914"/>
                  </a:cubicBezTo>
                  <a:cubicBezTo>
                    <a:pt x="308864" y="749914"/>
                    <a:pt x="241155" y="749914"/>
                    <a:pt x="196016" y="757458"/>
                  </a:cubicBezTo>
                  <a:cubicBezTo>
                    <a:pt x="162162" y="765003"/>
                    <a:pt x="83169" y="791409"/>
                    <a:pt x="53076" y="847993"/>
                  </a:cubicBezTo>
                  <a:cubicBezTo>
                    <a:pt x="45553" y="863082"/>
                    <a:pt x="40851" y="881000"/>
                    <a:pt x="37912" y="900864"/>
                  </a:cubicBezTo>
                  <a:lnTo>
                    <a:pt x="36810" y="916385"/>
                  </a:lnTo>
                  <a:lnTo>
                    <a:pt x="87006" y="916385"/>
                  </a:lnTo>
                  <a:cubicBezTo>
                    <a:pt x="109597" y="916385"/>
                    <a:pt x="127482" y="916385"/>
                    <a:pt x="142072" y="916385"/>
                  </a:cubicBezTo>
                  <a:lnTo>
                    <a:pt x="173883" y="916385"/>
                  </a:lnTo>
                  <a:lnTo>
                    <a:pt x="170488" y="917390"/>
                  </a:lnTo>
                  <a:cubicBezTo>
                    <a:pt x="169370" y="918171"/>
                    <a:pt x="169841" y="919064"/>
                    <a:pt x="173606" y="919957"/>
                  </a:cubicBezTo>
                  <a:cubicBezTo>
                    <a:pt x="192432" y="919957"/>
                    <a:pt x="233850" y="923529"/>
                    <a:pt x="248911" y="923529"/>
                  </a:cubicBezTo>
                  <a:cubicBezTo>
                    <a:pt x="263972" y="923529"/>
                    <a:pt x="222554" y="923529"/>
                    <a:pt x="263972" y="927101"/>
                  </a:cubicBezTo>
                  <a:lnTo>
                    <a:pt x="211258" y="927101"/>
                  </a:lnTo>
                  <a:lnTo>
                    <a:pt x="200139" y="927101"/>
                  </a:lnTo>
                  <a:lnTo>
                    <a:pt x="196197" y="927101"/>
                  </a:lnTo>
                  <a:cubicBezTo>
                    <a:pt x="181372" y="927101"/>
                    <a:pt x="116278" y="924025"/>
                    <a:pt x="66893" y="923929"/>
                  </a:cubicBezTo>
                  <a:lnTo>
                    <a:pt x="36215" y="924754"/>
                  </a:lnTo>
                  <a:lnTo>
                    <a:pt x="33328" y="965405"/>
                  </a:lnTo>
                  <a:cubicBezTo>
                    <a:pt x="32387" y="1011144"/>
                    <a:pt x="34268" y="1061126"/>
                    <a:pt x="30507" y="1108280"/>
                  </a:cubicBezTo>
                  <a:cubicBezTo>
                    <a:pt x="28626" y="1132800"/>
                    <a:pt x="26980" y="1164864"/>
                    <a:pt x="25511" y="1199993"/>
                  </a:cubicBezTo>
                  <a:lnTo>
                    <a:pt x="23007" y="1270000"/>
                  </a:lnTo>
                  <a:lnTo>
                    <a:pt x="28574" y="1270000"/>
                  </a:lnTo>
                  <a:cubicBezTo>
                    <a:pt x="41706" y="1270000"/>
                    <a:pt x="60468" y="1270000"/>
                    <a:pt x="82981" y="1270000"/>
                  </a:cubicBezTo>
                  <a:cubicBezTo>
                    <a:pt x="131761" y="1270000"/>
                    <a:pt x="45459" y="1277761"/>
                    <a:pt x="90486" y="1281642"/>
                  </a:cubicBezTo>
                  <a:cubicBezTo>
                    <a:pt x="135513" y="1285522"/>
                    <a:pt x="173036" y="1281642"/>
                    <a:pt x="188045" y="1285522"/>
                  </a:cubicBezTo>
                  <a:cubicBezTo>
                    <a:pt x="203054" y="1293283"/>
                    <a:pt x="116752" y="1281642"/>
                    <a:pt x="188045" y="1293283"/>
                  </a:cubicBezTo>
                  <a:cubicBezTo>
                    <a:pt x="238701" y="1302015"/>
                    <a:pt x="177492" y="1299832"/>
                    <a:pt x="161134" y="1298195"/>
                  </a:cubicBezTo>
                  <a:lnTo>
                    <a:pt x="164157" y="1297486"/>
                  </a:lnTo>
                  <a:lnTo>
                    <a:pt x="167759" y="1297710"/>
                  </a:lnTo>
                  <a:cubicBezTo>
                    <a:pt x="174678" y="1298134"/>
                    <a:pt x="175850" y="1298134"/>
                    <a:pt x="165531" y="1297164"/>
                  </a:cubicBezTo>
                  <a:lnTo>
                    <a:pt x="164157" y="1297486"/>
                  </a:lnTo>
                  <a:lnTo>
                    <a:pt x="135513" y="1295709"/>
                  </a:lnTo>
                  <a:cubicBezTo>
                    <a:pt x="110185" y="1294254"/>
                    <a:pt x="84857" y="1293284"/>
                    <a:pt x="105495" y="1297164"/>
                  </a:cubicBezTo>
                  <a:cubicBezTo>
                    <a:pt x="136451" y="1302985"/>
                    <a:pt x="97756" y="1295709"/>
                    <a:pt x="55895" y="1293344"/>
                  </a:cubicBezTo>
                  <a:lnTo>
                    <a:pt x="22174" y="1293294"/>
                  </a:lnTo>
                  <a:lnTo>
                    <a:pt x="21573" y="1310097"/>
                  </a:lnTo>
                  <a:cubicBezTo>
                    <a:pt x="20397" y="1346876"/>
                    <a:pt x="19339" y="1382242"/>
                    <a:pt x="18340" y="1411712"/>
                  </a:cubicBezTo>
                  <a:lnTo>
                    <a:pt x="16995" y="1447805"/>
                  </a:lnTo>
                  <a:lnTo>
                    <a:pt x="20343" y="1447808"/>
                  </a:lnTo>
                  <a:cubicBezTo>
                    <a:pt x="62654" y="1447860"/>
                    <a:pt x="233959" y="1448276"/>
                    <a:pt x="266902" y="1451610"/>
                  </a:cubicBezTo>
                  <a:cubicBezTo>
                    <a:pt x="299846" y="1454944"/>
                    <a:pt x="79125" y="1452444"/>
                    <a:pt x="167197" y="1456871"/>
                  </a:cubicBezTo>
                  <a:lnTo>
                    <a:pt x="191907" y="1457871"/>
                  </a:lnTo>
                  <a:lnTo>
                    <a:pt x="140247" y="1456611"/>
                  </a:lnTo>
                  <a:cubicBezTo>
                    <a:pt x="107833" y="1455896"/>
                    <a:pt x="80537" y="1455420"/>
                    <a:pt x="63595" y="1455420"/>
                  </a:cubicBezTo>
                  <a:cubicBezTo>
                    <a:pt x="45711" y="1455420"/>
                    <a:pt x="33475" y="1455658"/>
                    <a:pt x="25181" y="1456015"/>
                  </a:cubicBezTo>
                  <a:lnTo>
                    <a:pt x="17229" y="1456721"/>
                  </a:lnTo>
                  <a:lnTo>
                    <a:pt x="17882" y="1477455"/>
                  </a:lnTo>
                  <a:cubicBezTo>
                    <a:pt x="19764" y="1502932"/>
                    <a:pt x="22588" y="1523692"/>
                    <a:pt x="26352" y="1538789"/>
                  </a:cubicBezTo>
                  <a:cubicBezTo>
                    <a:pt x="30117" y="1550113"/>
                    <a:pt x="37646" y="1561436"/>
                    <a:pt x="48939" y="1568985"/>
                  </a:cubicBezTo>
                  <a:cubicBezTo>
                    <a:pt x="60233" y="1576534"/>
                    <a:pt x="75291" y="1584082"/>
                    <a:pt x="97879" y="1587857"/>
                  </a:cubicBezTo>
                  <a:cubicBezTo>
                    <a:pt x="143053" y="1599180"/>
                    <a:pt x="210815" y="1602955"/>
                    <a:pt x="319987" y="1602955"/>
                  </a:cubicBezTo>
                  <a:cubicBezTo>
                    <a:pt x="376456" y="1602955"/>
                    <a:pt x="443277" y="1602011"/>
                    <a:pt x="521862" y="1600124"/>
                  </a:cubicBezTo>
                  <a:lnTo>
                    <a:pt x="555677" y="1599181"/>
                  </a:lnTo>
                  <a:lnTo>
                    <a:pt x="620458" y="1594516"/>
                  </a:lnTo>
                  <a:cubicBezTo>
                    <a:pt x="843265" y="1580095"/>
                    <a:pt x="973055" y="1582979"/>
                    <a:pt x="1065351" y="1582979"/>
                  </a:cubicBezTo>
                  <a:cubicBezTo>
                    <a:pt x="1110557" y="1582979"/>
                    <a:pt x="1148229" y="1582979"/>
                    <a:pt x="1178366" y="1582979"/>
                  </a:cubicBezTo>
                  <a:cubicBezTo>
                    <a:pt x="1238641" y="1579212"/>
                    <a:pt x="1306449" y="1582979"/>
                    <a:pt x="1366724" y="1590513"/>
                  </a:cubicBezTo>
                  <a:cubicBezTo>
                    <a:pt x="1426999" y="1594280"/>
                    <a:pt x="1479739" y="1601814"/>
                    <a:pt x="1509876" y="1598047"/>
                  </a:cubicBezTo>
                  <a:cubicBezTo>
                    <a:pt x="1543781" y="1594280"/>
                    <a:pt x="1588987" y="1598047"/>
                    <a:pt x="1637960" y="1601814"/>
                  </a:cubicBezTo>
                  <a:cubicBezTo>
                    <a:pt x="1698235" y="1605581"/>
                    <a:pt x="1758509" y="1609349"/>
                    <a:pt x="1796181" y="1601814"/>
                  </a:cubicBezTo>
                  <a:cubicBezTo>
                    <a:pt x="1847037" y="1590513"/>
                    <a:pt x="1883061" y="1581331"/>
                    <a:pt x="1901073" y="1544072"/>
                  </a:cubicBezTo>
                  <a:lnTo>
                    <a:pt x="1903834" y="1532986"/>
                  </a:lnTo>
                  <a:lnTo>
                    <a:pt x="1877730" y="1530291"/>
                  </a:lnTo>
                  <a:cubicBezTo>
                    <a:pt x="1811809" y="1528684"/>
                    <a:pt x="1702941" y="1535113"/>
                    <a:pt x="1683146" y="1535113"/>
                  </a:cubicBezTo>
                  <a:cubicBezTo>
                    <a:pt x="1656754" y="1535113"/>
                    <a:pt x="1720849" y="1531303"/>
                    <a:pt x="1660524" y="1531303"/>
                  </a:cubicBezTo>
                  <a:cubicBezTo>
                    <a:pt x="1603969" y="1531303"/>
                    <a:pt x="1539874" y="1535113"/>
                    <a:pt x="1592658" y="1531303"/>
                  </a:cubicBezTo>
                  <a:cubicBezTo>
                    <a:pt x="1645443" y="1527493"/>
                    <a:pt x="1592658" y="1527493"/>
                    <a:pt x="1611510" y="1527493"/>
                  </a:cubicBezTo>
                  <a:cubicBezTo>
                    <a:pt x="1626592" y="1527493"/>
                    <a:pt x="1686917" y="1523683"/>
                    <a:pt x="1709539" y="1523683"/>
                  </a:cubicBezTo>
                  <a:cubicBezTo>
                    <a:pt x="1726505" y="1523683"/>
                    <a:pt x="1703176" y="1519397"/>
                    <a:pt x="1699995" y="1518861"/>
                  </a:cubicBezTo>
                  <a:cubicBezTo>
                    <a:pt x="1698935" y="1518683"/>
                    <a:pt x="1700113" y="1518921"/>
                    <a:pt x="1705768" y="1519873"/>
                  </a:cubicBezTo>
                  <a:cubicBezTo>
                    <a:pt x="1728390" y="1519873"/>
                    <a:pt x="1762323" y="1519873"/>
                    <a:pt x="1822648" y="1519873"/>
                  </a:cubicBezTo>
                  <a:cubicBezTo>
                    <a:pt x="1852811" y="1519873"/>
                    <a:pt x="1880146" y="1519873"/>
                    <a:pt x="1899940" y="1519873"/>
                  </a:cubicBezTo>
                  <a:lnTo>
                    <a:pt x="1907100" y="1519873"/>
                  </a:lnTo>
                  <a:lnTo>
                    <a:pt x="1912963" y="1496336"/>
                  </a:lnTo>
                  <a:cubicBezTo>
                    <a:pt x="1916730" y="1436062"/>
                    <a:pt x="1924264" y="1451130"/>
                    <a:pt x="1920497" y="1387090"/>
                  </a:cubicBezTo>
                  <a:cubicBezTo>
                    <a:pt x="1920497" y="1319282"/>
                    <a:pt x="1912963" y="1187434"/>
                    <a:pt x="1916730" y="1119626"/>
                  </a:cubicBezTo>
                  <a:lnTo>
                    <a:pt x="1919333" y="1085717"/>
                  </a:lnTo>
                  <a:lnTo>
                    <a:pt x="1893394" y="1085374"/>
                  </a:lnTo>
                  <a:cubicBezTo>
                    <a:pt x="1869787" y="1084898"/>
                    <a:pt x="1844291" y="1083945"/>
                    <a:pt x="1836737" y="1082040"/>
                  </a:cubicBezTo>
                  <a:cubicBezTo>
                    <a:pt x="1821628" y="1074420"/>
                    <a:pt x="1938720" y="1082040"/>
                    <a:pt x="1855623" y="1074420"/>
                  </a:cubicBezTo>
                  <a:cubicBezTo>
                    <a:pt x="1768748" y="1066800"/>
                    <a:pt x="1855623" y="1074420"/>
                    <a:pt x="1791411" y="1070610"/>
                  </a:cubicBezTo>
                  <a:cubicBezTo>
                    <a:pt x="1727199" y="1066800"/>
                    <a:pt x="1749862" y="1066800"/>
                    <a:pt x="1772525" y="1066800"/>
                  </a:cubicBezTo>
                  <a:cubicBezTo>
                    <a:pt x="1798965" y="1066800"/>
                    <a:pt x="1889617" y="1074420"/>
                    <a:pt x="1919834" y="1078230"/>
                  </a:cubicBezTo>
                  <a:lnTo>
                    <a:pt x="1919909" y="1078224"/>
                  </a:lnTo>
                  <a:lnTo>
                    <a:pt x="1921262" y="1060588"/>
                  </a:lnTo>
                  <a:cubicBezTo>
                    <a:pt x="1922719" y="1045093"/>
                    <a:pt x="1924342" y="1029499"/>
                    <a:pt x="1925956" y="1014823"/>
                  </a:cubicBezTo>
                  <a:lnTo>
                    <a:pt x="1930315" y="977039"/>
                  </a:lnTo>
                  <a:lnTo>
                    <a:pt x="1931217" y="938655"/>
                  </a:lnTo>
                  <a:cubicBezTo>
                    <a:pt x="1931217" y="919783"/>
                    <a:pt x="1930276" y="902798"/>
                    <a:pt x="1928864" y="887228"/>
                  </a:cubicBezTo>
                  <a:lnTo>
                    <a:pt x="1928695" y="885826"/>
                  </a:lnTo>
                  <a:lnTo>
                    <a:pt x="1914393" y="885826"/>
                  </a:lnTo>
                  <a:cubicBezTo>
                    <a:pt x="1901176" y="885826"/>
                    <a:pt x="1882294" y="885826"/>
                    <a:pt x="1859636" y="885826"/>
                  </a:cubicBezTo>
                  <a:cubicBezTo>
                    <a:pt x="1814320" y="885826"/>
                    <a:pt x="1901175" y="878285"/>
                    <a:pt x="1855859" y="874515"/>
                  </a:cubicBezTo>
                  <a:cubicBezTo>
                    <a:pt x="1806767" y="874515"/>
                    <a:pt x="1772780" y="874515"/>
                    <a:pt x="1757675" y="870745"/>
                  </a:cubicBezTo>
                  <a:cubicBezTo>
                    <a:pt x="1742569" y="866974"/>
                    <a:pt x="1829425" y="874515"/>
                    <a:pt x="1757675" y="863204"/>
                  </a:cubicBezTo>
                  <a:cubicBezTo>
                    <a:pt x="1721800" y="859434"/>
                    <a:pt x="1737849" y="858491"/>
                    <a:pt x="1757675" y="858491"/>
                  </a:cubicBezTo>
                  <a:cubicBezTo>
                    <a:pt x="1777500" y="858491"/>
                    <a:pt x="1801103" y="859434"/>
                    <a:pt x="1780333" y="859434"/>
                  </a:cubicBezTo>
                  <a:cubicBezTo>
                    <a:pt x="1743985" y="859434"/>
                    <a:pt x="1849310" y="865207"/>
                    <a:pt x="1848380" y="861599"/>
                  </a:cubicBezTo>
                  <a:lnTo>
                    <a:pt x="1845108" y="860670"/>
                  </a:lnTo>
                  <a:lnTo>
                    <a:pt x="1851611" y="861319"/>
                  </a:lnTo>
                  <a:cubicBezTo>
                    <a:pt x="1862232" y="862262"/>
                    <a:pt x="1875567" y="863204"/>
                    <a:pt x="1889080" y="863675"/>
                  </a:cubicBezTo>
                  <a:lnTo>
                    <a:pt x="1925970" y="863224"/>
                  </a:lnTo>
                  <a:lnTo>
                    <a:pt x="1923688" y="844294"/>
                  </a:lnTo>
                  <a:cubicBezTo>
                    <a:pt x="1923688" y="832971"/>
                    <a:pt x="1916159" y="825422"/>
                    <a:pt x="1908630" y="817873"/>
                  </a:cubicBezTo>
                  <a:cubicBezTo>
                    <a:pt x="1901101" y="806549"/>
                    <a:pt x="1889807" y="799001"/>
                    <a:pt x="1870984" y="791452"/>
                  </a:cubicBezTo>
                  <a:cubicBezTo>
                    <a:pt x="1837103" y="776354"/>
                    <a:pt x="1788164" y="765031"/>
                    <a:pt x="1716637" y="757482"/>
                  </a:cubicBezTo>
                  <a:cubicBezTo>
                    <a:pt x="1609347" y="743328"/>
                    <a:pt x="1459707" y="735543"/>
                    <a:pt x="1258185" y="732536"/>
                  </a:cubicBezTo>
                  <a:lnTo>
                    <a:pt x="1202371" y="731945"/>
                  </a:lnTo>
                  <a:close/>
                  <a:moveTo>
                    <a:pt x="484353" y="555667"/>
                  </a:moveTo>
                  <a:lnTo>
                    <a:pt x="481354" y="557472"/>
                  </a:lnTo>
                  <a:lnTo>
                    <a:pt x="475083" y="563846"/>
                  </a:lnTo>
                  <a:lnTo>
                    <a:pt x="484353" y="555667"/>
                  </a:lnTo>
                  <a:close/>
                  <a:moveTo>
                    <a:pt x="920312" y="191891"/>
                  </a:moveTo>
                  <a:lnTo>
                    <a:pt x="895454" y="213713"/>
                  </a:lnTo>
                  <a:lnTo>
                    <a:pt x="880878" y="237110"/>
                  </a:lnTo>
                  <a:cubicBezTo>
                    <a:pt x="869571" y="255955"/>
                    <a:pt x="846956" y="274800"/>
                    <a:pt x="820573" y="289876"/>
                  </a:cubicBezTo>
                  <a:lnTo>
                    <a:pt x="774815" y="319617"/>
                  </a:lnTo>
                  <a:lnTo>
                    <a:pt x="653303" y="426288"/>
                  </a:lnTo>
                  <a:lnTo>
                    <a:pt x="643425" y="440634"/>
                  </a:lnTo>
                  <a:cubicBezTo>
                    <a:pt x="628348" y="467017"/>
                    <a:pt x="601965" y="485862"/>
                    <a:pt x="571812" y="504707"/>
                  </a:cubicBezTo>
                  <a:lnTo>
                    <a:pt x="549774" y="517173"/>
                  </a:lnTo>
                  <a:lnTo>
                    <a:pt x="415727" y="634848"/>
                  </a:lnTo>
                  <a:lnTo>
                    <a:pt x="398433" y="659234"/>
                  </a:lnTo>
                  <a:cubicBezTo>
                    <a:pt x="383357" y="681848"/>
                    <a:pt x="362627" y="698809"/>
                    <a:pt x="345666" y="710116"/>
                  </a:cubicBezTo>
                  <a:lnTo>
                    <a:pt x="324814" y="722489"/>
                  </a:lnTo>
                  <a:lnTo>
                    <a:pt x="468334" y="720740"/>
                  </a:lnTo>
                  <a:cubicBezTo>
                    <a:pt x="686090" y="718086"/>
                    <a:pt x="875259" y="715963"/>
                    <a:pt x="1039017" y="715963"/>
                  </a:cubicBezTo>
                  <a:cubicBezTo>
                    <a:pt x="1233127" y="715963"/>
                    <a:pt x="1390841" y="718451"/>
                    <a:pt x="1516813" y="724593"/>
                  </a:cubicBezTo>
                  <a:lnTo>
                    <a:pt x="1629894" y="731838"/>
                  </a:lnTo>
                  <a:lnTo>
                    <a:pt x="1633536" y="731838"/>
                  </a:lnTo>
                  <a:lnTo>
                    <a:pt x="1635618" y="732324"/>
                  </a:lnTo>
                  <a:lnTo>
                    <a:pt x="1667118" y="735498"/>
                  </a:lnTo>
                  <a:lnTo>
                    <a:pt x="1658225" y="729607"/>
                  </a:lnTo>
                  <a:cubicBezTo>
                    <a:pt x="1649286" y="722527"/>
                    <a:pt x="1639877" y="714032"/>
                    <a:pt x="1630467" y="704593"/>
                  </a:cubicBezTo>
                  <a:lnTo>
                    <a:pt x="1594095" y="654071"/>
                  </a:lnTo>
                  <a:lnTo>
                    <a:pt x="1458600" y="520490"/>
                  </a:lnTo>
                  <a:lnTo>
                    <a:pt x="1446044" y="512033"/>
                  </a:lnTo>
                  <a:cubicBezTo>
                    <a:pt x="1412170" y="489379"/>
                    <a:pt x="1363242" y="459174"/>
                    <a:pt x="1318077" y="387436"/>
                  </a:cubicBezTo>
                  <a:lnTo>
                    <a:pt x="1309221" y="373221"/>
                  </a:lnTo>
                  <a:lnTo>
                    <a:pt x="1203100" y="268599"/>
                  </a:lnTo>
                  <a:lnTo>
                    <a:pt x="1165175" y="242073"/>
                  </a:lnTo>
                  <a:lnTo>
                    <a:pt x="1128373" y="201503"/>
                  </a:lnTo>
                  <a:lnTo>
                    <a:pt x="1127479" y="202252"/>
                  </a:lnTo>
                  <a:lnTo>
                    <a:pt x="1128713" y="203490"/>
                  </a:lnTo>
                  <a:lnTo>
                    <a:pt x="1121958" y="206877"/>
                  </a:lnTo>
                  <a:lnTo>
                    <a:pt x="1121373" y="207367"/>
                  </a:lnTo>
                  <a:lnTo>
                    <a:pt x="1120178" y="208269"/>
                  </a:lnTo>
                  <a:lnTo>
                    <a:pt x="1117402" y="211052"/>
                  </a:lnTo>
                  <a:lnTo>
                    <a:pt x="1117009" y="210658"/>
                  </a:lnTo>
                  <a:lnTo>
                    <a:pt x="1101944" y="222017"/>
                  </a:lnTo>
                  <a:lnTo>
                    <a:pt x="1102320" y="222395"/>
                  </a:lnTo>
                  <a:lnTo>
                    <a:pt x="1094570" y="227578"/>
                  </a:lnTo>
                  <a:lnTo>
                    <a:pt x="1091371" y="229989"/>
                  </a:lnTo>
                  <a:cubicBezTo>
                    <a:pt x="1083871" y="233760"/>
                    <a:pt x="1072620" y="237530"/>
                    <a:pt x="1057620" y="237530"/>
                  </a:cubicBezTo>
                  <a:cubicBezTo>
                    <a:pt x="1057620" y="241300"/>
                    <a:pt x="1053869" y="241300"/>
                    <a:pt x="1050119" y="241300"/>
                  </a:cubicBezTo>
                  <a:lnTo>
                    <a:pt x="1049616" y="241261"/>
                  </a:lnTo>
                  <a:lnTo>
                    <a:pt x="1049536" y="241301"/>
                  </a:lnTo>
                  <a:cubicBezTo>
                    <a:pt x="1034455" y="241301"/>
                    <a:pt x="1015603" y="237520"/>
                    <a:pt x="1000522" y="237520"/>
                  </a:cubicBezTo>
                  <a:cubicBezTo>
                    <a:pt x="981670" y="233739"/>
                    <a:pt x="970359" y="229958"/>
                    <a:pt x="955278" y="222395"/>
                  </a:cubicBezTo>
                  <a:cubicBezTo>
                    <a:pt x="951508" y="218614"/>
                    <a:pt x="951508" y="218614"/>
                    <a:pt x="947737" y="218614"/>
                  </a:cubicBezTo>
                  <a:lnTo>
                    <a:pt x="955384" y="221682"/>
                  </a:lnTo>
                  <a:lnTo>
                    <a:pt x="922613" y="196056"/>
                  </a:lnTo>
                  <a:lnTo>
                    <a:pt x="920312" y="191891"/>
                  </a:lnTo>
                  <a:close/>
                  <a:moveTo>
                    <a:pt x="1001367" y="15081"/>
                  </a:moveTo>
                  <a:cubicBezTo>
                    <a:pt x="997617" y="15081"/>
                    <a:pt x="993866" y="15081"/>
                    <a:pt x="990116" y="18851"/>
                  </a:cubicBezTo>
                  <a:cubicBezTo>
                    <a:pt x="975116" y="22622"/>
                    <a:pt x="963865" y="26392"/>
                    <a:pt x="956365" y="33933"/>
                  </a:cubicBezTo>
                  <a:cubicBezTo>
                    <a:pt x="952614" y="33933"/>
                    <a:pt x="952614" y="37703"/>
                    <a:pt x="948864" y="41473"/>
                  </a:cubicBezTo>
                  <a:cubicBezTo>
                    <a:pt x="945114" y="49014"/>
                    <a:pt x="941364" y="52784"/>
                    <a:pt x="937614" y="56555"/>
                  </a:cubicBezTo>
                  <a:cubicBezTo>
                    <a:pt x="933863" y="67865"/>
                    <a:pt x="930113" y="75406"/>
                    <a:pt x="926363" y="86717"/>
                  </a:cubicBezTo>
                  <a:cubicBezTo>
                    <a:pt x="918863" y="101798"/>
                    <a:pt x="915113" y="116880"/>
                    <a:pt x="915113" y="135731"/>
                  </a:cubicBezTo>
                  <a:cubicBezTo>
                    <a:pt x="915113" y="143272"/>
                    <a:pt x="918863" y="150812"/>
                    <a:pt x="918863" y="158353"/>
                  </a:cubicBezTo>
                  <a:cubicBezTo>
                    <a:pt x="918863" y="169664"/>
                    <a:pt x="926363" y="180975"/>
                    <a:pt x="933863" y="188516"/>
                  </a:cubicBezTo>
                  <a:cubicBezTo>
                    <a:pt x="941364" y="196056"/>
                    <a:pt x="952614" y="203597"/>
                    <a:pt x="963865" y="207367"/>
                  </a:cubicBezTo>
                  <a:cubicBezTo>
                    <a:pt x="978866" y="214908"/>
                    <a:pt x="986366" y="218678"/>
                    <a:pt x="1005117" y="222449"/>
                  </a:cubicBezTo>
                  <a:cubicBezTo>
                    <a:pt x="1020118" y="222449"/>
                    <a:pt x="1035119" y="226219"/>
                    <a:pt x="1050119" y="226219"/>
                  </a:cubicBezTo>
                  <a:cubicBezTo>
                    <a:pt x="1053869" y="226219"/>
                    <a:pt x="1053869" y="226219"/>
                    <a:pt x="1057620" y="222449"/>
                  </a:cubicBezTo>
                  <a:cubicBezTo>
                    <a:pt x="1068870" y="222449"/>
                    <a:pt x="1076371" y="218678"/>
                    <a:pt x="1087621" y="214908"/>
                  </a:cubicBezTo>
                  <a:cubicBezTo>
                    <a:pt x="1095122" y="211138"/>
                    <a:pt x="1102622" y="203597"/>
                    <a:pt x="1110122" y="196056"/>
                  </a:cubicBezTo>
                  <a:cubicBezTo>
                    <a:pt x="1117623" y="192286"/>
                    <a:pt x="1125123" y="184745"/>
                    <a:pt x="1132624" y="180975"/>
                  </a:cubicBezTo>
                  <a:cubicBezTo>
                    <a:pt x="1136374" y="173434"/>
                    <a:pt x="1140124" y="165894"/>
                    <a:pt x="1140124" y="158353"/>
                  </a:cubicBezTo>
                  <a:cubicBezTo>
                    <a:pt x="1143874" y="147042"/>
                    <a:pt x="1143874" y="139501"/>
                    <a:pt x="1143874" y="128190"/>
                  </a:cubicBezTo>
                  <a:cubicBezTo>
                    <a:pt x="1143874" y="124420"/>
                    <a:pt x="1143874" y="120650"/>
                    <a:pt x="1143874" y="116880"/>
                  </a:cubicBezTo>
                  <a:cubicBezTo>
                    <a:pt x="1143874" y="101798"/>
                    <a:pt x="1143874" y="86717"/>
                    <a:pt x="1136374" y="71636"/>
                  </a:cubicBezTo>
                  <a:cubicBezTo>
                    <a:pt x="1128874" y="64095"/>
                    <a:pt x="1128874" y="52784"/>
                    <a:pt x="1121373" y="49014"/>
                  </a:cubicBezTo>
                  <a:cubicBezTo>
                    <a:pt x="1117623" y="41473"/>
                    <a:pt x="1113872" y="41473"/>
                    <a:pt x="1102622" y="33933"/>
                  </a:cubicBezTo>
                  <a:cubicBezTo>
                    <a:pt x="1087621" y="26392"/>
                    <a:pt x="1072620" y="15081"/>
                    <a:pt x="1057620" y="18851"/>
                  </a:cubicBezTo>
                  <a:cubicBezTo>
                    <a:pt x="1050119" y="18851"/>
                    <a:pt x="1046369" y="18851"/>
                    <a:pt x="1042619" y="18851"/>
                  </a:cubicBezTo>
                  <a:cubicBezTo>
                    <a:pt x="1035119" y="18851"/>
                    <a:pt x="1027618" y="18851"/>
                    <a:pt x="1016368" y="18851"/>
                  </a:cubicBezTo>
                  <a:cubicBezTo>
                    <a:pt x="1012617" y="18851"/>
                    <a:pt x="1005117" y="15081"/>
                    <a:pt x="1001367" y="15081"/>
                  </a:cubicBezTo>
                  <a:close/>
                  <a:moveTo>
                    <a:pt x="1001367" y="0"/>
                  </a:moveTo>
                  <a:cubicBezTo>
                    <a:pt x="1008867" y="0"/>
                    <a:pt x="1012617" y="3770"/>
                    <a:pt x="1016368" y="3770"/>
                  </a:cubicBezTo>
                  <a:cubicBezTo>
                    <a:pt x="1027618" y="3770"/>
                    <a:pt x="1035119" y="3770"/>
                    <a:pt x="1042619" y="3770"/>
                  </a:cubicBezTo>
                  <a:lnTo>
                    <a:pt x="1053869" y="3770"/>
                  </a:lnTo>
                  <a:cubicBezTo>
                    <a:pt x="1057620" y="11311"/>
                    <a:pt x="1057620" y="11311"/>
                    <a:pt x="1057620" y="11311"/>
                  </a:cubicBezTo>
                  <a:cubicBezTo>
                    <a:pt x="1057620" y="3770"/>
                    <a:pt x="1057620" y="3770"/>
                    <a:pt x="1057620" y="3770"/>
                  </a:cubicBezTo>
                  <a:cubicBezTo>
                    <a:pt x="1076371" y="3770"/>
                    <a:pt x="1095122" y="15081"/>
                    <a:pt x="1110122" y="22622"/>
                  </a:cubicBezTo>
                  <a:lnTo>
                    <a:pt x="1129207" y="33586"/>
                  </a:lnTo>
                  <a:lnTo>
                    <a:pt x="1136253" y="37119"/>
                  </a:lnTo>
                  <a:cubicBezTo>
                    <a:pt x="1140024" y="48462"/>
                    <a:pt x="1143794" y="56025"/>
                    <a:pt x="1147564" y="63587"/>
                  </a:cubicBezTo>
                  <a:cubicBezTo>
                    <a:pt x="1158875" y="82493"/>
                    <a:pt x="1158875" y="101398"/>
                    <a:pt x="1158875" y="116523"/>
                  </a:cubicBezTo>
                  <a:lnTo>
                    <a:pt x="1158875" y="116880"/>
                  </a:lnTo>
                  <a:lnTo>
                    <a:pt x="1158875" y="127867"/>
                  </a:lnTo>
                  <a:lnTo>
                    <a:pt x="1158875" y="128190"/>
                  </a:lnTo>
                  <a:cubicBezTo>
                    <a:pt x="1158875" y="139501"/>
                    <a:pt x="1158875" y="150812"/>
                    <a:pt x="1155125" y="162123"/>
                  </a:cubicBezTo>
                  <a:cubicBezTo>
                    <a:pt x="1155125" y="167779"/>
                    <a:pt x="1153250" y="172492"/>
                    <a:pt x="1150906" y="176733"/>
                  </a:cubicBezTo>
                  <a:lnTo>
                    <a:pt x="1144014" y="188281"/>
                  </a:lnTo>
                  <a:lnTo>
                    <a:pt x="1211007" y="254328"/>
                  </a:lnTo>
                  <a:lnTo>
                    <a:pt x="1223983" y="262839"/>
                  </a:lnTo>
                  <a:cubicBezTo>
                    <a:pt x="1246566" y="277941"/>
                    <a:pt x="1265384" y="289268"/>
                    <a:pt x="1280439" y="308147"/>
                  </a:cubicBezTo>
                  <a:cubicBezTo>
                    <a:pt x="1287967" y="315698"/>
                    <a:pt x="1295494" y="325137"/>
                    <a:pt x="1303963" y="336937"/>
                  </a:cubicBezTo>
                  <a:lnTo>
                    <a:pt x="1322531" y="364277"/>
                  </a:lnTo>
                  <a:lnTo>
                    <a:pt x="1456664" y="496514"/>
                  </a:lnTo>
                  <a:lnTo>
                    <a:pt x="1457335" y="496931"/>
                  </a:lnTo>
                  <a:cubicBezTo>
                    <a:pt x="1472390" y="512033"/>
                    <a:pt x="1498736" y="530912"/>
                    <a:pt x="1525083" y="553566"/>
                  </a:cubicBezTo>
                  <a:cubicBezTo>
                    <a:pt x="1555193" y="576220"/>
                    <a:pt x="1581539" y="602649"/>
                    <a:pt x="1596594" y="629079"/>
                  </a:cubicBezTo>
                  <a:lnTo>
                    <a:pt x="1605861" y="643604"/>
                  </a:lnTo>
                  <a:lnTo>
                    <a:pt x="1701800" y="738188"/>
                  </a:lnTo>
                  <a:lnTo>
                    <a:pt x="1701069" y="738919"/>
                  </a:lnTo>
                  <a:lnTo>
                    <a:pt x="1710285" y="739848"/>
                  </a:lnTo>
                  <a:cubicBezTo>
                    <a:pt x="1758048" y="745687"/>
                    <a:pt x="1797576" y="752764"/>
                    <a:pt x="1829574" y="761256"/>
                  </a:cubicBezTo>
                  <a:cubicBezTo>
                    <a:pt x="1870984" y="772580"/>
                    <a:pt x="1901101" y="787677"/>
                    <a:pt x="1919923" y="806549"/>
                  </a:cubicBezTo>
                  <a:cubicBezTo>
                    <a:pt x="1931217" y="817873"/>
                    <a:pt x="1934982" y="829196"/>
                    <a:pt x="1938746" y="840519"/>
                  </a:cubicBezTo>
                  <a:cubicBezTo>
                    <a:pt x="1942511" y="866940"/>
                    <a:pt x="1946275" y="900910"/>
                    <a:pt x="1946275" y="938655"/>
                  </a:cubicBezTo>
                  <a:cubicBezTo>
                    <a:pt x="1946275" y="1036790"/>
                    <a:pt x="1934982" y="1153797"/>
                    <a:pt x="1934982" y="1259481"/>
                  </a:cubicBezTo>
                  <a:cubicBezTo>
                    <a:pt x="1934982" y="1293451"/>
                    <a:pt x="1934982" y="1327421"/>
                    <a:pt x="1938746" y="1357617"/>
                  </a:cubicBezTo>
                  <a:cubicBezTo>
                    <a:pt x="1942511" y="1384038"/>
                    <a:pt x="1942511" y="1410459"/>
                    <a:pt x="1942511" y="1433105"/>
                  </a:cubicBezTo>
                  <a:cubicBezTo>
                    <a:pt x="1942511" y="1459526"/>
                    <a:pt x="1940629" y="1483116"/>
                    <a:pt x="1935923" y="1504348"/>
                  </a:cubicBezTo>
                  <a:lnTo>
                    <a:pt x="1929524" y="1519873"/>
                  </a:lnTo>
                  <a:lnTo>
                    <a:pt x="1931987" y="1519873"/>
                  </a:lnTo>
                  <a:lnTo>
                    <a:pt x="1924447" y="1535113"/>
                  </a:lnTo>
                  <a:lnTo>
                    <a:pt x="1923292" y="1534994"/>
                  </a:lnTo>
                  <a:lnTo>
                    <a:pt x="1912394" y="1561436"/>
                  </a:lnTo>
                  <a:cubicBezTo>
                    <a:pt x="1893571" y="1591631"/>
                    <a:pt x="1859690" y="1614278"/>
                    <a:pt x="1814516" y="1621827"/>
                  </a:cubicBezTo>
                  <a:cubicBezTo>
                    <a:pt x="1788164" y="1625601"/>
                    <a:pt x="1754283" y="1625601"/>
                    <a:pt x="1720402" y="1625601"/>
                  </a:cubicBezTo>
                  <a:cubicBezTo>
                    <a:pt x="1584878" y="1625601"/>
                    <a:pt x="1389121" y="1602955"/>
                    <a:pt x="1050311" y="1602955"/>
                  </a:cubicBezTo>
                  <a:cubicBezTo>
                    <a:pt x="975020" y="1602955"/>
                    <a:pt x="888435" y="1602955"/>
                    <a:pt x="794321" y="1606729"/>
                  </a:cubicBezTo>
                  <a:cubicBezTo>
                    <a:pt x="587271" y="1614278"/>
                    <a:pt x="432924" y="1618052"/>
                    <a:pt x="319987" y="1618052"/>
                  </a:cubicBezTo>
                  <a:cubicBezTo>
                    <a:pt x="240932" y="1618052"/>
                    <a:pt x="176934" y="1618052"/>
                    <a:pt x="131760" y="1610503"/>
                  </a:cubicBezTo>
                  <a:cubicBezTo>
                    <a:pt x="86585" y="1602955"/>
                    <a:pt x="60233" y="1595406"/>
                    <a:pt x="37646" y="1580308"/>
                  </a:cubicBezTo>
                  <a:cubicBezTo>
                    <a:pt x="26352" y="1568985"/>
                    <a:pt x="18823" y="1557661"/>
                    <a:pt x="15058" y="1542564"/>
                  </a:cubicBezTo>
                  <a:cubicBezTo>
                    <a:pt x="3765" y="1508594"/>
                    <a:pt x="0" y="1455752"/>
                    <a:pt x="0" y="1387812"/>
                  </a:cubicBezTo>
                  <a:cubicBezTo>
                    <a:pt x="0" y="1319872"/>
                    <a:pt x="3765" y="1233060"/>
                    <a:pt x="3765" y="1131151"/>
                  </a:cubicBezTo>
                  <a:cubicBezTo>
                    <a:pt x="3765" y="1085857"/>
                    <a:pt x="3765" y="1033015"/>
                    <a:pt x="0" y="976399"/>
                  </a:cubicBezTo>
                  <a:cubicBezTo>
                    <a:pt x="0" y="972624"/>
                    <a:pt x="0" y="968850"/>
                    <a:pt x="0" y="965076"/>
                  </a:cubicBezTo>
                  <a:cubicBezTo>
                    <a:pt x="0" y="908459"/>
                    <a:pt x="15058" y="866940"/>
                    <a:pt x="33881" y="832971"/>
                  </a:cubicBezTo>
                  <a:cubicBezTo>
                    <a:pt x="52704" y="799001"/>
                    <a:pt x="75291" y="776354"/>
                    <a:pt x="101643" y="757482"/>
                  </a:cubicBezTo>
                  <a:cubicBezTo>
                    <a:pt x="158111" y="727286"/>
                    <a:pt x="214580" y="723512"/>
                    <a:pt x="233403" y="723512"/>
                  </a:cubicBezTo>
                  <a:cubicBezTo>
                    <a:pt x="237167" y="723512"/>
                    <a:pt x="240932" y="723512"/>
                    <a:pt x="240932" y="723512"/>
                  </a:cubicBezTo>
                  <a:lnTo>
                    <a:pt x="294873" y="722855"/>
                  </a:lnTo>
                  <a:lnTo>
                    <a:pt x="402341" y="628030"/>
                  </a:lnTo>
                  <a:lnTo>
                    <a:pt x="421048" y="598931"/>
                  </a:lnTo>
                  <a:cubicBezTo>
                    <a:pt x="432355" y="583855"/>
                    <a:pt x="447432" y="568779"/>
                    <a:pt x="473815" y="546165"/>
                  </a:cubicBezTo>
                  <a:cubicBezTo>
                    <a:pt x="487007" y="536743"/>
                    <a:pt x="502084" y="528263"/>
                    <a:pt x="517631" y="519783"/>
                  </a:cubicBezTo>
                  <a:lnTo>
                    <a:pt x="538218" y="508138"/>
                  </a:lnTo>
                  <a:lnTo>
                    <a:pt x="646109" y="412941"/>
                  </a:lnTo>
                  <a:lnTo>
                    <a:pt x="654968" y="400177"/>
                  </a:lnTo>
                  <a:cubicBezTo>
                    <a:pt x="678289" y="370673"/>
                    <a:pt x="703731" y="350179"/>
                    <a:pt x="737652" y="327565"/>
                  </a:cubicBezTo>
                  <a:lnTo>
                    <a:pt x="757455" y="314694"/>
                  </a:lnTo>
                  <a:lnTo>
                    <a:pt x="904405" y="185032"/>
                  </a:lnTo>
                  <a:lnTo>
                    <a:pt x="911804" y="176495"/>
                  </a:lnTo>
                  <a:lnTo>
                    <a:pt x="903862" y="162123"/>
                  </a:lnTo>
                  <a:cubicBezTo>
                    <a:pt x="903862" y="150812"/>
                    <a:pt x="900112" y="143272"/>
                    <a:pt x="900112" y="135731"/>
                  </a:cubicBezTo>
                  <a:cubicBezTo>
                    <a:pt x="900112" y="116880"/>
                    <a:pt x="903862" y="98028"/>
                    <a:pt x="911362" y="82947"/>
                  </a:cubicBezTo>
                  <a:cubicBezTo>
                    <a:pt x="915113" y="71636"/>
                    <a:pt x="918863" y="60325"/>
                    <a:pt x="926363" y="49014"/>
                  </a:cubicBezTo>
                  <a:cubicBezTo>
                    <a:pt x="930113" y="41473"/>
                    <a:pt x="933863" y="37703"/>
                    <a:pt x="937614" y="33933"/>
                  </a:cubicBezTo>
                  <a:cubicBezTo>
                    <a:pt x="937614" y="30162"/>
                    <a:pt x="941364" y="26392"/>
                    <a:pt x="945114" y="22622"/>
                  </a:cubicBezTo>
                  <a:cubicBezTo>
                    <a:pt x="956365" y="11311"/>
                    <a:pt x="975116" y="7540"/>
                    <a:pt x="986366" y="3770"/>
                  </a:cubicBezTo>
                  <a:cubicBezTo>
                    <a:pt x="990116" y="0"/>
                    <a:pt x="997617" y="0"/>
                    <a:pt x="10013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algn="ctr"/>
              <a:endParaRPr lang="zh-CN" altLang="en-US" sz="105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7" name="MH_Other_4"/>
            <p:cNvSpPr/>
            <p:nvPr>
              <p:custDataLst>
                <p:tags r:id="rId5"/>
              </p:custDataLst>
            </p:nvPr>
          </p:nvSpPr>
          <p:spPr bwMode="auto">
            <a:xfrm>
              <a:off x="3648185" y="1992836"/>
              <a:ext cx="1638063" cy="1221812"/>
            </a:xfrm>
            <a:custGeom>
              <a:avLst/>
              <a:gdLst>
                <a:gd name="T0" fmla="*/ 1924272 w 1930133"/>
                <a:gd name="T1" fmla="*/ 671098 h 1439863"/>
                <a:gd name="T2" fmla="*/ 1788707 w 1930133"/>
                <a:gd name="T3" fmla="*/ 1432326 h 1439863"/>
                <a:gd name="T4" fmla="*/ 1442262 w 1930133"/>
                <a:gd name="T5" fmla="*/ 1432326 h 1439863"/>
                <a:gd name="T6" fmla="*/ 779500 w 1930133"/>
                <a:gd name="T7" fmla="*/ 1432326 h 1439863"/>
                <a:gd name="T8" fmla="*/ 0 w 1930133"/>
                <a:gd name="T9" fmla="*/ 1375799 h 1439863"/>
                <a:gd name="T10" fmla="*/ 90377 w 1930133"/>
                <a:gd name="T11" fmla="*/ 1398410 h 1439863"/>
                <a:gd name="T12" fmla="*/ 753140 w 1930133"/>
                <a:gd name="T13" fmla="*/ 1394642 h 1439863"/>
                <a:gd name="T14" fmla="*/ 1679501 w 1930133"/>
                <a:gd name="T15" fmla="*/ 1413484 h 1439863"/>
                <a:gd name="T16" fmla="*/ 1871552 w 1930133"/>
                <a:gd name="T17" fmla="*/ 1349420 h 1439863"/>
                <a:gd name="T18" fmla="*/ 1897912 w 1930133"/>
                <a:gd name="T19" fmla="*/ 1145923 h 1439863"/>
                <a:gd name="T20" fmla="*/ 1905443 w 1930133"/>
                <a:gd name="T21" fmla="*/ 727625 h 1439863"/>
                <a:gd name="T22" fmla="*/ 1084457 w 1930133"/>
                <a:gd name="T23" fmla="*/ 19050 h 1439863"/>
                <a:gd name="T24" fmla="*/ 1152297 w 1930133"/>
                <a:gd name="T25" fmla="*/ 71855 h 1439863"/>
                <a:gd name="T26" fmla="*/ 1246519 w 1930133"/>
                <a:gd name="T27" fmla="*/ 169922 h 1439863"/>
                <a:gd name="T28" fmla="*/ 1374661 w 1930133"/>
                <a:gd name="T29" fmla="*/ 294392 h 1439863"/>
                <a:gd name="T30" fmla="*/ 1442501 w 1930133"/>
                <a:gd name="T31" fmla="*/ 347197 h 1439863"/>
                <a:gd name="T32" fmla="*/ 1514110 w 1930133"/>
                <a:gd name="T33" fmla="*/ 430177 h 1439863"/>
                <a:gd name="T34" fmla="*/ 1597025 w 1930133"/>
                <a:gd name="T35" fmla="*/ 516928 h 1439863"/>
                <a:gd name="T36" fmla="*/ 1570643 w 1930133"/>
                <a:gd name="T37" fmla="*/ 520700 h 1439863"/>
                <a:gd name="T38" fmla="*/ 1502803 w 1930133"/>
                <a:gd name="T39" fmla="*/ 441492 h 1439863"/>
                <a:gd name="T40" fmla="*/ 1431194 w 1930133"/>
                <a:gd name="T41" fmla="*/ 358513 h 1439863"/>
                <a:gd name="T42" fmla="*/ 1363354 w 1930133"/>
                <a:gd name="T43" fmla="*/ 305707 h 1439863"/>
                <a:gd name="T44" fmla="*/ 1235212 w 1930133"/>
                <a:gd name="T45" fmla="*/ 177466 h 1439863"/>
                <a:gd name="T46" fmla="*/ 1144759 w 1930133"/>
                <a:gd name="T47" fmla="*/ 86943 h 1439863"/>
                <a:gd name="T48" fmla="*/ 1073150 w 1930133"/>
                <a:gd name="T49" fmla="*/ 26594 h 1439863"/>
                <a:gd name="T50" fmla="*/ 900825 w 1930133"/>
                <a:gd name="T51" fmla="*/ 3770 h 1439863"/>
                <a:gd name="T52" fmla="*/ 906463 w 1930133"/>
                <a:gd name="T53" fmla="*/ 7541 h 1439863"/>
                <a:gd name="T54" fmla="*/ 895187 w 1930133"/>
                <a:gd name="T55" fmla="*/ 0 h 1439863"/>
                <a:gd name="T56" fmla="*/ 898946 w 1930133"/>
                <a:gd name="T57" fmla="*/ 3770 h 1439863"/>
                <a:gd name="T58" fmla="*/ 876393 w 1930133"/>
                <a:gd name="T59" fmla="*/ 37703 h 1439863"/>
                <a:gd name="T60" fmla="*/ 812493 w 1930133"/>
                <a:gd name="T61" fmla="*/ 109339 h 1439863"/>
                <a:gd name="T62" fmla="*/ 741076 w 1930133"/>
                <a:gd name="T63" fmla="*/ 154583 h 1439863"/>
                <a:gd name="T64" fmla="*/ 643348 w 1930133"/>
                <a:gd name="T65" fmla="*/ 252611 h 1439863"/>
                <a:gd name="T66" fmla="*/ 553137 w 1930133"/>
                <a:gd name="T67" fmla="*/ 324247 h 1439863"/>
                <a:gd name="T68" fmla="*/ 444132 w 1930133"/>
                <a:gd name="T69" fmla="*/ 410965 h 1439863"/>
                <a:gd name="T70" fmla="*/ 410302 w 1930133"/>
                <a:gd name="T71" fmla="*/ 459979 h 1439863"/>
                <a:gd name="T72" fmla="*/ 327609 w 1930133"/>
                <a:gd name="T73" fmla="*/ 512763 h 1439863"/>
                <a:gd name="T74" fmla="*/ 327609 w 1930133"/>
                <a:gd name="T75" fmla="*/ 508993 h 1439863"/>
                <a:gd name="T76" fmla="*/ 353920 w 1930133"/>
                <a:gd name="T77" fmla="*/ 493912 h 1439863"/>
                <a:gd name="T78" fmla="*/ 414061 w 1930133"/>
                <a:gd name="T79" fmla="*/ 426046 h 1439863"/>
                <a:gd name="T80" fmla="*/ 481719 w 1930133"/>
                <a:gd name="T81" fmla="*/ 350640 h 1439863"/>
                <a:gd name="T82" fmla="*/ 568172 w 1930133"/>
                <a:gd name="T83" fmla="*/ 297855 h 1439863"/>
                <a:gd name="T84" fmla="*/ 643348 w 1930133"/>
                <a:gd name="T85" fmla="*/ 226219 h 1439863"/>
                <a:gd name="T86" fmla="*/ 759870 w 1930133"/>
                <a:gd name="T87" fmla="*/ 120650 h 1439863"/>
                <a:gd name="T88" fmla="*/ 853840 w 1930133"/>
                <a:gd name="T89" fmla="*/ 49014 h 1439863"/>
                <a:gd name="T90" fmla="*/ 895187 w 1930133"/>
                <a:gd name="T91" fmla="*/ 0 h 1439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930133" h="1439863">
                  <a:moveTo>
                    <a:pt x="1897912" y="633413"/>
                  </a:moveTo>
                  <a:cubicBezTo>
                    <a:pt x="1912975" y="644718"/>
                    <a:pt x="1920506" y="656024"/>
                    <a:pt x="1924272" y="671098"/>
                  </a:cubicBezTo>
                  <a:cubicBezTo>
                    <a:pt x="1943100" y="791688"/>
                    <a:pt x="1909209" y="1036638"/>
                    <a:pt x="1924272" y="1191145"/>
                  </a:cubicBezTo>
                  <a:cubicBezTo>
                    <a:pt x="1943100" y="1341883"/>
                    <a:pt x="1897912" y="1413484"/>
                    <a:pt x="1788707" y="1432326"/>
                  </a:cubicBezTo>
                  <a:cubicBezTo>
                    <a:pt x="1754815" y="1439863"/>
                    <a:pt x="1713393" y="1439863"/>
                    <a:pt x="1668204" y="1439863"/>
                  </a:cubicBezTo>
                  <a:cubicBezTo>
                    <a:pt x="1607953" y="1439863"/>
                    <a:pt x="1532639" y="1436095"/>
                    <a:pt x="1442262" y="1432326"/>
                  </a:cubicBezTo>
                  <a:cubicBezTo>
                    <a:pt x="1348120" y="1428558"/>
                    <a:pt x="1238915" y="1424789"/>
                    <a:pt x="1099584" y="1424789"/>
                  </a:cubicBezTo>
                  <a:cubicBezTo>
                    <a:pt x="1005441" y="1424789"/>
                    <a:pt x="900002" y="1428558"/>
                    <a:pt x="779500" y="1432326"/>
                  </a:cubicBezTo>
                  <a:cubicBezTo>
                    <a:pt x="658997" y="1436095"/>
                    <a:pt x="553558" y="1439863"/>
                    <a:pt x="466947" y="1439863"/>
                  </a:cubicBezTo>
                  <a:cubicBezTo>
                    <a:pt x="109205" y="1439863"/>
                    <a:pt x="3766" y="1405947"/>
                    <a:pt x="0" y="1375799"/>
                  </a:cubicBezTo>
                  <a:cubicBezTo>
                    <a:pt x="0" y="1372031"/>
                    <a:pt x="0" y="1372031"/>
                    <a:pt x="0" y="1368262"/>
                  </a:cubicBezTo>
                  <a:cubicBezTo>
                    <a:pt x="18828" y="1383336"/>
                    <a:pt x="48954" y="1390873"/>
                    <a:pt x="90377" y="1398410"/>
                  </a:cubicBezTo>
                  <a:cubicBezTo>
                    <a:pt x="135565" y="1405947"/>
                    <a:pt x="199582" y="1405947"/>
                    <a:pt x="278661" y="1405947"/>
                  </a:cubicBezTo>
                  <a:cubicBezTo>
                    <a:pt x="391633" y="1405947"/>
                    <a:pt x="546026" y="1402179"/>
                    <a:pt x="753140" y="1394642"/>
                  </a:cubicBezTo>
                  <a:cubicBezTo>
                    <a:pt x="847282" y="1390873"/>
                    <a:pt x="933893" y="1390873"/>
                    <a:pt x="1009207" y="1390873"/>
                  </a:cubicBezTo>
                  <a:cubicBezTo>
                    <a:pt x="1348120" y="1390873"/>
                    <a:pt x="1543936" y="1413484"/>
                    <a:pt x="1679501" y="1413484"/>
                  </a:cubicBezTo>
                  <a:cubicBezTo>
                    <a:pt x="1713393" y="1413484"/>
                    <a:pt x="1747284" y="1413484"/>
                    <a:pt x="1773644" y="1409716"/>
                  </a:cubicBezTo>
                  <a:cubicBezTo>
                    <a:pt x="1818832" y="1402179"/>
                    <a:pt x="1852723" y="1379568"/>
                    <a:pt x="1871552" y="1349420"/>
                  </a:cubicBezTo>
                  <a:cubicBezTo>
                    <a:pt x="1894146" y="1315504"/>
                    <a:pt x="1901678" y="1274051"/>
                    <a:pt x="1901678" y="1221293"/>
                  </a:cubicBezTo>
                  <a:cubicBezTo>
                    <a:pt x="1901678" y="1198682"/>
                    <a:pt x="1901678" y="1172303"/>
                    <a:pt x="1897912" y="1145923"/>
                  </a:cubicBezTo>
                  <a:cubicBezTo>
                    <a:pt x="1894146" y="1115776"/>
                    <a:pt x="1894146" y="1081860"/>
                    <a:pt x="1894146" y="1047944"/>
                  </a:cubicBezTo>
                  <a:cubicBezTo>
                    <a:pt x="1894146" y="942427"/>
                    <a:pt x="1905443" y="825604"/>
                    <a:pt x="1905443" y="727625"/>
                  </a:cubicBezTo>
                  <a:cubicBezTo>
                    <a:pt x="1905443" y="693708"/>
                    <a:pt x="1901678" y="659792"/>
                    <a:pt x="1897912" y="633413"/>
                  </a:cubicBezTo>
                  <a:close/>
                  <a:moveTo>
                    <a:pt x="1084457" y="19050"/>
                  </a:moveTo>
                  <a:cubicBezTo>
                    <a:pt x="1103301" y="37909"/>
                    <a:pt x="1125915" y="56768"/>
                    <a:pt x="1148528" y="68084"/>
                  </a:cubicBezTo>
                  <a:cubicBezTo>
                    <a:pt x="1148528" y="71855"/>
                    <a:pt x="1148528" y="71855"/>
                    <a:pt x="1152297" y="71855"/>
                  </a:cubicBezTo>
                  <a:cubicBezTo>
                    <a:pt x="1174910" y="83171"/>
                    <a:pt x="1189986" y="94486"/>
                    <a:pt x="1208830" y="113345"/>
                  </a:cubicBezTo>
                  <a:cubicBezTo>
                    <a:pt x="1220137" y="128432"/>
                    <a:pt x="1231443" y="143520"/>
                    <a:pt x="1246519" y="169922"/>
                  </a:cubicBezTo>
                  <a:cubicBezTo>
                    <a:pt x="1250288" y="173694"/>
                    <a:pt x="1254057" y="177466"/>
                    <a:pt x="1257826" y="185010"/>
                  </a:cubicBezTo>
                  <a:cubicBezTo>
                    <a:pt x="1295514" y="249130"/>
                    <a:pt x="1340741" y="271761"/>
                    <a:pt x="1374661" y="294392"/>
                  </a:cubicBezTo>
                  <a:cubicBezTo>
                    <a:pt x="1374661" y="298164"/>
                    <a:pt x="1378430" y="298164"/>
                    <a:pt x="1382199" y="301935"/>
                  </a:cubicBezTo>
                  <a:cubicBezTo>
                    <a:pt x="1397274" y="313251"/>
                    <a:pt x="1419888" y="328338"/>
                    <a:pt x="1442501" y="347197"/>
                  </a:cubicBezTo>
                  <a:cubicBezTo>
                    <a:pt x="1468883" y="369828"/>
                    <a:pt x="1491496" y="396231"/>
                    <a:pt x="1506572" y="418861"/>
                  </a:cubicBezTo>
                  <a:cubicBezTo>
                    <a:pt x="1510341" y="422633"/>
                    <a:pt x="1510341" y="426405"/>
                    <a:pt x="1514110" y="430177"/>
                  </a:cubicBezTo>
                  <a:cubicBezTo>
                    <a:pt x="1525416" y="449036"/>
                    <a:pt x="1540492" y="467895"/>
                    <a:pt x="1551799" y="482982"/>
                  </a:cubicBezTo>
                  <a:cubicBezTo>
                    <a:pt x="1566874" y="501841"/>
                    <a:pt x="1585719" y="513157"/>
                    <a:pt x="1597025" y="516928"/>
                  </a:cubicBezTo>
                  <a:cubicBezTo>
                    <a:pt x="1597025" y="516928"/>
                    <a:pt x="1597025" y="516928"/>
                    <a:pt x="1593256" y="520700"/>
                  </a:cubicBezTo>
                  <a:cubicBezTo>
                    <a:pt x="1585719" y="520700"/>
                    <a:pt x="1578181" y="520700"/>
                    <a:pt x="1570643" y="520700"/>
                  </a:cubicBezTo>
                  <a:cubicBezTo>
                    <a:pt x="1559336" y="513157"/>
                    <a:pt x="1551799" y="501841"/>
                    <a:pt x="1540492" y="494298"/>
                  </a:cubicBezTo>
                  <a:cubicBezTo>
                    <a:pt x="1529185" y="479210"/>
                    <a:pt x="1514110" y="460351"/>
                    <a:pt x="1502803" y="441492"/>
                  </a:cubicBezTo>
                  <a:cubicBezTo>
                    <a:pt x="1499034" y="437720"/>
                    <a:pt x="1495265" y="433949"/>
                    <a:pt x="1495265" y="426405"/>
                  </a:cubicBezTo>
                  <a:cubicBezTo>
                    <a:pt x="1480190" y="407546"/>
                    <a:pt x="1457576" y="381143"/>
                    <a:pt x="1431194" y="358513"/>
                  </a:cubicBezTo>
                  <a:cubicBezTo>
                    <a:pt x="1408581" y="339654"/>
                    <a:pt x="1385968" y="324566"/>
                    <a:pt x="1370892" y="313251"/>
                  </a:cubicBezTo>
                  <a:cubicBezTo>
                    <a:pt x="1370892" y="309479"/>
                    <a:pt x="1367123" y="309479"/>
                    <a:pt x="1363354" y="305707"/>
                  </a:cubicBezTo>
                  <a:cubicBezTo>
                    <a:pt x="1333203" y="286848"/>
                    <a:pt x="1284208" y="256674"/>
                    <a:pt x="1242750" y="192553"/>
                  </a:cubicBezTo>
                  <a:cubicBezTo>
                    <a:pt x="1242750" y="188781"/>
                    <a:pt x="1238981" y="181238"/>
                    <a:pt x="1235212" y="177466"/>
                  </a:cubicBezTo>
                  <a:cubicBezTo>
                    <a:pt x="1220137" y="154835"/>
                    <a:pt x="1208830" y="135976"/>
                    <a:pt x="1197523" y="124661"/>
                  </a:cubicBezTo>
                  <a:cubicBezTo>
                    <a:pt x="1182448" y="105802"/>
                    <a:pt x="1167372" y="98258"/>
                    <a:pt x="1144759" y="86943"/>
                  </a:cubicBezTo>
                  <a:cubicBezTo>
                    <a:pt x="1140990" y="83171"/>
                    <a:pt x="1140990" y="83171"/>
                    <a:pt x="1137221" y="83171"/>
                  </a:cubicBezTo>
                  <a:cubicBezTo>
                    <a:pt x="1114608" y="68084"/>
                    <a:pt x="1091995" y="49225"/>
                    <a:pt x="1073150" y="26594"/>
                  </a:cubicBezTo>
                  <a:cubicBezTo>
                    <a:pt x="1076919" y="22822"/>
                    <a:pt x="1080688" y="22822"/>
                    <a:pt x="1084457" y="19050"/>
                  </a:cubicBezTo>
                  <a:close/>
                  <a:moveTo>
                    <a:pt x="900825" y="3770"/>
                  </a:moveTo>
                  <a:lnTo>
                    <a:pt x="902704" y="3770"/>
                  </a:lnTo>
                  <a:cubicBezTo>
                    <a:pt x="902704" y="3770"/>
                    <a:pt x="902704" y="3770"/>
                    <a:pt x="906463" y="7541"/>
                  </a:cubicBezTo>
                  <a:lnTo>
                    <a:pt x="900825" y="3770"/>
                  </a:lnTo>
                  <a:close/>
                  <a:moveTo>
                    <a:pt x="895187" y="0"/>
                  </a:moveTo>
                  <a:lnTo>
                    <a:pt x="900825" y="3770"/>
                  </a:lnTo>
                  <a:lnTo>
                    <a:pt x="898946" y="3770"/>
                  </a:lnTo>
                  <a:cubicBezTo>
                    <a:pt x="902704" y="3770"/>
                    <a:pt x="906463" y="7541"/>
                    <a:pt x="906463" y="7541"/>
                  </a:cubicBezTo>
                  <a:cubicBezTo>
                    <a:pt x="895187" y="18852"/>
                    <a:pt x="887669" y="26392"/>
                    <a:pt x="876393" y="37703"/>
                  </a:cubicBezTo>
                  <a:cubicBezTo>
                    <a:pt x="872634" y="45244"/>
                    <a:pt x="872634" y="49014"/>
                    <a:pt x="868875" y="56555"/>
                  </a:cubicBezTo>
                  <a:cubicBezTo>
                    <a:pt x="857599" y="75406"/>
                    <a:pt x="835046" y="90488"/>
                    <a:pt x="812493" y="109339"/>
                  </a:cubicBezTo>
                  <a:cubicBezTo>
                    <a:pt x="797458" y="116880"/>
                    <a:pt x="782423" y="124421"/>
                    <a:pt x="771147" y="131961"/>
                  </a:cubicBezTo>
                  <a:cubicBezTo>
                    <a:pt x="759870" y="139502"/>
                    <a:pt x="748594" y="147042"/>
                    <a:pt x="741076" y="154583"/>
                  </a:cubicBezTo>
                  <a:cubicBezTo>
                    <a:pt x="703488" y="180975"/>
                    <a:pt x="677177" y="199827"/>
                    <a:pt x="654624" y="237530"/>
                  </a:cubicBezTo>
                  <a:cubicBezTo>
                    <a:pt x="650865" y="241300"/>
                    <a:pt x="647106" y="245071"/>
                    <a:pt x="643348" y="252611"/>
                  </a:cubicBezTo>
                  <a:cubicBezTo>
                    <a:pt x="628312" y="275233"/>
                    <a:pt x="602001" y="294085"/>
                    <a:pt x="575689" y="312936"/>
                  </a:cubicBezTo>
                  <a:cubicBezTo>
                    <a:pt x="568172" y="316707"/>
                    <a:pt x="560654" y="320477"/>
                    <a:pt x="553137" y="324247"/>
                  </a:cubicBezTo>
                  <a:cubicBezTo>
                    <a:pt x="530584" y="335558"/>
                    <a:pt x="508031" y="350640"/>
                    <a:pt x="492996" y="361950"/>
                  </a:cubicBezTo>
                  <a:cubicBezTo>
                    <a:pt x="466684" y="380802"/>
                    <a:pt x="455408" y="395883"/>
                    <a:pt x="444132" y="410965"/>
                  </a:cubicBezTo>
                  <a:cubicBezTo>
                    <a:pt x="436614" y="418505"/>
                    <a:pt x="432855" y="426046"/>
                    <a:pt x="425338" y="437357"/>
                  </a:cubicBezTo>
                  <a:cubicBezTo>
                    <a:pt x="421579" y="441127"/>
                    <a:pt x="417820" y="452438"/>
                    <a:pt x="410302" y="459979"/>
                  </a:cubicBezTo>
                  <a:cubicBezTo>
                    <a:pt x="395267" y="482601"/>
                    <a:pt x="368956" y="501452"/>
                    <a:pt x="353920" y="508993"/>
                  </a:cubicBezTo>
                  <a:cubicBezTo>
                    <a:pt x="342644" y="508993"/>
                    <a:pt x="335127" y="512763"/>
                    <a:pt x="327609" y="512763"/>
                  </a:cubicBezTo>
                  <a:cubicBezTo>
                    <a:pt x="327609" y="512763"/>
                    <a:pt x="327609" y="512763"/>
                    <a:pt x="323850" y="508993"/>
                  </a:cubicBezTo>
                  <a:cubicBezTo>
                    <a:pt x="323850" y="508993"/>
                    <a:pt x="323850" y="508993"/>
                    <a:pt x="327609" y="508993"/>
                  </a:cubicBezTo>
                  <a:cubicBezTo>
                    <a:pt x="327609" y="505223"/>
                    <a:pt x="331368" y="505223"/>
                    <a:pt x="331368" y="505223"/>
                  </a:cubicBezTo>
                  <a:cubicBezTo>
                    <a:pt x="338885" y="501452"/>
                    <a:pt x="346403" y="497682"/>
                    <a:pt x="353920" y="493912"/>
                  </a:cubicBezTo>
                  <a:cubicBezTo>
                    <a:pt x="368956" y="482601"/>
                    <a:pt x="387750" y="467519"/>
                    <a:pt x="399026" y="448668"/>
                  </a:cubicBezTo>
                  <a:cubicBezTo>
                    <a:pt x="406544" y="441127"/>
                    <a:pt x="410302" y="433587"/>
                    <a:pt x="414061" y="426046"/>
                  </a:cubicBezTo>
                  <a:cubicBezTo>
                    <a:pt x="421579" y="418505"/>
                    <a:pt x="425338" y="410965"/>
                    <a:pt x="432855" y="399654"/>
                  </a:cubicBezTo>
                  <a:cubicBezTo>
                    <a:pt x="444132" y="384572"/>
                    <a:pt x="455408" y="369491"/>
                    <a:pt x="481719" y="350640"/>
                  </a:cubicBezTo>
                  <a:cubicBezTo>
                    <a:pt x="500513" y="335558"/>
                    <a:pt x="523066" y="324247"/>
                    <a:pt x="545619" y="312936"/>
                  </a:cubicBezTo>
                  <a:cubicBezTo>
                    <a:pt x="553137" y="309166"/>
                    <a:pt x="560654" y="305396"/>
                    <a:pt x="568172" y="297855"/>
                  </a:cubicBezTo>
                  <a:cubicBezTo>
                    <a:pt x="594483" y="282774"/>
                    <a:pt x="617036" y="263922"/>
                    <a:pt x="632071" y="245071"/>
                  </a:cubicBezTo>
                  <a:cubicBezTo>
                    <a:pt x="635830" y="237530"/>
                    <a:pt x="639589" y="233760"/>
                    <a:pt x="643348" y="226219"/>
                  </a:cubicBezTo>
                  <a:cubicBezTo>
                    <a:pt x="665900" y="188516"/>
                    <a:pt x="692212" y="165894"/>
                    <a:pt x="729800" y="139502"/>
                  </a:cubicBezTo>
                  <a:cubicBezTo>
                    <a:pt x="741076" y="135732"/>
                    <a:pt x="752353" y="128191"/>
                    <a:pt x="759870" y="120650"/>
                  </a:cubicBezTo>
                  <a:cubicBezTo>
                    <a:pt x="774905" y="113110"/>
                    <a:pt x="789941" y="105569"/>
                    <a:pt x="804976" y="94258"/>
                  </a:cubicBezTo>
                  <a:cubicBezTo>
                    <a:pt x="827529" y="79177"/>
                    <a:pt x="846323" y="64096"/>
                    <a:pt x="853840" y="49014"/>
                  </a:cubicBezTo>
                  <a:cubicBezTo>
                    <a:pt x="857599" y="41474"/>
                    <a:pt x="861358" y="33933"/>
                    <a:pt x="865116" y="30163"/>
                  </a:cubicBezTo>
                  <a:cubicBezTo>
                    <a:pt x="876393" y="18852"/>
                    <a:pt x="883910" y="7541"/>
                    <a:pt x="89518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algn="ctr"/>
              <a:endParaRPr lang="zh-CN" altLang="en-US" sz="105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MH_SubTitle_1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3786651" y="2457583"/>
              <a:ext cx="1361129" cy="744942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50000"/>
                </a:lnSpc>
                <a:defRPr/>
              </a:pPr>
              <a:r>
                <a:rPr lang="zh-CN" altLang="en-US" sz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</a:rPr>
                <a:t>您的内容打在这里，或者通过复制您的文本后，在此框中选择</a:t>
              </a:r>
              <a:r>
                <a:rPr lang="zh-CN" altLang="en-US" sz="9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</a:rPr>
                <a:t>粘贴</a:t>
              </a:r>
              <a:endParaRPr lang="zh-CN" altLang="en-US" sz="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179534" y="1505189"/>
            <a:ext cx="1673087" cy="1400975"/>
            <a:chOff x="6179534" y="1505189"/>
            <a:chExt cx="1673087" cy="1400975"/>
          </a:xfrm>
        </p:grpSpPr>
        <p:sp>
          <p:nvSpPr>
            <p:cNvPr id="8" name="MH_Other_5"/>
            <p:cNvSpPr/>
            <p:nvPr>
              <p:custDataLst>
                <p:tags r:id="rId7"/>
              </p:custDataLst>
            </p:nvPr>
          </p:nvSpPr>
          <p:spPr bwMode="auto">
            <a:xfrm>
              <a:off x="6179534" y="1505189"/>
              <a:ext cx="1651534" cy="1379422"/>
            </a:xfrm>
            <a:custGeom>
              <a:avLst/>
              <a:gdLst>
                <a:gd name="T0" fmla="*/ 191907 w 1946275"/>
                <a:gd name="T1" fmla="*/ 1457871 h 1625601"/>
                <a:gd name="T2" fmla="*/ 469563 w 1946275"/>
                <a:gd name="T3" fmla="*/ 1465183 h 1625601"/>
                <a:gd name="T4" fmla="*/ 15058 w 1946275"/>
                <a:gd name="T5" fmla="*/ 1387812 h 1625601"/>
                <a:gd name="T6" fmla="*/ 173883 w 1946275"/>
                <a:gd name="T7" fmla="*/ 916385 h 1625601"/>
                <a:gd name="T8" fmla="*/ 1845108 w 1946275"/>
                <a:gd name="T9" fmla="*/ 860670 h 1625601"/>
                <a:gd name="T10" fmla="*/ 87526 w 1946275"/>
                <a:gd name="T11" fmla="*/ 789985 h 1625601"/>
                <a:gd name="T12" fmla="*/ 496943 w 1946275"/>
                <a:gd name="T13" fmla="*/ 749914 h 1625601"/>
                <a:gd name="T14" fmla="*/ 36810 w 1946275"/>
                <a:gd name="T15" fmla="*/ 916385 h 1625601"/>
                <a:gd name="T16" fmla="*/ 173606 w 1946275"/>
                <a:gd name="T17" fmla="*/ 919957 h 1625601"/>
                <a:gd name="T18" fmla="*/ 196197 w 1946275"/>
                <a:gd name="T19" fmla="*/ 927101 h 1625601"/>
                <a:gd name="T20" fmla="*/ 25511 w 1946275"/>
                <a:gd name="T21" fmla="*/ 1199993 h 1625601"/>
                <a:gd name="T22" fmla="*/ 188045 w 1946275"/>
                <a:gd name="T23" fmla="*/ 1285522 h 1625601"/>
                <a:gd name="T24" fmla="*/ 165531 w 1946275"/>
                <a:gd name="T25" fmla="*/ 1297164 h 1625601"/>
                <a:gd name="T26" fmla="*/ 22174 w 1946275"/>
                <a:gd name="T27" fmla="*/ 1293294 h 1625601"/>
                <a:gd name="T28" fmla="*/ 266902 w 1946275"/>
                <a:gd name="T29" fmla="*/ 1451610 h 1625601"/>
                <a:gd name="T30" fmla="*/ 25181 w 1946275"/>
                <a:gd name="T31" fmla="*/ 1456015 h 1625601"/>
                <a:gd name="T32" fmla="*/ 97879 w 1946275"/>
                <a:gd name="T33" fmla="*/ 1587857 h 1625601"/>
                <a:gd name="T34" fmla="*/ 1065351 w 1946275"/>
                <a:gd name="T35" fmla="*/ 1582979 h 1625601"/>
                <a:gd name="T36" fmla="*/ 1796181 w 1946275"/>
                <a:gd name="T37" fmla="*/ 1601814 h 1625601"/>
                <a:gd name="T38" fmla="*/ 1660524 w 1946275"/>
                <a:gd name="T39" fmla="*/ 1531303 h 1625601"/>
                <a:gd name="T40" fmla="*/ 1705768 w 1946275"/>
                <a:gd name="T41" fmla="*/ 1519873 h 1625601"/>
                <a:gd name="T42" fmla="*/ 1920497 w 1946275"/>
                <a:gd name="T43" fmla="*/ 1387090 h 1625601"/>
                <a:gd name="T44" fmla="*/ 1855623 w 1946275"/>
                <a:gd name="T45" fmla="*/ 1074420 h 1625601"/>
                <a:gd name="T46" fmla="*/ 1921262 w 1946275"/>
                <a:gd name="T47" fmla="*/ 1060588 h 1625601"/>
                <a:gd name="T48" fmla="*/ 1928695 w 1946275"/>
                <a:gd name="T49" fmla="*/ 885826 h 1625601"/>
                <a:gd name="T50" fmla="*/ 1757675 w 1946275"/>
                <a:gd name="T51" fmla="*/ 863204 h 1625601"/>
                <a:gd name="T52" fmla="*/ 1851611 w 1946275"/>
                <a:gd name="T53" fmla="*/ 861319 h 1625601"/>
                <a:gd name="T54" fmla="*/ 1870984 w 1946275"/>
                <a:gd name="T55" fmla="*/ 791452 h 1625601"/>
                <a:gd name="T56" fmla="*/ 481354 w 1946275"/>
                <a:gd name="T57" fmla="*/ 557472 h 1625601"/>
                <a:gd name="T58" fmla="*/ 880878 w 1946275"/>
                <a:gd name="T59" fmla="*/ 237110 h 1625601"/>
                <a:gd name="T60" fmla="*/ 571812 w 1946275"/>
                <a:gd name="T61" fmla="*/ 504707 h 1625601"/>
                <a:gd name="T62" fmla="*/ 324814 w 1946275"/>
                <a:gd name="T63" fmla="*/ 722489 h 1625601"/>
                <a:gd name="T64" fmla="*/ 1633536 w 1946275"/>
                <a:gd name="T65" fmla="*/ 731838 h 1625601"/>
                <a:gd name="T66" fmla="*/ 1594095 w 1946275"/>
                <a:gd name="T67" fmla="*/ 654071 h 1625601"/>
                <a:gd name="T68" fmla="*/ 1203100 w 1946275"/>
                <a:gd name="T69" fmla="*/ 268599 h 1625601"/>
                <a:gd name="T70" fmla="*/ 1121958 w 1946275"/>
                <a:gd name="T71" fmla="*/ 206877 h 1625601"/>
                <a:gd name="T72" fmla="*/ 1101944 w 1946275"/>
                <a:gd name="T73" fmla="*/ 222017 h 1625601"/>
                <a:gd name="T74" fmla="*/ 1050119 w 1946275"/>
                <a:gd name="T75" fmla="*/ 241300 h 1625601"/>
                <a:gd name="T76" fmla="*/ 947737 w 1946275"/>
                <a:gd name="T77" fmla="*/ 218614 h 1625601"/>
                <a:gd name="T78" fmla="*/ 990116 w 1946275"/>
                <a:gd name="T79" fmla="*/ 18851 h 1625601"/>
                <a:gd name="T80" fmla="*/ 915113 w 1946275"/>
                <a:gd name="T81" fmla="*/ 135731 h 1625601"/>
                <a:gd name="T82" fmla="*/ 1050119 w 1946275"/>
                <a:gd name="T83" fmla="*/ 226219 h 1625601"/>
                <a:gd name="T84" fmla="*/ 1140124 w 1946275"/>
                <a:gd name="T85" fmla="*/ 158353 h 1625601"/>
                <a:gd name="T86" fmla="*/ 1102622 w 1946275"/>
                <a:gd name="T87" fmla="*/ 33933 h 1625601"/>
                <a:gd name="T88" fmla="*/ 1001367 w 1946275"/>
                <a:gd name="T89" fmla="*/ 0 h 1625601"/>
                <a:gd name="T90" fmla="*/ 1057620 w 1946275"/>
                <a:gd name="T91" fmla="*/ 3770 h 1625601"/>
                <a:gd name="T92" fmla="*/ 1158875 w 1946275"/>
                <a:gd name="T93" fmla="*/ 116523 h 1625601"/>
                <a:gd name="T94" fmla="*/ 1150906 w 1946275"/>
                <a:gd name="T95" fmla="*/ 176733 h 1625601"/>
                <a:gd name="T96" fmla="*/ 1303963 w 1946275"/>
                <a:gd name="T97" fmla="*/ 336937 h 1625601"/>
                <a:gd name="T98" fmla="*/ 1596594 w 1946275"/>
                <a:gd name="T99" fmla="*/ 629079 h 1625601"/>
                <a:gd name="T100" fmla="*/ 1829574 w 1946275"/>
                <a:gd name="T101" fmla="*/ 761256 h 1625601"/>
                <a:gd name="T102" fmla="*/ 1938746 w 1946275"/>
                <a:gd name="T103" fmla="*/ 1357617 h 1625601"/>
                <a:gd name="T104" fmla="*/ 1924447 w 1946275"/>
                <a:gd name="T105" fmla="*/ 1535113 h 1625601"/>
                <a:gd name="T106" fmla="*/ 1050311 w 1946275"/>
                <a:gd name="T107" fmla="*/ 1602955 h 1625601"/>
                <a:gd name="T108" fmla="*/ 15058 w 1946275"/>
                <a:gd name="T109" fmla="*/ 1542564 h 1625601"/>
                <a:gd name="T110" fmla="*/ 33881 w 1946275"/>
                <a:gd name="T111" fmla="*/ 832971 h 1625601"/>
                <a:gd name="T112" fmla="*/ 402341 w 1946275"/>
                <a:gd name="T113" fmla="*/ 628030 h 1625601"/>
                <a:gd name="T114" fmla="*/ 646109 w 1946275"/>
                <a:gd name="T115" fmla="*/ 412941 h 1625601"/>
                <a:gd name="T116" fmla="*/ 911804 w 1946275"/>
                <a:gd name="T117" fmla="*/ 176495 h 1625601"/>
                <a:gd name="T118" fmla="*/ 937614 w 1946275"/>
                <a:gd name="T119" fmla="*/ 33933 h 1625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946275" h="1625601">
                  <a:moveTo>
                    <a:pt x="481437" y="1465536"/>
                  </a:moveTo>
                  <a:lnTo>
                    <a:pt x="487586" y="1465719"/>
                  </a:lnTo>
                  <a:cubicBezTo>
                    <a:pt x="494896" y="1465957"/>
                    <a:pt x="493351" y="1465957"/>
                    <a:pt x="486307" y="1465719"/>
                  </a:cubicBezTo>
                  <a:lnTo>
                    <a:pt x="481437" y="1465536"/>
                  </a:lnTo>
                  <a:close/>
                  <a:moveTo>
                    <a:pt x="191907" y="1457871"/>
                  </a:moveTo>
                  <a:lnTo>
                    <a:pt x="247607" y="1459230"/>
                  </a:lnTo>
                  <a:cubicBezTo>
                    <a:pt x="322435" y="1461135"/>
                    <a:pt x="396793" y="1463040"/>
                    <a:pt x="428795" y="1463040"/>
                  </a:cubicBezTo>
                  <a:cubicBezTo>
                    <a:pt x="444796" y="1463993"/>
                    <a:pt x="460327" y="1464707"/>
                    <a:pt x="472034" y="1465183"/>
                  </a:cubicBezTo>
                  <a:lnTo>
                    <a:pt x="481437" y="1465536"/>
                  </a:lnTo>
                  <a:lnTo>
                    <a:pt x="469563" y="1465183"/>
                  </a:lnTo>
                  <a:cubicBezTo>
                    <a:pt x="452562" y="1464707"/>
                    <a:pt x="425031" y="1463993"/>
                    <a:pt x="383616" y="1463040"/>
                  </a:cubicBezTo>
                  <a:cubicBezTo>
                    <a:pt x="217958" y="1459230"/>
                    <a:pt x="440090" y="1466850"/>
                    <a:pt x="225488" y="1459230"/>
                  </a:cubicBezTo>
                  <a:lnTo>
                    <a:pt x="191907" y="1457871"/>
                  </a:lnTo>
                  <a:close/>
                  <a:moveTo>
                    <a:pt x="15280" y="1374175"/>
                  </a:moveTo>
                  <a:lnTo>
                    <a:pt x="15058" y="1387812"/>
                  </a:lnTo>
                  <a:lnTo>
                    <a:pt x="15334" y="1396572"/>
                  </a:lnTo>
                  <a:lnTo>
                    <a:pt x="15280" y="1374175"/>
                  </a:lnTo>
                  <a:close/>
                  <a:moveTo>
                    <a:pt x="182607" y="914934"/>
                  </a:moveTo>
                  <a:cubicBezTo>
                    <a:pt x="183255" y="915046"/>
                    <a:pt x="182078" y="915492"/>
                    <a:pt x="177371" y="916385"/>
                  </a:cubicBezTo>
                  <a:lnTo>
                    <a:pt x="173883" y="916385"/>
                  </a:lnTo>
                  <a:lnTo>
                    <a:pt x="176901" y="915492"/>
                  </a:lnTo>
                  <a:cubicBezTo>
                    <a:pt x="179489" y="915046"/>
                    <a:pt x="181960" y="914822"/>
                    <a:pt x="182607" y="914934"/>
                  </a:cubicBezTo>
                  <a:close/>
                  <a:moveTo>
                    <a:pt x="1830701" y="858668"/>
                  </a:moveTo>
                  <a:cubicBezTo>
                    <a:pt x="1832316" y="858727"/>
                    <a:pt x="1835561" y="858962"/>
                    <a:pt x="1840754" y="859434"/>
                  </a:cubicBezTo>
                  <a:lnTo>
                    <a:pt x="1845108" y="860670"/>
                  </a:lnTo>
                  <a:lnTo>
                    <a:pt x="1838032" y="859964"/>
                  </a:lnTo>
                  <a:cubicBezTo>
                    <a:pt x="1830760" y="859139"/>
                    <a:pt x="1827470" y="858550"/>
                    <a:pt x="1830701" y="858668"/>
                  </a:cubicBezTo>
                  <a:close/>
                  <a:moveTo>
                    <a:pt x="101185" y="780313"/>
                  </a:moveTo>
                  <a:lnTo>
                    <a:pt x="93644" y="784375"/>
                  </a:lnTo>
                  <a:lnTo>
                    <a:pt x="87526" y="789985"/>
                  </a:lnTo>
                  <a:lnTo>
                    <a:pt x="101185" y="780313"/>
                  </a:lnTo>
                  <a:close/>
                  <a:moveTo>
                    <a:pt x="1202371" y="731945"/>
                  </a:moveTo>
                  <a:lnTo>
                    <a:pt x="1190955" y="732938"/>
                  </a:lnTo>
                  <a:cubicBezTo>
                    <a:pt x="1133591" y="737654"/>
                    <a:pt x="1061181" y="742369"/>
                    <a:pt x="1000995" y="742369"/>
                  </a:cubicBezTo>
                  <a:cubicBezTo>
                    <a:pt x="876863" y="742369"/>
                    <a:pt x="609791" y="746141"/>
                    <a:pt x="496943" y="749914"/>
                  </a:cubicBezTo>
                  <a:cubicBezTo>
                    <a:pt x="459327" y="749914"/>
                    <a:pt x="417950" y="749914"/>
                    <a:pt x="380334" y="749914"/>
                  </a:cubicBezTo>
                  <a:cubicBezTo>
                    <a:pt x="308864" y="749914"/>
                    <a:pt x="241155" y="749914"/>
                    <a:pt x="196016" y="757458"/>
                  </a:cubicBezTo>
                  <a:cubicBezTo>
                    <a:pt x="162162" y="765003"/>
                    <a:pt x="83169" y="791409"/>
                    <a:pt x="53076" y="847993"/>
                  </a:cubicBezTo>
                  <a:cubicBezTo>
                    <a:pt x="45553" y="863082"/>
                    <a:pt x="40851" y="881000"/>
                    <a:pt x="37912" y="900864"/>
                  </a:cubicBezTo>
                  <a:lnTo>
                    <a:pt x="36810" y="916385"/>
                  </a:lnTo>
                  <a:lnTo>
                    <a:pt x="87006" y="916385"/>
                  </a:lnTo>
                  <a:cubicBezTo>
                    <a:pt x="109597" y="916385"/>
                    <a:pt x="127482" y="916385"/>
                    <a:pt x="142072" y="916385"/>
                  </a:cubicBezTo>
                  <a:lnTo>
                    <a:pt x="173883" y="916385"/>
                  </a:lnTo>
                  <a:lnTo>
                    <a:pt x="170488" y="917390"/>
                  </a:lnTo>
                  <a:cubicBezTo>
                    <a:pt x="169370" y="918171"/>
                    <a:pt x="169841" y="919064"/>
                    <a:pt x="173606" y="919957"/>
                  </a:cubicBezTo>
                  <a:cubicBezTo>
                    <a:pt x="192432" y="919957"/>
                    <a:pt x="233850" y="923529"/>
                    <a:pt x="248911" y="923529"/>
                  </a:cubicBezTo>
                  <a:cubicBezTo>
                    <a:pt x="263972" y="923529"/>
                    <a:pt x="222554" y="923529"/>
                    <a:pt x="263972" y="927101"/>
                  </a:cubicBezTo>
                  <a:lnTo>
                    <a:pt x="211258" y="927101"/>
                  </a:lnTo>
                  <a:lnTo>
                    <a:pt x="200139" y="927101"/>
                  </a:lnTo>
                  <a:lnTo>
                    <a:pt x="196197" y="927101"/>
                  </a:lnTo>
                  <a:cubicBezTo>
                    <a:pt x="181372" y="927101"/>
                    <a:pt x="116278" y="924025"/>
                    <a:pt x="66893" y="923929"/>
                  </a:cubicBezTo>
                  <a:lnTo>
                    <a:pt x="36215" y="924754"/>
                  </a:lnTo>
                  <a:lnTo>
                    <a:pt x="33328" y="965405"/>
                  </a:lnTo>
                  <a:cubicBezTo>
                    <a:pt x="32387" y="1011144"/>
                    <a:pt x="34268" y="1061126"/>
                    <a:pt x="30507" y="1108280"/>
                  </a:cubicBezTo>
                  <a:cubicBezTo>
                    <a:pt x="28626" y="1132800"/>
                    <a:pt x="26980" y="1164864"/>
                    <a:pt x="25511" y="1199993"/>
                  </a:cubicBezTo>
                  <a:lnTo>
                    <a:pt x="23007" y="1270000"/>
                  </a:lnTo>
                  <a:lnTo>
                    <a:pt x="28574" y="1270000"/>
                  </a:lnTo>
                  <a:cubicBezTo>
                    <a:pt x="41706" y="1270000"/>
                    <a:pt x="60468" y="1270000"/>
                    <a:pt x="82981" y="1270000"/>
                  </a:cubicBezTo>
                  <a:cubicBezTo>
                    <a:pt x="131761" y="1270000"/>
                    <a:pt x="45459" y="1277761"/>
                    <a:pt x="90486" y="1281642"/>
                  </a:cubicBezTo>
                  <a:cubicBezTo>
                    <a:pt x="135513" y="1285522"/>
                    <a:pt x="173036" y="1281642"/>
                    <a:pt x="188045" y="1285522"/>
                  </a:cubicBezTo>
                  <a:cubicBezTo>
                    <a:pt x="203054" y="1293283"/>
                    <a:pt x="116752" y="1281642"/>
                    <a:pt x="188045" y="1293283"/>
                  </a:cubicBezTo>
                  <a:cubicBezTo>
                    <a:pt x="238701" y="1302015"/>
                    <a:pt x="177492" y="1299832"/>
                    <a:pt x="161134" y="1298195"/>
                  </a:cubicBezTo>
                  <a:lnTo>
                    <a:pt x="164157" y="1297486"/>
                  </a:lnTo>
                  <a:lnTo>
                    <a:pt x="167759" y="1297710"/>
                  </a:lnTo>
                  <a:cubicBezTo>
                    <a:pt x="174678" y="1298134"/>
                    <a:pt x="175850" y="1298134"/>
                    <a:pt x="165531" y="1297164"/>
                  </a:cubicBezTo>
                  <a:lnTo>
                    <a:pt x="164157" y="1297486"/>
                  </a:lnTo>
                  <a:lnTo>
                    <a:pt x="135513" y="1295709"/>
                  </a:lnTo>
                  <a:cubicBezTo>
                    <a:pt x="110185" y="1294254"/>
                    <a:pt x="84857" y="1293284"/>
                    <a:pt x="105495" y="1297164"/>
                  </a:cubicBezTo>
                  <a:cubicBezTo>
                    <a:pt x="136451" y="1302985"/>
                    <a:pt x="97756" y="1295709"/>
                    <a:pt x="55895" y="1293344"/>
                  </a:cubicBezTo>
                  <a:lnTo>
                    <a:pt x="22174" y="1293294"/>
                  </a:lnTo>
                  <a:lnTo>
                    <a:pt x="21573" y="1310097"/>
                  </a:lnTo>
                  <a:cubicBezTo>
                    <a:pt x="20397" y="1346876"/>
                    <a:pt x="19339" y="1382242"/>
                    <a:pt x="18340" y="1411712"/>
                  </a:cubicBezTo>
                  <a:lnTo>
                    <a:pt x="16995" y="1447805"/>
                  </a:lnTo>
                  <a:lnTo>
                    <a:pt x="20343" y="1447808"/>
                  </a:lnTo>
                  <a:cubicBezTo>
                    <a:pt x="62654" y="1447860"/>
                    <a:pt x="233959" y="1448276"/>
                    <a:pt x="266902" y="1451610"/>
                  </a:cubicBezTo>
                  <a:cubicBezTo>
                    <a:pt x="299846" y="1454944"/>
                    <a:pt x="79125" y="1452444"/>
                    <a:pt x="167197" y="1456871"/>
                  </a:cubicBezTo>
                  <a:lnTo>
                    <a:pt x="191907" y="1457871"/>
                  </a:lnTo>
                  <a:lnTo>
                    <a:pt x="140247" y="1456611"/>
                  </a:lnTo>
                  <a:cubicBezTo>
                    <a:pt x="107833" y="1455896"/>
                    <a:pt x="80537" y="1455420"/>
                    <a:pt x="63595" y="1455420"/>
                  </a:cubicBezTo>
                  <a:cubicBezTo>
                    <a:pt x="45711" y="1455420"/>
                    <a:pt x="33475" y="1455658"/>
                    <a:pt x="25181" y="1456015"/>
                  </a:cubicBezTo>
                  <a:lnTo>
                    <a:pt x="17229" y="1456721"/>
                  </a:lnTo>
                  <a:lnTo>
                    <a:pt x="17882" y="1477455"/>
                  </a:lnTo>
                  <a:cubicBezTo>
                    <a:pt x="19764" y="1502932"/>
                    <a:pt x="22588" y="1523692"/>
                    <a:pt x="26352" y="1538789"/>
                  </a:cubicBezTo>
                  <a:cubicBezTo>
                    <a:pt x="30117" y="1550113"/>
                    <a:pt x="37646" y="1561436"/>
                    <a:pt x="48939" y="1568985"/>
                  </a:cubicBezTo>
                  <a:cubicBezTo>
                    <a:pt x="60233" y="1576534"/>
                    <a:pt x="75291" y="1584082"/>
                    <a:pt x="97879" y="1587857"/>
                  </a:cubicBezTo>
                  <a:cubicBezTo>
                    <a:pt x="143053" y="1599180"/>
                    <a:pt x="210815" y="1602955"/>
                    <a:pt x="319987" y="1602955"/>
                  </a:cubicBezTo>
                  <a:cubicBezTo>
                    <a:pt x="376456" y="1602955"/>
                    <a:pt x="443277" y="1602011"/>
                    <a:pt x="521862" y="1600124"/>
                  </a:cubicBezTo>
                  <a:lnTo>
                    <a:pt x="555677" y="1599181"/>
                  </a:lnTo>
                  <a:lnTo>
                    <a:pt x="620458" y="1594516"/>
                  </a:lnTo>
                  <a:cubicBezTo>
                    <a:pt x="843265" y="1580095"/>
                    <a:pt x="973055" y="1582979"/>
                    <a:pt x="1065351" y="1582979"/>
                  </a:cubicBezTo>
                  <a:cubicBezTo>
                    <a:pt x="1110557" y="1582979"/>
                    <a:pt x="1148229" y="1582979"/>
                    <a:pt x="1178366" y="1582979"/>
                  </a:cubicBezTo>
                  <a:cubicBezTo>
                    <a:pt x="1238641" y="1579212"/>
                    <a:pt x="1306449" y="1582979"/>
                    <a:pt x="1366724" y="1590513"/>
                  </a:cubicBezTo>
                  <a:cubicBezTo>
                    <a:pt x="1426999" y="1594280"/>
                    <a:pt x="1479739" y="1601814"/>
                    <a:pt x="1509876" y="1598047"/>
                  </a:cubicBezTo>
                  <a:cubicBezTo>
                    <a:pt x="1543781" y="1594280"/>
                    <a:pt x="1588987" y="1598047"/>
                    <a:pt x="1637960" y="1601814"/>
                  </a:cubicBezTo>
                  <a:cubicBezTo>
                    <a:pt x="1698235" y="1605581"/>
                    <a:pt x="1758509" y="1609349"/>
                    <a:pt x="1796181" y="1601814"/>
                  </a:cubicBezTo>
                  <a:cubicBezTo>
                    <a:pt x="1847037" y="1590513"/>
                    <a:pt x="1883061" y="1581331"/>
                    <a:pt x="1901073" y="1544072"/>
                  </a:cubicBezTo>
                  <a:lnTo>
                    <a:pt x="1903834" y="1532986"/>
                  </a:lnTo>
                  <a:lnTo>
                    <a:pt x="1877730" y="1530291"/>
                  </a:lnTo>
                  <a:cubicBezTo>
                    <a:pt x="1811809" y="1528684"/>
                    <a:pt x="1702941" y="1535113"/>
                    <a:pt x="1683146" y="1535113"/>
                  </a:cubicBezTo>
                  <a:cubicBezTo>
                    <a:pt x="1656754" y="1535113"/>
                    <a:pt x="1720849" y="1531303"/>
                    <a:pt x="1660524" y="1531303"/>
                  </a:cubicBezTo>
                  <a:cubicBezTo>
                    <a:pt x="1603969" y="1531303"/>
                    <a:pt x="1539874" y="1535113"/>
                    <a:pt x="1592658" y="1531303"/>
                  </a:cubicBezTo>
                  <a:cubicBezTo>
                    <a:pt x="1645443" y="1527493"/>
                    <a:pt x="1592658" y="1527493"/>
                    <a:pt x="1611510" y="1527493"/>
                  </a:cubicBezTo>
                  <a:cubicBezTo>
                    <a:pt x="1626592" y="1527493"/>
                    <a:pt x="1686917" y="1523683"/>
                    <a:pt x="1709539" y="1523683"/>
                  </a:cubicBezTo>
                  <a:cubicBezTo>
                    <a:pt x="1726505" y="1523683"/>
                    <a:pt x="1703176" y="1519397"/>
                    <a:pt x="1699995" y="1518861"/>
                  </a:cubicBezTo>
                  <a:cubicBezTo>
                    <a:pt x="1698935" y="1518683"/>
                    <a:pt x="1700113" y="1518921"/>
                    <a:pt x="1705768" y="1519873"/>
                  </a:cubicBezTo>
                  <a:cubicBezTo>
                    <a:pt x="1728390" y="1519873"/>
                    <a:pt x="1762323" y="1519873"/>
                    <a:pt x="1822648" y="1519873"/>
                  </a:cubicBezTo>
                  <a:cubicBezTo>
                    <a:pt x="1852811" y="1519873"/>
                    <a:pt x="1880146" y="1519873"/>
                    <a:pt x="1899940" y="1519873"/>
                  </a:cubicBezTo>
                  <a:lnTo>
                    <a:pt x="1907100" y="1519873"/>
                  </a:lnTo>
                  <a:lnTo>
                    <a:pt x="1912963" y="1496336"/>
                  </a:lnTo>
                  <a:cubicBezTo>
                    <a:pt x="1916730" y="1436062"/>
                    <a:pt x="1924264" y="1451130"/>
                    <a:pt x="1920497" y="1387090"/>
                  </a:cubicBezTo>
                  <a:cubicBezTo>
                    <a:pt x="1920497" y="1319282"/>
                    <a:pt x="1912963" y="1187434"/>
                    <a:pt x="1916730" y="1119626"/>
                  </a:cubicBezTo>
                  <a:lnTo>
                    <a:pt x="1919333" y="1085717"/>
                  </a:lnTo>
                  <a:lnTo>
                    <a:pt x="1893394" y="1085374"/>
                  </a:lnTo>
                  <a:cubicBezTo>
                    <a:pt x="1869787" y="1084898"/>
                    <a:pt x="1844291" y="1083945"/>
                    <a:pt x="1836737" y="1082040"/>
                  </a:cubicBezTo>
                  <a:cubicBezTo>
                    <a:pt x="1821628" y="1074420"/>
                    <a:pt x="1938720" y="1082040"/>
                    <a:pt x="1855623" y="1074420"/>
                  </a:cubicBezTo>
                  <a:cubicBezTo>
                    <a:pt x="1768748" y="1066800"/>
                    <a:pt x="1855623" y="1074420"/>
                    <a:pt x="1791411" y="1070610"/>
                  </a:cubicBezTo>
                  <a:cubicBezTo>
                    <a:pt x="1727199" y="1066800"/>
                    <a:pt x="1749862" y="1066800"/>
                    <a:pt x="1772525" y="1066800"/>
                  </a:cubicBezTo>
                  <a:cubicBezTo>
                    <a:pt x="1798965" y="1066800"/>
                    <a:pt x="1889617" y="1074420"/>
                    <a:pt x="1919834" y="1078230"/>
                  </a:cubicBezTo>
                  <a:lnTo>
                    <a:pt x="1919909" y="1078224"/>
                  </a:lnTo>
                  <a:lnTo>
                    <a:pt x="1921262" y="1060588"/>
                  </a:lnTo>
                  <a:cubicBezTo>
                    <a:pt x="1922719" y="1045093"/>
                    <a:pt x="1924342" y="1029499"/>
                    <a:pt x="1925956" y="1014823"/>
                  </a:cubicBezTo>
                  <a:lnTo>
                    <a:pt x="1930315" y="977039"/>
                  </a:lnTo>
                  <a:lnTo>
                    <a:pt x="1931217" y="938655"/>
                  </a:lnTo>
                  <a:cubicBezTo>
                    <a:pt x="1931217" y="919783"/>
                    <a:pt x="1930276" y="902798"/>
                    <a:pt x="1928864" y="887228"/>
                  </a:cubicBezTo>
                  <a:lnTo>
                    <a:pt x="1928695" y="885826"/>
                  </a:lnTo>
                  <a:lnTo>
                    <a:pt x="1914393" y="885826"/>
                  </a:lnTo>
                  <a:cubicBezTo>
                    <a:pt x="1901176" y="885826"/>
                    <a:pt x="1882294" y="885826"/>
                    <a:pt x="1859636" y="885826"/>
                  </a:cubicBezTo>
                  <a:cubicBezTo>
                    <a:pt x="1814320" y="885826"/>
                    <a:pt x="1901175" y="878285"/>
                    <a:pt x="1855859" y="874515"/>
                  </a:cubicBezTo>
                  <a:cubicBezTo>
                    <a:pt x="1806767" y="874515"/>
                    <a:pt x="1772780" y="874515"/>
                    <a:pt x="1757675" y="870745"/>
                  </a:cubicBezTo>
                  <a:cubicBezTo>
                    <a:pt x="1742569" y="866974"/>
                    <a:pt x="1829425" y="874515"/>
                    <a:pt x="1757675" y="863204"/>
                  </a:cubicBezTo>
                  <a:cubicBezTo>
                    <a:pt x="1721800" y="859434"/>
                    <a:pt x="1737849" y="858491"/>
                    <a:pt x="1757675" y="858491"/>
                  </a:cubicBezTo>
                  <a:cubicBezTo>
                    <a:pt x="1777500" y="858491"/>
                    <a:pt x="1801103" y="859434"/>
                    <a:pt x="1780333" y="859434"/>
                  </a:cubicBezTo>
                  <a:cubicBezTo>
                    <a:pt x="1743985" y="859434"/>
                    <a:pt x="1849310" y="865207"/>
                    <a:pt x="1848380" y="861599"/>
                  </a:cubicBezTo>
                  <a:lnTo>
                    <a:pt x="1845108" y="860670"/>
                  </a:lnTo>
                  <a:lnTo>
                    <a:pt x="1851611" y="861319"/>
                  </a:lnTo>
                  <a:cubicBezTo>
                    <a:pt x="1862232" y="862262"/>
                    <a:pt x="1875567" y="863204"/>
                    <a:pt x="1889080" y="863675"/>
                  </a:cubicBezTo>
                  <a:lnTo>
                    <a:pt x="1925970" y="863224"/>
                  </a:lnTo>
                  <a:lnTo>
                    <a:pt x="1923688" y="844294"/>
                  </a:lnTo>
                  <a:cubicBezTo>
                    <a:pt x="1923688" y="832971"/>
                    <a:pt x="1916159" y="825422"/>
                    <a:pt x="1908630" y="817873"/>
                  </a:cubicBezTo>
                  <a:cubicBezTo>
                    <a:pt x="1901101" y="806549"/>
                    <a:pt x="1889807" y="799001"/>
                    <a:pt x="1870984" y="791452"/>
                  </a:cubicBezTo>
                  <a:cubicBezTo>
                    <a:pt x="1837103" y="776354"/>
                    <a:pt x="1788164" y="765031"/>
                    <a:pt x="1716637" y="757482"/>
                  </a:cubicBezTo>
                  <a:cubicBezTo>
                    <a:pt x="1609347" y="743328"/>
                    <a:pt x="1459707" y="735543"/>
                    <a:pt x="1258185" y="732536"/>
                  </a:cubicBezTo>
                  <a:lnTo>
                    <a:pt x="1202371" y="731945"/>
                  </a:lnTo>
                  <a:close/>
                  <a:moveTo>
                    <a:pt x="484353" y="555667"/>
                  </a:moveTo>
                  <a:lnTo>
                    <a:pt x="481354" y="557472"/>
                  </a:lnTo>
                  <a:lnTo>
                    <a:pt x="475083" y="563846"/>
                  </a:lnTo>
                  <a:lnTo>
                    <a:pt x="484353" y="555667"/>
                  </a:lnTo>
                  <a:close/>
                  <a:moveTo>
                    <a:pt x="920312" y="191891"/>
                  </a:moveTo>
                  <a:lnTo>
                    <a:pt x="895454" y="213713"/>
                  </a:lnTo>
                  <a:lnTo>
                    <a:pt x="880878" y="237110"/>
                  </a:lnTo>
                  <a:cubicBezTo>
                    <a:pt x="869571" y="255955"/>
                    <a:pt x="846956" y="274800"/>
                    <a:pt x="820573" y="289876"/>
                  </a:cubicBezTo>
                  <a:lnTo>
                    <a:pt x="774815" y="319617"/>
                  </a:lnTo>
                  <a:lnTo>
                    <a:pt x="653303" y="426288"/>
                  </a:lnTo>
                  <a:lnTo>
                    <a:pt x="643425" y="440634"/>
                  </a:lnTo>
                  <a:cubicBezTo>
                    <a:pt x="628348" y="467017"/>
                    <a:pt x="601965" y="485862"/>
                    <a:pt x="571812" y="504707"/>
                  </a:cubicBezTo>
                  <a:lnTo>
                    <a:pt x="549774" y="517173"/>
                  </a:lnTo>
                  <a:lnTo>
                    <a:pt x="415727" y="634848"/>
                  </a:lnTo>
                  <a:lnTo>
                    <a:pt x="398433" y="659234"/>
                  </a:lnTo>
                  <a:cubicBezTo>
                    <a:pt x="383357" y="681848"/>
                    <a:pt x="362627" y="698809"/>
                    <a:pt x="345666" y="710116"/>
                  </a:cubicBezTo>
                  <a:lnTo>
                    <a:pt x="324814" y="722489"/>
                  </a:lnTo>
                  <a:lnTo>
                    <a:pt x="468334" y="720740"/>
                  </a:lnTo>
                  <a:cubicBezTo>
                    <a:pt x="686090" y="718086"/>
                    <a:pt x="875259" y="715963"/>
                    <a:pt x="1039017" y="715963"/>
                  </a:cubicBezTo>
                  <a:cubicBezTo>
                    <a:pt x="1233127" y="715963"/>
                    <a:pt x="1390841" y="718451"/>
                    <a:pt x="1516813" y="724593"/>
                  </a:cubicBezTo>
                  <a:lnTo>
                    <a:pt x="1629894" y="731838"/>
                  </a:lnTo>
                  <a:lnTo>
                    <a:pt x="1633536" y="731838"/>
                  </a:lnTo>
                  <a:lnTo>
                    <a:pt x="1635618" y="732324"/>
                  </a:lnTo>
                  <a:lnTo>
                    <a:pt x="1667118" y="735498"/>
                  </a:lnTo>
                  <a:lnTo>
                    <a:pt x="1658225" y="729607"/>
                  </a:lnTo>
                  <a:cubicBezTo>
                    <a:pt x="1649286" y="722527"/>
                    <a:pt x="1639877" y="714032"/>
                    <a:pt x="1630467" y="704593"/>
                  </a:cubicBezTo>
                  <a:lnTo>
                    <a:pt x="1594095" y="654071"/>
                  </a:lnTo>
                  <a:lnTo>
                    <a:pt x="1458600" y="520490"/>
                  </a:lnTo>
                  <a:lnTo>
                    <a:pt x="1446044" y="512033"/>
                  </a:lnTo>
                  <a:cubicBezTo>
                    <a:pt x="1412170" y="489379"/>
                    <a:pt x="1363242" y="459174"/>
                    <a:pt x="1318077" y="387436"/>
                  </a:cubicBezTo>
                  <a:lnTo>
                    <a:pt x="1309221" y="373221"/>
                  </a:lnTo>
                  <a:lnTo>
                    <a:pt x="1203100" y="268599"/>
                  </a:lnTo>
                  <a:lnTo>
                    <a:pt x="1165175" y="242073"/>
                  </a:lnTo>
                  <a:lnTo>
                    <a:pt x="1128373" y="201503"/>
                  </a:lnTo>
                  <a:lnTo>
                    <a:pt x="1127479" y="202252"/>
                  </a:lnTo>
                  <a:lnTo>
                    <a:pt x="1128713" y="203490"/>
                  </a:lnTo>
                  <a:lnTo>
                    <a:pt x="1121958" y="206877"/>
                  </a:lnTo>
                  <a:lnTo>
                    <a:pt x="1121373" y="207367"/>
                  </a:lnTo>
                  <a:lnTo>
                    <a:pt x="1120178" y="208269"/>
                  </a:lnTo>
                  <a:lnTo>
                    <a:pt x="1117402" y="211052"/>
                  </a:lnTo>
                  <a:lnTo>
                    <a:pt x="1117009" y="210658"/>
                  </a:lnTo>
                  <a:lnTo>
                    <a:pt x="1101944" y="222017"/>
                  </a:lnTo>
                  <a:lnTo>
                    <a:pt x="1102320" y="222395"/>
                  </a:lnTo>
                  <a:lnTo>
                    <a:pt x="1094570" y="227578"/>
                  </a:lnTo>
                  <a:lnTo>
                    <a:pt x="1091371" y="229989"/>
                  </a:lnTo>
                  <a:cubicBezTo>
                    <a:pt x="1083871" y="233760"/>
                    <a:pt x="1072620" y="237530"/>
                    <a:pt x="1057620" y="237530"/>
                  </a:cubicBezTo>
                  <a:cubicBezTo>
                    <a:pt x="1057620" y="241300"/>
                    <a:pt x="1053869" y="241300"/>
                    <a:pt x="1050119" y="241300"/>
                  </a:cubicBezTo>
                  <a:lnTo>
                    <a:pt x="1049616" y="241261"/>
                  </a:lnTo>
                  <a:lnTo>
                    <a:pt x="1049536" y="241301"/>
                  </a:lnTo>
                  <a:cubicBezTo>
                    <a:pt x="1034455" y="241301"/>
                    <a:pt x="1015603" y="237520"/>
                    <a:pt x="1000522" y="237520"/>
                  </a:cubicBezTo>
                  <a:cubicBezTo>
                    <a:pt x="981670" y="233739"/>
                    <a:pt x="970359" y="229958"/>
                    <a:pt x="955278" y="222395"/>
                  </a:cubicBezTo>
                  <a:cubicBezTo>
                    <a:pt x="951508" y="218614"/>
                    <a:pt x="951508" y="218614"/>
                    <a:pt x="947737" y="218614"/>
                  </a:cubicBezTo>
                  <a:lnTo>
                    <a:pt x="955384" y="221682"/>
                  </a:lnTo>
                  <a:lnTo>
                    <a:pt x="922613" y="196056"/>
                  </a:lnTo>
                  <a:lnTo>
                    <a:pt x="920312" y="191891"/>
                  </a:lnTo>
                  <a:close/>
                  <a:moveTo>
                    <a:pt x="1001367" y="15081"/>
                  </a:moveTo>
                  <a:cubicBezTo>
                    <a:pt x="997617" y="15081"/>
                    <a:pt x="993866" y="15081"/>
                    <a:pt x="990116" y="18851"/>
                  </a:cubicBezTo>
                  <a:cubicBezTo>
                    <a:pt x="975116" y="22622"/>
                    <a:pt x="963865" y="26392"/>
                    <a:pt x="956365" y="33933"/>
                  </a:cubicBezTo>
                  <a:cubicBezTo>
                    <a:pt x="952614" y="33933"/>
                    <a:pt x="952614" y="37703"/>
                    <a:pt x="948864" y="41473"/>
                  </a:cubicBezTo>
                  <a:cubicBezTo>
                    <a:pt x="945114" y="49014"/>
                    <a:pt x="941364" y="52784"/>
                    <a:pt x="937614" y="56555"/>
                  </a:cubicBezTo>
                  <a:cubicBezTo>
                    <a:pt x="933863" y="67865"/>
                    <a:pt x="930113" y="75406"/>
                    <a:pt x="926363" y="86717"/>
                  </a:cubicBezTo>
                  <a:cubicBezTo>
                    <a:pt x="918863" y="101798"/>
                    <a:pt x="915113" y="116880"/>
                    <a:pt x="915113" y="135731"/>
                  </a:cubicBezTo>
                  <a:cubicBezTo>
                    <a:pt x="915113" y="143272"/>
                    <a:pt x="918863" y="150812"/>
                    <a:pt x="918863" y="158353"/>
                  </a:cubicBezTo>
                  <a:cubicBezTo>
                    <a:pt x="918863" y="169664"/>
                    <a:pt x="926363" y="180975"/>
                    <a:pt x="933863" y="188516"/>
                  </a:cubicBezTo>
                  <a:cubicBezTo>
                    <a:pt x="941364" y="196056"/>
                    <a:pt x="952614" y="203597"/>
                    <a:pt x="963865" y="207367"/>
                  </a:cubicBezTo>
                  <a:cubicBezTo>
                    <a:pt x="978866" y="214908"/>
                    <a:pt x="986366" y="218678"/>
                    <a:pt x="1005117" y="222449"/>
                  </a:cubicBezTo>
                  <a:cubicBezTo>
                    <a:pt x="1020118" y="222449"/>
                    <a:pt x="1035119" y="226219"/>
                    <a:pt x="1050119" y="226219"/>
                  </a:cubicBezTo>
                  <a:cubicBezTo>
                    <a:pt x="1053869" y="226219"/>
                    <a:pt x="1053869" y="226219"/>
                    <a:pt x="1057620" y="222449"/>
                  </a:cubicBezTo>
                  <a:cubicBezTo>
                    <a:pt x="1068870" y="222449"/>
                    <a:pt x="1076371" y="218678"/>
                    <a:pt x="1087621" y="214908"/>
                  </a:cubicBezTo>
                  <a:cubicBezTo>
                    <a:pt x="1095122" y="211138"/>
                    <a:pt x="1102622" y="203597"/>
                    <a:pt x="1110122" y="196056"/>
                  </a:cubicBezTo>
                  <a:cubicBezTo>
                    <a:pt x="1117623" y="192286"/>
                    <a:pt x="1125123" y="184745"/>
                    <a:pt x="1132624" y="180975"/>
                  </a:cubicBezTo>
                  <a:cubicBezTo>
                    <a:pt x="1136374" y="173434"/>
                    <a:pt x="1140124" y="165894"/>
                    <a:pt x="1140124" y="158353"/>
                  </a:cubicBezTo>
                  <a:cubicBezTo>
                    <a:pt x="1143874" y="147042"/>
                    <a:pt x="1143874" y="139501"/>
                    <a:pt x="1143874" y="128190"/>
                  </a:cubicBezTo>
                  <a:cubicBezTo>
                    <a:pt x="1143874" y="124420"/>
                    <a:pt x="1143874" y="120650"/>
                    <a:pt x="1143874" y="116880"/>
                  </a:cubicBezTo>
                  <a:cubicBezTo>
                    <a:pt x="1143874" y="101798"/>
                    <a:pt x="1143874" y="86717"/>
                    <a:pt x="1136374" y="71636"/>
                  </a:cubicBezTo>
                  <a:cubicBezTo>
                    <a:pt x="1128874" y="64095"/>
                    <a:pt x="1128874" y="52784"/>
                    <a:pt x="1121373" y="49014"/>
                  </a:cubicBezTo>
                  <a:cubicBezTo>
                    <a:pt x="1117623" y="41473"/>
                    <a:pt x="1113872" y="41473"/>
                    <a:pt x="1102622" y="33933"/>
                  </a:cubicBezTo>
                  <a:cubicBezTo>
                    <a:pt x="1087621" y="26392"/>
                    <a:pt x="1072620" y="15081"/>
                    <a:pt x="1057620" y="18851"/>
                  </a:cubicBezTo>
                  <a:cubicBezTo>
                    <a:pt x="1050119" y="18851"/>
                    <a:pt x="1046369" y="18851"/>
                    <a:pt x="1042619" y="18851"/>
                  </a:cubicBezTo>
                  <a:cubicBezTo>
                    <a:pt x="1035119" y="18851"/>
                    <a:pt x="1027618" y="18851"/>
                    <a:pt x="1016368" y="18851"/>
                  </a:cubicBezTo>
                  <a:cubicBezTo>
                    <a:pt x="1012617" y="18851"/>
                    <a:pt x="1005117" y="15081"/>
                    <a:pt x="1001367" y="15081"/>
                  </a:cubicBezTo>
                  <a:close/>
                  <a:moveTo>
                    <a:pt x="1001367" y="0"/>
                  </a:moveTo>
                  <a:cubicBezTo>
                    <a:pt x="1008867" y="0"/>
                    <a:pt x="1012617" y="3770"/>
                    <a:pt x="1016368" y="3770"/>
                  </a:cubicBezTo>
                  <a:cubicBezTo>
                    <a:pt x="1027618" y="3770"/>
                    <a:pt x="1035119" y="3770"/>
                    <a:pt x="1042619" y="3770"/>
                  </a:cubicBezTo>
                  <a:lnTo>
                    <a:pt x="1053869" y="3770"/>
                  </a:lnTo>
                  <a:cubicBezTo>
                    <a:pt x="1057620" y="11311"/>
                    <a:pt x="1057620" y="11311"/>
                    <a:pt x="1057620" y="11311"/>
                  </a:cubicBezTo>
                  <a:cubicBezTo>
                    <a:pt x="1057620" y="3770"/>
                    <a:pt x="1057620" y="3770"/>
                    <a:pt x="1057620" y="3770"/>
                  </a:cubicBezTo>
                  <a:cubicBezTo>
                    <a:pt x="1076371" y="3770"/>
                    <a:pt x="1095122" y="15081"/>
                    <a:pt x="1110122" y="22622"/>
                  </a:cubicBezTo>
                  <a:lnTo>
                    <a:pt x="1129207" y="33586"/>
                  </a:lnTo>
                  <a:lnTo>
                    <a:pt x="1136253" y="37119"/>
                  </a:lnTo>
                  <a:cubicBezTo>
                    <a:pt x="1140024" y="48462"/>
                    <a:pt x="1143794" y="56025"/>
                    <a:pt x="1147564" y="63587"/>
                  </a:cubicBezTo>
                  <a:cubicBezTo>
                    <a:pt x="1158875" y="82493"/>
                    <a:pt x="1158875" y="101398"/>
                    <a:pt x="1158875" y="116523"/>
                  </a:cubicBezTo>
                  <a:lnTo>
                    <a:pt x="1158875" y="116880"/>
                  </a:lnTo>
                  <a:lnTo>
                    <a:pt x="1158875" y="127867"/>
                  </a:lnTo>
                  <a:lnTo>
                    <a:pt x="1158875" y="128190"/>
                  </a:lnTo>
                  <a:cubicBezTo>
                    <a:pt x="1158875" y="139501"/>
                    <a:pt x="1158875" y="150812"/>
                    <a:pt x="1155125" y="162123"/>
                  </a:cubicBezTo>
                  <a:cubicBezTo>
                    <a:pt x="1155125" y="167779"/>
                    <a:pt x="1153250" y="172492"/>
                    <a:pt x="1150906" y="176733"/>
                  </a:cubicBezTo>
                  <a:lnTo>
                    <a:pt x="1144014" y="188281"/>
                  </a:lnTo>
                  <a:lnTo>
                    <a:pt x="1211007" y="254328"/>
                  </a:lnTo>
                  <a:lnTo>
                    <a:pt x="1223983" y="262839"/>
                  </a:lnTo>
                  <a:cubicBezTo>
                    <a:pt x="1246566" y="277941"/>
                    <a:pt x="1265384" y="289268"/>
                    <a:pt x="1280439" y="308147"/>
                  </a:cubicBezTo>
                  <a:cubicBezTo>
                    <a:pt x="1287967" y="315698"/>
                    <a:pt x="1295494" y="325137"/>
                    <a:pt x="1303963" y="336937"/>
                  </a:cubicBezTo>
                  <a:lnTo>
                    <a:pt x="1322531" y="364277"/>
                  </a:lnTo>
                  <a:lnTo>
                    <a:pt x="1456664" y="496514"/>
                  </a:lnTo>
                  <a:lnTo>
                    <a:pt x="1457335" y="496931"/>
                  </a:lnTo>
                  <a:cubicBezTo>
                    <a:pt x="1472390" y="512033"/>
                    <a:pt x="1498736" y="530912"/>
                    <a:pt x="1525083" y="553566"/>
                  </a:cubicBezTo>
                  <a:cubicBezTo>
                    <a:pt x="1555193" y="576220"/>
                    <a:pt x="1581539" y="602649"/>
                    <a:pt x="1596594" y="629079"/>
                  </a:cubicBezTo>
                  <a:lnTo>
                    <a:pt x="1605861" y="643604"/>
                  </a:lnTo>
                  <a:lnTo>
                    <a:pt x="1701800" y="738188"/>
                  </a:lnTo>
                  <a:lnTo>
                    <a:pt x="1701069" y="738919"/>
                  </a:lnTo>
                  <a:lnTo>
                    <a:pt x="1710285" y="739848"/>
                  </a:lnTo>
                  <a:cubicBezTo>
                    <a:pt x="1758048" y="745687"/>
                    <a:pt x="1797576" y="752764"/>
                    <a:pt x="1829574" y="761256"/>
                  </a:cubicBezTo>
                  <a:cubicBezTo>
                    <a:pt x="1870984" y="772580"/>
                    <a:pt x="1901101" y="787677"/>
                    <a:pt x="1919923" y="806549"/>
                  </a:cubicBezTo>
                  <a:cubicBezTo>
                    <a:pt x="1931217" y="817873"/>
                    <a:pt x="1934982" y="829196"/>
                    <a:pt x="1938746" y="840519"/>
                  </a:cubicBezTo>
                  <a:cubicBezTo>
                    <a:pt x="1942511" y="866940"/>
                    <a:pt x="1946275" y="900910"/>
                    <a:pt x="1946275" y="938655"/>
                  </a:cubicBezTo>
                  <a:cubicBezTo>
                    <a:pt x="1946275" y="1036790"/>
                    <a:pt x="1934982" y="1153797"/>
                    <a:pt x="1934982" y="1259481"/>
                  </a:cubicBezTo>
                  <a:cubicBezTo>
                    <a:pt x="1934982" y="1293451"/>
                    <a:pt x="1934982" y="1327421"/>
                    <a:pt x="1938746" y="1357617"/>
                  </a:cubicBezTo>
                  <a:cubicBezTo>
                    <a:pt x="1942511" y="1384038"/>
                    <a:pt x="1942511" y="1410459"/>
                    <a:pt x="1942511" y="1433105"/>
                  </a:cubicBezTo>
                  <a:cubicBezTo>
                    <a:pt x="1942511" y="1459526"/>
                    <a:pt x="1940629" y="1483116"/>
                    <a:pt x="1935923" y="1504348"/>
                  </a:cubicBezTo>
                  <a:lnTo>
                    <a:pt x="1929524" y="1519873"/>
                  </a:lnTo>
                  <a:lnTo>
                    <a:pt x="1931987" y="1519873"/>
                  </a:lnTo>
                  <a:lnTo>
                    <a:pt x="1924447" y="1535113"/>
                  </a:lnTo>
                  <a:lnTo>
                    <a:pt x="1923292" y="1534994"/>
                  </a:lnTo>
                  <a:lnTo>
                    <a:pt x="1912394" y="1561436"/>
                  </a:lnTo>
                  <a:cubicBezTo>
                    <a:pt x="1893571" y="1591631"/>
                    <a:pt x="1859690" y="1614278"/>
                    <a:pt x="1814516" y="1621827"/>
                  </a:cubicBezTo>
                  <a:cubicBezTo>
                    <a:pt x="1788164" y="1625601"/>
                    <a:pt x="1754283" y="1625601"/>
                    <a:pt x="1720402" y="1625601"/>
                  </a:cubicBezTo>
                  <a:cubicBezTo>
                    <a:pt x="1584878" y="1625601"/>
                    <a:pt x="1389121" y="1602955"/>
                    <a:pt x="1050311" y="1602955"/>
                  </a:cubicBezTo>
                  <a:cubicBezTo>
                    <a:pt x="975020" y="1602955"/>
                    <a:pt x="888435" y="1602955"/>
                    <a:pt x="794321" y="1606729"/>
                  </a:cubicBezTo>
                  <a:cubicBezTo>
                    <a:pt x="587271" y="1614278"/>
                    <a:pt x="432924" y="1618052"/>
                    <a:pt x="319987" y="1618052"/>
                  </a:cubicBezTo>
                  <a:cubicBezTo>
                    <a:pt x="240932" y="1618052"/>
                    <a:pt x="176934" y="1618052"/>
                    <a:pt x="131760" y="1610503"/>
                  </a:cubicBezTo>
                  <a:cubicBezTo>
                    <a:pt x="86585" y="1602955"/>
                    <a:pt x="60233" y="1595406"/>
                    <a:pt x="37646" y="1580308"/>
                  </a:cubicBezTo>
                  <a:cubicBezTo>
                    <a:pt x="26352" y="1568985"/>
                    <a:pt x="18823" y="1557661"/>
                    <a:pt x="15058" y="1542564"/>
                  </a:cubicBezTo>
                  <a:cubicBezTo>
                    <a:pt x="3765" y="1508594"/>
                    <a:pt x="0" y="1455752"/>
                    <a:pt x="0" y="1387812"/>
                  </a:cubicBezTo>
                  <a:cubicBezTo>
                    <a:pt x="0" y="1319872"/>
                    <a:pt x="3765" y="1233060"/>
                    <a:pt x="3765" y="1131151"/>
                  </a:cubicBezTo>
                  <a:cubicBezTo>
                    <a:pt x="3765" y="1085857"/>
                    <a:pt x="3765" y="1033015"/>
                    <a:pt x="0" y="976399"/>
                  </a:cubicBezTo>
                  <a:cubicBezTo>
                    <a:pt x="0" y="972624"/>
                    <a:pt x="0" y="968850"/>
                    <a:pt x="0" y="965076"/>
                  </a:cubicBezTo>
                  <a:cubicBezTo>
                    <a:pt x="0" y="908459"/>
                    <a:pt x="15058" y="866940"/>
                    <a:pt x="33881" y="832971"/>
                  </a:cubicBezTo>
                  <a:cubicBezTo>
                    <a:pt x="52704" y="799001"/>
                    <a:pt x="75291" y="776354"/>
                    <a:pt x="101643" y="757482"/>
                  </a:cubicBezTo>
                  <a:cubicBezTo>
                    <a:pt x="158111" y="727286"/>
                    <a:pt x="214580" y="723512"/>
                    <a:pt x="233403" y="723512"/>
                  </a:cubicBezTo>
                  <a:cubicBezTo>
                    <a:pt x="237167" y="723512"/>
                    <a:pt x="240932" y="723512"/>
                    <a:pt x="240932" y="723512"/>
                  </a:cubicBezTo>
                  <a:lnTo>
                    <a:pt x="294873" y="722855"/>
                  </a:lnTo>
                  <a:lnTo>
                    <a:pt x="402341" y="628030"/>
                  </a:lnTo>
                  <a:lnTo>
                    <a:pt x="421048" y="598931"/>
                  </a:lnTo>
                  <a:cubicBezTo>
                    <a:pt x="432355" y="583855"/>
                    <a:pt x="447432" y="568779"/>
                    <a:pt x="473815" y="546165"/>
                  </a:cubicBezTo>
                  <a:cubicBezTo>
                    <a:pt x="487007" y="536743"/>
                    <a:pt x="502084" y="528263"/>
                    <a:pt x="517631" y="519783"/>
                  </a:cubicBezTo>
                  <a:lnTo>
                    <a:pt x="538218" y="508138"/>
                  </a:lnTo>
                  <a:lnTo>
                    <a:pt x="646109" y="412941"/>
                  </a:lnTo>
                  <a:lnTo>
                    <a:pt x="654968" y="400177"/>
                  </a:lnTo>
                  <a:cubicBezTo>
                    <a:pt x="678289" y="370673"/>
                    <a:pt x="703731" y="350179"/>
                    <a:pt x="737652" y="327565"/>
                  </a:cubicBezTo>
                  <a:lnTo>
                    <a:pt x="757455" y="314694"/>
                  </a:lnTo>
                  <a:lnTo>
                    <a:pt x="904405" y="185032"/>
                  </a:lnTo>
                  <a:lnTo>
                    <a:pt x="911804" y="176495"/>
                  </a:lnTo>
                  <a:lnTo>
                    <a:pt x="903862" y="162123"/>
                  </a:lnTo>
                  <a:cubicBezTo>
                    <a:pt x="903862" y="150812"/>
                    <a:pt x="900112" y="143272"/>
                    <a:pt x="900112" y="135731"/>
                  </a:cubicBezTo>
                  <a:cubicBezTo>
                    <a:pt x="900112" y="116880"/>
                    <a:pt x="903862" y="98028"/>
                    <a:pt x="911362" y="82947"/>
                  </a:cubicBezTo>
                  <a:cubicBezTo>
                    <a:pt x="915113" y="71636"/>
                    <a:pt x="918863" y="60325"/>
                    <a:pt x="926363" y="49014"/>
                  </a:cubicBezTo>
                  <a:cubicBezTo>
                    <a:pt x="930113" y="41473"/>
                    <a:pt x="933863" y="37703"/>
                    <a:pt x="937614" y="33933"/>
                  </a:cubicBezTo>
                  <a:cubicBezTo>
                    <a:pt x="937614" y="30162"/>
                    <a:pt x="941364" y="26392"/>
                    <a:pt x="945114" y="22622"/>
                  </a:cubicBezTo>
                  <a:cubicBezTo>
                    <a:pt x="956365" y="11311"/>
                    <a:pt x="975116" y="7540"/>
                    <a:pt x="986366" y="3770"/>
                  </a:cubicBezTo>
                  <a:cubicBezTo>
                    <a:pt x="990116" y="0"/>
                    <a:pt x="997617" y="0"/>
                    <a:pt x="10013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 sz="105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MH_Other_6"/>
            <p:cNvSpPr/>
            <p:nvPr>
              <p:custDataLst>
                <p:tags r:id="rId8"/>
              </p:custDataLst>
            </p:nvPr>
          </p:nvSpPr>
          <p:spPr bwMode="auto">
            <a:xfrm>
              <a:off x="6214558" y="1684352"/>
              <a:ext cx="1638063" cy="1221812"/>
            </a:xfrm>
            <a:custGeom>
              <a:avLst/>
              <a:gdLst>
                <a:gd name="T0" fmla="*/ 1924272 w 1930133"/>
                <a:gd name="T1" fmla="*/ 671098 h 1439863"/>
                <a:gd name="T2" fmla="*/ 1788707 w 1930133"/>
                <a:gd name="T3" fmla="*/ 1432326 h 1439863"/>
                <a:gd name="T4" fmla="*/ 1442262 w 1930133"/>
                <a:gd name="T5" fmla="*/ 1432326 h 1439863"/>
                <a:gd name="T6" fmla="*/ 779500 w 1930133"/>
                <a:gd name="T7" fmla="*/ 1432326 h 1439863"/>
                <a:gd name="T8" fmla="*/ 0 w 1930133"/>
                <a:gd name="T9" fmla="*/ 1375799 h 1439863"/>
                <a:gd name="T10" fmla="*/ 90377 w 1930133"/>
                <a:gd name="T11" fmla="*/ 1398410 h 1439863"/>
                <a:gd name="T12" fmla="*/ 753140 w 1930133"/>
                <a:gd name="T13" fmla="*/ 1394642 h 1439863"/>
                <a:gd name="T14" fmla="*/ 1679501 w 1930133"/>
                <a:gd name="T15" fmla="*/ 1413484 h 1439863"/>
                <a:gd name="T16" fmla="*/ 1871552 w 1930133"/>
                <a:gd name="T17" fmla="*/ 1349420 h 1439863"/>
                <a:gd name="T18" fmla="*/ 1897912 w 1930133"/>
                <a:gd name="T19" fmla="*/ 1145923 h 1439863"/>
                <a:gd name="T20" fmla="*/ 1905443 w 1930133"/>
                <a:gd name="T21" fmla="*/ 727625 h 1439863"/>
                <a:gd name="T22" fmla="*/ 1084457 w 1930133"/>
                <a:gd name="T23" fmla="*/ 19050 h 1439863"/>
                <a:gd name="T24" fmla="*/ 1152297 w 1930133"/>
                <a:gd name="T25" fmla="*/ 71855 h 1439863"/>
                <a:gd name="T26" fmla="*/ 1246519 w 1930133"/>
                <a:gd name="T27" fmla="*/ 169922 h 1439863"/>
                <a:gd name="T28" fmla="*/ 1374661 w 1930133"/>
                <a:gd name="T29" fmla="*/ 294392 h 1439863"/>
                <a:gd name="T30" fmla="*/ 1442501 w 1930133"/>
                <a:gd name="T31" fmla="*/ 347197 h 1439863"/>
                <a:gd name="T32" fmla="*/ 1514110 w 1930133"/>
                <a:gd name="T33" fmla="*/ 430177 h 1439863"/>
                <a:gd name="T34" fmla="*/ 1597025 w 1930133"/>
                <a:gd name="T35" fmla="*/ 516928 h 1439863"/>
                <a:gd name="T36" fmla="*/ 1570643 w 1930133"/>
                <a:gd name="T37" fmla="*/ 520700 h 1439863"/>
                <a:gd name="T38" fmla="*/ 1502803 w 1930133"/>
                <a:gd name="T39" fmla="*/ 441492 h 1439863"/>
                <a:gd name="T40" fmla="*/ 1431194 w 1930133"/>
                <a:gd name="T41" fmla="*/ 358513 h 1439863"/>
                <a:gd name="T42" fmla="*/ 1363354 w 1930133"/>
                <a:gd name="T43" fmla="*/ 305707 h 1439863"/>
                <a:gd name="T44" fmla="*/ 1235212 w 1930133"/>
                <a:gd name="T45" fmla="*/ 177466 h 1439863"/>
                <a:gd name="T46" fmla="*/ 1144759 w 1930133"/>
                <a:gd name="T47" fmla="*/ 86943 h 1439863"/>
                <a:gd name="T48" fmla="*/ 1073150 w 1930133"/>
                <a:gd name="T49" fmla="*/ 26594 h 1439863"/>
                <a:gd name="T50" fmla="*/ 900825 w 1930133"/>
                <a:gd name="T51" fmla="*/ 3770 h 1439863"/>
                <a:gd name="T52" fmla="*/ 906463 w 1930133"/>
                <a:gd name="T53" fmla="*/ 7541 h 1439863"/>
                <a:gd name="T54" fmla="*/ 895187 w 1930133"/>
                <a:gd name="T55" fmla="*/ 0 h 1439863"/>
                <a:gd name="T56" fmla="*/ 898946 w 1930133"/>
                <a:gd name="T57" fmla="*/ 3770 h 1439863"/>
                <a:gd name="T58" fmla="*/ 876393 w 1930133"/>
                <a:gd name="T59" fmla="*/ 37703 h 1439863"/>
                <a:gd name="T60" fmla="*/ 812493 w 1930133"/>
                <a:gd name="T61" fmla="*/ 109339 h 1439863"/>
                <a:gd name="T62" fmla="*/ 741076 w 1930133"/>
                <a:gd name="T63" fmla="*/ 154583 h 1439863"/>
                <a:gd name="T64" fmla="*/ 643348 w 1930133"/>
                <a:gd name="T65" fmla="*/ 252611 h 1439863"/>
                <a:gd name="T66" fmla="*/ 553137 w 1930133"/>
                <a:gd name="T67" fmla="*/ 324247 h 1439863"/>
                <a:gd name="T68" fmla="*/ 444132 w 1930133"/>
                <a:gd name="T69" fmla="*/ 410965 h 1439863"/>
                <a:gd name="T70" fmla="*/ 410302 w 1930133"/>
                <a:gd name="T71" fmla="*/ 459979 h 1439863"/>
                <a:gd name="T72" fmla="*/ 327609 w 1930133"/>
                <a:gd name="T73" fmla="*/ 512763 h 1439863"/>
                <a:gd name="T74" fmla="*/ 327609 w 1930133"/>
                <a:gd name="T75" fmla="*/ 508993 h 1439863"/>
                <a:gd name="T76" fmla="*/ 353920 w 1930133"/>
                <a:gd name="T77" fmla="*/ 493912 h 1439863"/>
                <a:gd name="T78" fmla="*/ 414061 w 1930133"/>
                <a:gd name="T79" fmla="*/ 426046 h 1439863"/>
                <a:gd name="T80" fmla="*/ 481719 w 1930133"/>
                <a:gd name="T81" fmla="*/ 350640 h 1439863"/>
                <a:gd name="T82" fmla="*/ 568172 w 1930133"/>
                <a:gd name="T83" fmla="*/ 297855 h 1439863"/>
                <a:gd name="T84" fmla="*/ 643348 w 1930133"/>
                <a:gd name="T85" fmla="*/ 226219 h 1439863"/>
                <a:gd name="T86" fmla="*/ 759870 w 1930133"/>
                <a:gd name="T87" fmla="*/ 120650 h 1439863"/>
                <a:gd name="T88" fmla="*/ 853840 w 1930133"/>
                <a:gd name="T89" fmla="*/ 49014 h 1439863"/>
                <a:gd name="T90" fmla="*/ 895187 w 1930133"/>
                <a:gd name="T91" fmla="*/ 0 h 1439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930133" h="1439863">
                  <a:moveTo>
                    <a:pt x="1897912" y="633413"/>
                  </a:moveTo>
                  <a:cubicBezTo>
                    <a:pt x="1912975" y="644718"/>
                    <a:pt x="1920506" y="656024"/>
                    <a:pt x="1924272" y="671098"/>
                  </a:cubicBezTo>
                  <a:cubicBezTo>
                    <a:pt x="1943100" y="791688"/>
                    <a:pt x="1909209" y="1036638"/>
                    <a:pt x="1924272" y="1191145"/>
                  </a:cubicBezTo>
                  <a:cubicBezTo>
                    <a:pt x="1943100" y="1341883"/>
                    <a:pt x="1897912" y="1413484"/>
                    <a:pt x="1788707" y="1432326"/>
                  </a:cubicBezTo>
                  <a:cubicBezTo>
                    <a:pt x="1754815" y="1439863"/>
                    <a:pt x="1713393" y="1439863"/>
                    <a:pt x="1668204" y="1439863"/>
                  </a:cubicBezTo>
                  <a:cubicBezTo>
                    <a:pt x="1607953" y="1439863"/>
                    <a:pt x="1532639" y="1436095"/>
                    <a:pt x="1442262" y="1432326"/>
                  </a:cubicBezTo>
                  <a:cubicBezTo>
                    <a:pt x="1348120" y="1428558"/>
                    <a:pt x="1238915" y="1424789"/>
                    <a:pt x="1099584" y="1424789"/>
                  </a:cubicBezTo>
                  <a:cubicBezTo>
                    <a:pt x="1005441" y="1424789"/>
                    <a:pt x="900002" y="1428558"/>
                    <a:pt x="779500" y="1432326"/>
                  </a:cubicBezTo>
                  <a:cubicBezTo>
                    <a:pt x="658997" y="1436095"/>
                    <a:pt x="553558" y="1439863"/>
                    <a:pt x="466947" y="1439863"/>
                  </a:cubicBezTo>
                  <a:cubicBezTo>
                    <a:pt x="109205" y="1439863"/>
                    <a:pt x="3766" y="1405947"/>
                    <a:pt x="0" y="1375799"/>
                  </a:cubicBezTo>
                  <a:cubicBezTo>
                    <a:pt x="0" y="1372031"/>
                    <a:pt x="0" y="1372031"/>
                    <a:pt x="0" y="1368262"/>
                  </a:cubicBezTo>
                  <a:cubicBezTo>
                    <a:pt x="18828" y="1383336"/>
                    <a:pt x="48954" y="1390873"/>
                    <a:pt x="90377" y="1398410"/>
                  </a:cubicBezTo>
                  <a:cubicBezTo>
                    <a:pt x="135565" y="1405947"/>
                    <a:pt x="199582" y="1405947"/>
                    <a:pt x="278661" y="1405947"/>
                  </a:cubicBezTo>
                  <a:cubicBezTo>
                    <a:pt x="391633" y="1405947"/>
                    <a:pt x="546026" y="1402179"/>
                    <a:pt x="753140" y="1394642"/>
                  </a:cubicBezTo>
                  <a:cubicBezTo>
                    <a:pt x="847282" y="1390873"/>
                    <a:pt x="933893" y="1390873"/>
                    <a:pt x="1009207" y="1390873"/>
                  </a:cubicBezTo>
                  <a:cubicBezTo>
                    <a:pt x="1348120" y="1390873"/>
                    <a:pt x="1543936" y="1413484"/>
                    <a:pt x="1679501" y="1413484"/>
                  </a:cubicBezTo>
                  <a:cubicBezTo>
                    <a:pt x="1713393" y="1413484"/>
                    <a:pt x="1747284" y="1413484"/>
                    <a:pt x="1773644" y="1409716"/>
                  </a:cubicBezTo>
                  <a:cubicBezTo>
                    <a:pt x="1818832" y="1402179"/>
                    <a:pt x="1852723" y="1379568"/>
                    <a:pt x="1871552" y="1349420"/>
                  </a:cubicBezTo>
                  <a:cubicBezTo>
                    <a:pt x="1894146" y="1315504"/>
                    <a:pt x="1901678" y="1274051"/>
                    <a:pt x="1901678" y="1221293"/>
                  </a:cubicBezTo>
                  <a:cubicBezTo>
                    <a:pt x="1901678" y="1198682"/>
                    <a:pt x="1901678" y="1172303"/>
                    <a:pt x="1897912" y="1145923"/>
                  </a:cubicBezTo>
                  <a:cubicBezTo>
                    <a:pt x="1894146" y="1115776"/>
                    <a:pt x="1894146" y="1081860"/>
                    <a:pt x="1894146" y="1047944"/>
                  </a:cubicBezTo>
                  <a:cubicBezTo>
                    <a:pt x="1894146" y="942427"/>
                    <a:pt x="1905443" y="825604"/>
                    <a:pt x="1905443" y="727625"/>
                  </a:cubicBezTo>
                  <a:cubicBezTo>
                    <a:pt x="1905443" y="693708"/>
                    <a:pt x="1901678" y="659792"/>
                    <a:pt x="1897912" y="633413"/>
                  </a:cubicBezTo>
                  <a:close/>
                  <a:moveTo>
                    <a:pt x="1084457" y="19050"/>
                  </a:moveTo>
                  <a:cubicBezTo>
                    <a:pt x="1103301" y="37909"/>
                    <a:pt x="1125915" y="56768"/>
                    <a:pt x="1148528" y="68084"/>
                  </a:cubicBezTo>
                  <a:cubicBezTo>
                    <a:pt x="1148528" y="71855"/>
                    <a:pt x="1148528" y="71855"/>
                    <a:pt x="1152297" y="71855"/>
                  </a:cubicBezTo>
                  <a:cubicBezTo>
                    <a:pt x="1174910" y="83171"/>
                    <a:pt x="1189986" y="94486"/>
                    <a:pt x="1208830" y="113345"/>
                  </a:cubicBezTo>
                  <a:cubicBezTo>
                    <a:pt x="1220137" y="128432"/>
                    <a:pt x="1231443" y="143520"/>
                    <a:pt x="1246519" y="169922"/>
                  </a:cubicBezTo>
                  <a:cubicBezTo>
                    <a:pt x="1250288" y="173694"/>
                    <a:pt x="1254057" y="177466"/>
                    <a:pt x="1257826" y="185010"/>
                  </a:cubicBezTo>
                  <a:cubicBezTo>
                    <a:pt x="1295514" y="249130"/>
                    <a:pt x="1340741" y="271761"/>
                    <a:pt x="1374661" y="294392"/>
                  </a:cubicBezTo>
                  <a:cubicBezTo>
                    <a:pt x="1374661" y="298164"/>
                    <a:pt x="1378430" y="298164"/>
                    <a:pt x="1382199" y="301935"/>
                  </a:cubicBezTo>
                  <a:cubicBezTo>
                    <a:pt x="1397274" y="313251"/>
                    <a:pt x="1419888" y="328338"/>
                    <a:pt x="1442501" y="347197"/>
                  </a:cubicBezTo>
                  <a:cubicBezTo>
                    <a:pt x="1468883" y="369828"/>
                    <a:pt x="1491496" y="396231"/>
                    <a:pt x="1506572" y="418861"/>
                  </a:cubicBezTo>
                  <a:cubicBezTo>
                    <a:pt x="1510341" y="422633"/>
                    <a:pt x="1510341" y="426405"/>
                    <a:pt x="1514110" y="430177"/>
                  </a:cubicBezTo>
                  <a:cubicBezTo>
                    <a:pt x="1525416" y="449036"/>
                    <a:pt x="1540492" y="467895"/>
                    <a:pt x="1551799" y="482982"/>
                  </a:cubicBezTo>
                  <a:cubicBezTo>
                    <a:pt x="1566874" y="501841"/>
                    <a:pt x="1585719" y="513157"/>
                    <a:pt x="1597025" y="516928"/>
                  </a:cubicBezTo>
                  <a:cubicBezTo>
                    <a:pt x="1597025" y="516928"/>
                    <a:pt x="1597025" y="516928"/>
                    <a:pt x="1593256" y="520700"/>
                  </a:cubicBezTo>
                  <a:cubicBezTo>
                    <a:pt x="1585719" y="520700"/>
                    <a:pt x="1578181" y="520700"/>
                    <a:pt x="1570643" y="520700"/>
                  </a:cubicBezTo>
                  <a:cubicBezTo>
                    <a:pt x="1559336" y="513157"/>
                    <a:pt x="1551799" y="501841"/>
                    <a:pt x="1540492" y="494298"/>
                  </a:cubicBezTo>
                  <a:cubicBezTo>
                    <a:pt x="1529185" y="479210"/>
                    <a:pt x="1514110" y="460351"/>
                    <a:pt x="1502803" y="441492"/>
                  </a:cubicBezTo>
                  <a:cubicBezTo>
                    <a:pt x="1499034" y="437720"/>
                    <a:pt x="1495265" y="433949"/>
                    <a:pt x="1495265" y="426405"/>
                  </a:cubicBezTo>
                  <a:cubicBezTo>
                    <a:pt x="1480190" y="407546"/>
                    <a:pt x="1457576" y="381143"/>
                    <a:pt x="1431194" y="358513"/>
                  </a:cubicBezTo>
                  <a:cubicBezTo>
                    <a:pt x="1408581" y="339654"/>
                    <a:pt x="1385968" y="324566"/>
                    <a:pt x="1370892" y="313251"/>
                  </a:cubicBezTo>
                  <a:cubicBezTo>
                    <a:pt x="1370892" y="309479"/>
                    <a:pt x="1367123" y="309479"/>
                    <a:pt x="1363354" y="305707"/>
                  </a:cubicBezTo>
                  <a:cubicBezTo>
                    <a:pt x="1333203" y="286848"/>
                    <a:pt x="1284208" y="256674"/>
                    <a:pt x="1242750" y="192553"/>
                  </a:cubicBezTo>
                  <a:cubicBezTo>
                    <a:pt x="1242750" y="188781"/>
                    <a:pt x="1238981" y="181238"/>
                    <a:pt x="1235212" y="177466"/>
                  </a:cubicBezTo>
                  <a:cubicBezTo>
                    <a:pt x="1220137" y="154835"/>
                    <a:pt x="1208830" y="135976"/>
                    <a:pt x="1197523" y="124661"/>
                  </a:cubicBezTo>
                  <a:cubicBezTo>
                    <a:pt x="1182448" y="105802"/>
                    <a:pt x="1167372" y="98258"/>
                    <a:pt x="1144759" y="86943"/>
                  </a:cubicBezTo>
                  <a:cubicBezTo>
                    <a:pt x="1140990" y="83171"/>
                    <a:pt x="1140990" y="83171"/>
                    <a:pt x="1137221" y="83171"/>
                  </a:cubicBezTo>
                  <a:cubicBezTo>
                    <a:pt x="1114608" y="68084"/>
                    <a:pt x="1091995" y="49225"/>
                    <a:pt x="1073150" y="26594"/>
                  </a:cubicBezTo>
                  <a:cubicBezTo>
                    <a:pt x="1076919" y="22822"/>
                    <a:pt x="1080688" y="22822"/>
                    <a:pt x="1084457" y="19050"/>
                  </a:cubicBezTo>
                  <a:close/>
                  <a:moveTo>
                    <a:pt x="900825" y="3770"/>
                  </a:moveTo>
                  <a:lnTo>
                    <a:pt x="902704" y="3770"/>
                  </a:lnTo>
                  <a:cubicBezTo>
                    <a:pt x="902704" y="3770"/>
                    <a:pt x="902704" y="3770"/>
                    <a:pt x="906463" y="7541"/>
                  </a:cubicBezTo>
                  <a:lnTo>
                    <a:pt x="900825" y="3770"/>
                  </a:lnTo>
                  <a:close/>
                  <a:moveTo>
                    <a:pt x="895187" y="0"/>
                  </a:moveTo>
                  <a:lnTo>
                    <a:pt x="900825" y="3770"/>
                  </a:lnTo>
                  <a:lnTo>
                    <a:pt x="898946" y="3770"/>
                  </a:lnTo>
                  <a:cubicBezTo>
                    <a:pt x="902704" y="3770"/>
                    <a:pt x="906463" y="7541"/>
                    <a:pt x="906463" y="7541"/>
                  </a:cubicBezTo>
                  <a:cubicBezTo>
                    <a:pt x="895187" y="18852"/>
                    <a:pt x="887669" y="26392"/>
                    <a:pt x="876393" y="37703"/>
                  </a:cubicBezTo>
                  <a:cubicBezTo>
                    <a:pt x="872634" y="45244"/>
                    <a:pt x="872634" y="49014"/>
                    <a:pt x="868875" y="56555"/>
                  </a:cubicBezTo>
                  <a:cubicBezTo>
                    <a:pt x="857599" y="75406"/>
                    <a:pt x="835046" y="90488"/>
                    <a:pt x="812493" y="109339"/>
                  </a:cubicBezTo>
                  <a:cubicBezTo>
                    <a:pt x="797458" y="116880"/>
                    <a:pt x="782423" y="124421"/>
                    <a:pt x="771147" y="131961"/>
                  </a:cubicBezTo>
                  <a:cubicBezTo>
                    <a:pt x="759870" y="139502"/>
                    <a:pt x="748594" y="147042"/>
                    <a:pt x="741076" y="154583"/>
                  </a:cubicBezTo>
                  <a:cubicBezTo>
                    <a:pt x="703488" y="180975"/>
                    <a:pt x="677177" y="199827"/>
                    <a:pt x="654624" y="237530"/>
                  </a:cubicBezTo>
                  <a:cubicBezTo>
                    <a:pt x="650865" y="241300"/>
                    <a:pt x="647106" y="245071"/>
                    <a:pt x="643348" y="252611"/>
                  </a:cubicBezTo>
                  <a:cubicBezTo>
                    <a:pt x="628312" y="275233"/>
                    <a:pt x="602001" y="294085"/>
                    <a:pt x="575689" y="312936"/>
                  </a:cubicBezTo>
                  <a:cubicBezTo>
                    <a:pt x="568172" y="316707"/>
                    <a:pt x="560654" y="320477"/>
                    <a:pt x="553137" y="324247"/>
                  </a:cubicBezTo>
                  <a:cubicBezTo>
                    <a:pt x="530584" y="335558"/>
                    <a:pt x="508031" y="350640"/>
                    <a:pt x="492996" y="361950"/>
                  </a:cubicBezTo>
                  <a:cubicBezTo>
                    <a:pt x="466684" y="380802"/>
                    <a:pt x="455408" y="395883"/>
                    <a:pt x="444132" y="410965"/>
                  </a:cubicBezTo>
                  <a:cubicBezTo>
                    <a:pt x="436614" y="418505"/>
                    <a:pt x="432855" y="426046"/>
                    <a:pt x="425338" y="437357"/>
                  </a:cubicBezTo>
                  <a:cubicBezTo>
                    <a:pt x="421579" y="441127"/>
                    <a:pt x="417820" y="452438"/>
                    <a:pt x="410302" y="459979"/>
                  </a:cubicBezTo>
                  <a:cubicBezTo>
                    <a:pt x="395267" y="482601"/>
                    <a:pt x="368956" y="501452"/>
                    <a:pt x="353920" y="508993"/>
                  </a:cubicBezTo>
                  <a:cubicBezTo>
                    <a:pt x="342644" y="508993"/>
                    <a:pt x="335127" y="512763"/>
                    <a:pt x="327609" y="512763"/>
                  </a:cubicBezTo>
                  <a:cubicBezTo>
                    <a:pt x="327609" y="512763"/>
                    <a:pt x="327609" y="512763"/>
                    <a:pt x="323850" y="508993"/>
                  </a:cubicBezTo>
                  <a:cubicBezTo>
                    <a:pt x="323850" y="508993"/>
                    <a:pt x="323850" y="508993"/>
                    <a:pt x="327609" y="508993"/>
                  </a:cubicBezTo>
                  <a:cubicBezTo>
                    <a:pt x="327609" y="505223"/>
                    <a:pt x="331368" y="505223"/>
                    <a:pt x="331368" y="505223"/>
                  </a:cubicBezTo>
                  <a:cubicBezTo>
                    <a:pt x="338885" y="501452"/>
                    <a:pt x="346403" y="497682"/>
                    <a:pt x="353920" y="493912"/>
                  </a:cubicBezTo>
                  <a:cubicBezTo>
                    <a:pt x="368956" y="482601"/>
                    <a:pt x="387750" y="467519"/>
                    <a:pt x="399026" y="448668"/>
                  </a:cubicBezTo>
                  <a:cubicBezTo>
                    <a:pt x="406544" y="441127"/>
                    <a:pt x="410302" y="433587"/>
                    <a:pt x="414061" y="426046"/>
                  </a:cubicBezTo>
                  <a:cubicBezTo>
                    <a:pt x="421579" y="418505"/>
                    <a:pt x="425338" y="410965"/>
                    <a:pt x="432855" y="399654"/>
                  </a:cubicBezTo>
                  <a:cubicBezTo>
                    <a:pt x="444132" y="384572"/>
                    <a:pt x="455408" y="369491"/>
                    <a:pt x="481719" y="350640"/>
                  </a:cubicBezTo>
                  <a:cubicBezTo>
                    <a:pt x="500513" y="335558"/>
                    <a:pt x="523066" y="324247"/>
                    <a:pt x="545619" y="312936"/>
                  </a:cubicBezTo>
                  <a:cubicBezTo>
                    <a:pt x="553137" y="309166"/>
                    <a:pt x="560654" y="305396"/>
                    <a:pt x="568172" y="297855"/>
                  </a:cubicBezTo>
                  <a:cubicBezTo>
                    <a:pt x="594483" y="282774"/>
                    <a:pt x="617036" y="263922"/>
                    <a:pt x="632071" y="245071"/>
                  </a:cubicBezTo>
                  <a:cubicBezTo>
                    <a:pt x="635830" y="237530"/>
                    <a:pt x="639589" y="233760"/>
                    <a:pt x="643348" y="226219"/>
                  </a:cubicBezTo>
                  <a:cubicBezTo>
                    <a:pt x="665900" y="188516"/>
                    <a:pt x="692212" y="165894"/>
                    <a:pt x="729800" y="139502"/>
                  </a:cubicBezTo>
                  <a:cubicBezTo>
                    <a:pt x="741076" y="135732"/>
                    <a:pt x="752353" y="128191"/>
                    <a:pt x="759870" y="120650"/>
                  </a:cubicBezTo>
                  <a:cubicBezTo>
                    <a:pt x="774905" y="113110"/>
                    <a:pt x="789941" y="105569"/>
                    <a:pt x="804976" y="94258"/>
                  </a:cubicBezTo>
                  <a:cubicBezTo>
                    <a:pt x="827529" y="79177"/>
                    <a:pt x="846323" y="64096"/>
                    <a:pt x="853840" y="49014"/>
                  </a:cubicBezTo>
                  <a:cubicBezTo>
                    <a:pt x="857599" y="41474"/>
                    <a:pt x="861358" y="33933"/>
                    <a:pt x="865116" y="30163"/>
                  </a:cubicBezTo>
                  <a:cubicBezTo>
                    <a:pt x="876393" y="18852"/>
                    <a:pt x="883910" y="7541"/>
                    <a:pt x="8951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105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" name="MH_SubTitle_1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6353024" y="2130913"/>
              <a:ext cx="1361129" cy="744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50000"/>
                </a:lnSpc>
                <a:defRPr/>
              </a:pPr>
              <a:r>
                <a:rPr lang="zh-CN" altLang="en-US" sz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</a:rPr>
                <a:t>您的内容打在这里，或者通过复制您的文本后，在此框中选择</a:t>
              </a:r>
              <a:r>
                <a:rPr lang="zh-CN" altLang="en-US" sz="9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</a:rPr>
                <a:t>粘贴</a:t>
              </a:r>
              <a:endParaRPr lang="zh-CN" altLang="en-US" sz="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557646" y="3986646"/>
            <a:ext cx="80287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整理预习笔记，熟练记忆操作步骤，复习巩固所需知识，为展示课作准备</a:t>
            </a:r>
            <a:endParaRPr lang="zh-CN" altLang="en-US" sz="18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082100" cy="13646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>
        <p15:prstTrans prst="peelOff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/>
        </p:nvSpPr>
        <p:spPr>
          <a:xfrm>
            <a:off x="2644487" y="1536176"/>
            <a:ext cx="38550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dirty="0" smtClean="0">
                <a:solidFill>
                  <a:schemeClr val="accent1"/>
                </a:solidFill>
              </a:rPr>
              <a:t>板书设计</a:t>
            </a:r>
            <a:endParaRPr lang="zh-CN" altLang="en-US" sz="5400" dirty="0">
              <a:solidFill>
                <a:schemeClr val="accent1"/>
              </a:solidFill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816000" y="2592498"/>
            <a:ext cx="1512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矩形 41"/>
          <p:cNvSpPr>
            <a:spLocks noChangeArrowheads="1"/>
          </p:cNvSpPr>
          <p:nvPr/>
        </p:nvSpPr>
        <p:spPr bwMode="auto">
          <a:xfrm>
            <a:off x="2021490" y="2715647"/>
            <a:ext cx="5101019" cy="61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您的内容打在这里，或者通过复制您的文本后，在此框中选择粘贴，并选择只保留文字。您的内容打在这里，</a:t>
            </a:r>
            <a:r>
              <a:rPr lang="zh-CN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或者通过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复制</a:t>
            </a:r>
            <a:r>
              <a:rPr lang="zh-CN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您</a:t>
            </a:r>
            <a:endParaRPr lang="en-US" altLang="zh-CN" sz="1200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>
        <p15:prstTrans prst="peelOff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37053" y="222272"/>
            <a:ext cx="202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板书设计</a:t>
            </a:r>
            <a:endParaRPr lang="zh-CN" altLang="en-US" sz="2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pic>
        <p:nvPicPr>
          <p:cNvPr id="3" name="Picture 25" descr="图片2"/>
          <p:cNvPicPr>
            <a:picLocks noChangeAspect="1" noChangeArrowheads="1"/>
          </p:cNvPicPr>
          <p:nvPr/>
        </p:nvPicPr>
        <p:blipFill>
          <a:blip r:embed="rId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5"/>
          <a:stretch>
            <a:fillRect/>
          </a:stretch>
        </p:blipFill>
        <p:spPr bwMode="auto">
          <a:xfrm>
            <a:off x="1092817" y="978787"/>
            <a:ext cx="6935892" cy="4085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082100" cy="13646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>
        <p15:prstTrans prst="peelOff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/>
        </p:nvSpPr>
        <p:spPr>
          <a:xfrm>
            <a:off x="2644487" y="1536176"/>
            <a:ext cx="38550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dirty="0" smtClean="0">
                <a:solidFill>
                  <a:schemeClr val="accent1"/>
                </a:solidFill>
              </a:rPr>
              <a:t>教学效果</a:t>
            </a:r>
            <a:endParaRPr lang="zh-CN" altLang="en-US" sz="5400" dirty="0">
              <a:solidFill>
                <a:schemeClr val="accent1"/>
              </a:solidFill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816000" y="2592498"/>
            <a:ext cx="1512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矩形 41"/>
          <p:cNvSpPr>
            <a:spLocks noChangeArrowheads="1"/>
          </p:cNvSpPr>
          <p:nvPr/>
        </p:nvSpPr>
        <p:spPr bwMode="auto">
          <a:xfrm>
            <a:off x="2021490" y="2715647"/>
            <a:ext cx="5101019" cy="61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您的内容打在这里，或者通过复制您的文本后，在此框中选择粘贴，并选择只保留文字。您的内容打在这里，</a:t>
            </a:r>
            <a:r>
              <a:rPr lang="zh-CN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或者通过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复制</a:t>
            </a:r>
            <a:r>
              <a:rPr lang="zh-CN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您</a:t>
            </a:r>
            <a:endParaRPr lang="en-US" altLang="zh-CN" sz="1200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>
        <p14:doors dir="ver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/>
          <p:nvPr/>
        </p:nvSpPr>
        <p:spPr bwMode="auto">
          <a:xfrm>
            <a:off x="1054100" y="1439863"/>
            <a:ext cx="7088188" cy="479425"/>
          </a:xfrm>
          <a:prstGeom prst="rect">
            <a:avLst/>
          </a:prstGeom>
          <a:solidFill>
            <a:schemeClr val="accent1"/>
          </a:solidFill>
        </p:spPr>
        <p:txBody>
          <a:bodyPr lIns="137172" tIns="137172" rIns="137172" bIns="137172" anchor="ctr"/>
          <a:lstStyle/>
          <a:p>
            <a:pPr algn="ctr">
              <a:defRPr/>
            </a:pPr>
            <a:r>
              <a:rPr lang="zh-CN" altLang="en-US" sz="1800" dirty="0">
                <a:solidFill>
                  <a:schemeClr val="bg1"/>
                </a:solidFill>
                <a:latin typeface="+mn-ea"/>
              </a:rPr>
              <a:t>必须用符合学生认知特点的教学方法，才能提高教学效果。 </a:t>
            </a:r>
            <a:endParaRPr lang="zh-CN" altLang="en-US" sz="1800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3" name="组合 2"/>
          <p:cNvGrpSpPr/>
          <p:nvPr/>
        </p:nvGrpSpPr>
        <p:grpSpPr bwMode="auto">
          <a:xfrm>
            <a:off x="1027113" y="1931677"/>
            <a:ext cx="1982787" cy="2705409"/>
            <a:chOff x="1026467" y="1932104"/>
            <a:chExt cx="1983139" cy="2704945"/>
          </a:xfrm>
        </p:grpSpPr>
        <p:sp>
          <p:nvSpPr>
            <p:cNvPr id="4" name="Rectangle 4"/>
            <p:cNvSpPr/>
            <p:nvPr/>
          </p:nvSpPr>
          <p:spPr bwMode="auto">
            <a:xfrm>
              <a:off x="1026467" y="2324458"/>
              <a:ext cx="1983139" cy="2312591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</a:ln>
          </p:spPr>
          <p:txBody>
            <a:bodyPr lIns="137172" tIns="137172" rIns="137172" bIns="137172"/>
            <a:lstStyle/>
            <a:p>
              <a:pPr algn="ctr">
                <a:lnSpc>
                  <a:spcPct val="90000"/>
                </a:lnSpc>
                <a:defRPr/>
              </a:pPr>
              <a:r>
                <a:rPr lang="zh-CN" alt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</a:rPr>
                <a:t>解决问题为目的</a:t>
              </a:r>
              <a:endPara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endParaRPr>
            </a:p>
          </p:txBody>
        </p:sp>
        <p:sp>
          <p:nvSpPr>
            <p:cNvPr id="5" name="Up Arrow 7"/>
            <p:cNvSpPr/>
            <p:nvPr/>
          </p:nvSpPr>
          <p:spPr bwMode="auto">
            <a:xfrm>
              <a:off x="1699686" y="1932104"/>
              <a:ext cx="636700" cy="382521"/>
            </a:xfrm>
            <a:prstGeom prst="upArrow">
              <a:avLst/>
            </a:prstGeom>
            <a:noFill/>
            <a:ln w="9525">
              <a:solidFill>
                <a:schemeClr val="accent1"/>
              </a:solidFill>
            </a:ln>
          </p:spPr>
          <p:txBody>
            <a:bodyPr lIns="68586" tIns="68586" rIns="68586" bIns="68586" anchor="ctr"/>
            <a:lstStyle/>
            <a:p>
              <a:pPr algn="ctr">
                <a:lnSpc>
                  <a:spcPct val="90000"/>
                </a:lnSpc>
                <a:defRPr/>
              </a:pPr>
              <a:endPara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Semibold" pitchFamily="34" charset="0"/>
              </a:endParaRPr>
            </a:p>
          </p:txBody>
        </p:sp>
        <p:sp>
          <p:nvSpPr>
            <p:cNvPr id="6" name="TextBox 10"/>
            <p:cNvSpPr txBox="1"/>
            <p:nvPr/>
          </p:nvSpPr>
          <p:spPr>
            <a:xfrm>
              <a:off x="1026467" y="2756184"/>
              <a:ext cx="1983139" cy="1283208"/>
            </a:xfrm>
            <a:prstGeom prst="rect">
              <a:avLst/>
            </a:prstGeom>
            <a:noFill/>
          </p:spPr>
          <p:txBody>
            <a:bodyPr lIns="137172" tIns="0" rIns="137172" bIns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</a:rPr>
                <a:t>您的内容打在这里，或者通过复制您的文本后在此框中选择粘贴，并选择只</a:t>
              </a:r>
              <a:r>
                <a:rPr lang="zh-CN" altLang="en-US" sz="11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</a:rPr>
                <a:t>保留</a:t>
              </a:r>
              <a:endParaRPr lang="en-US" altLang="zh-CN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11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</a:rPr>
                <a:t>您</a:t>
              </a:r>
              <a:r>
                <a:rPr lang="zh-CN" alt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</a:rPr>
                <a:t>的内容打在这里</a:t>
              </a:r>
              <a:endPara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Lao UI" panose="020B0502040204020203" pitchFamily="34" charset="0"/>
                <a:ea typeface="Open Sans Light" pitchFamily="34" charset="0"/>
                <a:cs typeface="Lao UI" panose="020B0502040204020203" pitchFamily="34" charset="0"/>
              </a:endParaRPr>
            </a:p>
            <a:p>
              <a:pPr algn="ctr">
                <a:lnSpc>
                  <a:spcPct val="90000"/>
                </a:lnSpc>
                <a:spcBef>
                  <a:spcPts val="900"/>
                </a:spcBef>
                <a:defRPr/>
              </a:pPr>
              <a:endPara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7" name="组合 6"/>
          <p:cNvGrpSpPr/>
          <p:nvPr/>
        </p:nvGrpSpPr>
        <p:grpSpPr bwMode="auto">
          <a:xfrm>
            <a:off x="3567113" y="1931677"/>
            <a:ext cx="1984375" cy="2705409"/>
            <a:chOff x="3567555" y="1932099"/>
            <a:chExt cx="1983139" cy="2704949"/>
          </a:xfrm>
        </p:grpSpPr>
        <p:sp>
          <p:nvSpPr>
            <p:cNvPr id="8" name="Rectangle 5"/>
            <p:cNvSpPr/>
            <p:nvPr/>
          </p:nvSpPr>
          <p:spPr bwMode="auto">
            <a:xfrm>
              <a:off x="3567555" y="2324454"/>
              <a:ext cx="1983139" cy="2312594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</a:ln>
          </p:spPr>
          <p:txBody>
            <a:bodyPr lIns="137172" tIns="137172" rIns="137172" bIns="137172"/>
            <a:lstStyle/>
            <a:p>
              <a:pPr algn="ctr">
                <a:lnSpc>
                  <a:spcPct val="90000"/>
                </a:lnSpc>
                <a:defRPr/>
              </a:pPr>
              <a:r>
                <a:rPr lang="zh-CN" alt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</a:rPr>
                <a:t>独立思考为前提</a:t>
              </a:r>
              <a:endPara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endParaRPr>
            </a:p>
          </p:txBody>
        </p:sp>
        <p:sp>
          <p:nvSpPr>
            <p:cNvPr id="9" name="Up Arrow 8"/>
            <p:cNvSpPr/>
            <p:nvPr/>
          </p:nvSpPr>
          <p:spPr bwMode="auto">
            <a:xfrm>
              <a:off x="4240236" y="1932099"/>
              <a:ext cx="637778" cy="382522"/>
            </a:xfrm>
            <a:prstGeom prst="upArrow">
              <a:avLst/>
            </a:prstGeom>
            <a:noFill/>
            <a:ln w="9525">
              <a:solidFill>
                <a:schemeClr val="accent1"/>
              </a:solidFill>
            </a:ln>
          </p:spPr>
          <p:txBody>
            <a:bodyPr lIns="68586" tIns="68586" rIns="68586" bIns="68586" anchor="ctr"/>
            <a:lstStyle/>
            <a:p>
              <a:pPr algn="ctr">
                <a:lnSpc>
                  <a:spcPct val="90000"/>
                </a:lnSpc>
                <a:defRPr/>
              </a:pPr>
              <a:endPara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Semibold" pitchFamily="34" charset="0"/>
              </a:endParaRPr>
            </a:p>
          </p:txBody>
        </p:sp>
        <p:sp>
          <p:nvSpPr>
            <p:cNvPr id="10" name="TextBox 11"/>
            <p:cNvSpPr txBox="1"/>
            <p:nvPr/>
          </p:nvSpPr>
          <p:spPr>
            <a:xfrm>
              <a:off x="3567555" y="2756180"/>
              <a:ext cx="1983139" cy="1015490"/>
            </a:xfrm>
            <a:prstGeom prst="rect">
              <a:avLst/>
            </a:prstGeom>
            <a:noFill/>
          </p:spPr>
          <p:txBody>
            <a:bodyPr lIns="137172" tIns="0" rIns="137172" bIns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</a:rPr>
                <a:t>您的内容打在这里，或者通过复制您的文本后在此框中选择粘贴，并选择只</a:t>
              </a:r>
              <a:r>
                <a:rPr lang="zh-CN" altLang="en-US" sz="11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</a:rPr>
                <a:t>保留</a:t>
              </a:r>
              <a:endParaRPr lang="en-US" altLang="zh-CN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11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</a:rPr>
                <a:t>您</a:t>
              </a:r>
              <a:r>
                <a:rPr lang="zh-CN" alt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</a:rPr>
                <a:t>的内容打在这里</a:t>
              </a:r>
              <a:endPara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Lao UI" panose="020B0502040204020203" pitchFamily="34" charset="0"/>
                <a:ea typeface="Open Sans Light" pitchFamily="34" charset="0"/>
                <a:cs typeface="Lao UI" panose="020B0502040204020203" pitchFamily="34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 bwMode="auto">
          <a:xfrm>
            <a:off x="6092825" y="1931677"/>
            <a:ext cx="2124075" cy="2705409"/>
            <a:chOff x="6778276" y="1898480"/>
            <a:chExt cx="1983139" cy="2704948"/>
          </a:xfrm>
        </p:grpSpPr>
        <p:sp>
          <p:nvSpPr>
            <p:cNvPr id="12" name="Rectangle 13"/>
            <p:cNvSpPr/>
            <p:nvPr/>
          </p:nvSpPr>
          <p:spPr bwMode="auto">
            <a:xfrm>
              <a:off x="6821259" y="2290835"/>
              <a:ext cx="1920888" cy="2312593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</a:ln>
          </p:spPr>
          <p:txBody>
            <a:bodyPr lIns="137172" tIns="137172" rIns="137172" bIns="137172"/>
            <a:lstStyle/>
            <a:p>
              <a:pPr algn="ctr">
                <a:lnSpc>
                  <a:spcPct val="90000"/>
                </a:lnSpc>
                <a:defRPr/>
              </a:pPr>
              <a:r>
                <a:rPr lang="zh-CN" alt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</a:rPr>
                <a:t>小组合作为基础</a:t>
              </a:r>
              <a:endPara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endParaRPr>
            </a:p>
          </p:txBody>
        </p:sp>
        <p:sp>
          <p:nvSpPr>
            <p:cNvPr id="13" name="Up Arrow 14"/>
            <p:cNvSpPr/>
            <p:nvPr/>
          </p:nvSpPr>
          <p:spPr bwMode="auto">
            <a:xfrm>
              <a:off x="7451180" y="1898480"/>
              <a:ext cx="637332" cy="382522"/>
            </a:xfrm>
            <a:prstGeom prst="upArrow">
              <a:avLst/>
            </a:prstGeom>
            <a:noFill/>
            <a:ln w="9525">
              <a:solidFill>
                <a:schemeClr val="accent1"/>
              </a:solidFill>
            </a:ln>
          </p:spPr>
          <p:txBody>
            <a:bodyPr lIns="68586" tIns="68586" rIns="68586" bIns="68586" anchor="ctr"/>
            <a:lstStyle/>
            <a:p>
              <a:pPr algn="ctr">
                <a:lnSpc>
                  <a:spcPct val="90000"/>
                </a:lnSpc>
                <a:defRPr/>
              </a:pPr>
              <a:endPara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endParaRPr>
            </a:p>
          </p:txBody>
        </p:sp>
        <p:sp>
          <p:nvSpPr>
            <p:cNvPr id="14" name="TextBox 15"/>
            <p:cNvSpPr txBox="1"/>
            <p:nvPr/>
          </p:nvSpPr>
          <p:spPr>
            <a:xfrm>
              <a:off x="6778276" y="2662246"/>
              <a:ext cx="1983139" cy="1184738"/>
            </a:xfrm>
            <a:prstGeom prst="rect">
              <a:avLst/>
            </a:prstGeom>
            <a:noFill/>
          </p:spPr>
          <p:txBody>
            <a:bodyPr lIns="137172" tIns="0" rIns="137172" bIns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</a:rPr>
                <a:t>您的内容打在这里，或者通过复制您的文本后在此框中选择粘贴，并选择只保留</a:t>
              </a:r>
              <a:r>
                <a:rPr lang="zh-CN" altLang="en-US" sz="11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</a:rPr>
                <a:t>您</a:t>
              </a:r>
              <a:endParaRPr lang="en-US" altLang="zh-CN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11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</a:rPr>
                <a:t>的</a:t>
              </a:r>
              <a:r>
                <a:rPr lang="zh-CN" alt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</a:rPr>
                <a:t>内容打在这里</a:t>
              </a:r>
              <a:endPara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Lao UI" panose="020B0502040204020203" pitchFamily="34" charset="0"/>
                <a:ea typeface="Open Sans Light" pitchFamily="34" charset="0"/>
                <a:cs typeface="Lao UI" panose="020B0502040204020203" pitchFamily="34" charset="0"/>
              </a:endParaRPr>
            </a:p>
            <a:p>
              <a:pPr algn="ctr">
                <a:defRPr/>
              </a:pPr>
              <a:endPara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1072317" y="222272"/>
            <a:ext cx="202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教学效果</a:t>
            </a:r>
            <a:endParaRPr lang="zh-CN" altLang="en-US" sz="2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082100" cy="13646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>
        <p15:prstTrans prst="peelOff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文本框 208"/>
          <p:cNvSpPr txBox="1">
            <a:spLocks noChangeArrowheads="1"/>
          </p:cNvSpPr>
          <p:nvPr/>
        </p:nvSpPr>
        <p:spPr bwMode="auto">
          <a:xfrm>
            <a:off x="2758031" y="1543725"/>
            <a:ext cx="362793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panose="040F0500000000000000" pitchFamily="8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panose="040F0500000000000000" pitchFamily="8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panose="040F0500000000000000" pitchFamily="8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panose="040F0500000000000000" pitchFamily="8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panose="040F0500000000000000" pitchFamily="82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panose="040F0500000000000000" pitchFamily="82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panose="040F0500000000000000" pitchFamily="82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panose="040F0500000000000000" pitchFamily="82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panose="040F0500000000000000" pitchFamily="82" charset="-122"/>
              </a:defRPr>
            </a:lvl9pPr>
          </a:lstStyle>
          <a:p>
            <a:pPr algn="ctr" eaLnBrk="1" hangingPunct="1"/>
            <a:r>
              <a:rPr lang="zh-CN" altLang="en-US" sz="5400" dirty="0" smtClean="0">
                <a:ln w="12700">
                  <a:noFill/>
                </a:ln>
                <a:solidFill>
                  <a:schemeClr val="accent1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谢谢大家</a:t>
            </a:r>
            <a:endParaRPr lang="zh-CN" altLang="en-US" sz="5400" dirty="0">
              <a:ln w="12700">
                <a:noFill/>
              </a:ln>
              <a:solidFill>
                <a:schemeClr val="accent1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8" name="WordArt 5"/>
          <p:cNvSpPr>
            <a:spLocks noChangeArrowheads="1" noChangeShapeType="1" noTextEdit="1"/>
          </p:cNvSpPr>
          <p:nvPr/>
        </p:nvSpPr>
        <p:spPr bwMode="ltGray">
          <a:xfrm>
            <a:off x="1600736" y="2586515"/>
            <a:ext cx="5942528" cy="80387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spcFirstLastPara="1" wrap="none" fromWordArt="1"/>
          <a:lstStyle/>
          <a:p>
            <a:pPr algn="ctr"/>
            <a:r>
              <a:rPr lang="zh-CN" altLang="en-US" sz="2800" kern="10" dirty="0">
                <a:solidFill>
                  <a:schemeClr val="accent1"/>
                </a:solidFill>
                <a:latin typeface="黑体" panose="02010609060101010101" pitchFamily="49" charset="-122"/>
              </a:rPr>
              <a:t>希望各位评委老师给予批评和指导</a:t>
            </a:r>
            <a:endParaRPr lang="zh-CN" altLang="en-US" sz="2800" kern="10" dirty="0">
              <a:solidFill>
                <a:schemeClr val="accent1"/>
              </a:solidFill>
              <a:latin typeface="黑体" panose="020106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341">
            <a:off x="-41414" y="5218382"/>
            <a:ext cx="786385" cy="79016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561" y="5582928"/>
            <a:ext cx="675615" cy="5285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>
        <p:blinds dir="vert"/>
      </p:transition>
    </mc:Choice>
    <mc:Fallback>
      <p:transition spd="slow" advClick="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/>
        </p:nvSpPr>
        <p:spPr>
          <a:xfrm>
            <a:off x="2644487" y="1536176"/>
            <a:ext cx="38550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dirty="0" smtClean="0">
                <a:solidFill>
                  <a:schemeClr val="accent1"/>
                </a:solidFill>
              </a:rPr>
              <a:t>教学背景</a:t>
            </a:r>
            <a:endParaRPr lang="zh-CN" altLang="en-US" sz="5400" dirty="0">
              <a:solidFill>
                <a:schemeClr val="accent1"/>
              </a:solidFill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816000" y="2592498"/>
            <a:ext cx="1512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矩形 41"/>
          <p:cNvSpPr>
            <a:spLocks noChangeArrowheads="1"/>
          </p:cNvSpPr>
          <p:nvPr/>
        </p:nvSpPr>
        <p:spPr bwMode="auto">
          <a:xfrm>
            <a:off x="2021490" y="2715647"/>
            <a:ext cx="5101019" cy="61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您的内容打在这里，或者通过复制您的文本后，在此框中选择粘贴，并选择只保留文字。您的内容打在这里，</a:t>
            </a:r>
            <a:r>
              <a:rPr lang="zh-CN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或者通过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复制</a:t>
            </a:r>
            <a:r>
              <a:rPr lang="zh-CN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您</a:t>
            </a:r>
            <a:endParaRPr lang="en-US" altLang="zh-CN" sz="1200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>
        <p14:doors dir="ver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35809" y="222272"/>
            <a:ext cx="35235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在教材中的地位和作用</a:t>
            </a:r>
            <a:endParaRPr lang="zh-CN" altLang="en-US" sz="2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49625" y="1519173"/>
            <a:ext cx="3764426" cy="2348785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463258" y="1603637"/>
            <a:ext cx="4492245" cy="2264321"/>
            <a:chOff x="4578925" y="1582650"/>
            <a:chExt cx="4492245" cy="2264321"/>
          </a:xfrm>
        </p:grpSpPr>
        <p:sp>
          <p:nvSpPr>
            <p:cNvPr id="9" name="文本框 8"/>
            <p:cNvSpPr txBox="1"/>
            <p:nvPr/>
          </p:nvSpPr>
          <p:spPr>
            <a:xfrm>
              <a:off x="4578926" y="1582650"/>
              <a:ext cx="34494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地位和作用</a:t>
              </a:r>
              <a:endParaRPr lang="zh-CN" altLang="zh-CN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4578926" y="1914257"/>
              <a:ext cx="44334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高等教育出版社出版。中等职业教育课程改革国家规划新教材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《</a:t>
              </a: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机械制图 </a:t>
              </a:r>
              <a:r>
                <a:rPr lang="en-US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》</a:t>
              </a: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（多学时）中的第三章第二节截切体和相贯体 。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4578925" y="2646642"/>
              <a:ext cx="449224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高等教育出版社出版。中等职业教育课程改革国家规划新教材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《</a:t>
              </a: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机械制图 </a:t>
              </a:r>
              <a:r>
                <a:rPr lang="en-US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》</a:t>
              </a: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（多学时）中的第三章第二节截切体和相贯体 。 “ 圆柱的截交线 ”是第二节中的重点内容。培养学生分析解决问题的能力和空间想像能力，在知识的体系上有承上启下的作用。 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082100" cy="13646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>
        <p15:prstTrans prst="peelOff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69429" y="222272"/>
            <a:ext cx="202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学情分析</a:t>
            </a:r>
            <a:endParaRPr lang="zh-CN" altLang="en-US" sz="2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3303144" y="1182873"/>
            <a:ext cx="7937" cy="286200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6228001" y="1182873"/>
            <a:ext cx="6350" cy="286200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890355" y="1587872"/>
            <a:ext cx="19463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一、学习状况</a:t>
            </a:r>
            <a:endParaRPr lang="zh-CN" altLang="en-US" sz="18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18" name="文本框 92"/>
          <p:cNvSpPr txBox="1">
            <a:spLocks noChangeArrowheads="1"/>
          </p:cNvSpPr>
          <p:nvPr/>
        </p:nvSpPr>
        <p:spPr bwMode="auto">
          <a:xfrm>
            <a:off x="3762394" y="1549772"/>
            <a:ext cx="18396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eaLnBrk="1" hangingPunct="1"/>
            <a:r>
              <a:rPr lang="zh-CN" alt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二、学生情况</a:t>
            </a:r>
            <a:endParaRPr lang="zh-CN" altLang="en-US" sz="18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9" name="文本框 94"/>
          <p:cNvSpPr txBox="1">
            <a:spLocks noChangeArrowheads="1"/>
          </p:cNvSpPr>
          <p:nvPr/>
        </p:nvSpPr>
        <p:spPr bwMode="auto">
          <a:xfrm>
            <a:off x="6588014" y="1571997"/>
            <a:ext cx="24346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eaLnBrk="1" hangingPunct="1"/>
            <a:r>
              <a:rPr lang="zh-CN" alt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三、解决对策</a:t>
            </a:r>
            <a:endParaRPr lang="zh-CN" altLang="en-US" sz="18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74715" y="1983201"/>
            <a:ext cx="210661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61365">
              <a:lnSpc>
                <a:spcPct val="150000"/>
              </a:lnSpc>
              <a:buClr>
                <a:srgbClr val="E84E2D"/>
              </a:buClr>
              <a:defRPr/>
            </a:pPr>
            <a:r>
              <a:rPr lang="en-US" altLang="zh-CN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1</a:t>
            </a:r>
            <a:r>
              <a:rPr lang="zh-CN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、学生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已经学习了截交线的</a:t>
            </a:r>
            <a:r>
              <a:rPr lang="zh-CN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性质</a:t>
            </a:r>
            <a:endParaRPr lang="en-US" altLang="zh-CN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  <a:p>
            <a:pPr defTabSz="761365">
              <a:lnSpc>
                <a:spcPct val="150000"/>
              </a:lnSpc>
              <a:buClr>
                <a:srgbClr val="E84E2D"/>
              </a:buClr>
              <a:defRPr/>
            </a:pPr>
            <a:r>
              <a:rPr lang="en-US" altLang="zh-CN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2</a:t>
            </a:r>
            <a:r>
              <a:rPr lang="zh-CN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、特点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和平面立体截交线的画法。</a:t>
            </a:r>
            <a:endParaRPr lang="en-US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3779248" y="1957802"/>
            <a:ext cx="2212343" cy="20313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defTabSz="761365">
              <a:lnSpc>
                <a:spcPct val="150000"/>
              </a:lnSpc>
              <a:buClr>
                <a:srgbClr val="E84E2D"/>
              </a:buClr>
              <a:defRPr/>
            </a:pPr>
            <a:r>
              <a:rPr lang="en-US" altLang="zh-CN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1</a:t>
            </a:r>
            <a:r>
              <a:rPr lang="zh-CN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、化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安班，专业课以管工和冷作工为主。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  <a:p>
            <a:pPr defTabSz="761365">
              <a:lnSpc>
                <a:spcPct val="150000"/>
              </a:lnSpc>
              <a:buClr>
                <a:srgbClr val="E84E2D"/>
              </a:buClr>
              <a:defRPr/>
            </a:pPr>
            <a:r>
              <a:rPr lang="en-US" altLang="zh-CN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2</a:t>
            </a:r>
            <a:r>
              <a:rPr lang="zh-CN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、学生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学习抽象理论知识存在为难的情绪，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  <a:p>
            <a:pPr defTabSz="761365">
              <a:lnSpc>
                <a:spcPct val="150000"/>
              </a:lnSpc>
              <a:buClr>
                <a:srgbClr val="E84E2D"/>
              </a:buClr>
              <a:defRPr/>
            </a:pPr>
            <a:r>
              <a:rPr lang="en-US" altLang="zh-CN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3</a:t>
            </a:r>
            <a:r>
              <a:rPr lang="zh-CN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、学生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思维活跃，尝试欲望强烈。 </a:t>
            </a:r>
            <a:endParaRPr lang="en-US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6598595" y="1968914"/>
            <a:ext cx="2204962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761365">
              <a:lnSpc>
                <a:spcPct val="150000"/>
              </a:lnSpc>
              <a:buClr>
                <a:srgbClr val="E84E2D"/>
              </a:buClr>
              <a:defRPr/>
            </a:pPr>
            <a:r>
              <a:rPr lang="en-US" altLang="zh-CN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1</a:t>
            </a:r>
            <a:r>
              <a:rPr lang="zh-CN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、营造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氛围  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  <a:p>
            <a:pPr defTabSz="761365">
              <a:lnSpc>
                <a:spcPct val="150000"/>
              </a:lnSpc>
              <a:buClr>
                <a:srgbClr val="E84E2D"/>
              </a:buClr>
              <a:defRPr/>
            </a:pPr>
            <a:r>
              <a:rPr lang="en-US" altLang="zh-CN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2</a:t>
            </a:r>
            <a:r>
              <a:rPr lang="zh-CN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、激发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兴趣  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  <a:p>
            <a:pPr defTabSz="761365">
              <a:lnSpc>
                <a:spcPct val="150000"/>
              </a:lnSpc>
              <a:buClr>
                <a:srgbClr val="E84E2D"/>
              </a:buClr>
              <a:defRPr/>
            </a:pPr>
            <a:r>
              <a:rPr lang="en-US" altLang="zh-CN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3</a:t>
            </a:r>
            <a:r>
              <a:rPr lang="zh-CN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、分层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兼顾</a:t>
            </a:r>
            <a:endParaRPr lang="zh-CN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082100" cy="13646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>
        <p15:prstTrans prst="peelOff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96325" y="222272"/>
            <a:ext cx="202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教学目标</a:t>
            </a:r>
            <a:endParaRPr lang="zh-CN" altLang="en-US" sz="2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3" name="Line 8"/>
          <p:cNvSpPr>
            <a:spLocks noChangeShapeType="1"/>
          </p:cNvSpPr>
          <p:nvPr/>
        </p:nvSpPr>
        <p:spPr bwMode="ltGray">
          <a:xfrm>
            <a:off x="1449824" y="1595949"/>
            <a:ext cx="0" cy="3024187"/>
          </a:xfrm>
          <a:prstGeom prst="line">
            <a:avLst/>
          </a:prstGeom>
          <a:noFill/>
          <a:ln w="12700">
            <a:solidFill>
              <a:schemeClr val="accent1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Line 18"/>
          <p:cNvSpPr>
            <a:spLocks noChangeShapeType="1"/>
          </p:cNvSpPr>
          <p:nvPr/>
        </p:nvSpPr>
        <p:spPr bwMode="auto">
          <a:xfrm flipV="1">
            <a:off x="1565711" y="2008699"/>
            <a:ext cx="6696075" cy="17462"/>
          </a:xfrm>
          <a:prstGeom prst="line">
            <a:avLst/>
          </a:prstGeom>
          <a:noFill/>
          <a:ln w="12700" cap="rnd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Line 19"/>
          <p:cNvSpPr>
            <a:spLocks noChangeShapeType="1"/>
          </p:cNvSpPr>
          <p:nvPr/>
        </p:nvSpPr>
        <p:spPr bwMode="auto">
          <a:xfrm flipV="1">
            <a:off x="1543486" y="3323149"/>
            <a:ext cx="6718300" cy="19050"/>
          </a:xfrm>
          <a:prstGeom prst="line">
            <a:avLst/>
          </a:prstGeom>
          <a:noFill/>
          <a:ln w="12700" cap="rnd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Line 20"/>
          <p:cNvSpPr>
            <a:spLocks noChangeShapeType="1"/>
          </p:cNvSpPr>
          <p:nvPr/>
        </p:nvSpPr>
        <p:spPr bwMode="auto">
          <a:xfrm flipV="1">
            <a:off x="1564124" y="4691574"/>
            <a:ext cx="6718300" cy="0"/>
          </a:xfrm>
          <a:prstGeom prst="line">
            <a:avLst/>
          </a:prstGeom>
          <a:noFill/>
          <a:ln w="12700" cap="rnd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595749" y="2478599"/>
            <a:ext cx="1724025" cy="423863"/>
            <a:chOff x="595749" y="2478599"/>
            <a:chExt cx="1724025" cy="423863"/>
          </a:xfrm>
        </p:grpSpPr>
        <p:sp>
          <p:nvSpPr>
            <p:cNvPr id="8" name="Rectangle 17"/>
            <p:cNvSpPr>
              <a:spLocks noChangeArrowheads="1"/>
            </p:cNvSpPr>
            <p:nvPr/>
          </p:nvSpPr>
          <p:spPr bwMode="gray">
            <a:xfrm>
              <a:off x="595749" y="2478599"/>
              <a:ext cx="1724025" cy="423863"/>
            </a:xfrm>
            <a:prstGeom prst="rect">
              <a:avLst/>
            </a:prstGeom>
            <a:solidFill>
              <a:srgbClr val="F29234"/>
            </a:soli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zh-CN" altLang="zh-CN" b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" name="Text Box 22"/>
            <p:cNvSpPr txBox="1">
              <a:spLocks noChangeArrowheads="1"/>
            </p:cNvSpPr>
            <p:nvPr/>
          </p:nvSpPr>
          <p:spPr bwMode="invGray">
            <a:xfrm>
              <a:off x="837049" y="2496237"/>
              <a:ext cx="124907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eaLnBrk="1" hangingPunct="1"/>
              <a:r>
                <a:rPr lang="zh-CN" altLang="en-US" sz="2000" dirty="0">
                  <a:solidFill>
                    <a:schemeClr val="bg1"/>
                  </a:solidFill>
                  <a:latin typeface="+mn-ea"/>
                  <a:ea typeface="+mn-ea"/>
                </a:rPr>
                <a:t>能力目标</a:t>
              </a:r>
              <a:endParaRPr lang="zh-CN" altLang="en-US" sz="2000" dirty="0"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95749" y="3694624"/>
            <a:ext cx="1724025" cy="435151"/>
            <a:chOff x="595749" y="3694624"/>
            <a:chExt cx="1724025" cy="435151"/>
          </a:xfrm>
        </p:grpSpPr>
        <p:sp>
          <p:nvSpPr>
            <p:cNvPr id="11" name="Rectangle 14"/>
            <p:cNvSpPr>
              <a:spLocks noChangeArrowheads="1"/>
            </p:cNvSpPr>
            <p:nvPr/>
          </p:nvSpPr>
          <p:spPr bwMode="gray">
            <a:xfrm>
              <a:off x="595749" y="3694624"/>
              <a:ext cx="1724025" cy="423862"/>
            </a:xfrm>
            <a:prstGeom prst="rect">
              <a:avLst/>
            </a:prstGeom>
            <a:solidFill>
              <a:schemeClr val="accent1"/>
            </a:soli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zh-CN" altLang="zh-CN" b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2" name="Text Box 23"/>
            <p:cNvSpPr txBox="1">
              <a:spLocks noChangeArrowheads="1"/>
            </p:cNvSpPr>
            <p:nvPr/>
          </p:nvSpPr>
          <p:spPr bwMode="invGray">
            <a:xfrm>
              <a:off x="860861" y="3732900"/>
              <a:ext cx="124907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eaLnBrk="1" hangingPunct="1"/>
              <a:r>
                <a:rPr lang="zh-CN" altLang="en-US" sz="2000" dirty="0">
                  <a:solidFill>
                    <a:schemeClr val="bg1"/>
                  </a:solidFill>
                  <a:latin typeface="+mn-ea"/>
                  <a:ea typeface="+mn-ea"/>
                </a:rPr>
                <a:t>情感目标</a:t>
              </a:r>
              <a:endParaRPr lang="zh-CN" altLang="en-US" sz="2000" dirty="0"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</p:grpSp>
      <p:sp>
        <p:nvSpPr>
          <p:cNvPr id="13" name="Rectangle 24"/>
          <p:cNvSpPr>
            <a:spLocks noChangeArrowheads="1"/>
          </p:cNvSpPr>
          <p:nvPr/>
        </p:nvSpPr>
        <p:spPr bwMode="invGray">
          <a:xfrm>
            <a:off x="2429311" y="1348233"/>
            <a:ext cx="5492889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掌握圆柱截交线的画法，了解圆柱展开图的相关知识。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4" name="Rectangle 25"/>
          <p:cNvSpPr>
            <a:spLocks noChangeArrowheads="1"/>
          </p:cNvSpPr>
          <p:nvPr/>
        </p:nvSpPr>
        <p:spPr bwMode="invGray">
          <a:xfrm>
            <a:off x="2429311" y="2446848"/>
            <a:ext cx="5239567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2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通过本课题的学习，提高学生分析、解决问题的能力</a:t>
            </a:r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，为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以后学习组合体的知识和专业课打下基础。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5" name="Rectangle 26"/>
          <p:cNvSpPr>
            <a:spLocks noChangeArrowheads="1"/>
          </p:cNvSpPr>
          <p:nvPr/>
        </p:nvSpPr>
        <p:spPr bwMode="invGray">
          <a:xfrm>
            <a:off x="2429311" y="3635871"/>
            <a:ext cx="5312813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2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通过课堂交流，培养学生的创新精神、合作意识以及</a:t>
            </a:r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严谨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踏实的学习习惯和精益求精的工作态度。 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595749" y="1257811"/>
            <a:ext cx="1724025" cy="423863"/>
            <a:chOff x="595749" y="1257811"/>
            <a:chExt cx="1724025" cy="423863"/>
          </a:xfrm>
        </p:grpSpPr>
        <p:sp>
          <p:nvSpPr>
            <p:cNvPr id="17" name="Rectangle 11"/>
            <p:cNvSpPr>
              <a:spLocks noChangeArrowheads="1"/>
            </p:cNvSpPr>
            <p:nvPr/>
          </p:nvSpPr>
          <p:spPr bwMode="gray">
            <a:xfrm>
              <a:off x="595749" y="1257811"/>
              <a:ext cx="1724025" cy="423863"/>
            </a:xfrm>
            <a:prstGeom prst="rect">
              <a:avLst/>
            </a:prstGeom>
            <a:solidFill>
              <a:schemeClr val="accent1"/>
            </a:soli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zh-CN" altLang="zh-CN" b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" name="Text Box 21"/>
            <p:cNvSpPr txBox="1">
              <a:spLocks noChangeArrowheads="1"/>
            </p:cNvSpPr>
            <p:nvPr/>
          </p:nvSpPr>
          <p:spPr bwMode="invGray">
            <a:xfrm>
              <a:off x="829111" y="1270687"/>
              <a:ext cx="124907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eaLnBrk="1" hangingPunct="1"/>
              <a:r>
                <a:rPr lang="zh-CN" altLang="en-US" sz="2000" dirty="0">
                  <a:solidFill>
                    <a:schemeClr val="bg1"/>
                  </a:solidFill>
                  <a:latin typeface="+mn-ea"/>
                  <a:ea typeface="+mn-ea"/>
                </a:rPr>
                <a:t>知识目标</a:t>
              </a:r>
              <a:endParaRPr lang="zh-CN" altLang="en-US" sz="2000" dirty="0"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082100" cy="13646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>
        <p15:prstTrans prst="peelOff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35815" y="222272"/>
            <a:ext cx="202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教学重点</a:t>
            </a:r>
            <a:endParaRPr lang="zh-CN" altLang="en-US" sz="2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3080173" y="1403004"/>
            <a:ext cx="5629537" cy="597288"/>
            <a:chOff x="3080173" y="1403004"/>
            <a:chExt cx="5629537" cy="597288"/>
          </a:xfrm>
        </p:grpSpPr>
        <p:sp>
          <p:nvSpPr>
            <p:cNvPr id="4" name="圆角矩形 3"/>
            <p:cNvSpPr/>
            <p:nvPr/>
          </p:nvSpPr>
          <p:spPr bwMode="auto">
            <a:xfrm>
              <a:off x="3080173" y="1403004"/>
              <a:ext cx="5629537" cy="59728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7" name="文本框 6"/>
            <p:cNvSpPr txBox="1"/>
            <p:nvPr/>
          </p:nvSpPr>
          <p:spPr bwMode="auto">
            <a:xfrm>
              <a:off x="3342053" y="1448759"/>
              <a:ext cx="4354148" cy="4323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buClr>
                  <a:srgbClr val="CC0000"/>
                </a:buClr>
                <a:buSzPct val="85000"/>
              </a:pPr>
              <a:r>
                <a:rPr lang="zh-CN" altLang="en-US" sz="2000" dirty="0">
                  <a:solidFill>
                    <a:schemeClr val="bg1"/>
                  </a:solidFill>
                  <a:latin typeface="+mn-ea"/>
                </a:rPr>
                <a:t>圆柱截交线的分析方法及画法。 </a:t>
              </a:r>
              <a:endParaRPr lang="en-US" altLang="zh-CN" sz="2000" b="0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3010904" y="2458356"/>
            <a:ext cx="5629538" cy="599319"/>
            <a:chOff x="3010904" y="2458356"/>
            <a:chExt cx="5629538" cy="599319"/>
          </a:xfrm>
        </p:grpSpPr>
        <p:sp>
          <p:nvSpPr>
            <p:cNvPr id="9" name="圆角矩形 8"/>
            <p:cNvSpPr/>
            <p:nvPr/>
          </p:nvSpPr>
          <p:spPr bwMode="auto">
            <a:xfrm>
              <a:off x="3010904" y="2458356"/>
              <a:ext cx="5629538" cy="599319"/>
            </a:xfrm>
            <a:prstGeom prst="roundRect">
              <a:avLst/>
            </a:prstGeom>
            <a:solidFill>
              <a:srgbClr val="F292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12" name="文本框 11"/>
            <p:cNvSpPr txBox="1"/>
            <p:nvPr/>
          </p:nvSpPr>
          <p:spPr bwMode="auto">
            <a:xfrm>
              <a:off x="3325801" y="2506054"/>
              <a:ext cx="5070054" cy="4314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buClr>
                  <a:srgbClr val="CC0000"/>
                </a:buClr>
                <a:buSzPct val="85000"/>
              </a:pPr>
              <a:r>
                <a:rPr lang="zh-CN" altLang="en-US" sz="2000" dirty="0">
                  <a:solidFill>
                    <a:schemeClr val="bg1"/>
                  </a:solidFill>
                </a:rPr>
                <a:t>截平面倾斜于圆柱轴线时截交线的画法。 </a:t>
              </a:r>
              <a:endParaRPr lang="zh-CN" altLang="en-US" sz="2000" b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123764" y="1402848"/>
            <a:ext cx="1188000" cy="597600"/>
            <a:chOff x="1123764" y="1402848"/>
            <a:chExt cx="1188000" cy="597600"/>
          </a:xfrm>
        </p:grpSpPr>
        <p:sp>
          <p:nvSpPr>
            <p:cNvPr id="5" name="圆角矩形 4"/>
            <p:cNvSpPr/>
            <p:nvPr/>
          </p:nvSpPr>
          <p:spPr bwMode="auto">
            <a:xfrm>
              <a:off x="1123764" y="1402848"/>
              <a:ext cx="1188000" cy="597600"/>
            </a:xfrm>
            <a:prstGeom prst="roundRect">
              <a:avLst/>
            </a:prstGeom>
            <a:solidFill>
              <a:schemeClr val="accent1">
                <a:alpha val="94000"/>
              </a:schemeClr>
            </a:soli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6" name="文本框 5"/>
            <p:cNvSpPr txBox="1"/>
            <p:nvPr/>
          </p:nvSpPr>
          <p:spPr bwMode="auto">
            <a:xfrm>
              <a:off x="1238024" y="1486205"/>
              <a:ext cx="976923" cy="43088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zh-CN" altLang="en-US" sz="2200" dirty="0" smtClean="0">
                  <a:solidFill>
                    <a:schemeClr val="bg1"/>
                  </a:solidFill>
                  <a:latin typeface="+mn-ea"/>
                </a:rPr>
                <a:t>重点</a:t>
              </a:r>
              <a:endParaRPr lang="zh-CN" altLang="en-US" sz="2200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1123764" y="2459215"/>
            <a:ext cx="1188000" cy="597600"/>
            <a:chOff x="1123764" y="2459215"/>
            <a:chExt cx="1188000" cy="597600"/>
          </a:xfrm>
        </p:grpSpPr>
        <p:sp>
          <p:nvSpPr>
            <p:cNvPr id="10" name="圆角矩形 9"/>
            <p:cNvSpPr/>
            <p:nvPr/>
          </p:nvSpPr>
          <p:spPr bwMode="auto">
            <a:xfrm>
              <a:off x="1123764" y="2459215"/>
              <a:ext cx="1188000" cy="597600"/>
            </a:xfrm>
            <a:prstGeom prst="roundRect">
              <a:avLst/>
            </a:prstGeom>
            <a:solidFill>
              <a:srgbClr val="F29234">
                <a:alpha val="94000"/>
              </a:srgbClr>
            </a:soli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11" name="文本框 10"/>
            <p:cNvSpPr txBox="1"/>
            <p:nvPr/>
          </p:nvSpPr>
          <p:spPr bwMode="auto">
            <a:xfrm>
              <a:off x="1226598" y="2542572"/>
              <a:ext cx="975495" cy="43088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zh-CN" altLang="en-US" sz="2200" dirty="0" smtClean="0">
                  <a:solidFill>
                    <a:schemeClr val="bg1"/>
                  </a:solidFill>
                  <a:latin typeface="+mn-ea"/>
                </a:rPr>
                <a:t>难点</a:t>
              </a:r>
              <a:endParaRPr lang="zh-CN" altLang="en-US" sz="2200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123764" y="3515667"/>
            <a:ext cx="1196874" cy="597600"/>
            <a:chOff x="1123764" y="3515667"/>
            <a:chExt cx="1196874" cy="597600"/>
          </a:xfrm>
        </p:grpSpPr>
        <p:sp>
          <p:nvSpPr>
            <p:cNvPr id="15" name="圆角矩形 14"/>
            <p:cNvSpPr/>
            <p:nvPr/>
          </p:nvSpPr>
          <p:spPr bwMode="auto">
            <a:xfrm>
              <a:off x="1123764" y="3515667"/>
              <a:ext cx="1188000" cy="597600"/>
            </a:xfrm>
            <a:prstGeom prst="roundRect">
              <a:avLst/>
            </a:prstGeom>
            <a:solidFill>
              <a:schemeClr val="accent1">
                <a:alpha val="94000"/>
              </a:schemeClr>
            </a:soli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16" name="文本框 15"/>
            <p:cNvSpPr txBox="1"/>
            <p:nvPr/>
          </p:nvSpPr>
          <p:spPr bwMode="auto">
            <a:xfrm>
              <a:off x="1123764" y="3599024"/>
              <a:ext cx="1196874" cy="43088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zh-CN" altLang="en-US" sz="2200" dirty="0" smtClean="0">
                  <a:solidFill>
                    <a:schemeClr val="bg1"/>
                  </a:solidFill>
                  <a:latin typeface="+mn-ea"/>
                </a:rPr>
                <a:t>关键</a:t>
              </a:r>
              <a:endParaRPr lang="zh-CN" altLang="en-US" sz="2200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3010904" y="3515824"/>
            <a:ext cx="5629538" cy="597287"/>
            <a:chOff x="3010904" y="3515824"/>
            <a:chExt cx="5629538" cy="597287"/>
          </a:xfrm>
        </p:grpSpPr>
        <p:sp>
          <p:nvSpPr>
            <p:cNvPr id="14" name="圆角矩形 13"/>
            <p:cNvSpPr/>
            <p:nvPr/>
          </p:nvSpPr>
          <p:spPr bwMode="auto">
            <a:xfrm>
              <a:off x="3010904" y="3515824"/>
              <a:ext cx="5629538" cy="597287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17" name="文本框 16"/>
            <p:cNvSpPr txBox="1"/>
            <p:nvPr/>
          </p:nvSpPr>
          <p:spPr bwMode="auto">
            <a:xfrm>
              <a:off x="3325801" y="3613386"/>
              <a:ext cx="5314641" cy="39837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zh-CN" altLang="en-US" sz="1800" dirty="0">
                  <a:solidFill>
                    <a:schemeClr val="bg1"/>
                  </a:solidFill>
                  <a:latin typeface="+mn-ea"/>
                </a:rPr>
                <a:t>通过对模型的</a:t>
              </a:r>
              <a:r>
                <a:rPr lang="zh-CN" altLang="en-US" sz="1800" dirty="0" smtClean="0">
                  <a:solidFill>
                    <a:schemeClr val="bg1"/>
                  </a:solidFill>
                  <a:latin typeface="+mn-ea"/>
                </a:rPr>
                <a:t>观察及动手</a:t>
              </a:r>
              <a:r>
                <a:rPr lang="zh-CN" altLang="en-US" sz="1800" dirty="0">
                  <a:solidFill>
                    <a:schemeClr val="bg1"/>
                  </a:solidFill>
                  <a:latin typeface="+mn-ea"/>
                </a:rPr>
                <a:t>操作，</a:t>
              </a:r>
              <a:r>
                <a:rPr lang="zh-CN" altLang="en-US" sz="1800" dirty="0" smtClean="0">
                  <a:solidFill>
                    <a:schemeClr val="bg1"/>
                  </a:solidFill>
                  <a:latin typeface="+mn-ea"/>
                </a:rPr>
                <a:t>加深对投影</a:t>
              </a:r>
              <a:r>
                <a:rPr lang="zh-CN" altLang="en-US" sz="1800" dirty="0">
                  <a:solidFill>
                    <a:schemeClr val="bg1"/>
                  </a:solidFill>
                  <a:latin typeface="+mn-ea"/>
                </a:rPr>
                <a:t>的理解。 </a:t>
              </a:r>
              <a:endParaRPr lang="zh-CN" altLang="en-US" sz="1800" dirty="0">
                <a:solidFill>
                  <a:schemeClr val="bg1"/>
                </a:solidFill>
                <a:latin typeface="+mn-ea"/>
              </a:endParaRPr>
            </a:p>
          </p:txBody>
        </p:sp>
      </p:grpSp>
      <p:cxnSp>
        <p:nvCxnSpPr>
          <p:cNvPr id="22" name="直接箭头连接符 21"/>
          <p:cNvCxnSpPr>
            <a:stCxn id="5" idx="3"/>
            <a:endCxn id="4" idx="1"/>
          </p:cNvCxnSpPr>
          <p:nvPr/>
        </p:nvCxnSpPr>
        <p:spPr>
          <a:xfrm>
            <a:off x="2311764" y="1701648"/>
            <a:ext cx="768409" cy="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>
            <a:stCxn id="10" idx="3"/>
            <a:endCxn id="9" idx="1"/>
          </p:cNvCxnSpPr>
          <p:nvPr/>
        </p:nvCxnSpPr>
        <p:spPr>
          <a:xfrm>
            <a:off x="2311764" y="2758015"/>
            <a:ext cx="699140" cy="1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>
            <a:stCxn id="16" idx="3"/>
            <a:endCxn id="14" idx="1"/>
          </p:cNvCxnSpPr>
          <p:nvPr/>
        </p:nvCxnSpPr>
        <p:spPr>
          <a:xfrm>
            <a:off x="2320638" y="3814468"/>
            <a:ext cx="690266" cy="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图片 2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082100" cy="13646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>
        <p15:prstTrans prst="peelOff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/>
        </p:nvSpPr>
        <p:spPr>
          <a:xfrm>
            <a:off x="2644487" y="1536176"/>
            <a:ext cx="38550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dirty="0" smtClean="0">
                <a:solidFill>
                  <a:schemeClr val="accent1"/>
                </a:solidFill>
              </a:rPr>
              <a:t>教法分析</a:t>
            </a:r>
            <a:endParaRPr lang="zh-CN" altLang="en-US" sz="5400" dirty="0">
              <a:solidFill>
                <a:schemeClr val="accent1"/>
              </a:solidFill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816000" y="2592498"/>
            <a:ext cx="1512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矩形 41"/>
          <p:cNvSpPr>
            <a:spLocks noChangeArrowheads="1"/>
          </p:cNvSpPr>
          <p:nvPr/>
        </p:nvSpPr>
        <p:spPr bwMode="auto">
          <a:xfrm>
            <a:off x="2021490" y="2715647"/>
            <a:ext cx="5101019" cy="61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您的内容打在这里，或者通过复制您的文本后，在此框中选择粘贴，并选择只保留文字。您的内容打在这里，</a:t>
            </a:r>
            <a:r>
              <a:rPr lang="zh-CN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或者通过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复制</a:t>
            </a:r>
            <a:r>
              <a:rPr lang="zh-CN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您</a:t>
            </a:r>
            <a:endParaRPr lang="en-US" altLang="zh-CN" sz="1200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>
        <p14:doors dir="ver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72317" y="222272"/>
            <a:ext cx="202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教法分析</a:t>
            </a:r>
            <a:endParaRPr lang="zh-CN" altLang="en-US" sz="2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844839" y="2215485"/>
            <a:ext cx="1103313" cy="1103312"/>
            <a:chOff x="844839" y="2215485"/>
            <a:chExt cx="1103313" cy="1103312"/>
          </a:xfrm>
        </p:grpSpPr>
        <p:sp>
          <p:nvSpPr>
            <p:cNvPr id="3" name="椭圆 3"/>
            <p:cNvSpPr>
              <a:spLocks noChangeArrowheads="1"/>
            </p:cNvSpPr>
            <p:nvPr/>
          </p:nvSpPr>
          <p:spPr bwMode="auto">
            <a:xfrm>
              <a:off x="844839" y="2215485"/>
              <a:ext cx="1103313" cy="1103312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>
                <a:buFont typeface="Arial" panose="020B0604020202020204" pitchFamily="34" charset="0"/>
                <a:buNone/>
              </a:pPr>
              <a:endParaRPr lang="zh-CN" altLang="en-US">
                <a:solidFill>
                  <a:schemeClr val="accent1"/>
                </a:solidFill>
                <a:latin typeface="+mn-ea"/>
              </a:endParaRPr>
            </a:p>
          </p:txBody>
        </p:sp>
        <p:sp>
          <p:nvSpPr>
            <p:cNvPr id="7" name="文本框 4"/>
            <p:cNvSpPr txBox="1">
              <a:spLocks noChangeArrowheads="1"/>
            </p:cNvSpPr>
            <p:nvPr/>
          </p:nvSpPr>
          <p:spPr bwMode="auto">
            <a:xfrm>
              <a:off x="844839" y="2415219"/>
              <a:ext cx="110331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zh-CN" altLang="en-US" sz="2000" dirty="0" smtClean="0">
                  <a:solidFill>
                    <a:schemeClr val="accent1"/>
                  </a:solidFill>
                  <a:latin typeface="+mn-ea"/>
                </a:rPr>
                <a:t>形势</a:t>
              </a:r>
              <a:endParaRPr lang="en-US" altLang="zh-CN" sz="2000" dirty="0" smtClean="0">
                <a:solidFill>
                  <a:schemeClr val="accent1"/>
                </a:solidFill>
                <a:latin typeface="+mn-ea"/>
              </a:endParaRPr>
            </a:p>
            <a:p>
              <a:pPr algn="ctr">
                <a:buFont typeface="Arial" panose="020B0604020202020204" pitchFamily="34" charset="0"/>
                <a:buNone/>
              </a:pPr>
              <a:r>
                <a:rPr lang="zh-CN" altLang="en-US" sz="2000" dirty="0" smtClean="0">
                  <a:solidFill>
                    <a:schemeClr val="accent1"/>
                  </a:solidFill>
                  <a:latin typeface="+mn-ea"/>
                </a:rPr>
                <a:t>新颖</a:t>
              </a:r>
              <a:endParaRPr lang="zh-CN" altLang="en-US" sz="2000" dirty="0">
                <a:solidFill>
                  <a:schemeClr val="accent1"/>
                </a:solidFill>
                <a:latin typeface="+mn-ea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2908589" y="2215485"/>
            <a:ext cx="1103313" cy="1103312"/>
            <a:chOff x="2908589" y="2215485"/>
            <a:chExt cx="1103313" cy="1103312"/>
          </a:xfrm>
        </p:grpSpPr>
        <p:sp>
          <p:nvSpPr>
            <p:cNvPr id="4" name="椭圆 8"/>
            <p:cNvSpPr>
              <a:spLocks noChangeArrowheads="1"/>
            </p:cNvSpPr>
            <p:nvPr/>
          </p:nvSpPr>
          <p:spPr bwMode="auto">
            <a:xfrm>
              <a:off x="2908589" y="2215485"/>
              <a:ext cx="1103313" cy="1103312"/>
            </a:xfrm>
            <a:prstGeom prst="ellipse">
              <a:avLst/>
            </a:prstGeom>
            <a:noFill/>
            <a:ln w="12700">
              <a:solidFill>
                <a:srgbClr val="F29234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>
                <a:buFont typeface="Arial" panose="020B0604020202020204" pitchFamily="34" charset="0"/>
                <a:buNone/>
              </a:pPr>
              <a:endParaRPr lang="zh-CN" altLang="en-US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8" name="文本框 12"/>
            <p:cNvSpPr txBox="1">
              <a:spLocks noChangeArrowheads="1"/>
            </p:cNvSpPr>
            <p:nvPr/>
          </p:nvSpPr>
          <p:spPr bwMode="auto">
            <a:xfrm>
              <a:off x="2908589" y="2415219"/>
              <a:ext cx="110331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zh-CN" altLang="en-US" sz="2000" dirty="0" smtClean="0">
                  <a:solidFill>
                    <a:schemeClr val="accent2"/>
                  </a:solidFill>
                  <a:latin typeface="+mn-ea"/>
                </a:rPr>
                <a:t>因材</a:t>
              </a:r>
              <a:endParaRPr lang="en-US" altLang="zh-CN" sz="2000" dirty="0" smtClean="0">
                <a:solidFill>
                  <a:schemeClr val="accent2"/>
                </a:solidFill>
                <a:latin typeface="+mn-ea"/>
              </a:endParaRPr>
            </a:p>
            <a:p>
              <a:pPr algn="ctr">
                <a:buFont typeface="Arial" panose="020B0604020202020204" pitchFamily="34" charset="0"/>
                <a:buNone/>
              </a:pPr>
              <a:r>
                <a:rPr lang="zh-CN" altLang="en-US" sz="2000" dirty="0" smtClean="0">
                  <a:solidFill>
                    <a:schemeClr val="accent2"/>
                  </a:solidFill>
                  <a:latin typeface="+mn-ea"/>
                </a:rPr>
                <a:t>施教</a:t>
              </a:r>
              <a:endParaRPr lang="zh-CN" altLang="en-US" sz="2000" dirty="0">
                <a:solidFill>
                  <a:schemeClr val="accent2"/>
                </a:solidFill>
                <a:latin typeface="+mn-ea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4973927" y="2215485"/>
            <a:ext cx="1101725" cy="1103312"/>
            <a:chOff x="4973927" y="2215485"/>
            <a:chExt cx="1101725" cy="1103312"/>
          </a:xfrm>
        </p:grpSpPr>
        <p:sp>
          <p:nvSpPr>
            <p:cNvPr id="5" name="椭圆 9"/>
            <p:cNvSpPr>
              <a:spLocks noChangeArrowheads="1"/>
            </p:cNvSpPr>
            <p:nvPr/>
          </p:nvSpPr>
          <p:spPr bwMode="auto">
            <a:xfrm>
              <a:off x="4973927" y="2215485"/>
              <a:ext cx="1101725" cy="1103312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>
                <a:buFont typeface="Arial" panose="020B0604020202020204" pitchFamily="34" charset="0"/>
                <a:buNone/>
              </a:pPr>
              <a:endParaRPr lang="zh-CN" altLang="en-US">
                <a:solidFill>
                  <a:schemeClr val="accent1"/>
                </a:solidFill>
                <a:latin typeface="+mn-ea"/>
              </a:endParaRPr>
            </a:p>
          </p:txBody>
        </p:sp>
        <p:sp>
          <p:nvSpPr>
            <p:cNvPr id="9" name="文本框 13"/>
            <p:cNvSpPr txBox="1">
              <a:spLocks noChangeArrowheads="1"/>
            </p:cNvSpPr>
            <p:nvPr/>
          </p:nvSpPr>
          <p:spPr bwMode="auto">
            <a:xfrm>
              <a:off x="4973927" y="2415219"/>
              <a:ext cx="1101725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zh-CN" altLang="en-US" sz="2000" dirty="0" smtClean="0">
                  <a:solidFill>
                    <a:schemeClr val="accent1"/>
                  </a:solidFill>
                  <a:latin typeface="+mn-ea"/>
                </a:rPr>
                <a:t>循序</a:t>
              </a:r>
              <a:endParaRPr lang="en-US" altLang="zh-CN" sz="2000" dirty="0" smtClean="0">
                <a:solidFill>
                  <a:schemeClr val="accent1"/>
                </a:solidFill>
                <a:latin typeface="+mn-ea"/>
              </a:endParaRPr>
            </a:p>
            <a:p>
              <a:pPr algn="ctr">
                <a:buFont typeface="Arial" panose="020B0604020202020204" pitchFamily="34" charset="0"/>
                <a:buNone/>
              </a:pPr>
              <a:r>
                <a:rPr lang="zh-CN" altLang="en-US" sz="2000" dirty="0" smtClean="0">
                  <a:solidFill>
                    <a:schemeClr val="accent1"/>
                  </a:solidFill>
                  <a:latin typeface="+mn-ea"/>
                </a:rPr>
                <a:t>渐进</a:t>
              </a:r>
              <a:endParaRPr lang="zh-CN" altLang="en-US" sz="2000" dirty="0">
                <a:solidFill>
                  <a:schemeClr val="accent1"/>
                </a:solidFill>
                <a:latin typeface="+mn-ea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7037677" y="2215485"/>
            <a:ext cx="1103312" cy="1103312"/>
            <a:chOff x="7037677" y="2215485"/>
            <a:chExt cx="1103312" cy="1103312"/>
          </a:xfrm>
        </p:grpSpPr>
        <p:sp>
          <p:nvSpPr>
            <p:cNvPr id="6" name="椭圆 10"/>
            <p:cNvSpPr>
              <a:spLocks noChangeArrowheads="1"/>
            </p:cNvSpPr>
            <p:nvPr/>
          </p:nvSpPr>
          <p:spPr bwMode="auto">
            <a:xfrm>
              <a:off x="7037677" y="2215485"/>
              <a:ext cx="1103312" cy="1103312"/>
            </a:xfrm>
            <a:prstGeom prst="ellipse">
              <a:avLst/>
            </a:prstGeom>
            <a:noFill/>
            <a:ln w="12700">
              <a:solidFill>
                <a:srgbClr val="F29234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>
                <a:buFont typeface="Arial" panose="020B0604020202020204" pitchFamily="34" charset="0"/>
                <a:buNone/>
              </a:pPr>
              <a:endParaRPr lang="zh-CN" altLang="en-US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10" name="文本框 14"/>
            <p:cNvSpPr txBox="1">
              <a:spLocks noChangeArrowheads="1"/>
            </p:cNvSpPr>
            <p:nvPr/>
          </p:nvSpPr>
          <p:spPr bwMode="auto">
            <a:xfrm>
              <a:off x="7037677" y="2415219"/>
              <a:ext cx="1103312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zh-CN" altLang="en-US" sz="2000" dirty="0" smtClean="0">
                  <a:solidFill>
                    <a:schemeClr val="accent2"/>
                  </a:solidFill>
                  <a:latin typeface="+mn-ea"/>
                </a:rPr>
                <a:t>分层</a:t>
              </a:r>
              <a:endParaRPr lang="en-US" altLang="zh-CN" sz="2000" dirty="0" smtClean="0">
                <a:solidFill>
                  <a:schemeClr val="accent2"/>
                </a:solidFill>
                <a:latin typeface="+mn-ea"/>
              </a:endParaRPr>
            </a:p>
            <a:p>
              <a:pPr algn="ctr">
                <a:buFont typeface="Arial" panose="020B0604020202020204" pitchFamily="34" charset="0"/>
                <a:buNone/>
              </a:pPr>
              <a:r>
                <a:rPr lang="zh-CN" altLang="en-US" sz="2000" dirty="0" smtClean="0">
                  <a:solidFill>
                    <a:schemeClr val="accent2"/>
                  </a:solidFill>
                  <a:latin typeface="+mn-ea"/>
                </a:rPr>
                <a:t>兼顾</a:t>
              </a:r>
              <a:endParaRPr lang="zh-CN" altLang="en-US" sz="2000" dirty="0">
                <a:solidFill>
                  <a:schemeClr val="accent2"/>
                </a:solidFill>
                <a:latin typeface="+mn-ea"/>
              </a:endParaRPr>
            </a:p>
          </p:txBody>
        </p:sp>
      </p:grpSp>
      <p:sp>
        <p:nvSpPr>
          <p:cNvPr id="11" name="文本框 15"/>
          <p:cNvSpPr txBox="1">
            <a:spLocks noChangeArrowheads="1"/>
          </p:cNvSpPr>
          <p:nvPr/>
        </p:nvSpPr>
        <p:spPr bwMode="auto">
          <a:xfrm>
            <a:off x="1948152" y="2271789"/>
            <a:ext cx="9128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5400" dirty="0">
                <a:solidFill>
                  <a:schemeClr val="accent1"/>
                </a:solidFill>
                <a:latin typeface="+mn-ea"/>
              </a:rPr>
              <a:t>+</a:t>
            </a:r>
            <a:endParaRPr lang="zh-CN" altLang="en-US" sz="5400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2" name="文本框 16"/>
          <p:cNvSpPr txBox="1">
            <a:spLocks noChangeArrowheads="1"/>
          </p:cNvSpPr>
          <p:nvPr/>
        </p:nvSpPr>
        <p:spPr bwMode="auto">
          <a:xfrm>
            <a:off x="4034127" y="2306714"/>
            <a:ext cx="914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5400">
                <a:solidFill>
                  <a:schemeClr val="accent1"/>
                </a:solidFill>
                <a:latin typeface="+mn-ea"/>
              </a:rPr>
              <a:t>+</a:t>
            </a:r>
            <a:endParaRPr lang="zh-CN" altLang="en-US" sz="54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3" name="文本框 17"/>
          <p:cNvSpPr txBox="1">
            <a:spLocks noChangeArrowheads="1"/>
          </p:cNvSpPr>
          <p:nvPr/>
        </p:nvSpPr>
        <p:spPr bwMode="auto">
          <a:xfrm>
            <a:off x="6121689" y="2252739"/>
            <a:ext cx="9128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5400" dirty="0">
                <a:solidFill>
                  <a:schemeClr val="accent1"/>
                </a:solidFill>
                <a:latin typeface="+mn-ea"/>
              </a:rPr>
              <a:t>+</a:t>
            </a:r>
            <a:endParaRPr lang="zh-CN" altLang="en-US" sz="5400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4" name="Rectangle 25"/>
          <p:cNvSpPr>
            <a:spLocks noChangeArrowheads="1"/>
          </p:cNvSpPr>
          <p:nvPr/>
        </p:nvSpPr>
        <p:spPr bwMode="invGray">
          <a:xfrm>
            <a:off x="711003" y="1112539"/>
            <a:ext cx="7802271" cy="500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三段式</a:t>
            </a:r>
            <a:r>
              <a:rPr lang="zh-CN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教学法</a:t>
            </a:r>
            <a:r>
              <a:rPr lang="en-US" altLang="zh-CN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=</a:t>
            </a:r>
            <a:r>
              <a:rPr lang="zh-CN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尝试法</a:t>
            </a:r>
            <a:r>
              <a:rPr lang="en-US" altLang="zh-CN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+</a:t>
            </a:r>
            <a:r>
              <a:rPr lang="zh-CN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演示法</a:t>
            </a:r>
            <a:r>
              <a:rPr lang="en-US" altLang="zh-CN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+</a:t>
            </a:r>
            <a:r>
              <a:rPr lang="zh-CN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任务驱动法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082100" cy="13646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>
        <p15:prstTrans prst="peelOff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MH" val="20151007200445"/>
  <p:tag name="MH_LIBRARY" val="GRAPHIC"/>
  <p:tag name="MH_TYPE" val="Other"/>
  <p:tag name="MH_ORDER" val="1"/>
</p:tagLst>
</file>

<file path=ppt/tags/tag2.xml><?xml version="1.0" encoding="utf-8"?>
<p:tagLst xmlns:p="http://schemas.openxmlformats.org/presentationml/2006/main">
  <p:tag name="MH" val="20151007200445"/>
  <p:tag name="MH_LIBRARY" val="GRAPHIC"/>
  <p:tag name="MH_TYPE" val="Other"/>
  <p:tag name="MH_ORDER" val="2"/>
</p:tagLst>
</file>

<file path=ppt/tags/tag3.xml><?xml version="1.0" encoding="utf-8"?>
<p:tagLst xmlns:p="http://schemas.openxmlformats.org/presentationml/2006/main">
  <p:tag name="MH" val="20151007200445"/>
  <p:tag name="MH_LIBRARY" val="GRAPHIC"/>
  <p:tag name="MH_TYPE" val="SubTitle"/>
  <p:tag name="MH_ORDER" val="1"/>
</p:tagLst>
</file>

<file path=ppt/tags/tag4.xml><?xml version="1.0" encoding="utf-8"?>
<p:tagLst xmlns:p="http://schemas.openxmlformats.org/presentationml/2006/main">
  <p:tag name="MH" val="20151007200445"/>
  <p:tag name="MH_LIBRARY" val="GRAPHIC"/>
  <p:tag name="MH_TYPE" val="Other"/>
  <p:tag name="MH_ORDER" val="3"/>
</p:tagLst>
</file>

<file path=ppt/tags/tag5.xml><?xml version="1.0" encoding="utf-8"?>
<p:tagLst xmlns:p="http://schemas.openxmlformats.org/presentationml/2006/main">
  <p:tag name="MH" val="20151007200445"/>
  <p:tag name="MH_LIBRARY" val="GRAPHIC"/>
  <p:tag name="MH_TYPE" val="Other"/>
  <p:tag name="MH_ORDER" val="4"/>
</p:tagLst>
</file>

<file path=ppt/tags/tag6.xml><?xml version="1.0" encoding="utf-8"?>
<p:tagLst xmlns:p="http://schemas.openxmlformats.org/presentationml/2006/main">
  <p:tag name="MH" val="20151007200445"/>
  <p:tag name="MH_LIBRARY" val="GRAPHIC"/>
  <p:tag name="MH_TYPE" val="SubTitle"/>
  <p:tag name="MH_ORDER" val="1"/>
</p:tagLst>
</file>

<file path=ppt/tags/tag7.xml><?xml version="1.0" encoding="utf-8"?>
<p:tagLst xmlns:p="http://schemas.openxmlformats.org/presentationml/2006/main">
  <p:tag name="MH" val="20151007200445"/>
  <p:tag name="MH_LIBRARY" val="GRAPHIC"/>
  <p:tag name="MH_TYPE" val="Other"/>
  <p:tag name="MH_ORDER" val="5"/>
</p:tagLst>
</file>

<file path=ppt/tags/tag8.xml><?xml version="1.0" encoding="utf-8"?>
<p:tagLst xmlns:p="http://schemas.openxmlformats.org/presentationml/2006/main">
  <p:tag name="MH" val="20151007200445"/>
  <p:tag name="MH_LIBRARY" val="GRAPHIC"/>
  <p:tag name="MH_TYPE" val="Other"/>
  <p:tag name="MH_ORDER" val="6"/>
</p:tagLst>
</file>

<file path=ppt/tags/tag9.xml><?xml version="1.0" encoding="utf-8"?>
<p:tagLst xmlns:p="http://schemas.openxmlformats.org/presentationml/2006/main">
  <p:tag name="MH" val="20151007200445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更多模板亮亮图文旗舰店：https://liangliangtuwen.tmall.com">
  <a:themeElements>
    <a:clrScheme name="那拉提草原的天空">
      <a:dk1>
        <a:srgbClr val="000000"/>
      </a:dk1>
      <a:lt1>
        <a:srgbClr val="FFFFFF"/>
      </a:lt1>
      <a:dk2>
        <a:srgbClr val="455F51"/>
      </a:dk2>
      <a:lt2>
        <a:srgbClr val="E2DFCC"/>
      </a:lt2>
      <a:accent1>
        <a:srgbClr val="4A7B29"/>
      </a:accent1>
      <a:accent2>
        <a:srgbClr val="F29234"/>
      </a:accent2>
      <a:accent3>
        <a:srgbClr val="739A28"/>
      </a:accent3>
      <a:accent4>
        <a:srgbClr val="37A76F"/>
      </a:accent4>
      <a:accent5>
        <a:srgbClr val="4EB3CF"/>
      </a:accent5>
      <a:accent6>
        <a:srgbClr val="51C3F9"/>
      </a:accent6>
      <a:hlink>
        <a:srgbClr val="08A5EF"/>
      </a:hlink>
      <a:folHlink>
        <a:srgbClr val="977B2D"/>
      </a:folHlink>
    </a:clrScheme>
    <a:fontScheme name="自定义 6">
      <a:majorFont>
        <a:latin typeface="Arial"/>
        <a:ea typeface="微软雅黑 Light"/>
        <a:cs typeface=""/>
      </a:majorFont>
      <a:minorFont>
        <a:latin typeface="Arial"/>
        <a:ea typeface="微软雅黑 Light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2318</Words>
  <Application>WPS 演示</Application>
  <PresentationFormat>全屏显示(16:9)</PresentationFormat>
  <Paragraphs>315</Paragraphs>
  <Slides>25</Slides>
  <Notes>25</Notes>
  <HiddenSlides>0</HiddenSlides>
  <MMClips>1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45" baseType="lpstr">
      <vt:lpstr>Arial</vt:lpstr>
      <vt:lpstr>宋体</vt:lpstr>
      <vt:lpstr>Wingdings</vt:lpstr>
      <vt:lpstr>造字工房悦黑（非商用）常规体</vt:lpstr>
      <vt:lpstr>Mongolian Baiti</vt:lpstr>
      <vt:lpstr>方正正黑简体</vt:lpstr>
      <vt:lpstr>黑体</vt:lpstr>
      <vt:lpstr>微软雅黑</vt:lpstr>
      <vt:lpstr>Arial Unicode MS</vt:lpstr>
      <vt:lpstr>微软雅黑 Light</vt:lpstr>
      <vt:lpstr>Calibri</vt:lpstr>
      <vt:lpstr>微软雅黑 Light</vt:lpstr>
      <vt:lpstr>华文黑体</vt:lpstr>
      <vt:lpstr>Lao UI</vt:lpstr>
      <vt:lpstr>Open Sans Light</vt:lpstr>
      <vt:lpstr>Segoe Semibold</vt:lpstr>
      <vt:lpstr>华康少女文字W5(P)</vt:lpstr>
      <vt:lpstr>方正兰亭粗黑简体</vt:lpstr>
      <vt:lpstr>Segoe Print</vt:lpstr>
      <vt:lpstr>更多模板亮亮图文旗舰店：https://liangliangtuwen.tmall.com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>更多模版：亮亮图文旗舰店https:/liangliangtuwen.tmall.com</cp:keywords>
  <dc:description>更多模版：亮亮图文旗舰店https://liangliangtuwen.tmall.com</dc:description>
  <cp:lastModifiedBy>Administrator</cp:lastModifiedBy>
  <cp:revision>1</cp:revision>
  <dcterms:created xsi:type="dcterms:W3CDTF">2017-11-29T05:53:49Z</dcterms:created>
  <dcterms:modified xsi:type="dcterms:W3CDTF">2017-11-29T05:53:53Z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2052-10.1.0.6930</vt:lpwstr>
  </property>
</Properties>
</file>