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3171" r:id="rId3"/>
    <p:sldId id="3173" r:id="rId5"/>
    <p:sldId id="3174" r:id="rId6"/>
    <p:sldId id="3233" r:id="rId7"/>
    <p:sldId id="3225" r:id="rId8"/>
    <p:sldId id="3220" r:id="rId9"/>
    <p:sldId id="3219" r:id="rId10"/>
    <p:sldId id="3232" r:id="rId11"/>
    <p:sldId id="3210" r:id="rId12"/>
    <p:sldId id="3228" r:id="rId13"/>
    <p:sldId id="3236" r:id="rId14"/>
    <p:sldId id="3224" r:id="rId15"/>
    <p:sldId id="3215" r:id="rId16"/>
    <p:sldId id="3231" r:id="rId17"/>
    <p:sldId id="3211" r:id="rId18"/>
    <p:sldId id="3230" r:id="rId19"/>
    <p:sldId id="3234" r:id="rId20"/>
    <p:sldId id="3217" r:id="rId21"/>
    <p:sldId id="3226" r:id="rId22"/>
    <p:sldId id="3218" r:id="rId23"/>
    <p:sldId id="3212" r:id="rId24"/>
    <p:sldId id="3222" r:id="rId25"/>
    <p:sldId id="3223" r:id="rId26"/>
    <p:sldId id="3227" r:id="rId27"/>
    <p:sldId id="3221" r:id="rId28"/>
    <p:sldId id="3235" r:id="rId29"/>
    <p:sldId id="3207" r:id="rId30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微软雅黑" panose="020B0503020204020204" pitchFamily="34" charset="-122"/>
      <p:regular r:id="rId39"/>
    </p:embeddedFont>
    <p:embeddedFont>
      <p:font typeface="华文细黑" panose="02010600040101010101" pitchFamily="2" charset="-122"/>
      <p:regular r:id="rId40"/>
    </p:embeddedFont>
    <p:embeddedFont>
      <p:font typeface="Lato" panose="020F0502020204030203" charset="0"/>
      <p:regular r:id="rId41"/>
    </p:embeddedFont>
    <p:embeddedFont>
      <p:font typeface="Calibri Light" panose="020F0302020204030204" charset="0"/>
      <p:regular r:id="rId42"/>
      <p:italic r:id="rId43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4F2E"/>
    <a:srgbClr val="623D2D"/>
    <a:srgbClr val="A7A31C"/>
    <a:srgbClr val="C00000"/>
    <a:srgbClr val="B1945C"/>
    <a:srgbClr val="333F50"/>
    <a:srgbClr val="FF9900"/>
    <a:srgbClr val="2C6934"/>
    <a:srgbClr val="51A63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28" autoAdjust="0"/>
    <p:restoredTop sz="95317" autoAdjust="0"/>
  </p:normalViewPr>
  <p:slideViewPr>
    <p:cSldViewPr>
      <p:cViewPr>
        <p:scale>
          <a:sx n="75" d="100"/>
          <a:sy n="75" d="100"/>
        </p:scale>
        <p:origin x="2220" y="936"/>
      </p:cViewPr>
      <p:guideLst>
        <p:guide orient="horz" pos="346"/>
        <p:guide pos="3840"/>
        <p:guide pos="522"/>
        <p:guide orient="horz" pos="4000"/>
        <p:guide pos="7109"/>
        <p:guide pos="6577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6606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8"/>
          <c:y val="0.069859291285741"/>
          <c:w val="0.705517841829824"/>
          <c:h val="0.860281417428518"/>
        </c:manualLayout>
      </c:layout>
      <c:doughnutChart>
        <c:varyColors val="1"/>
        <c:ser>
          <c:idx val="0"/>
          <c:order val="0"/>
          <c:spPr>
            <a:solidFill>
              <a:srgbClr val="FF5050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Lbls>
            <c:delete val="1"/>
          </c:dLbls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lang="zh-CN" sz="1800"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8"/>
          <c:y val="0.069859291285741"/>
          <c:w val="0.705517841829824"/>
          <c:h val="0.860281417428518"/>
        </c:manualLayout>
      </c:layout>
      <c:doughnutChart>
        <c:varyColors val="1"/>
        <c:ser>
          <c:idx val="0"/>
          <c:order val="0"/>
          <c:spPr>
            <a:solidFill>
              <a:srgbClr val="FF5050"/>
            </a:solidFill>
            <a:ln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Lbls>
            <c:delete val="1"/>
          </c:dLbls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lang="zh-CN" sz="1800"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8"/>
          <c:y val="0.069859291285741"/>
          <c:w val="0.705517841829824"/>
          <c:h val="0.860281417428518"/>
        </c:manualLayout>
      </c:layout>
      <c:doughnutChart>
        <c:varyColors val="1"/>
        <c:ser>
          <c:idx val="0"/>
          <c:order val="0"/>
          <c:spPr>
            <a:solidFill>
              <a:srgbClr val="FF5050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Lbls>
            <c:delete val="1"/>
          </c:dLbls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lang="zh-CN" sz="1800"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8"/>
          <c:y val="0.069859291285741"/>
          <c:w val="0.705517841829824"/>
          <c:h val="0.860281417428518"/>
        </c:manualLayout>
      </c:layout>
      <c:doughnutChart>
        <c:varyColors val="1"/>
        <c:ser>
          <c:idx val="0"/>
          <c:order val="0"/>
          <c:spPr>
            <a:solidFill>
              <a:srgbClr val="FF5050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Lbls>
            <c:delete val="1"/>
          </c:dLbls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lang="zh-CN" sz="1800"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1"/>
      <c:spPr>
        <a:noFill/>
        <a:ln>
          <a:noFill/>
        </a:ln>
        <a:effectLst/>
      </c:spPr>
      <c:tx>
        <c:rich>
          <a:bodyPr/>
          <a:lstStyle/>
          <a:p>
            <a:pPr>
              <a:defRPr/>
            </a:pPr>
          </a:p>
        </c:rich>
      </c:tx>
    </c:title>
    <c:autoTitleDeleted val="0"/>
    <c:plotArea>
      <c:layout>
        <c:manualLayout>
          <c:layoutTarget val="inner"/>
          <c:xMode val="edge"/>
          <c:yMode val="edge"/>
          <c:x val="0.0719848"/>
          <c:y val="0.0543274000000001"/>
          <c:w val="0.906032"/>
          <c:h val="0.854042000000001"/>
        </c:manualLayout>
      </c:layout>
      <c:lineChart>
        <c:grouping val="standard"/>
        <c:varyColors val="0"/>
        <c:ser>
          <c:idx val="0"/>
          <c:order val="0"/>
          <c:spPr>
            <a:ln w="381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val>
            <c:numRef>
              <c:f>Sheet1!$B$2:$G$2</c:f>
              <c:numCache>
                <c:formatCode>General</c:formatCode>
                <c:ptCount val="6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76</c:v>
                </c:pt>
                <c:pt idx="5">
                  <c:v>87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Area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Sheet1!$B$1:$G$1</c15:sqref>
                        </c15:formulaRef>
                      </c:ext>
                    </c:extLst>
                    <c:strCache>
                      <c:ptCount val="6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ln w="3810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val>
            <c:numRef>
              <c:f>Sheet1!$B$3:$G$3</c:f>
              <c:numCache>
                <c:formatCode>General</c:formatCode>
                <c:ptCount val="6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  <c:pt idx="4">
                  <c:v>43</c:v>
                </c:pt>
                <c:pt idx="5">
                  <c:v>23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Sheet1!$A$3</c15:sqref>
                        </c15:formulaRef>
                      </c:ext>
                    </c:extLst>
                    <c:strCache>
                      <c:ptCount val="1"/>
                      <c:pt idx="0">
                        <c:v>Area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Sheet1!$B$1:$G$1</c15:sqref>
                        </c15:formulaRef>
                      </c:ext>
                    </c:extLst>
                    <c:strCache>
                      <c:ptCount val="6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2"/>
          <c:spPr>
            <a:ln w="3810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val>
            <c:numRef>
              <c:f>Sheet1!$B$4:$G$4</c:f>
              <c:numCache>
                <c:formatCode>General</c:formatCode>
                <c:ptCount val="6"/>
                <c:pt idx="0">
                  <c:v>45</c:v>
                </c:pt>
                <c:pt idx="1">
                  <c:v>87</c:v>
                </c:pt>
                <c:pt idx="2">
                  <c:v>43</c:v>
                </c:pt>
                <c:pt idx="3">
                  <c:v>56</c:v>
                </c:pt>
                <c:pt idx="4">
                  <c:v>89</c:v>
                </c:pt>
                <c:pt idx="5">
                  <c:v>87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Area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Sheet1!$B$1:$G$1</c15:sqref>
                        </c15:formulaRef>
                      </c:ext>
                    </c:extLst>
                    <c:strCache>
                      <c:ptCount val="6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</c:v>
                      </c:pt>
                    </c:strCache>
                  </c:strRef>
                </c15:cat>
              </c15:filteredCategoryTitle>
            </c:ext>
          </c:extLst>
        </c:ser>
        <c:ser>
          <c:idx val="3"/>
          <c:order val="3"/>
          <c:spPr>
            <a:ln w="3810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val>
            <c:numRef>
              <c:f>Sheet1!$B$5:$G$5</c:f>
              <c:numCache>
                <c:formatCode>General</c:formatCode>
                <c:ptCount val="6"/>
                <c:pt idx="0">
                  <c:v>20</c:v>
                </c:pt>
                <c:pt idx="1">
                  <c:v>41</c:v>
                </c:pt>
                <c:pt idx="2">
                  <c:v>45</c:v>
                </c:pt>
                <c:pt idx="3">
                  <c:v>78</c:v>
                </c:pt>
                <c:pt idx="4">
                  <c:v>23</c:v>
                </c:pt>
                <c:pt idx="5">
                  <c:v>78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Area 4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Sheet1!$B$1:$G$1</c15:sqref>
                        </c15:formulaRef>
                      </c:ext>
                    </c:extLst>
                    <c:strCache>
                      <c:ptCount val="6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545471616"/>
        <c:axId val="545486304"/>
      </c:lineChart>
      <c:catAx>
        <c:axId val="54547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45486304"/>
        <c:crosses val="autoZero"/>
        <c:auto val="1"/>
        <c:lblAlgn val="ctr"/>
        <c:lblOffset val="100"/>
        <c:noMultiLvlLbl val="1"/>
      </c:catAx>
      <c:valAx>
        <c:axId val="545486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solid"/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45471616"/>
        <c:crosses val="autoZero"/>
        <c:crossBetween val="midCat"/>
        <c:majorUnit val="25"/>
        <c:minorUnit val="12.5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0700" y="685800"/>
            <a:ext cx="6096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530858-BF76-453D-8D3B-E94317EF6EAB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0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2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themeOverride" Target="../theme/themeOverride1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image" Target="../media/image5.jpeg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4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15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0" Type="http://schemas.openxmlformats.org/officeDocument/2006/relationships/notesSlide" Target="../notesSlides/notesSlide15.xml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6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7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8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openxmlformats.org/officeDocument/2006/relationships/themeOverride" Target="../theme/themeOverride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20.xml"/><Relationship Id="rId4" Type="http://schemas.openxmlformats.org/officeDocument/2006/relationships/image" Target="../media/image7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21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0" Type="http://schemas.openxmlformats.org/officeDocument/2006/relationships/notesSlide" Target="../notesSlides/notesSlide21.xml"/><Relationship Id="rId1" Type="http://schemas.openxmlformats.org/officeDocument/2006/relationships/tags" Target="../tags/tag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24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25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6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2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3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5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6.xml"/><Relationship Id="rId8" Type="http://schemas.openxmlformats.org/officeDocument/2006/relationships/image" Target="../media/image3.jpeg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7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8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9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0" Type="http://schemas.openxmlformats.org/officeDocument/2006/relationships/notesSlide" Target="../notesSlides/notesSlide9.xml"/><Relationship Id="rId1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4705484" y="3152159"/>
            <a:ext cx="6912770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66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儿童成长</a:t>
            </a:r>
            <a:r>
              <a:rPr lang="zh-CN" altLang="en-US" sz="4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教育</a:t>
            </a:r>
            <a:r>
              <a:rPr lang="en-US" altLang="zh-CN" sz="4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PPT</a:t>
            </a:r>
            <a:r>
              <a:rPr lang="zh-CN" altLang="en-US" sz="4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模板</a:t>
            </a:r>
            <a:endParaRPr lang="zh-CN" altLang="en-US" sz="4400" b="1" dirty="0" smtClean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4746625" y="4219575"/>
            <a:ext cx="666877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200" dirty="0">
                <a:solidFill>
                  <a:schemeClr val="accent1"/>
                </a:solidFill>
                <a:cs typeface="Arial" panose="020B0604020202020204" pitchFamily="34" charset="0"/>
              </a:rPr>
              <a:t>welcome to download this template,Please add content here.welcome to download this template,Please add content here.</a:t>
            </a:r>
            <a:endParaRPr lang="en-US" altLang="zh-CN" sz="12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4774708" y="5022368"/>
            <a:ext cx="2150250" cy="2552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ffectLst/>
        </p:spPr>
        <p:txBody>
          <a:bodyPr wrap="square" lIns="36000" tIns="36000" rIns="36000" bIns="36000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zh-CN" alt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演讲人</a:t>
            </a:r>
            <a:r>
              <a:rPr lang="en-US" altLang="zh-CN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  <a:r>
              <a:rPr lang="zh-CN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亮亮图文</a:t>
            </a:r>
            <a:endParaRPr lang="zh-CN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7461991" y="5019915"/>
            <a:ext cx="2353276" cy="2552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ffectLst/>
        </p:spPr>
        <p:txBody>
          <a:bodyPr wrap="square" lIns="36000" tIns="36000" rIns="36000" bIns="36000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zh-CN" alt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时间</a:t>
            </a:r>
            <a:r>
              <a:rPr lang="en-US" altLang="zh-CN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20XX.01.01</a:t>
            </a:r>
            <a:endParaRPr lang="en-US" altLang="zh-CN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Daydr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7500" y="-6432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8" grpId="1"/>
      <p:bldP spid="9" grpId="0"/>
      <p:bldP spid="10" grpId="0" bldLvl="0" animBg="1"/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5"/>
          <p:cNvSpPr/>
          <p:nvPr/>
        </p:nvSpPr>
        <p:spPr bwMode="auto">
          <a:xfrm>
            <a:off x="1287663" y="3467319"/>
            <a:ext cx="2366517" cy="87059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846" y="0"/>
                </a:moveTo>
                <a:lnTo>
                  <a:pt x="2625" y="4984"/>
                </a:lnTo>
                <a:lnTo>
                  <a:pt x="305" y="4984"/>
                </a:lnTo>
                <a:cubicBezTo>
                  <a:pt x="136" y="4984"/>
                  <a:pt x="0" y="5356"/>
                  <a:pt x="0" y="5815"/>
                </a:cubicBezTo>
                <a:lnTo>
                  <a:pt x="0" y="20769"/>
                </a:lnTo>
                <a:cubicBezTo>
                  <a:pt x="0" y="21228"/>
                  <a:pt x="136" y="21599"/>
                  <a:pt x="305" y="21599"/>
                </a:cubicBezTo>
                <a:lnTo>
                  <a:pt x="21294" y="21599"/>
                </a:lnTo>
                <a:cubicBezTo>
                  <a:pt x="21463" y="21599"/>
                  <a:pt x="21599" y="21228"/>
                  <a:pt x="21599" y="20769"/>
                </a:cubicBezTo>
                <a:lnTo>
                  <a:pt x="21599" y="5815"/>
                </a:lnTo>
                <a:cubicBezTo>
                  <a:pt x="21600" y="5356"/>
                  <a:pt x="21463" y="4984"/>
                  <a:pt x="21294" y="4984"/>
                </a:cubicBezTo>
                <a:lnTo>
                  <a:pt x="5068" y="4984"/>
                </a:lnTo>
                <a:lnTo>
                  <a:pt x="384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AutoShape 7"/>
          <p:cNvSpPr/>
          <p:nvPr/>
        </p:nvSpPr>
        <p:spPr bwMode="auto">
          <a:xfrm>
            <a:off x="1287664" y="2494595"/>
            <a:ext cx="838786" cy="838786"/>
          </a:xfrm>
          <a:custGeom>
            <a:avLst/>
            <a:gdLst>
              <a:gd name="T0" fmla="*/ 795670 w 19679"/>
              <a:gd name="T1" fmla="*/ 873385 h 19679"/>
              <a:gd name="T2" fmla="*/ 795670 w 19679"/>
              <a:gd name="T3" fmla="*/ 873385 h 19679"/>
              <a:gd name="T4" fmla="*/ 795670 w 19679"/>
              <a:gd name="T5" fmla="*/ 873385 h 19679"/>
              <a:gd name="T6" fmla="*/ 795670 w 19679"/>
              <a:gd name="T7" fmla="*/ 87338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AutoShape 8"/>
          <p:cNvSpPr/>
          <p:nvPr/>
        </p:nvSpPr>
        <p:spPr bwMode="auto">
          <a:xfrm>
            <a:off x="1287664" y="2783399"/>
            <a:ext cx="838786" cy="2611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26788" tIns="26788" rIns="26788" bIns="26788" anchor="ctr"/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 eaLnBrk="1">
              <a:lnSpc>
                <a:spcPct val="120000"/>
              </a:lnSpc>
            </a:pPr>
            <a:r>
              <a:rPr lang="es-ES" altLang="zh-CN" sz="2000" b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201</a:t>
            </a:r>
            <a:r>
              <a:rPr lang="en-US" altLang="es-ES" sz="2000" b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altLang="es-ES" sz="2000" b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AutoShape 9"/>
          <p:cNvSpPr/>
          <p:nvPr/>
        </p:nvSpPr>
        <p:spPr bwMode="auto">
          <a:xfrm>
            <a:off x="1604092" y="3857586"/>
            <a:ext cx="1675899" cy="3689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添加添题内容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AutoShape 10"/>
          <p:cNvSpPr/>
          <p:nvPr/>
        </p:nvSpPr>
        <p:spPr bwMode="auto">
          <a:xfrm>
            <a:off x="3821603" y="3661529"/>
            <a:ext cx="2367353" cy="87059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05" y="0"/>
                </a:moveTo>
                <a:cubicBezTo>
                  <a:pt x="136" y="0"/>
                  <a:pt x="0" y="371"/>
                  <a:pt x="0" y="830"/>
                </a:cubicBezTo>
                <a:lnTo>
                  <a:pt x="0" y="15784"/>
                </a:lnTo>
                <a:cubicBezTo>
                  <a:pt x="0" y="16243"/>
                  <a:pt x="136" y="16615"/>
                  <a:pt x="305" y="16615"/>
                </a:cubicBezTo>
                <a:lnTo>
                  <a:pt x="2627" y="16615"/>
                </a:lnTo>
                <a:lnTo>
                  <a:pt x="3849" y="21599"/>
                </a:lnTo>
                <a:lnTo>
                  <a:pt x="5072" y="16615"/>
                </a:lnTo>
                <a:lnTo>
                  <a:pt x="21294" y="16615"/>
                </a:lnTo>
                <a:cubicBezTo>
                  <a:pt x="21463" y="16615"/>
                  <a:pt x="21599" y="16243"/>
                  <a:pt x="21599" y="15784"/>
                </a:cubicBezTo>
                <a:lnTo>
                  <a:pt x="21599" y="830"/>
                </a:lnTo>
                <a:cubicBezTo>
                  <a:pt x="21600" y="371"/>
                  <a:pt x="21463" y="0"/>
                  <a:pt x="21294" y="0"/>
                </a:cubicBezTo>
                <a:lnTo>
                  <a:pt x="3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AutoShape 12"/>
          <p:cNvSpPr/>
          <p:nvPr/>
        </p:nvSpPr>
        <p:spPr bwMode="auto">
          <a:xfrm>
            <a:off x="3821602" y="4666064"/>
            <a:ext cx="839623" cy="839624"/>
          </a:xfrm>
          <a:custGeom>
            <a:avLst/>
            <a:gdLst>
              <a:gd name="T0" fmla="*/ 795670 w 19679"/>
              <a:gd name="T1" fmla="*/ 873385 h 19679"/>
              <a:gd name="T2" fmla="*/ 795670 w 19679"/>
              <a:gd name="T3" fmla="*/ 873385 h 19679"/>
              <a:gd name="T4" fmla="*/ 795670 w 19679"/>
              <a:gd name="T5" fmla="*/ 873385 h 19679"/>
              <a:gd name="T6" fmla="*/ 795670 w 19679"/>
              <a:gd name="T7" fmla="*/ 87338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AutoShape 13"/>
          <p:cNvSpPr/>
          <p:nvPr/>
        </p:nvSpPr>
        <p:spPr bwMode="auto">
          <a:xfrm>
            <a:off x="3821602" y="4958217"/>
            <a:ext cx="839623" cy="255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26788" tIns="26788" rIns="26788" bIns="26788" anchor="ctr"/>
          <a:lstStyle/>
          <a:p>
            <a:pPr algn="ctr">
              <a:lnSpc>
                <a:spcPct val="120000"/>
              </a:lnSpc>
              <a:defRPr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201</a:t>
            </a:r>
            <a:r>
              <a:rPr lang="en-US" altLang="es-E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5</a:t>
            </a:r>
            <a:endParaRPr lang="en-US" altLang="es-E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30" name="AutoShape 14"/>
          <p:cNvSpPr/>
          <p:nvPr/>
        </p:nvSpPr>
        <p:spPr bwMode="auto">
          <a:xfrm>
            <a:off x="4153936" y="3857586"/>
            <a:ext cx="1675899" cy="3689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添加添题内容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AutoShape 15"/>
          <p:cNvSpPr/>
          <p:nvPr/>
        </p:nvSpPr>
        <p:spPr bwMode="auto">
          <a:xfrm>
            <a:off x="6329591" y="3467319"/>
            <a:ext cx="2366516" cy="870597"/>
          </a:xfrm>
          <a:custGeom>
            <a:avLst/>
            <a:gdLst>
              <a:gd name="T0" fmla="*/ 2243931 w 21600"/>
              <a:gd name="T1" fmla="*/ 825500 h 21600"/>
              <a:gd name="T2" fmla="*/ 2243931 w 21600"/>
              <a:gd name="T3" fmla="*/ 825500 h 21600"/>
              <a:gd name="T4" fmla="*/ 2243931 w 21600"/>
              <a:gd name="T5" fmla="*/ 825500 h 21600"/>
              <a:gd name="T6" fmla="*/ 2243931 w 21600"/>
              <a:gd name="T7" fmla="*/ 825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846" y="0"/>
                </a:moveTo>
                <a:lnTo>
                  <a:pt x="2625" y="4984"/>
                </a:lnTo>
                <a:lnTo>
                  <a:pt x="305" y="4984"/>
                </a:lnTo>
                <a:cubicBezTo>
                  <a:pt x="136" y="4984"/>
                  <a:pt x="0" y="5356"/>
                  <a:pt x="0" y="5815"/>
                </a:cubicBezTo>
                <a:lnTo>
                  <a:pt x="0" y="20769"/>
                </a:lnTo>
                <a:cubicBezTo>
                  <a:pt x="0" y="21228"/>
                  <a:pt x="136" y="21599"/>
                  <a:pt x="305" y="21599"/>
                </a:cubicBezTo>
                <a:lnTo>
                  <a:pt x="21294" y="21599"/>
                </a:lnTo>
                <a:cubicBezTo>
                  <a:pt x="21463" y="21599"/>
                  <a:pt x="21599" y="21228"/>
                  <a:pt x="21599" y="20769"/>
                </a:cubicBezTo>
                <a:lnTo>
                  <a:pt x="21599" y="5815"/>
                </a:lnTo>
                <a:cubicBezTo>
                  <a:pt x="21600" y="5356"/>
                  <a:pt x="21463" y="4984"/>
                  <a:pt x="21294" y="4984"/>
                </a:cubicBezTo>
                <a:lnTo>
                  <a:pt x="5068" y="4984"/>
                </a:lnTo>
                <a:lnTo>
                  <a:pt x="38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endParaRPr lang="es-ES">
              <a:latin typeface="Arial" panose="020B0604020202020204" pitchFamily="34" charset="0"/>
              <a:ea typeface="微软雅黑" panose="020B0503020204020204" pitchFamily="34" charset="-122"/>
              <a:cs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33" name="AutoShape 17"/>
          <p:cNvSpPr/>
          <p:nvPr/>
        </p:nvSpPr>
        <p:spPr bwMode="auto">
          <a:xfrm>
            <a:off x="6329591" y="2494595"/>
            <a:ext cx="838786" cy="838786"/>
          </a:xfrm>
          <a:custGeom>
            <a:avLst/>
            <a:gdLst>
              <a:gd name="T0" fmla="*/ 795670 w 19679"/>
              <a:gd name="T1" fmla="*/ 873385 h 19679"/>
              <a:gd name="T2" fmla="*/ 795670 w 19679"/>
              <a:gd name="T3" fmla="*/ 873385 h 19679"/>
              <a:gd name="T4" fmla="*/ 795670 w 19679"/>
              <a:gd name="T5" fmla="*/ 873385 h 19679"/>
              <a:gd name="T6" fmla="*/ 795670 w 19679"/>
              <a:gd name="T7" fmla="*/ 87338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AutoShape 18"/>
          <p:cNvSpPr/>
          <p:nvPr/>
        </p:nvSpPr>
        <p:spPr bwMode="auto">
          <a:xfrm>
            <a:off x="6329591" y="2786747"/>
            <a:ext cx="838786" cy="2544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26788" tIns="26788" rIns="26788" bIns="26788" anchor="ctr"/>
          <a:lstStyle/>
          <a:p>
            <a:pPr algn="ctr">
              <a:lnSpc>
                <a:spcPct val="120000"/>
              </a:lnSpc>
              <a:defRPr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201</a:t>
            </a:r>
            <a:r>
              <a:rPr lang="en-US" altLang="es-E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6</a:t>
            </a:r>
            <a:endParaRPr lang="en-US" altLang="es-E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46" name="AutoShape 19"/>
          <p:cNvSpPr/>
          <p:nvPr/>
        </p:nvSpPr>
        <p:spPr bwMode="auto">
          <a:xfrm>
            <a:off x="6688711" y="3857586"/>
            <a:ext cx="1675062" cy="3689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>
            <a:lvl1pPr defTabSz="8763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defTabSz="8763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defTabSz="8763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defTabSz="8763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defTabSz="8763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763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763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763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763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添加添题内容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7" name="AutoShape 20"/>
          <p:cNvSpPr/>
          <p:nvPr/>
        </p:nvSpPr>
        <p:spPr bwMode="auto">
          <a:xfrm>
            <a:off x="8863529" y="3661529"/>
            <a:ext cx="2367353" cy="870597"/>
          </a:xfrm>
          <a:custGeom>
            <a:avLst/>
            <a:gdLst>
              <a:gd name="T0" fmla="*/ 2244725 w 21600"/>
              <a:gd name="T1" fmla="*/ 825500 h 21600"/>
              <a:gd name="T2" fmla="*/ 2244725 w 21600"/>
              <a:gd name="T3" fmla="*/ 825500 h 21600"/>
              <a:gd name="T4" fmla="*/ 2244725 w 21600"/>
              <a:gd name="T5" fmla="*/ 825500 h 21600"/>
              <a:gd name="T6" fmla="*/ 2244725 w 21600"/>
              <a:gd name="T7" fmla="*/ 825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05" y="0"/>
                </a:moveTo>
                <a:cubicBezTo>
                  <a:pt x="136" y="0"/>
                  <a:pt x="0" y="371"/>
                  <a:pt x="0" y="830"/>
                </a:cubicBezTo>
                <a:lnTo>
                  <a:pt x="0" y="15784"/>
                </a:lnTo>
                <a:cubicBezTo>
                  <a:pt x="0" y="16243"/>
                  <a:pt x="136" y="16615"/>
                  <a:pt x="305" y="16615"/>
                </a:cubicBezTo>
                <a:lnTo>
                  <a:pt x="2627" y="16615"/>
                </a:lnTo>
                <a:lnTo>
                  <a:pt x="3849" y="21599"/>
                </a:lnTo>
                <a:lnTo>
                  <a:pt x="5072" y="16615"/>
                </a:lnTo>
                <a:lnTo>
                  <a:pt x="21294" y="16615"/>
                </a:lnTo>
                <a:cubicBezTo>
                  <a:pt x="21463" y="16615"/>
                  <a:pt x="21599" y="16243"/>
                  <a:pt x="21599" y="15784"/>
                </a:cubicBezTo>
                <a:lnTo>
                  <a:pt x="21599" y="830"/>
                </a:lnTo>
                <a:cubicBezTo>
                  <a:pt x="21600" y="371"/>
                  <a:pt x="21463" y="0"/>
                  <a:pt x="21294" y="0"/>
                </a:cubicBezTo>
                <a:lnTo>
                  <a:pt x="3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endParaRPr lang="es-ES">
              <a:latin typeface="Arial" panose="020B0604020202020204" pitchFamily="34" charset="0"/>
              <a:ea typeface="微软雅黑" panose="020B0503020204020204" pitchFamily="34" charset="-122"/>
              <a:cs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49" name="AutoShape 22"/>
          <p:cNvSpPr/>
          <p:nvPr/>
        </p:nvSpPr>
        <p:spPr bwMode="auto">
          <a:xfrm>
            <a:off x="8863530" y="4666064"/>
            <a:ext cx="838786" cy="839624"/>
          </a:xfrm>
          <a:custGeom>
            <a:avLst/>
            <a:gdLst>
              <a:gd name="T0" fmla="*/ 795670 w 19679"/>
              <a:gd name="T1" fmla="*/ 873385 h 19679"/>
              <a:gd name="T2" fmla="*/ 795670 w 19679"/>
              <a:gd name="T3" fmla="*/ 873385 h 19679"/>
              <a:gd name="T4" fmla="*/ 795670 w 19679"/>
              <a:gd name="T5" fmla="*/ 873385 h 19679"/>
              <a:gd name="T6" fmla="*/ 795670 w 19679"/>
              <a:gd name="T7" fmla="*/ 87338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AutoShape 23"/>
          <p:cNvSpPr/>
          <p:nvPr/>
        </p:nvSpPr>
        <p:spPr bwMode="auto">
          <a:xfrm>
            <a:off x="8932979" y="4958217"/>
            <a:ext cx="699888" cy="255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26788" tIns="26788" rIns="26788" bIns="26788" anchor="ctr"/>
          <a:lstStyle/>
          <a:p>
            <a:pPr algn="ctr">
              <a:lnSpc>
                <a:spcPct val="120000"/>
              </a:lnSpc>
              <a:defRPr/>
            </a:pPr>
            <a:r>
              <a:rPr lang="es-ES" sz="2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201</a:t>
            </a:r>
            <a:r>
              <a:rPr lang="en-US" altLang="es-ES" sz="2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7</a:t>
            </a:r>
            <a:endParaRPr lang="en-US" altLang="es-ES" sz="20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51" name="AutoShape 24"/>
          <p:cNvSpPr/>
          <p:nvPr/>
        </p:nvSpPr>
        <p:spPr bwMode="auto">
          <a:xfrm>
            <a:off x="9222651" y="3857586"/>
            <a:ext cx="1675899" cy="3689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添加添题内容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70534" y="2841571"/>
            <a:ext cx="9998257" cy="2229664"/>
            <a:chOff x="1270217" y="2841571"/>
            <a:chExt cx="9998257" cy="2229664"/>
          </a:xfrm>
        </p:grpSpPr>
        <p:sp>
          <p:nvSpPr>
            <p:cNvPr id="39" name="PA_矩形 75"/>
            <p:cNvSpPr/>
            <p:nvPr>
              <p:custDataLst>
                <p:tags r:id="rId1"/>
              </p:custDataLst>
            </p:nvPr>
          </p:nvSpPr>
          <p:spPr>
            <a:xfrm>
              <a:off x="8874524" y="2841571"/>
              <a:ext cx="2393950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</a:t>
              </a:r>
              <a:r>
                <a:rPr lang="en-US" sz="1400" dirty="0" err="1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template,Please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add </a:t>
              </a:r>
              <a:r>
                <a:rPr lang="en-US" sz="1400" dirty="0" smtClean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content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2" name="PA_矩形 75"/>
            <p:cNvSpPr/>
            <p:nvPr>
              <p:custDataLst>
                <p:tags r:id="rId2"/>
              </p:custDataLst>
            </p:nvPr>
          </p:nvSpPr>
          <p:spPr>
            <a:xfrm>
              <a:off x="3823852" y="2841571"/>
              <a:ext cx="2393950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</a:t>
              </a:r>
              <a:r>
                <a:rPr lang="en-US" sz="1400" dirty="0" err="1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template,Please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add </a:t>
              </a:r>
              <a:r>
                <a:rPr lang="en-US" sz="1400" dirty="0" smtClean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content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0" name="PA_矩形 75"/>
            <p:cNvSpPr/>
            <p:nvPr>
              <p:custDataLst>
                <p:tags r:id="rId3"/>
              </p:custDataLst>
            </p:nvPr>
          </p:nvSpPr>
          <p:spPr>
            <a:xfrm>
              <a:off x="6320889" y="4467350"/>
              <a:ext cx="2393950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</a:t>
              </a:r>
              <a:r>
                <a:rPr lang="en-US" sz="1400" dirty="0" err="1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template,Please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add </a:t>
              </a:r>
              <a:r>
                <a:rPr lang="en-US" sz="1400" dirty="0" smtClean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content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3" name="PA_矩形 75"/>
            <p:cNvSpPr/>
            <p:nvPr>
              <p:custDataLst>
                <p:tags r:id="rId4"/>
              </p:custDataLst>
            </p:nvPr>
          </p:nvSpPr>
          <p:spPr>
            <a:xfrm>
              <a:off x="1270217" y="4467350"/>
              <a:ext cx="2393950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</a:t>
              </a:r>
              <a:r>
                <a:rPr lang="en-US" sz="1400" dirty="0" err="1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template,Please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add </a:t>
              </a:r>
              <a:r>
                <a:rPr lang="en-US" sz="1400" dirty="0" smtClean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content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5" name="Chart 2145"/>
          <p:cNvGraphicFramePr/>
          <p:nvPr/>
        </p:nvGraphicFramePr>
        <p:xfrm>
          <a:off x="933768" y="2243342"/>
          <a:ext cx="4733798" cy="3364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146" name="Shape 2146"/>
          <p:cNvSpPr/>
          <p:nvPr/>
        </p:nvSpPr>
        <p:spPr>
          <a:xfrm>
            <a:off x="6212874" y="2824256"/>
            <a:ext cx="537554" cy="537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200"/>
            </a:pPr>
            <a:endParaRPr sz="133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49" name="Shape 2149"/>
          <p:cNvSpPr/>
          <p:nvPr/>
        </p:nvSpPr>
        <p:spPr>
          <a:xfrm>
            <a:off x="6344114" y="2907961"/>
            <a:ext cx="254000" cy="332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Sosa"/>
                <a:ea typeface="Sosa"/>
                <a:cs typeface="Sosa"/>
                <a:sym typeface="Sosa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" name="Shape 2151"/>
          <p:cNvSpPr/>
          <p:nvPr/>
        </p:nvSpPr>
        <p:spPr>
          <a:xfrm>
            <a:off x="6212877" y="4571779"/>
            <a:ext cx="537554" cy="537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200"/>
            </a:pPr>
            <a:endParaRPr sz="133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4" name="Shape 2154"/>
          <p:cNvSpPr/>
          <p:nvPr/>
        </p:nvSpPr>
        <p:spPr>
          <a:xfrm>
            <a:off x="6344116" y="4657792"/>
            <a:ext cx="254000" cy="332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Sosa"/>
                <a:ea typeface="Sosa"/>
                <a:cs typeface="Sosa"/>
                <a:sym typeface="Sosa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6" name="Shape 2156"/>
          <p:cNvSpPr/>
          <p:nvPr/>
        </p:nvSpPr>
        <p:spPr>
          <a:xfrm>
            <a:off x="8869187" y="2824256"/>
            <a:ext cx="537554" cy="537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200"/>
            </a:pPr>
            <a:endParaRPr sz="133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9" name="Shape 2159"/>
          <p:cNvSpPr/>
          <p:nvPr/>
        </p:nvSpPr>
        <p:spPr>
          <a:xfrm>
            <a:off x="9000428" y="2907960"/>
            <a:ext cx="254000" cy="332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Sosa"/>
                <a:ea typeface="Sosa"/>
                <a:cs typeface="Sosa"/>
                <a:sym typeface="Sosa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61" name="Shape 2161"/>
          <p:cNvSpPr/>
          <p:nvPr/>
        </p:nvSpPr>
        <p:spPr>
          <a:xfrm>
            <a:off x="8869190" y="4571779"/>
            <a:ext cx="537553" cy="537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200"/>
            </a:pPr>
            <a:endParaRPr sz="133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64" name="Shape 2164"/>
          <p:cNvSpPr/>
          <p:nvPr/>
        </p:nvSpPr>
        <p:spPr>
          <a:xfrm>
            <a:off x="9000430" y="4657792"/>
            <a:ext cx="254000" cy="332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Sosa"/>
                <a:ea typeface="Sosa"/>
                <a:cs typeface="Sosa"/>
                <a:sym typeface="Sosa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62705" y="2795869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25" name="PA_矩形 75"/>
          <p:cNvSpPr/>
          <p:nvPr>
            <p:custDataLst>
              <p:tags r:id="rId2"/>
            </p:custDataLst>
          </p:nvPr>
        </p:nvSpPr>
        <p:spPr>
          <a:xfrm>
            <a:off x="6862705" y="3219414"/>
            <a:ext cx="2006600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482080" y="2795869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28" name="PA_矩形 75"/>
          <p:cNvSpPr/>
          <p:nvPr>
            <p:custDataLst>
              <p:tags r:id="rId3"/>
            </p:custDataLst>
          </p:nvPr>
        </p:nvSpPr>
        <p:spPr>
          <a:xfrm>
            <a:off x="9482079" y="3219414"/>
            <a:ext cx="2006600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919771" y="4428642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1" name="PA_矩形 75"/>
          <p:cNvSpPr/>
          <p:nvPr>
            <p:custDataLst>
              <p:tags r:id="rId4"/>
            </p:custDataLst>
          </p:nvPr>
        </p:nvSpPr>
        <p:spPr>
          <a:xfrm>
            <a:off x="6919771" y="4852187"/>
            <a:ext cx="2006600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539146" y="4428642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4" name="PA_矩形 75"/>
          <p:cNvSpPr/>
          <p:nvPr>
            <p:custDataLst>
              <p:tags r:id="rId5"/>
            </p:custDataLst>
          </p:nvPr>
        </p:nvSpPr>
        <p:spPr>
          <a:xfrm>
            <a:off x="9539146" y="4852187"/>
            <a:ext cx="2006600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75"/>
          <p:cNvGrpSpPr/>
          <p:nvPr/>
        </p:nvGrpSpPr>
        <p:grpSpPr>
          <a:xfrm>
            <a:off x="3947210" y="2170344"/>
            <a:ext cx="1996669" cy="1996668"/>
            <a:chOff x="3958868" y="2075983"/>
            <a:chExt cx="1893242" cy="1893241"/>
          </a:xfrm>
        </p:grpSpPr>
        <p:sp>
          <p:nvSpPr>
            <p:cNvPr id="35" name="Chord 76"/>
            <p:cNvSpPr/>
            <p:nvPr/>
          </p:nvSpPr>
          <p:spPr>
            <a:xfrm rot="17559509">
              <a:off x="4156081" y="2273194"/>
              <a:ext cx="1498815" cy="1498816"/>
            </a:xfrm>
            <a:prstGeom prst="chord">
              <a:avLst>
                <a:gd name="adj1" fmla="val 18346902"/>
                <a:gd name="adj2" fmla="val 1813972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Oval 77"/>
            <p:cNvSpPr/>
            <p:nvPr/>
          </p:nvSpPr>
          <p:spPr>
            <a:xfrm>
              <a:off x="3958868" y="2075983"/>
              <a:ext cx="1893242" cy="1893241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78"/>
          <p:cNvGrpSpPr/>
          <p:nvPr/>
        </p:nvGrpSpPr>
        <p:grpSpPr>
          <a:xfrm>
            <a:off x="1404022" y="2170345"/>
            <a:ext cx="1996669" cy="1996668"/>
            <a:chOff x="1535191" y="2075984"/>
            <a:chExt cx="1893242" cy="1893241"/>
          </a:xfrm>
        </p:grpSpPr>
        <p:sp>
          <p:nvSpPr>
            <p:cNvPr id="38" name="Chord 79"/>
            <p:cNvSpPr/>
            <p:nvPr/>
          </p:nvSpPr>
          <p:spPr>
            <a:xfrm rot="17559509">
              <a:off x="1726082" y="2273194"/>
              <a:ext cx="1498815" cy="1498816"/>
            </a:xfrm>
            <a:prstGeom prst="chord">
              <a:avLst>
                <a:gd name="adj1" fmla="val 18346902"/>
                <a:gd name="adj2" fmla="val 1813972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Oval 80"/>
            <p:cNvSpPr/>
            <p:nvPr/>
          </p:nvSpPr>
          <p:spPr>
            <a:xfrm>
              <a:off x="1535191" y="2075984"/>
              <a:ext cx="1893242" cy="1893241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81"/>
          <p:cNvGrpSpPr/>
          <p:nvPr/>
        </p:nvGrpSpPr>
        <p:grpSpPr>
          <a:xfrm>
            <a:off x="9035548" y="2170345"/>
            <a:ext cx="1996669" cy="1996668"/>
            <a:chOff x="8783631" y="2075984"/>
            <a:chExt cx="1893242" cy="1893241"/>
          </a:xfrm>
        </p:grpSpPr>
        <p:sp>
          <p:nvSpPr>
            <p:cNvPr id="41" name="Chord 82"/>
            <p:cNvSpPr/>
            <p:nvPr/>
          </p:nvSpPr>
          <p:spPr>
            <a:xfrm rot="17559509">
              <a:off x="8980839" y="2273192"/>
              <a:ext cx="1498815" cy="1498816"/>
            </a:xfrm>
            <a:prstGeom prst="chord">
              <a:avLst>
                <a:gd name="adj1" fmla="val 18346902"/>
                <a:gd name="adj2" fmla="val 1813972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Oval 83"/>
            <p:cNvSpPr/>
            <p:nvPr/>
          </p:nvSpPr>
          <p:spPr>
            <a:xfrm>
              <a:off x="8783631" y="2075984"/>
              <a:ext cx="1893242" cy="189324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84"/>
          <p:cNvGrpSpPr/>
          <p:nvPr/>
        </p:nvGrpSpPr>
        <p:grpSpPr>
          <a:xfrm>
            <a:off x="6486014" y="2170345"/>
            <a:ext cx="1996669" cy="1996668"/>
            <a:chOff x="6366162" y="2075984"/>
            <a:chExt cx="1893242" cy="1893241"/>
          </a:xfrm>
        </p:grpSpPr>
        <p:sp>
          <p:nvSpPr>
            <p:cNvPr id="44" name="Chord 85"/>
            <p:cNvSpPr/>
            <p:nvPr/>
          </p:nvSpPr>
          <p:spPr>
            <a:xfrm rot="17559509">
              <a:off x="6563376" y="2273193"/>
              <a:ext cx="1498815" cy="1498816"/>
            </a:xfrm>
            <a:prstGeom prst="chord">
              <a:avLst>
                <a:gd name="adj1" fmla="val 18346902"/>
                <a:gd name="adj2" fmla="val 1813972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Oval 86"/>
            <p:cNvSpPr/>
            <p:nvPr/>
          </p:nvSpPr>
          <p:spPr>
            <a:xfrm>
              <a:off x="6366162" y="2075984"/>
              <a:ext cx="1893242" cy="1893241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Chord 87"/>
          <p:cNvSpPr/>
          <p:nvPr/>
        </p:nvSpPr>
        <p:spPr>
          <a:xfrm rot="17559509">
            <a:off x="4155197" y="2413814"/>
            <a:ext cx="1580695" cy="1580696"/>
          </a:xfrm>
          <a:prstGeom prst="chord">
            <a:avLst>
              <a:gd name="adj1" fmla="val 3532333"/>
              <a:gd name="adj2" fmla="val 1530266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Chord 90"/>
          <p:cNvSpPr/>
          <p:nvPr/>
        </p:nvSpPr>
        <p:spPr>
          <a:xfrm rot="17559509">
            <a:off x="1599116" y="2413815"/>
            <a:ext cx="1580695" cy="1580696"/>
          </a:xfrm>
          <a:prstGeom prst="chord">
            <a:avLst>
              <a:gd name="adj1" fmla="val 4911705"/>
              <a:gd name="adj2" fmla="val 139864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Chord 91"/>
          <p:cNvSpPr/>
          <p:nvPr/>
        </p:nvSpPr>
        <p:spPr>
          <a:xfrm rot="17559509">
            <a:off x="6694001" y="2413815"/>
            <a:ext cx="1580695" cy="1580696"/>
          </a:xfrm>
          <a:prstGeom prst="chord">
            <a:avLst>
              <a:gd name="adj1" fmla="val 2121391"/>
              <a:gd name="adj2" fmla="val 1683230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Chord 92"/>
          <p:cNvSpPr/>
          <p:nvPr/>
        </p:nvSpPr>
        <p:spPr>
          <a:xfrm rot="17559509">
            <a:off x="9279019" y="2413815"/>
            <a:ext cx="1580695" cy="1580696"/>
          </a:xfrm>
          <a:prstGeom prst="chord">
            <a:avLst>
              <a:gd name="adj1" fmla="val 18346902"/>
              <a:gd name="adj2" fmla="val 1813972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536285" y="4427848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8" name="PA_矩形 75"/>
          <p:cNvSpPr/>
          <p:nvPr>
            <p:custDataLst>
              <p:tags r:id="rId1"/>
            </p:custDataLst>
          </p:nvPr>
        </p:nvSpPr>
        <p:spPr>
          <a:xfrm>
            <a:off x="1388311" y="5184404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2206393" y="5045532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115973" y="4427848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72" name="PA_矩形 75"/>
          <p:cNvSpPr/>
          <p:nvPr>
            <p:custDataLst>
              <p:tags r:id="rId2"/>
            </p:custDataLst>
          </p:nvPr>
        </p:nvSpPr>
        <p:spPr>
          <a:xfrm>
            <a:off x="3967998" y="5184404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73" name="直接连接符 72"/>
          <p:cNvCxnSpPr/>
          <p:nvPr/>
        </p:nvCxnSpPr>
        <p:spPr>
          <a:xfrm>
            <a:off x="4786080" y="5045532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矩形 74"/>
          <p:cNvSpPr/>
          <p:nvPr/>
        </p:nvSpPr>
        <p:spPr>
          <a:xfrm>
            <a:off x="6695661" y="4427848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76" name="PA_矩形 75"/>
          <p:cNvSpPr/>
          <p:nvPr>
            <p:custDataLst>
              <p:tags r:id="rId3"/>
            </p:custDataLst>
          </p:nvPr>
        </p:nvSpPr>
        <p:spPr>
          <a:xfrm>
            <a:off x="6547687" y="5184404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7365768" y="5045532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/>
          <p:cNvSpPr/>
          <p:nvPr/>
        </p:nvSpPr>
        <p:spPr>
          <a:xfrm>
            <a:off x="9275349" y="4427848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80" name="PA_矩形 75"/>
          <p:cNvSpPr/>
          <p:nvPr>
            <p:custDataLst>
              <p:tags r:id="rId4"/>
            </p:custDataLst>
          </p:nvPr>
        </p:nvSpPr>
        <p:spPr>
          <a:xfrm>
            <a:off x="9127374" y="5184404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9945456" y="5045532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4811" y="2178424"/>
            <a:ext cx="2400252" cy="327051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030332" y="2178424"/>
            <a:ext cx="2425930" cy="327051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34817" name="AutoShape 1"/>
          <p:cNvSpPr/>
          <p:nvPr/>
        </p:nvSpPr>
        <p:spPr bwMode="auto">
          <a:xfrm>
            <a:off x="3053640" y="5448936"/>
            <a:ext cx="2961477" cy="1521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818" name="AutoShape 2"/>
          <p:cNvSpPr/>
          <p:nvPr/>
        </p:nvSpPr>
        <p:spPr bwMode="auto">
          <a:xfrm>
            <a:off x="8454280" y="2178424"/>
            <a:ext cx="2900624" cy="34226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820" name="AutoShape 4"/>
          <p:cNvSpPr/>
          <p:nvPr/>
        </p:nvSpPr>
        <p:spPr bwMode="auto">
          <a:xfrm>
            <a:off x="3165204" y="2178424"/>
            <a:ext cx="2860054" cy="326338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822" name="AutoShape 6"/>
          <p:cNvSpPr/>
          <p:nvPr/>
        </p:nvSpPr>
        <p:spPr bwMode="auto">
          <a:xfrm>
            <a:off x="771683" y="5448936"/>
            <a:ext cx="2398592" cy="1521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823" name="AutoShape 7"/>
          <p:cNvSpPr/>
          <p:nvPr/>
        </p:nvSpPr>
        <p:spPr bwMode="auto">
          <a:xfrm>
            <a:off x="6020191" y="5448936"/>
            <a:ext cx="2459444" cy="1521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3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824" name="AutoShape 8"/>
          <p:cNvSpPr/>
          <p:nvPr/>
        </p:nvSpPr>
        <p:spPr bwMode="auto">
          <a:xfrm>
            <a:off x="8469491" y="5464150"/>
            <a:ext cx="2900624" cy="136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60678" y="2902397"/>
            <a:ext cx="2633526" cy="1970201"/>
            <a:chOff x="2474" y="5414"/>
            <a:chExt cx="3462" cy="2590"/>
          </a:xfrm>
        </p:grpSpPr>
        <p:sp>
          <p:nvSpPr>
            <p:cNvPr id="19" name="PA_矩形 18"/>
            <p:cNvSpPr/>
            <p:nvPr>
              <p:custDataLst>
                <p:tags r:id="rId3"/>
              </p:custDataLst>
            </p:nvPr>
          </p:nvSpPr>
          <p:spPr>
            <a:xfrm>
              <a:off x="2474" y="6536"/>
              <a:ext cx="3462" cy="1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welcome to download this template,Please add content here</a:t>
              </a:r>
              <a:r>
                <a:rPr altLang="zh-CN" sz="1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welcome to download this </a:t>
              </a:r>
              <a:r>
                <a:rPr lang="en-US" altLang="zh-CN" sz="1400" dirty="0" err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template,Please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add content here.</a:t>
              </a:r>
              <a:endPara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PA_矩形 19"/>
            <p:cNvSpPr/>
            <p:nvPr>
              <p:custDataLst>
                <p:tags r:id="rId4"/>
              </p:custDataLst>
            </p:nvPr>
          </p:nvSpPr>
          <p:spPr>
            <a:xfrm>
              <a:off x="3096" y="5414"/>
              <a:ext cx="2244" cy="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添加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99" name="直接连接符 98"/>
            <p:cNvCxnSpPr/>
            <p:nvPr/>
          </p:nvCxnSpPr>
          <p:spPr>
            <a:xfrm>
              <a:off x="3957" y="6300"/>
              <a:ext cx="495" cy="0"/>
            </a:xfrm>
            <a:prstGeom prst="line">
              <a:avLst/>
            </a:prstGeom>
            <a:ln w="63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8571090" y="2902397"/>
            <a:ext cx="2633526" cy="1970201"/>
            <a:chOff x="2474" y="5414"/>
            <a:chExt cx="3462" cy="2590"/>
          </a:xfrm>
        </p:grpSpPr>
        <p:sp>
          <p:nvSpPr>
            <p:cNvPr id="5" name="PA_矩形 18"/>
            <p:cNvSpPr/>
            <p:nvPr>
              <p:custDataLst>
                <p:tags r:id="rId5"/>
              </p:custDataLst>
            </p:nvPr>
          </p:nvSpPr>
          <p:spPr>
            <a:xfrm>
              <a:off x="2474" y="6536"/>
              <a:ext cx="3462" cy="1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welcome to download this template,Please add content here</a:t>
              </a:r>
              <a:r>
                <a:rPr altLang="zh-CN" sz="1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welcome to download this </a:t>
              </a:r>
              <a:r>
                <a:rPr lang="en-US" altLang="zh-CN" sz="1400" dirty="0" err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template,Please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add content here.</a:t>
              </a:r>
              <a:endPara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PA_矩形 19"/>
            <p:cNvSpPr/>
            <p:nvPr>
              <p:custDataLst>
                <p:tags r:id="rId6"/>
              </p:custDataLst>
            </p:nvPr>
          </p:nvSpPr>
          <p:spPr>
            <a:xfrm>
              <a:off x="3096" y="5414"/>
              <a:ext cx="2244" cy="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添加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57" y="6300"/>
              <a:ext cx="495" cy="0"/>
            </a:xfrm>
            <a:prstGeom prst="line">
              <a:avLst/>
            </a:prstGeom>
            <a:ln w="63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750131" y="2530245"/>
            <a:ext cx="1193973" cy="1366115"/>
            <a:chOff x="3817210" y="3144336"/>
            <a:chExt cx="1692000" cy="1935348"/>
          </a:xfrm>
        </p:grpSpPr>
        <p:sp>
          <p:nvSpPr>
            <p:cNvPr id="15" name="任意多边形 14"/>
            <p:cNvSpPr>
              <a:spLocks noChangeAspect="1"/>
            </p:cNvSpPr>
            <p:nvPr/>
          </p:nvSpPr>
          <p:spPr>
            <a:xfrm rot="16200000">
              <a:off x="3695536" y="3266010"/>
              <a:ext cx="1935348" cy="1692000"/>
            </a:xfrm>
            <a:custGeom>
              <a:avLst/>
              <a:gdLst>
                <a:gd name="connsiteX0" fmla="*/ 846000 w 1935348"/>
                <a:gd name="connsiteY0" fmla="*/ 0 h 1692000"/>
                <a:gd name="connsiteX1" fmla="*/ 1625517 w 1935348"/>
                <a:gd name="connsiteY1" fmla="*/ 516699 h 1692000"/>
                <a:gd name="connsiteX2" fmla="*/ 1666369 w 1935348"/>
                <a:gd name="connsiteY2" fmla="*/ 648300 h 1692000"/>
                <a:gd name="connsiteX3" fmla="*/ 1935348 w 1935348"/>
                <a:gd name="connsiteY3" fmla="*/ 846000 h 1692000"/>
                <a:gd name="connsiteX4" fmla="*/ 1666369 w 1935348"/>
                <a:gd name="connsiteY4" fmla="*/ 1043699 h 1692000"/>
                <a:gd name="connsiteX5" fmla="*/ 1625517 w 1935348"/>
                <a:gd name="connsiteY5" fmla="*/ 1175302 h 1692000"/>
                <a:gd name="connsiteX6" fmla="*/ 846000 w 1935348"/>
                <a:gd name="connsiteY6" fmla="*/ 1692000 h 1692000"/>
                <a:gd name="connsiteX7" fmla="*/ 0 w 1935348"/>
                <a:gd name="connsiteY7" fmla="*/ 846000 h 1692000"/>
                <a:gd name="connsiteX8" fmla="*/ 846000 w 1935348"/>
                <a:gd name="connsiteY8" fmla="*/ 0 h 16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348" h="1692000">
                  <a:moveTo>
                    <a:pt x="846000" y="0"/>
                  </a:moveTo>
                  <a:cubicBezTo>
                    <a:pt x="1196425" y="0"/>
                    <a:pt x="1497088" y="213057"/>
                    <a:pt x="1625517" y="516699"/>
                  </a:cubicBezTo>
                  <a:lnTo>
                    <a:pt x="1666369" y="648300"/>
                  </a:lnTo>
                  <a:lnTo>
                    <a:pt x="1935348" y="846000"/>
                  </a:lnTo>
                  <a:lnTo>
                    <a:pt x="1666369" y="1043699"/>
                  </a:lnTo>
                  <a:lnTo>
                    <a:pt x="1625517" y="1175302"/>
                  </a:lnTo>
                  <a:cubicBezTo>
                    <a:pt x="1497088" y="1478944"/>
                    <a:pt x="1196425" y="1692000"/>
                    <a:pt x="846000" y="1692000"/>
                  </a:cubicBezTo>
                  <a:cubicBezTo>
                    <a:pt x="378767" y="1692000"/>
                    <a:pt x="0" y="1313233"/>
                    <a:pt x="0" y="846000"/>
                  </a:cubicBezTo>
                  <a:cubicBezTo>
                    <a:pt x="0" y="378767"/>
                    <a:pt x="378767" y="0"/>
                    <a:pt x="846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Freeform 48"/>
            <p:cNvSpPr>
              <a:spLocks noEditPoints="1"/>
            </p:cNvSpPr>
            <p:nvPr/>
          </p:nvSpPr>
          <p:spPr bwMode="auto">
            <a:xfrm>
              <a:off x="4415601" y="3887757"/>
              <a:ext cx="559717" cy="535761"/>
            </a:xfrm>
            <a:custGeom>
              <a:avLst/>
              <a:gdLst>
                <a:gd name="T0" fmla="*/ 419 w 628"/>
                <a:gd name="T1" fmla="*/ 232 h 600"/>
                <a:gd name="T2" fmla="*/ 411 w 628"/>
                <a:gd name="T3" fmla="*/ 249 h 600"/>
                <a:gd name="T4" fmla="*/ 408 w 628"/>
                <a:gd name="T5" fmla="*/ 261 h 600"/>
                <a:gd name="T6" fmla="*/ 409 w 628"/>
                <a:gd name="T7" fmla="*/ 283 h 600"/>
                <a:gd name="T8" fmla="*/ 417 w 628"/>
                <a:gd name="T9" fmla="*/ 304 h 600"/>
                <a:gd name="T10" fmla="*/ 424 w 628"/>
                <a:gd name="T11" fmla="*/ 315 h 600"/>
                <a:gd name="T12" fmla="*/ 441 w 628"/>
                <a:gd name="T13" fmla="*/ 330 h 600"/>
                <a:gd name="T14" fmla="*/ 453 w 628"/>
                <a:gd name="T15" fmla="*/ 335 h 600"/>
                <a:gd name="T16" fmla="*/ 478 w 628"/>
                <a:gd name="T17" fmla="*/ 200 h 600"/>
                <a:gd name="T18" fmla="*/ 449 w 628"/>
                <a:gd name="T19" fmla="*/ 206 h 600"/>
                <a:gd name="T20" fmla="*/ 433 w 628"/>
                <a:gd name="T21" fmla="*/ 216 h 600"/>
                <a:gd name="T22" fmla="*/ 425 w 628"/>
                <a:gd name="T23" fmla="*/ 224 h 600"/>
                <a:gd name="T24" fmla="*/ 384 w 628"/>
                <a:gd name="T25" fmla="*/ 70 h 600"/>
                <a:gd name="T26" fmla="*/ 314 w 628"/>
                <a:gd name="T27" fmla="*/ 140 h 600"/>
                <a:gd name="T28" fmla="*/ 379 w 628"/>
                <a:gd name="T29" fmla="*/ 283 h 600"/>
                <a:gd name="T30" fmla="*/ 379 w 628"/>
                <a:gd name="T31" fmla="*/ 254 h 600"/>
                <a:gd name="T32" fmla="*/ 359 w 628"/>
                <a:gd name="T33" fmla="*/ 154 h 600"/>
                <a:gd name="T34" fmla="*/ 250 w 628"/>
                <a:gd name="T35" fmla="*/ 270 h 600"/>
                <a:gd name="T36" fmla="*/ 314 w 628"/>
                <a:gd name="T37" fmla="*/ 396 h 600"/>
                <a:gd name="T38" fmla="*/ 282 w 628"/>
                <a:gd name="T39" fmla="*/ 400 h 600"/>
                <a:gd name="T40" fmla="*/ 267 w 628"/>
                <a:gd name="T41" fmla="*/ 382 h 600"/>
                <a:gd name="T42" fmla="*/ 257 w 628"/>
                <a:gd name="T43" fmla="*/ 374 h 600"/>
                <a:gd name="T44" fmla="*/ 214 w 628"/>
                <a:gd name="T45" fmla="*/ 356 h 600"/>
                <a:gd name="T46" fmla="*/ 195 w 628"/>
                <a:gd name="T47" fmla="*/ 354 h 600"/>
                <a:gd name="T48" fmla="*/ 0 w 628"/>
                <a:gd name="T49" fmla="*/ 600 h 600"/>
                <a:gd name="T50" fmla="*/ 83 w 628"/>
                <a:gd name="T51" fmla="*/ 454 h 600"/>
                <a:gd name="T52" fmla="*/ 216 w 628"/>
                <a:gd name="T53" fmla="*/ 454 h 600"/>
                <a:gd name="T54" fmla="*/ 301 w 628"/>
                <a:gd name="T55" fmla="*/ 600 h 600"/>
                <a:gd name="T56" fmla="*/ 282 w 628"/>
                <a:gd name="T57" fmla="*/ 400 h 600"/>
                <a:gd name="T58" fmla="*/ 433 w 628"/>
                <a:gd name="T59" fmla="*/ 354 h 600"/>
                <a:gd name="T60" fmla="*/ 413 w 628"/>
                <a:gd name="T61" fmla="*/ 356 h 600"/>
                <a:gd name="T62" fmla="*/ 361 w 628"/>
                <a:gd name="T63" fmla="*/ 382 h 600"/>
                <a:gd name="T64" fmla="*/ 353 w 628"/>
                <a:gd name="T65" fmla="*/ 391 h 600"/>
                <a:gd name="T66" fmla="*/ 389 w 628"/>
                <a:gd name="T67" fmla="*/ 600 h 600"/>
                <a:gd name="T68" fmla="*/ 410 w 628"/>
                <a:gd name="T69" fmla="*/ 600 h 600"/>
                <a:gd name="T70" fmla="*/ 564 w 628"/>
                <a:gd name="T71" fmla="*/ 454 h 600"/>
                <a:gd name="T72" fmla="*/ 628 w 628"/>
                <a:gd name="T73" fmla="*/ 460 h 600"/>
                <a:gd name="T74" fmla="*/ 151 w 628"/>
                <a:gd name="T75" fmla="*/ 340 h 600"/>
                <a:gd name="T76" fmla="*/ 186 w 628"/>
                <a:gd name="T77" fmla="*/ 330 h 600"/>
                <a:gd name="T78" fmla="*/ 196 w 628"/>
                <a:gd name="T79" fmla="*/ 323 h 600"/>
                <a:gd name="T80" fmla="*/ 216 w 628"/>
                <a:gd name="T81" fmla="*/ 295 h 600"/>
                <a:gd name="T82" fmla="*/ 219 w 628"/>
                <a:gd name="T83" fmla="*/ 281 h 600"/>
                <a:gd name="T84" fmla="*/ 219 w 628"/>
                <a:gd name="T85" fmla="*/ 258 h 600"/>
                <a:gd name="T86" fmla="*/ 214 w 628"/>
                <a:gd name="T87" fmla="*/ 241 h 600"/>
                <a:gd name="T88" fmla="*/ 208 w 628"/>
                <a:gd name="T89" fmla="*/ 231 h 600"/>
                <a:gd name="T90" fmla="*/ 195 w 628"/>
                <a:gd name="T91" fmla="*/ 217 h 600"/>
                <a:gd name="T92" fmla="*/ 186 w 628"/>
                <a:gd name="T93" fmla="*/ 210 h 600"/>
                <a:gd name="T94" fmla="*/ 151 w 628"/>
                <a:gd name="T95" fmla="*/ 2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8" h="600">
                  <a:moveTo>
                    <a:pt x="425" y="224"/>
                  </a:moveTo>
                  <a:cubicBezTo>
                    <a:pt x="423" y="226"/>
                    <a:pt x="421" y="229"/>
                    <a:pt x="420" y="231"/>
                  </a:cubicBezTo>
                  <a:cubicBezTo>
                    <a:pt x="419" y="231"/>
                    <a:pt x="419" y="232"/>
                    <a:pt x="419" y="232"/>
                  </a:cubicBezTo>
                  <a:cubicBezTo>
                    <a:pt x="418" y="234"/>
                    <a:pt x="416" y="236"/>
                    <a:pt x="415" y="239"/>
                  </a:cubicBezTo>
                  <a:cubicBezTo>
                    <a:pt x="415" y="240"/>
                    <a:pt x="414" y="240"/>
                    <a:pt x="414" y="241"/>
                  </a:cubicBezTo>
                  <a:cubicBezTo>
                    <a:pt x="413" y="244"/>
                    <a:pt x="412" y="246"/>
                    <a:pt x="411" y="249"/>
                  </a:cubicBezTo>
                  <a:cubicBezTo>
                    <a:pt x="411" y="249"/>
                    <a:pt x="411" y="250"/>
                    <a:pt x="411" y="250"/>
                  </a:cubicBezTo>
                  <a:cubicBezTo>
                    <a:pt x="410" y="253"/>
                    <a:pt x="409" y="255"/>
                    <a:pt x="409" y="258"/>
                  </a:cubicBezTo>
                  <a:cubicBezTo>
                    <a:pt x="409" y="259"/>
                    <a:pt x="409" y="260"/>
                    <a:pt x="408" y="261"/>
                  </a:cubicBezTo>
                  <a:cubicBezTo>
                    <a:pt x="408" y="264"/>
                    <a:pt x="408" y="267"/>
                    <a:pt x="408" y="270"/>
                  </a:cubicBezTo>
                  <a:cubicBezTo>
                    <a:pt x="408" y="274"/>
                    <a:pt x="408" y="278"/>
                    <a:pt x="409" y="281"/>
                  </a:cubicBezTo>
                  <a:cubicBezTo>
                    <a:pt x="409" y="282"/>
                    <a:pt x="409" y="283"/>
                    <a:pt x="409" y="283"/>
                  </a:cubicBezTo>
                  <a:cubicBezTo>
                    <a:pt x="410" y="287"/>
                    <a:pt x="411" y="290"/>
                    <a:pt x="412" y="293"/>
                  </a:cubicBezTo>
                  <a:cubicBezTo>
                    <a:pt x="412" y="294"/>
                    <a:pt x="412" y="294"/>
                    <a:pt x="412" y="295"/>
                  </a:cubicBezTo>
                  <a:cubicBezTo>
                    <a:pt x="414" y="298"/>
                    <a:pt x="415" y="301"/>
                    <a:pt x="417" y="304"/>
                  </a:cubicBezTo>
                  <a:cubicBezTo>
                    <a:pt x="417" y="305"/>
                    <a:pt x="417" y="305"/>
                    <a:pt x="418" y="306"/>
                  </a:cubicBezTo>
                  <a:cubicBezTo>
                    <a:pt x="420" y="309"/>
                    <a:pt x="422" y="312"/>
                    <a:pt x="424" y="315"/>
                  </a:cubicBezTo>
                  <a:cubicBezTo>
                    <a:pt x="424" y="315"/>
                    <a:pt x="424" y="315"/>
                    <a:pt x="424" y="315"/>
                  </a:cubicBezTo>
                  <a:cubicBezTo>
                    <a:pt x="427" y="318"/>
                    <a:pt x="429" y="320"/>
                    <a:pt x="432" y="323"/>
                  </a:cubicBezTo>
                  <a:cubicBezTo>
                    <a:pt x="432" y="323"/>
                    <a:pt x="432" y="323"/>
                    <a:pt x="432" y="323"/>
                  </a:cubicBezTo>
                  <a:cubicBezTo>
                    <a:pt x="435" y="326"/>
                    <a:pt x="438" y="328"/>
                    <a:pt x="441" y="330"/>
                  </a:cubicBezTo>
                  <a:cubicBezTo>
                    <a:pt x="442" y="330"/>
                    <a:pt x="442" y="330"/>
                    <a:pt x="442" y="330"/>
                  </a:cubicBezTo>
                  <a:cubicBezTo>
                    <a:pt x="446" y="332"/>
                    <a:pt x="449" y="334"/>
                    <a:pt x="452" y="335"/>
                  </a:cubicBezTo>
                  <a:cubicBezTo>
                    <a:pt x="453" y="335"/>
                    <a:pt x="453" y="335"/>
                    <a:pt x="453" y="335"/>
                  </a:cubicBezTo>
                  <a:cubicBezTo>
                    <a:pt x="461" y="338"/>
                    <a:pt x="469" y="340"/>
                    <a:pt x="478" y="340"/>
                  </a:cubicBezTo>
                  <a:cubicBezTo>
                    <a:pt x="516" y="340"/>
                    <a:pt x="547" y="309"/>
                    <a:pt x="547" y="270"/>
                  </a:cubicBezTo>
                  <a:cubicBezTo>
                    <a:pt x="547" y="231"/>
                    <a:pt x="516" y="200"/>
                    <a:pt x="478" y="200"/>
                  </a:cubicBezTo>
                  <a:cubicBezTo>
                    <a:pt x="468" y="200"/>
                    <a:pt x="458" y="202"/>
                    <a:pt x="450" y="206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49" y="206"/>
                    <a:pt x="449" y="206"/>
                    <a:pt x="449" y="206"/>
                  </a:cubicBezTo>
                  <a:cubicBezTo>
                    <a:pt x="446" y="208"/>
                    <a:pt x="444" y="209"/>
                    <a:pt x="442" y="210"/>
                  </a:cubicBezTo>
                  <a:cubicBezTo>
                    <a:pt x="441" y="210"/>
                    <a:pt x="441" y="211"/>
                    <a:pt x="440" y="211"/>
                  </a:cubicBezTo>
                  <a:cubicBezTo>
                    <a:pt x="438" y="213"/>
                    <a:pt x="435" y="215"/>
                    <a:pt x="433" y="216"/>
                  </a:cubicBezTo>
                  <a:cubicBezTo>
                    <a:pt x="433" y="217"/>
                    <a:pt x="432" y="217"/>
                    <a:pt x="432" y="217"/>
                  </a:cubicBezTo>
                  <a:cubicBezTo>
                    <a:pt x="430" y="219"/>
                    <a:pt x="428" y="221"/>
                    <a:pt x="426" y="223"/>
                  </a:cubicBezTo>
                  <a:cubicBezTo>
                    <a:pt x="426" y="223"/>
                    <a:pt x="425" y="224"/>
                    <a:pt x="425" y="224"/>
                  </a:cubicBezTo>
                  <a:close/>
                  <a:moveTo>
                    <a:pt x="314" y="140"/>
                  </a:moveTo>
                  <a:lnTo>
                    <a:pt x="314" y="140"/>
                  </a:lnTo>
                  <a:cubicBezTo>
                    <a:pt x="353" y="140"/>
                    <a:pt x="384" y="108"/>
                    <a:pt x="384" y="70"/>
                  </a:cubicBezTo>
                  <a:cubicBezTo>
                    <a:pt x="384" y="31"/>
                    <a:pt x="353" y="0"/>
                    <a:pt x="314" y="0"/>
                  </a:cubicBezTo>
                  <a:cubicBezTo>
                    <a:pt x="275" y="0"/>
                    <a:pt x="244" y="31"/>
                    <a:pt x="244" y="70"/>
                  </a:cubicBezTo>
                  <a:cubicBezTo>
                    <a:pt x="244" y="108"/>
                    <a:pt x="275" y="140"/>
                    <a:pt x="314" y="140"/>
                  </a:cubicBezTo>
                  <a:close/>
                  <a:moveTo>
                    <a:pt x="379" y="336"/>
                  </a:moveTo>
                  <a:lnTo>
                    <a:pt x="379" y="336"/>
                  </a:lnTo>
                  <a:lnTo>
                    <a:pt x="379" y="283"/>
                  </a:lnTo>
                  <a:cubicBezTo>
                    <a:pt x="379" y="279"/>
                    <a:pt x="378" y="274"/>
                    <a:pt x="378" y="270"/>
                  </a:cubicBezTo>
                  <a:cubicBezTo>
                    <a:pt x="378" y="266"/>
                    <a:pt x="379" y="262"/>
                    <a:pt x="379" y="257"/>
                  </a:cubicBezTo>
                  <a:lnTo>
                    <a:pt x="379" y="254"/>
                  </a:lnTo>
                  <a:lnTo>
                    <a:pt x="380" y="254"/>
                  </a:lnTo>
                  <a:cubicBezTo>
                    <a:pt x="385" y="223"/>
                    <a:pt x="404" y="197"/>
                    <a:pt x="431" y="183"/>
                  </a:cubicBezTo>
                  <a:cubicBezTo>
                    <a:pt x="412" y="165"/>
                    <a:pt x="387" y="154"/>
                    <a:pt x="359" y="154"/>
                  </a:cubicBezTo>
                  <a:lnTo>
                    <a:pt x="269" y="154"/>
                  </a:lnTo>
                  <a:cubicBezTo>
                    <a:pt x="241" y="154"/>
                    <a:pt x="216" y="165"/>
                    <a:pt x="197" y="183"/>
                  </a:cubicBezTo>
                  <a:cubicBezTo>
                    <a:pt x="228" y="199"/>
                    <a:pt x="250" y="232"/>
                    <a:pt x="250" y="270"/>
                  </a:cubicBezTo>
                  <a:cubicBezTo>
                    <a:pt x="250" y="278"/>
                    <a:pt x="249" y="285"/>
                    <a:pt x="247" y="293"/>
                  </a:cubicBezTo>
                  <a:lnTo>
                    <a:pt x="247" y="335"/>
                  </a:lnTo>
                  <a:cubicBezTo>
                    <a:pt x="276" y="347"/>
                    <a:pt x="299" y="369"/>
                    <a:pt x="314" y="396"/>
                  </a:cubicBezTo>
                  <a:cubicBezTo>
                    <a:pt x="328" y="369"/>
                    <a:pt x="352" y="348"/>
                    <a:pt x="379" y="336"/>
                  </a:cubicBezTo>
                  <a:close/>
                  <a:moveTo>
                    <a:pt x="282" y="400"/>
                  </a:moveTo>
                  <a:lnTo>
                    <a:pt x="282" y="400"/>
                  </a:lnTo>
                  <a:cubicBezTo>
                    <a:pt x="280" y="397"/>
                    <a:pt x="278" y="394"/>
                    <a:pt x="275" y="391"/>
                  </a:cubicBezTo>
                  <a:cubicBezTo>
                    <a:pt x="275" y="390"/>
                    <a:pt x="274" y="390"/>
                    <a:pt x="274" y="390"/>
                  </a:cubicBezTo>
                  <a:cubicBezTo>
                    <a:pt x="272" y="387"/>
                    <a:pt x="270" y="385"/>
                    <a:pt x="267" y="382"/>
                  </a:cubicBezTo>
                  <a:cubicBezTo>
                    <a:pt x="267" y="382"/>
                    <a:pt x="266" y="382"/>
                    <a:pt x="266" y="381"/>
                  </a:cubicBezTo>
                  <a:cubicBezTo>
                    <a:pt x="263" y="379"/>
                    <a:pt x="261" y="377"/>
                    <a:pt x="258" y="375"/>
                  </a:cubicBezTo>
                  <a:cubicBezTo>
                    <a:pt x="257" y="374"/>
                    <a:pt x="257" y="374"/>
                    <a:pt x="257" y="374"/>
                  </a:cubicBezTo>
                  <a:cubicBezTo>
                    <a:pt x="247" y="367"/>
                    <a:pt x="237" y="362"/>
                    <a:pt x="225" y="359"/>
                  </a:cubicBezTo>
                  <a:cubicBezTo>
                    <a:pt x="223" y="358"/>
                    <a:pt x="220" y="357"/>
                    <a:pt x="218" y="357"/>
                  </a:cubicBezTo>
                  <a:cubicBezTo>
                    <a:pt x="217" y="356"/>
                    <a:pt x="215" y="356"/>
                    <a:pt x="214" y="356"/>
                  </a:cubicBezTo>
                  <a:cubicBezTo>
                    <a:pt x="212" y="356"/>
                    <a:pt x="210" y="355"/>
                    <a:pt x="208" y="355"/>
                  </a:cubicBezTo>
                  <a:cubicBezTo>
                    <a:pt x="207" y="355"/>
                    <a:pt x="206" y="355"/>
                    <a:pt x="205" y="355"/>
                  </a:cubicBezTo>
                  <a:cubicBezTo>
                    <a:pt x="202" y="354"/>
                    <a:pt x="199" y="354"/>
                    <a:pt x="195" y="354"/>
                  </a:cubicBezTo>
                  <a:lnTo>
                    <a:pt x="105" y="354"/>
                  </a:lnTo>
                  <a:cubicBezTo>
                    <a:pt x="47" y="354"/>
                    <a:pt x="0" y="401"/>
                    <a:pt x="0" y="460"/>
                  </a:cubicBezTo>
                  <a:lnTo>
                    <a:pt x="0" y="600"/>
                  </a:lnTo>
                  <a:lnTo>
                    <a:pt x="62" y="600"/>
                  </a:lnTo>
                  <a:lnTo>
                    <a:pt x="62" y="454"/>
                  </a:lnTo>
                  <a:lnTo>
                    <a:pt x="83" y="454"/>
                  </a:lnTo>
                  <a:lnTo>
                    <a:pt x="83" y="600"/>
                  </a:lnTo>
                  <a:lnTo>
                    <a:pt x="216" y="600"/>
                  </a:lnTo>
                  <a:lnTo>
                    <a:pt x="216" y="454"/>
                  </a:lnTo>
                  <a:lnTo>
                    <a:pt x="237" y="454"/>
                  </a:lnTo>
                  <a:lnTo>
                    <a:pt x="237" y="600"/>
                  </a:lnTo>
                  <a:lnTo>
                    <a:pt x="301" y="600"/>
                  </a:lnTo>
                  <a:lnTo>
                    <a:pt x="301" y="460"/>
                  </a:lnTo>
                  <a:cubicBezTo>
                    <a:pt x="301" y="437"/>
                    <a:pt x="294" y="417"/>
                    <a:pt x="282" y="400"/>
                  </a:cubicBezTo>
                  <a:cubicBezTo>
                    <a:pt x="282" y="400"/>
                    <a:pt x="282" y="400"/>
                    <a:pt x="282" y="400"/>
                  </a:cubicBezTo>
                  <a:close/>
                  <a:moveTo>
                    <a:pt x="523" y="354"/>
                  </a:moveTo>
                  <a:lnTo>
                    <a:pt x="523" y="354"/>
                  </a:lnTo>
                  <a:lnTo>
                    <a:pt x="433" y="354"/>
                  </a:lnTo>
                  <a:cubicBezTo>
                    <a:pt x="429" y="354"/>
                    <a:pt x="426" y="354"/>
                    <a:pt x="423" y="355"/>
                  </a:cubicBezTo>
                  <a:cubicBezTo>
                    <a:pt x="422" y="355"/>
                    <a:pt x="421" y="355"/>
                    <a:pt x="420" y="355"/>
                  </a:cubicBezTo>
                  <a:cubicBezTo>
                    <a:pt x="418" y="355"/>
                    <a:pt x="415" y="356"/>
                    <a:pt x="413" y="356"/>
                  </a:cubicBezTo>
                  <a:cubicBezTo>
                    <a:pt x="412" y="356"/>
                    <a:pt x="411" y="356"/>
                    <a:pt x="410" y="357"/>
                  </a:cubicBezTo>
                  <a:cubicBezTo>
                    <a:pt x="408" y="357"/>
                    <a:pt x="405" y="358"/>
                    <a:pt x="403" y="358"/>
                  </a:cubicBezTo>
                  <a:cubicBezTo>
                    <a:pt x="387" y="363"/>
                    <a:pt x="373" y="371"/>
                    <a:pt x="361" y="382"/>
                  </a:cubicBezTo>
                  <a:cubicBezTo>
                    <a:pt x="361" y="382"/>
                    <a:pt x="361" y="382"/>
                    <a:pt x="361" y="383"/>
                  </a:cubicBezTo>
                  <a:cubicBezTo>
                    <a:pt x="358" y="385"/>
                    <a:pt x="356" y="388"/>
                    <a:pt x="353" y="390"/>
                  </a:cubicBezTo>
                  <a:cubicBezTo>
                    <a:pt x="353" y="390"/>
                    <a:pt x="353" y="391"/>
                    <a:pt x="353" y="391"/>
                  </a:cubicBezTo>
                  <a:cubicBezTo>
                    <a:pt x="337" y="409"/>
                    <a:pt x="327" y="433"/>
                    <a:pt x="327" y="460"/>
                  </a:cubicBezTo>
                  <a:lnTo>
                    <a:pt x="327" y="600"/>
                  </a:lnTo>
                  <a:lnTo>
                    <a:pt x="389" y="600"/>
                  </a:lnTo>
                  <a:lnTo>
                    <a:pt x="389" y="454"/>
                  </a:lnTo>
                  <a:lnTo>
                    <a:pt x="410" y="454"/>
                  </a:lnTo>
                  <a:lnTo>
                    <a:pt x="410" y="600"/>
                  </a:lnTo>
                  <a:lnTo>
                    <a:pt x="543" y="600"/>
                  </a:lnTo>
                  <a:lnTo>
                    <a:pt x="543" y="454"/>
                  </a:lnTo>
                  <a:lnTo>
                    <a:pt x="564" y="454"/>
                  </a:lnTo>
                  <a:lnTo>
                    <a:pt x="564" y="600"/>
                  </a:lnTo>
                  <a:lnTo>
                    <a:pt x="628" y="600"/>
                  </a:lnTo>
                  <a:lnTo>
                    <a:pt x="628" y="460"/>
                  </a:lnTo>
                  <a:cubicBezTo>
                    <a:pt x="628" y="401"/>
                    <a:pt x="581" y="354"/>
                    <a:pt x="523" y="354"/>
                  </a:cubicBezTo>
                  <a:close/>
                  <a:moveTo>
                    <a:pt x="151" y="340"/>
                  </a:moveTo>
                  <a:lnTo>
                    <a:pt x="151" y="340"/>
                  </a:lnTo>
                  <a:cubicBezTo>
                    <a:pt x="159" y="340"/>
                    <a:pt x="167" y="338"/>
                    <a:pt x="175" y="335"/>
                  </a:cubicBezTo>
                  <a:cubicBezTo>
                    <a:pt x="175" y="335"/>
                    <a:pt x="175" y="335"/>
                    <a:pt x="176" y="335"/>
                  </a:cubicBezTo>
                  <a:cubicBezTo>
                    <a:pt x="179" y="334"/>
                    <a:pt x="183" y="332"/>
                    <a:pt x="186" y="330"/>
                  </a:cubicBezTo>
                  <a:cubicBezTo>
                    <a:pt x="186" y="330"/>
                    <a:pt x="186" y="330"/>
                    <a:pt x="186" y="330"/>
                  </a:cubicBezTo>
                  <a:cubicBezTo>
                    <a:pt x="190" y="328"/>
                    <a:pt x="193" y="326"/>
                    <a:pt x="196" y="323"/>
                  </a:cubicBezTo>
                  <a:cubicBezTo>
                    <a:pt x="196" y="323"/>
                    <a:pt x="196" y="323"/>
                    <a:pt x="196" y="323"/>
                  </a:cubicBezTo>
                  <a:cubicBezTo>
                    <a:pt x="202" y="318"/>
                    <a:pt x="206" y="312"/>
                    <a:pt x="210" y="306"/>
                  </a:cubicBezTo>
                  <a:cubicBezTo>
                    <a:pt x="211" y="305"/>
                    <a:pt x="211" y="305"/>
                    <a:pt x="211" y="304"/>
                  </a:cubicBezTo>
                  <a:cubicBezTo>
                    <a:pt x="213" y="301"/>
                    <a:pt x="214" y="298"/>
                    <a:pt x="216" y="295"/>
                  </a:cubicBezTo>
                  <a:cubicBezTo>
                    <a:pt x="216" y="294"/>
                    <a:pt x="216" y="294"/>
                    <a:pt x="216" y="293"/>
                  </a:cubicBezTo>
                  <a:cubicBezTo>
                    <a:pt x="217" y="290"/>
                    <a:pt x="218" y="287"/>
                    <a:pt x="219" y="283"/>
                  </a:cubicBezTo>
                  <a:cubicBezTo>
                    <a:pt x="219" y="282"/>
                    <a:pt x="219" y="282"/>
                    <a:pt x="219" y="281"/>
                  </a:cubicBezTo>
                  <a:cubicBezTo>
                    <a:pt x="220" y="278"/>
                    <a:pt x="220" y="274"/>
                    <a:pt x="220" y="270"/>
                  </a:cubicBezTo>
                  <a:cubicBezTo>
                    <a:pt x="220" y="267"/>
                    <a:pt x="220" y="264"/>
                    <a:pt x="220" y="261"/>
                  </a:cubicBezTo>
                  <a:cubicBezTo>
                    <a:pt x="219" y="260"/>
                    <a:pt x="219" y="259"/>
                    <a:pt x="219" y="258"/>
                  </a:cubicBezTo>
                  <a:cubicBezTo>
                    <a:pt x="219" y="255"/>
                    <a:pt x="218" y="252"/>
                    <a:pt x="217" y="250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6" y="246"/>
                    <a:pt x="215" y="244"/>
                    <a:pt x="214" y="241"/>
                  </a:cubicBezTo>
                  <a:cubicBezTo>
                    <a:pt x="214" y="240"/>
                    <a:pt x="213" y="240"/>
                    <a:pt x="213" y="239"/>
                  </a:cubicBezTo>
                  <a:cubicBezTo>
                    <a:pt x="212" y="236"/>
                    <a:pt x="210" y="234"/>
                    <a:pt x="209" y="231"/>
                  </a:cubicBezTo>
                  <a:lnTo>
                    <a:pt x="208" y="231"/>
                  </a:lnTo>
                  <a:cubicBezTo>
                    <a:pt x="207" y="229"/>
                    <a:pt x="205" y="226"/>
                    <a:pt x="203" y="224"/>
                  </a:cubicBezTo>
                  <a:cubicBezTo>
                    <a:pt x="203" y="224"/>
                    <a:pt x="202" y="223"/>
                    <a:pt x="202" y="223"/>
                  </a:cubicBezTo>
                  <a:cubicBezTo>
                    <a:pt x="200" y="221"/>
                    <a:pt x="198" y="219"/>
                    <a:pt x="195" y="217"/>
                  </a:cubicBezTo>
                  <a:cubicBezTo>
                    <a:pt x="195" y="217"/>
                    <a:pt x="195" y="217"/>
                    <a:pt x="195" y="216"/>
                  </a:cubicBezTo>
                  <a:cubicBezTo>
                    <a:pt x="193" y="215"/>
                    <a:pt x="190" y="213"/>
                    <a:pt x="188" y="211"/>
                  </a:cubicBezTo>
                  <a:cubicBezTo>
                    <a:pt x="187" y="211"/>
                    <a:pt x="187" y="210"/>
                    <a:pt x="186" y="210"/>
                  </a:cubicBezTo>
                  <a:cubicBezTo>
                    <a:pt x="184" y="209"/>
                    <a:pt x="181" y="207"/>
                    <a:pt x="179" y="206"/>
                  </a:cubicBezTo>
                  <a:cubicBezTo>
                    <a:pt x="179" y="206"/>
                    <a:pt x="178" y="206"/>
                    <a:pt x="178" y="206"/>
                  </a:cubicBezTo>
                  <a:cubicBezTo>
                    <a:pt x="170" y="202"/>
                    <a:pt x="160" y="200"/>
                    <a:pt x="151" y="200"/>
                  </a:cubicBezTo>
                  <a:cubicBezTo>
                    <a:pt x="112" y="200"/>
                    <a:pt x="81" y="231"/>
                    <a:pt x="81" y="270"/>
                  </a:cubicBezTo>
                  <a:cubicBezTo>
                    <a:pt x="81" y="309"/>
                    <a:pt x="112" y="340"/>
                    <a:pt x="151" y="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121889" tIns="60944" rIns="121889" bIns="60944" numCol="1" anchor="t" anchorCtr="0" compatLnSpc="1"/>
            <a:lstStyle/>
            <a:p>
              <a:endParaRPr lang="zh-CN" altLang="en-US" sz="2400">
                <a:solidFill>
                  <a:schemeClr val="accent2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141942" y="2702017"/>
            <a:ext cx="1365693" cy="1194342"/>
            <a:chOff x="5136612" y="2060474"/>
            <a:chExt cx="1935348" cy="1692000"/>
          </a:xfrm>
        </p:grpSpPr>
        <p:sp>
          <p:nvSpPr>
            <p:cNvPr id="18" name="任意多边形 17"/>
            <p:cNvSpPr>
              <a:spLocks noChangeAspect="1"/>
            </p:cNvSpPr>
            <p:nvPr/>
          </p:nvSpPr>
          <p:spPr>
            <a:xfrm>
              <a:off x="5136612" y="2060474"/>
              <a:ext cx="1935348" cy="1692000"/>
            </a:xfrm>
            <a:custGeom>
              <a:avLst/>
              <a:gdLst>
                <a:gd name="connsiteX0" fmla="*/ 846000 w 1935348"/>
                <a:gd name="connsiteY0" fmla="*/ 0 h 1692000"/>
                <a:gd name="connsiteX1" fmla="*/ 1625517 w 1935348"/>
                <a:gd name="connsiteY1" fmla="*/ 516699 h 1692000"/>
                <a:gd name="connsiteX2" fmla="*/ 1666369 w 1935348"/>
                <a:gd name="connsiteY2" fmla="*/ 648300 h 1692000"/>
                <a:gd name="connsiteX3" fmla="*/ 1935348 w 1935348"/>
                <a:gd name="connsiteY3" fmla="*/ 846000 h 1692000"/>
                <a:gd name="connsiteX4" fmla="*/ 1666369 w 1935348"/>
                <a:gd name="connsiteY4" fmla="*/ 1043699 h 1692000"/>
                <a:gd name="connsiteX5" fmla="*/ 1625517 w 1935348"/>
                <a:gd name="connsiteY5" fmla="*/ 1175302 h 1692000"/>
                <a:gd name="connsiteX6" fmla="*/ 846000 w 1935348"/>
                <a:gd name="connsiteY6" fmla="*/ 1692000 h 1692000"/>
                <a:gd name="connsiteX7" fmla="*/ 0 w 1935348"/>
                <a:gd name="connsiteY7" fmla="*/ 846000 h 1692000"/>
                <a:gd name="connsiteX8" fmla="*/ 846000 w 1935348"/>
                <a:gd name="connsiteY8" fmla="*/ 0 h 16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348" h="1692000">
                  <a:moveTo>
                    <a:pt x="846000" y="0"/>
                  </a:moveTo>
                  <a:cubicBezTo>
                    <a:pt x="1196425" y="0"/>
                    <a:pt x="1497088" y="213057"/>
                    <a:pt x="1625517" y="516699"/>
                  </a:cubicBezTo>
                  <a:lnTo>
                    <a:pt x="1666369" y="648300"/>
                  </a:lnTo>
                  <a:lnTo>
                    <a:pt x="1935348" y="846000"/>
                  </a:lnTo>
                  <a:lnTo>
                    <a:pt x="1666369" y="1043699"/>
                  </a:lnTo>
                  <a:lnTo>
                    <a:pt x="1625517" y="1175302"/>
                  </a:lnTo>
                  <a:cubicBezTo>
                    <a:pt x="1497088" y="1478944"/>
                    <a:pt x="1196425" y="1692000"/>
                    <a:pt x="846000" y="1692000"/>
                  </a:cubicBezTo>
                  <a:cubicBezTo>
                    <a:pt x="378767" y="1692000"/>
                    <a:pt x="0" y="1313233"/>
                    <a:pt x="0" y="846000"/>
                  </a:cubicBezTo>
                  <a:cubicBezTo>
                    <a:pt x="0" y="378767"/>
                    <a:pt x="378767" y="0"/>
                    <a:pt x="8460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Freeform 26"/>
            <p:cNvSpPr>
              <a:spLocks noEditPoints="1"/>
            </p:cNvSpPr>
            <p:nvPr/>
          </p:nvSpPr>
          <p:spPr bwMode="auto">
            <a:xfrm>
              <a:off x="5726289" y="2618163"/>
              <a:ext cx="469352" cy="493118"/>
            </a:xfrm>
            <a:custGeom>
              <a:avLst/>
              <a:gdLst>
                <a:gd name="T0" fmla="*/ 139 w 577"/>
                <a:gd name="T1" fmla="*/ 87 h 609"/>
                <a:gd name="T2" fmla="*/ 27 w 577"/>
                <a:gd name="T3" fmla="*/ 87 h 609"/>
                <a:gd name="T4" fmla="*/ 27 w 577"/>
                <a:gd name="T5" fmla="*/ 48 h 609"/>
                <a:gd name="T6" fmla="*/ 139 w 577"/>
                <a:gd name="T7" fmla="*/ 48 h 609"/>
                <a:gd name="T8" fmla="*/ 139 w 577"/>
                <a:gd name="T9" fmla="*/ 87 h 609"/>
                <a:gd name="T10" fmla="*/ 139 w 577"/>
                <a:gd name="T11" fmla="*/ 179 h 609"/>
                <a:gd name="T12" fmla="*/ 27 w 577"/>
                <a:gd name="T13" fmla="*/ 179 h 609"/>
                <a:gd name="T14" fmla="*/ 27 w 577"/>
                <a:gd name="T15" fmla="*/ 140 h 609"/>
                <a:gd name="T16" fmla="*/ 139 w 577"/>
                <a:gd name="T17" fmla="*/ 140 h 609"/>
                <a:gd name="T18" fmla="*/ 139 w 577"/>
                <a:gd name="T19" fmla="*/ 179 h 609"/>
                <a:gd name="T20" fmla="*/ 139 w 577"/>
                <a:gd name="T21" fmla="*/ 271 h 609"/>
                <a:gd name="T22" fmla="*/ 27 w 577"/>
                <a:gd name="T23" fmla="*/ 271 h 609"/>
                <a:gd name="T24" fmla="*/ 27 w 577"/>
                <a:gd name="T25" fmla="*/ 232 h 609"/>
                <a:gd name="T26" fmla="*/ 139 w 577"/>
                <a:gd name="T27" fmla="*/ 232 h 609"/>
                <a:gd name="T28" fmla="*/ 139 w 577"/>
                <a:gd name="T29" fmla="*/ 271 h 609"/>
                <a:gd name="T30" fmla="*/ 0 w 577"/>
                <a:gd name="T31" fmla="*/ 609 h 609"/>
                <a:gd name="T32" fmla="*/ 166 w 577"/>
                <a:gd name="T33" fmla="*/ 609 h 609"/>
                <a:gd name="T34" fmla="*/ 166 w 577"/>
                <a:gd name="T35" fmla="*/ 0 h 609"/>
                <a:gd name="T36" fmla="*/ 0 w 577"/>
                <a:gd name="T37" fmla="*/ 0 h 609"/>
                <a:gd name="T38" fmla="*/ 0 w 577"/>
                <a:gd name="T39" fmla="*/ 609 h 609"/>
                <a:gd name="T40" fmla="*/ 344 w 577"/>
                <a:gd name="T41" fmla="*/ 87 h 609"/>
                <a:gd name="T42" fmla="*/ 232 w 577"/>
                <a:gd name="T43" fmla="*/ 87 h 609"/>
                <a:gd name="T44" fmla="*/ 232 w 577"/>
                <a:gd name="T45" fmla="*/ 48 h 609"/>
                <a:gd name="T46" fmla="*/ 344 w 577"/>
                <a:gd name="T47" fmla="*/ 48 h 609"/>
                <a:gd name="T48" fmla="*/ 344 w 577"/>
                <a:gd name="T49" fmla="*/ 87 h 609"/>
                <a:gd name="T50" fmla="*/ 344 w 577"/>
                <a:gd name="T51" fmla="*/ 179 h 609"/>
                <a:gd name="T52" fmla="*/ 232 w 577"/>
                <a:gd name="T53" fmla="*/ 179 h 609"/>
                <a:gd name="T54" fmla="*/ 232 w 577"/>
                <a:gd name="T55" fmla="*/ 140 h 609"/>
                <a:gd name="T56" fmla="*/ 344 w 577"/>
                <a:gd name="T57" fmla="*/ 140 h 609"/>
                <a:gd name="T58" fmla="*/ 344 w 577"/>
                <a:gd name="T59" fmla="*/ 179 h 609"/>
                <a:gd name="T60" fmla="*/ 344 w 577"/>
                <a:gd name="T61" fmla="*/ 271 h 609"/>
                <a:gd name="T62" fmla="*/ 232 w 577"/>
                <a:gd name="T63" fmla="*/ 271 h 609"/>
                <a:gd name="T64" fmla="*/ 232 w 577"/>
                <a:gd name="T65" fmla="*/ 232 h 609"/>
                <a:gd name="T66" fmla="*/ 344 w 577"/>
                <a:gd name="T67" fmla="*/ 232 h 609"/>
                <a:gd name="T68" fmla="*/ 344 w 577"/>
                <a:gd name="T69" fmla="*/ 271 h 609"/>
                <a:gd name="T70" fmla="*/ 205 w 577"/>
                <a:gd name="T71" fmla="*/ 609 h 609"/>
                <a:gd name="T72" fmla="*/ 371 w 577"/>
                <a:gd name="T73" fmla="*/ 609 h 609"/>
                <a:gd name="T74" fmla="*/ 371 w 577"/>
                <a:gd name="T75" fmla="*/ 0 h 609"/>
                <a:gd name="T76" fmla="*/ 205 w 577"/>
                <a:gd name="T77" fmla="*/ 0 h 609"/>
                <a:gd name="T78" fmla="*/ 205 w 577"/>
                <a:gd name="T79" fmla="*/ 609 h 609"/>
                <a:gd name="T80" fmla="*/ 549 w 577"/>
                <a:gd name="T81" fmla="*/ 87 h 609"/>
                <a:gd name="T82" fmla="*/ 437 w 577"/>
                <a:gd name="T83" fmla="*/ 87 h 609"/>
                <a:gd name="T84" fmla="*/ 437 w 577"/>
                <a:gd name="T85" fmla="*/ 48 h 609"/>
                <a:gd name="T86" fmla="*/ 549 w 577"/>
                <a:gd name="T87" fmla="*/ 48 h 609"/>
                <a:gd name="T88" fmla="*/ 549 w 577"/>
                <a:gd name="T89" fmla="*/ 87 h 609"/>
                <a:gd name="T90" fmla="*/ 549 w 577"/>
                <a:gd name="T91" fmla="*/ 179 h 609"/>
                <a:gd name="T92" fmla="*/ 437 w 577"/>
                <a:gd name="T93" fmla="*/ 179 h 609"/>
                <a:gd name="T94" fmla="*/ 437 w 577"/>
                <a:gd name="T95" fmla="*/ 140 h 609"/>
                <a:gd name="T96" fmla="*/ 549 w 577"/>
                <a:gd name="T97" fmla="*/ 140 h 609"/>
                <a:gd name="T98" fmla="*/ 549 w 577"/>
                <a:gd name="T99" fmla="*/ 179 h 609"/>
                <a:gd name="T100" fmla="*/ 549 w 577"/>
                <a:gd name="T101" fmla="*/ 271 h 609"/>
                <a:gd name="T102" fmla="*/ 437 w 577"/>
                <a:gd name="T103" fmla="*/ 271 h 609"/>
                <a:gd name="T104" fmla="*/ 437 w 577"/>
                <a:gd name="T105" fmla="*/ 232 h 609"/>
                <a:gd name="T106" fmla="*/ 549 w 577"/>
                <a:gd name="T107" fmla="*/ 232 h 609"/>
                <a:gd name="T108" fmla="*/ 549 w 577"/>
                <a:gd name="T109" fmla="*/ 271 h 609"/>
                <a:gd name="T110" fmla="*/ 410 w 577"/>
                <a:gd name="T111" fmla="*/ 609 h 609"/>
                <a:gd name="T112" fmla="*/ 577 w 577"/>
                <a:gd name="T113" fmla="*/ 609 h 609"/>
                <a:gd name="T114" fmla="*/ 577 w 577"/>
                <a:gd name="T115" fmla="*/ 0 h 609"/>
                <a:gd name="T116" fmla="*/ 410 w 577"/>
                <a:gd name="T117" fmla="*/ 0 h 609"/>
                <a:gd name="T118" fmla="*/ 410 w 577"/>
                <a:gd name="T119" fmla="*/ 60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7" h="609">
                  <a:moveTo>
                    <a:pt x="139" y="87"/>
                  </a:moveTo>
                  <a:lnTo>
                    <a:pt x="27" y="87"/>
                  </a:lnTo>
                  <a:lnTo>
                    <a:pt x="27" y="48"/>
                  </a:lnTo>
                  <a:lnTo>
                    <a:pt x="139" y="48"/>
                  </a:lnTo>
                  <a:lnTo>
                    <a:pt x="139" y="87"/>
                  </a:lnTo>
                  <a:close/>
                  <a:moveTo>
                    <a:pt x="139" y="179"/>
                  </a:moveTo>
                  <a:lnTo>
                    <a:pt x="27" y="179"/>
                  </a:lnTo>
                  <a:lnTo>
                    <a:pt x="27" y="140"/>
                  </a:lnTo>
                  <a:lnTo>
                    <a:pt x="139" y="140"/>
                  </a:lnTo>
                  <a:lnTo>
                    <a:pt x="139" y="179"/>
                  </a:lnTo>
                  <a:close/>
                  <a:moveTo>
                    <a:pt x="139" y="271"/>
                  </a:moveTo>
                  <a:lnTo>
                    <a:pt x="27" y="271"/>
                  </a:lnTo>
                  <a:lnTo>
                    <a:pt x="27" y="232"/>
                  </a:lnTo>
                  <a:lnTo>
                    <a:pt x="139" y="232"/>
                  </a:lnTo>
                  <a:lnTo>
                    <a:pt x="139" y="271"/>
                  </a:lnTo>
                  <a:close/>
                  <a:moveTo>
                    <a:pt x="0" y="609"/>
                  </a:moveTo>
                  <a:lnTo>
                    <a:pt x="166" y="609"/>
                  </a:lnTo>
                  <a:lnTo>
                    <a:pt x="166" y="0"/>
                  </a:lnTo>
                  <a:lnTo>
                    <a:pt x="0" y="0"/>
                  </a:lnTo>
                  <a:lnTo>
                    <a:pt x="0" y="609"/>
                  </a:lnTo>
                  <a:close/>
                  <a:moveTo>
                    <a:pt x="344" y="87"/>
                  </a:moveTo>
                  <a:lnTo>
                    <a:pt x="232" y="87"/>
                  </a:lnTo>
                  <a:lnTo>
                    <a:pt x="232" y="48"/>
                  </a:lnTo>
                  <a:lnTo>
                    <a:pt x="344" y="48"/>
                  </a:lnTo>
                  <a:lnTo>
                    <a:pt x="344" y="87"/>
                  </a:lnTo>
                  <a:close/>
                  <a:moveTo>
                    <a:pt x="344" y="179"/>
                  </a:moveTo>
                  <a:lnTo>
                    <a:pt x="232" y="179"/>
                  </a:lnTo>
                  <a:lnTo>
                    <a:pt x="232" y="140"/>
                  </a:lnTo>
                  <a:lnTo>
                    <a:pt x="344" y="140"/>
                  </a:lnTo>
                  <a:lnTo>
                    <a:pt x="344" y="179"/>
                  </a:lnTo>
                  <a:close/>
                  <a:moveTo>
                    <a:pt x="344" y="271"/>
                  </a:moveTo>
                  <a:lnTo>
                    <a:pt x="232" y="271"/>
                  </a:lnTo>
                  <a:lnTo>
                    <a:pt x="232" y="232"/>
                  </a:lnTo>
                  <a:lnTo>
                    <a:pt x="344" y="232"/>
                  </a:lnTo>
                  <a:lnTo>
                    <a:pt x="344" y="271"/>
                  </a:lnTo>
                  <a:close/>
                  <a:moveTo>
                    <a:pt x="205" y="609"/>
                  </a:moveTo>
                  <a:lnTo>
                    <a:pt x="371" y="609"/>
                  </a:lnTo>
                  <a:lnTo>
                    <a:pt x="371" y="0"/>
                  </a:lnTo>
                  <a:lnTo>
                    <a:pt x="205" y="0"/>
                  </a:lnTo>
                  <a:lnTo>
                    <a:pt x="205" y="609"/>
                  </a:lnTo>
                  <a:close/>
                  <a:moveTo>
                    <a:pt x="549" y="87"/>
                  </a:moveTo>
                  <a:lnTo>
                    <a:pt x="437" y="87"/>
                  </a:lnTo>
                  <a:lnTo>
                    <a:pt x="437" y="48"/>
                  </a:lnTo>
                  <a:lnTo>
                    <a:pt x="549" y="48"/>
                  </a:lnTo>
                  <a:lnTo>
                    <a:pt x="549" y="87"/>
                  </a:lnTo>
                  <a:close/>
                  <a:moveTo>
                    <a:pt x="549" y="179"/>
                  </a:moveTo>
                  <a:lnTo>
                    <a:pt x="437" y="179"/>
                  </a:lnTo>
                  <a:lnTo>
                    <a:pt x="437" y="140"/>
                  </a:lnTo>
                  <a:lnTo>
                    <a:pt x="549" y="140"/>
                  </a:lnTo>
                  <a:lnTo>
                    <a:pt x="549" y="179"/>
                  </a:lnTo>
                  <a:close/>
                  <a:moveTo>
                    <a:pt x="549" y="271"/>
                  </a:moveTo>
                  <a:lnTo>
                    <a:pt x="437" y="271"/>
                  </a:lnTo>
                  <a:lnTo>
                    <a:pt x="437" y="232"/>
                  </a:lnTo>
                  <a:lnTo>
                    <a:pt x="549" y="232"/>
                  </a:lnTo>
                  <a:lnTo>
                    <a:pt x="549" y="271"/>
                  </a:lnTo>
                  <a:close/>
                  <a:moveTo>
                    <a:pt x="410" y="609"/>
                  </a:moveTo>
                  <a:lnTo>
                    <a:pt x="577" y="609"/>
                  </a:lnTo>
                  <a:lnTo>
                    <a:pt x="577" y="0"/>
                  </a:lnTo>
                  <a:lnTo>
                    <a:pt x="410" y="0"/>
                  </a:lnTo>
                  <a:lnTo>
                    <a:pt x="410" y="6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121889" tIns="60944" rIns="121889" bIns="60944" numCol="1" anchor="t" anchorCtr="0" compatLnSpc="1"/>
            <a:lstStyle/>
            <a:p>
              <a:endParaRPr lang="zh-CN" altLang="en-US" sz="2400">
                <a:solidFill>
                  <a:schemeClr val="accent2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136812" y="4081225"/>
            <a:ext cx="1193973" cy="1366115"/>
            <a:chOff x="6487319" y="3403070"/>
            <a:chExt cx="1692000" cy="1935348"/>
          </a:xfrm>
        </p:grpSpPr>
        <p:sp>
          <p:nvSpPr>
            <p:cNvPr id="21" name="任意多边形 20"/>
            <p:cNvSpPr>
              <a:spLocks noChangeAspect="1"/>
            </p:cNvSpPr>
            <p:nvPr/>
          </p:nvSpPr>
          <p:spPr>
            <a:xfrm rot="5400000">
              <a:off x="6365645" y="3524744"/>
              <a:ext cx="1935348" cy="1692000"/>
            </a:xfrm>
            <a:custGeom>
              <a:avLst/>
              <a:gdLst>
                <a:gd name="connsiteX0" fmla="*/ 846000 w 1935348"/>
                <a:gd name="connsiteY0" fmla="*/ 0 h 1692000"/>
                <a:gd name="connsiteX1" fmla="*/ 1625517 w 1935348"/>
                <a:gd name="connsiteY1" fmla="*/ 516699 h 1692000"/>
                <a:gd name="connsiteX2" fmla="*/ 1666369 w 1935348"/>
                <a:gd name="connsiteY2" fmla="*/ 648300 h 1692000"/>
                <a:gd name="connsiteX3" fmla="*/ 1935348 w 1935348"/>
                <a:gd name="connsiteY3" fmla="*/ 846000 h 1692000"/>
                <a:gd name="connsiteX4" fmla="*/ 1666369 w 1935348"/>
                <a:gd name="connsiteY4" fmla="*/ 1043699 h 1692000"/>
                <a:gd name="connsiteX5" fmla="*/ 1625517 w 1935348"/>
                <a:gd name="connsiteY5" fmla="*/ 1175302 h 1692000"/>
                <a:gd name="connsiteX6" fmla="*/ 846000 w 1935348"/>
                <a:gd name="connsiteY6" fmla="*/ 1692000 h 1692000"/>
                <a:gd name="connsiteX7" fmla="*/ 0 w 1935348"/>
                <a:gd name="connsiteY7" fmla="*/ 846000 h 1692000"/>
                <a:gd name="connsiteX8" fmla="*/ 846000 w 1935348"/>
                <a:gd name="connsiteY8" fmla="*/ 0 h 16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348" h="1692000">
                  <a:moveTo>
                    <a:pt x="846000" y="0"/>
                  </a:moveTo>
                  <a:cubicBezTo>
                    <a:pt x="1196425" y="0"/>
                    <a:pt x="1497088" y="213057"/>
                    <a:pt x="1625517" y="516699"/>
                  </a:cubicBezTo>
                  <a:lnTo>
                    <a:pt x="1666369" y="648300"/>
                  </a:lnTo>
                  <a:lnTo>
                    <a:pt x="1935348" y="846000"/>
                  </a:lnTo>
                  <a:lnTo>
                    <a:pt x="1666369" y="1043699"/>
                  </a:lnTo>
                  <a:lnTo>
                    <a:pt x="1625517" y="1175302"/>
                  </a:lnTo>
                  <a:cubicBezTo>
                    <a:pt x="1497088" y="1478944"/>
                    <a:pt x="1196425" y="1692000"/>
                    <a:pt x="846000" y="1692000"/>
                  </a:cubicBezTo>
                  <a:cubicBezTo>
                    <a:pt x="378767" y="1692000"/>
                    <a:pt x="0" y="1313233"/>
                    <a:pt x="0" y="846000"/>
                  </a:cubicBezTo>
                  <a:cubicBezTo>
                    <a:pt x="0" y="378767"/>
                    <a:pt x="378767" y="0"/>
                    <a:pt x="8460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Freeform 31"/>
            <p:cNvSpPr>
              <a:spLocks noEditPoints="1"/>
            </p:cNvSpPr>
            <p:nvPr/>
          </p:nvSpPr>
          <p:spPr bwMode="auto">
            <a:xfrm>
              <a:off x="7145263" y="3972126"/>
              <a:ext cx="431222" cy="542296"/>
            </a:xfrm>
            <a:custGeom>
              <a:avLst/>
              <a:gdLst>
                <a:gd name="T0" fmla="*/ 82 w 484"/>
                <a:gd name="T1" fmla="*/ 166 h 606"/>
                <a:gd name="T2" fmla="*/ 82 w 484"/>
                <a:gd name="T3" fmla="*/ 186 h 606"/>
                <a:gd name="T4" fmla="*/ 331 w 484"/>
                <a:gd name="T5" fmla="*/ 193 h 606"/>
                <a:gd name="T6" fmla="*/ 331 w 484"/>
                <a:gd name="T7" fmla="*/ 173 h 606"/>
                <a:gd name="T8" fmla="*/ 387 w 484"/>
                <a:gd name="T9" fmla="*/ 556 h 606"/>
                <a:gd name="T10" fmla="*/ 388 w 484"/>
                <a:gd name="T11" fmla="*/ 564 h 606"/>
                <a:gd name="T12" fmla="*/ 418 w 484"/>
                <a:gd name="T13" fmla="*/ 594 h 606"/>
                <a:gd name="T14" fmla="*/ 474 w 484"/>
                <a:gd name="T15" fmla="*/ 581 h 606"/>
                <a:gd name="T16" fmla="*/ 474 w 484"/>
                <a:gd name="T17" fmla="*/ 531 h 606"/>
                <a:gd name="T18" fmla="*/ 444 w 484"/>
                <a:gd name="T19" fmla="*/ 501 h 606"/>
                <a:gd name="T20" fmla="*/ 418 w 484"/>
                <a:gd name="T21" fmla="*/ 519 h 606"/>
                <a:gd name="T22" fmla="*/ 384 w 484"/>
                <a:gd name="T23" fmla="*/ 553 h 606"/>
                <a:gd name="T24" fmla="*/ 218 w 484"/>
                <a:gd name="T25" fmla="*/ 354 h 606"/>
                <a:gd name="T26" fmla="*/ 229 w 484"/>
                <a:gd name="T27" fmla="*/ 336 h 606"/>
                <a:gd name="T28" fmla="*/ 207 w 484"/>
                <a:gd name="T29" fmla="*/ 320 h 606"/>
                <a:gd name="T30" fmla="*/ 207 w 484"/>
                <a:gd name="T31" fmla="*/ 327 h 606"/>
                <a:gd name="T32" fmla="*/ 246 w 484"/>
                <a:gd name="T33" fmla="*/ 422 h 606"/>
                <a:gd name="T34" fmla="*/ 297 w 484"/>
                <a:gd name="T35" fmla="*/ 364 h 606"/>
                <a:gd name="T36" fmla="*/ 296 w 484"/>
                <a:gd name="T37" fmla="*/ 357 h 606"/>
                <a:gd name="T38" fmla="*/ 224 w 484"/>
                <a:gd name="T39" fmla="*/ 362 h 606"/>
                <a:gd name="T40" fmla="*/ 224 w 484"/>
                <a:gd name="T41" fmla="*/ 368 h 606"/>
                <a:gd name="T42" fmla="*/ 246 w 484"/>
                <a:gd name="T43" fmla="*/ 422 h 606"/>
                <a:gd name="T44" fmla="*/ 429 w 484"/>
                <a:gd name="T45" fmla="*/ 493 h 606"/>
                <a:gd name="T46" fmla="*/ 429 w 484"/>
                <a:gd name="T47" fmla="*/ 487 h 606"/>
                <a:gd name="T48" fmla="*/ 394 w 484"/>
                <a:gd name="T49" fmla="*/ 451 h 606"/>
                <a:gd name="T50" fmla="*/ 256 w 484"/>
                <a:gd name="T51" fmla="*/ 425 h 606"/>
                <a:gd name="T52" fmla="*/ 256 w 484"/>
                <a:gd name="T53" fmla="*/ 432 h 606"/>
                <a:gd name="T54" fmla="*/ 354 w 484"/>
                <a:gd name="T55" fmla="*/ 530 h 606"/>
                <a:gd name="T56" fmla="*/ 395 w 484"/>
                <a:gd name="T57" fmla="*/ 528 h 606"/>
                <a:gd name="T58" fmla="*/ 20 w 484"/>
                <a:gd name="T59" fmla="*/ 150 h 606"/>
                <a:gd name="T60" fmla="*/ 89 w 484"/>
                <a:gd name="T61" fmla="*/ 152 h 606"/>
                <a:gd name="T62" fmla="*/ 141 w 484"/>
                <a:gd name="T63" fmla="*/ 100 h 606"/>
                <a:gd name="T64" fmla="*/ 141 w 484"/>
                <a:gd name="T65" fmla="*/ 93 h 606"/>
                <a:gd name="T66" fmla="*/ 383 w 484"/>
                <a:gd name="T67" fmla="*/ 27 h 606"/>
                <a:gd name="T68" fmla="*/ 394 w 484"/>
                <a:gd name="T69" fmla="*/ 422 h 606"/>
                <a:gd name="T70" fmla="*/ 414 w 484"/>
                <a:gd name="T71" fmla="*/ 449 h 606"/>
                <a:gd name="T72" fmla="*/ 414 w 484"/>
                <a:gd name="T73" fmla="*/ 39 h 606"/>
                <a:gd name="T74" fmla="*/ 383 w 484"/>
                <a:gd name="T75" fmla="*/ 0 h 606"/>
                <a:gd name="T76" fmla="*/ 121 w 484"/>
                <a:gd name="T77" fmla="*/ 2 h 606"/>
                <a:gd name="T78" fmla="*/ 0 w 484"/>
                <a:gd name="T79" fmla="*/ 123 h 606"/>
                <a:gd name="T80" fmla="*/ 0 w 484"/>
                <a:gd name="T81" fmla="*/ 492 h 606"/>
                <a:gd name="T82" fmla="*/ 32 w 484"/>
                <a:gd name="T83" fmla="*/ 530 h 606"/>
                <a:gd name="T84" fmla="*/ 319 w 484"/>
                <a:gd name="T85" fmla="*/ 524 h 606"/>
                <a:gd name="T86" fmla="*/ 305 w 484"/>
                <a:gd name="T87" fmla="*/ 503 h 606"/>
                <a:gd name="T88" fmla="*/ 20 w 484"/>
                <a:gd name="T89" fmla="*/ 492 h 606"/>
                <a:gd name="T90" fmla="*/ 20 w 484"/>
                <a:gd name="T91" fmla="*/ 150 h 606"/>
                <a:gd name="T92" fmla="*/ 156 w 484"/>
                <a:gd name="T93" fmla="*/ 321 h 606"/>
                <a:gd name="T94" fmla="*/ 156 w 484"/>
                <a:gd name="T95" fmla="*/ 301 h 606"/>
                <a:gd name="T96" fmla="*/ 82 w 484"/>
                <a:gd name="T97" fmla="*/ 294 h 606"/>
                <a:gd name="T98" fmla="*/ 82 w 484"/>
                <a:gd name="T99" fmla="*/ 315 h 606"/>
                <a:gd name="T100" fmla="*/ 82 w 484"/>
                <a:gd name="T101" fmla="*/ 272 h 606"/>
                <a:gd name="T102" fmla="*/ 331 w 484"/>
                <a:gd name="T103" fmla="*/ 279 h 606"/>
                <a:gd name="T104" fmla="*/ 331 w 484"/>
                <a:gd name="T105" fmla="*/ 258 h 606"/>
                <a:gd name="T106" fmla="*/ 82 w 484"/>
                <a:gd name="T107" fmla="*/ 252 h 606"/>
                <a:gd name="T108" fmla="*/ 82 w 484"/>
                <a:gd name="T109" fmla="*/ 272 h 606"/>
                <a:gd name="T110" fmla="*/ 82 w 484"/>
                <a:gd name="T111" fmla="*/ 236 h 606"/>
                <a:gd name="T112" fmla="*/ 331 w 484"/>
                <a:gd name="T113" fmla="*/ 229 h 606"/>
                <a:gd name="T114" fmla="*/ 331 w 484"/>
                <a:gd name="T115" fmla="*/ 209 h 606"/>
                <a:gd name="T116" fmla="*/ 82 w 484"/>
                <a:gd name="T117" fmla="*/ 21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4" h="606">
                  <a:moveTo>
                    <a:pt x="331" y="166"/>
                  </a:moveTo>
                  <a:lnTo>
                    <a:pt x="82" y="166"/>
                  </a:lnTo>
                  <a:lnTo>
                    <a:pt x="82" y="173"/>
                  </a:lnTo>
                  <a:lnTo>
                    <a:pt x="82" y="186"/>
                  </a:lnTo>
                  <a:lnTo>
                    <a:pt x="82" y="193"/>
                  </a:lnTo>
                  <a:lnTo>
                    <a:pt x="331" y="193"/>
                  </a:lnTo>
                  <a:lnTo>
                    <a:pt x="331" y="186"/>
                  </a:lnTo>
                  <a:lnTo>
                    <a:pt x="331" y="173"/>
                  </a:lnTo>
                  <a:lnTo>
                    <a:pt x="331" y="166"/>
                  </a:lnTo>
                  <a:close/>
                  <a:moveTo>
                    <a:pt x="387" y="556"/>
                  </a:moveTo>
                  <a:lnTo>
                    <a:pt x="384" y="560"/>
                  </a:lnTo>
                  <a:lnTo>
                    <a:pt x="388" y="564"/>
                  </a:lnTo>
                  <a:lnTo>
                    <a:pt x="408" y="583"/>
                  </a:lnTo>
                  <a:lnTo>
                    <a:pt x="418" y="594"/>
                  </a:lnTo>
                  <a:cubicBezTo>
                    <a:pt x="430" y="606"/>
                    <a:pt x="450" y="606"/>
                    <a:pt x="462" y="594"/>
                  </a:cubicBezTo>
                  <a:lnTo>
                    <a:pt x="474" y="581"/>
                  </a:lnTo>
                  <a:cubicBezTo>
                    <a:pt x="481" y="575"/>
                    <a:pt x="484" y="565"/>
                    <a:pt x="483" y="556"/>
                  </a:cubicBezTo>
                  <a:cubicBezTo>
                    <a:pt x="484" y="547"/>
                    <a:pt x="481" y="538"/>
                    <a:pt x="474" y="531"/>
                  </a:cubicBezTo>
                  <a:lnTo>
                    <a:pt x="462" y="519"/>
                  </a:lnTo>
                  <a:lnTo>
                    <a:pt x="444" y="501"/>
                  </a:lnTo>
                  <a:lnTo>
                    <a:pt x="440" y="497"/>
                  </a:lnTo>
                  <a:lnTo>
                    <a:pt x="418" y="519"/>
                  </a:lnTo>
                  <a:lnTo>
                    <a:pt x="412" y="525"/>
                  </a:lnTo>
                  <a:lnTo>
                    <a:pt x="384" y="553"/>
                  </a:lnTo>
                  <a:lnTo>
                    <a:pt x="387" y="556"/>
                  </a:lnTo>
                  <a:close/>
                  <a:moveTo>
                    <a:pt x="218" y="354"/>
                  </a:moveTo>
                  <a:lnTo>
                    <a:pt x="234" y="338"/>
                  </a:lnTo>
                  <a:lnTo>
                    <a:pt x="229" y="336"/>
                  </a:lnTo>
                  <a:lnTo>
                    <a:pt x="234" y="331"/>
                  </a:lnTo>
                  <a:lnTo>
                    <a:pt x="207" y="320"/>
                  </a:lnTo>
                  <a:lnTo>
                    <a:pt x="211" y="328"/>
                  </a:lnTo>
                  <a:lnTo>
                    <a:pt x="207" y="327"/>
                  </a:lnTo>
                  <a:lnTo>
                    <a:pt x="218" y="354"/>
                  </a:lnTo>
                  <a:close/>
                  <a:moveTo>
                    <a:pt x="246" y="422"/>
                  </a:moveTo>
                  <a:lnTo>
                    <a:pt x="302" y="366"/>
                  </a:lnTo>
                  <a:lnTo>
                    <a:pt x="297" y="364"/>
                  </a:lnTo>
                  <a:lnTo>
                    <a:pt x="302" y="359"/>
                  </a:lnTo>
                  <a:lnTo>
                    <a:pt x="296" y="357"/>
                  </a:lnTo>
                  <a:lnTo>
                    <a:pt x="249" y="337"/>
                  </a:lnTo>
                  <a:lnTo>
                    <a:pt x="224" y="362"/>
                  </a:lnTo>
                  <a:lnTo>
                    <a:pt x="226" y="366"/>
                  </a:lnTo>
                  <a:lnTo>
                    <a:pt x="224" y="368"/>
                  </a:lnTo>
                  <a:lnTo>
                    <a:pt x="243" y="416"/>
                  </a:lnTo>
                  <a:lnTo>
                    <a:pt x="246" y="422"/>
                  </a:lnTo>
                  <a:close/>
                  <a:moveTo>
                    <a:pt x="412" y="511"/>
                  </a:moveTo>
                  <a:lnTo>
                    <a:pt x="429" y="493"/>
                  </a:lnTo>
                  <a:lnTo>
                    <a:pt x="426" y="490"/>
                  </a:lnTo>
                  <a:lnTo>
                    <a:pt x="429" y="487"/>
                  </a:lnTo>
                  <a:lnTo>
                    <a:pt x="414" y="472"/>
                  </a:lnTo>
                  <a:lnTo>
                    <a:pt x="394" y="451"/>
                  </a:lnTo>
                  <a:lnTo>
                    <a:pt x="312" y="369"/>
                  </a:lnTo>
                  <a:lnTo>
                    <a:pt x="256" y="425"/>
                  </a:lnTo>
                  <a:lnTo>
                    <a:pt x="260" y="429"/>
                  </a:lnTo>
                  <a:lnTo>
                    <a:pt x="256" y="432"/>
                  </a:lnTo>
                  <a:lnTo>
                    <a:pt x="334" y="510"/>
                  </a:lnTo>
                  <a:lnTo>
                    <a:pt x="354" y="530"/>
                  </a:lnTo>
                  <a:lnTo>
                    <a:pt x="374" y="549"/>
                  </a:lnTo>
                  <a:lnTo>
                    <a:pt x="395" y="528"/>
                  </a:lnTo>
                  <a:lnTo>
                    <a:pt x="412" y="511"/>
                  </a:lnTo>
                  <a:close/>
                  <a:moveTo>
                    <a:pt x="20" y="150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cubicBezTo>
                    <a:pt x="118" y="152"/>
                    <a:pt x="141" y="129"/>
                    <a:pt x="141" y="100"/>
                  </a:cubicBezTo>
                  <a:lnTo>
                    <a:pt x="141" y="94"/>
                  </a:lnTo>
                  <a:lnTo>
                    <a:pt x="141" y="93"/>
                  </a:lnTo>
                  <a:lnTo>
                    <a:pt x="141" y="27"/>
                  </a:lnTo>
                  <a:lnTo>
                    <a:pt x="383" y="27"/>
                  </a:lnTo>
                  <a:cubicBezTo>
                    <a:pt x="389" y="27"/>
                    <a:pt x="394" y="32"/>
                    <a:pt x="394" y="38"/>
                  </a:cubicBezTo>
                  <a:lnTo>
                    <a:pt x="394" y="422"/>
                  </a:lnTo>
                  <a:lnTo>
                    <a:pt x="394" y="429"/>
                  </a:lnTo>
                  <a:lnTo>
                    <a:pt x="414" y="449"/>
                  </a:lnTo>
                  <a:lnTo>
                    <a:pt x="414" y="443"/>
                  </a:lnTo>
                  <a:lnTo>
                    <a:pt x="414" y="39"/>
                  </a:lnTo>
                  <a:lnTo>
                    <a:pt x="414" y="32"/>
                  </a:lnTo>
                  <a:cubicBezTo>
                    <a:pt x="414" y="14"/>
                    <a:pt x="400" y="0"/>
                    <a:pt x="383" y="0"/>
                  </a:cubicBezTo>
                  <a:lnTo>
                    <a:pt x="123" y="0"/>
                  </a:lnTo>
                  <a:lnTo>
                    <a:pt x="121" y="2"/>
                  </a:lnTo>
                  <a:lnTo>
                    <a:pt x="1" y="122"/>
                  </a:lnTo>
                  <a:lnTo>
                    <a:pt x="0" y="123"/>
                  </a:lnTo>
                  <a:lnTo>
                    <a:pt x="0" y="130"/>
                  </a:lnTo>
                  <a:lnTo>
                    <a:pt x="0" y="492"/>
                  </a:lnTo>
                  <a:lnTo>
                    <a:pt x="0" y="499"/>
                  </a:lnTo>
                  <a:cubicBezTo>
                    <a:pt x="0" y="516"/>
                    <a:pt x="14" y="530"/>
                    <a:pt x="32" y="530"/>
                  </a:cubicBezTo>
                  <a:lnTo>
                    <a:pt x="326" y="530"/>
                  </a:lnTo>
                  <a:lnTo>
                    <a:pt x="319" y="524"/>
                  </a:lnTo>
                  <a:lnTo>
                    <a:pt x="326" y="524"/>
                  </a:lnTo>
                  <a:lnTo>
                    <a:pt x="305" y="503"/>
                  </a:lnTo>
                  <a:lnTo>
                    <a:pt x="32" y="503"/>
                  </a:lnTo>
                  <a:cubicBezTo>
                    <a:pt x="25" y="503"/>
                    <a:pt x="21" y="498"/>
                    <a:pt x="20" y="492"/>
                  </a:cubicBezTo>
                  <a:lnTo>
                    <a:pt x="20" y="492"/>
                  </a:lnTo>
                  <a:lnTo>
                    <a:pt x="20" y="150"/>
                  </a:lnTo>
                  <a:close/>
                  <a:moveTo>
                    <a:pt x="82" y="321"/>
                  </a:moveTo>
                  <a:lnTo>
                    <a:pt x="156" y="321"/>
                  </a:lnTo>
                  <a:lnTo>
                    <a:pt x="156" y="315"/>
                  </a:lnTo>
                  <a:lnTo>
                    <a:pt x="156" y="301"/>
                  </a:lnTo>
                  <a:lnTo>
                    <a:pt x="156" y="294"/>
                  </a:lnTo>
                  <a:lnTo>
                    <a:pt x="82" y="294"/>
                  </a:lnTo>
                  <a:lnTo>
                    <a:pt x="82" y="301"/>
                  </a:lnTo>
                  <a:lnTo>
                    <a:pt x="82" y="315"/>
                  </a:lnTo>
                  <a:lnTo>
                    <a:pt x="82" y="321"/>
                  </a:lnTo>
                  <a:close/>
                  <a:moveTo>
                    <a:pt x="82" y="272"/>
                  </a:moveTo>
                  <a:lnTo>
                    <a:pt x="82" y="279"/>
                  </a:lnTo>
                  <a:lnTo>
                    <a:pt x="331" y="279"/>
                  </a:lnTo>
                  <a:lnTo>
                    <a:pt x="331" y="272"/>
                  </a:lnTo>
                  <a:lnTo>
                    <a:pt x="331" y="258"/>
                  </a:lnTo>
                  <a:lnTo>
                    <a:pt x="331" y="252"/>
                  </a:lnTo>
                  <a:lnTo>
                    <a:pt x="82" y="252"/>
                  </a:lnTo>
                  <a:lnTo>
                    <a:pt x="82" y="258"/>
                  </a:lnTo>
                  <a:lnTo>
                    <a:pt x="82" y="272"/>
                  </a:lnTo>
                  <a:close/>
                  <a:moveTo>
                    <a:pt x="82" y="229"/>
                  </a:moveTo>
                  <a:lnTo>
                    <a:pt x="82" y="236"/>
                  </a:lnTo>
                  <a:lnTo>
                    <a:pt x="331" y="236"/>
                  </a:lnTo>
                  <a:lnTo>
                    <a:pt x="331" y="229"/>
                  </a:lnTo>
                  <a:lnTo>
                    <a:pt x="331" y="216"/>
                  </a:lnTo>
                  <a:lnTo>
                    <a:pt x="331" y="209"/>
                  </a:lnTo>
                  <a:lnTo>
                    <a:pt x="82" y="209"/>
                  </a:lnTo>
                  <a:lnTo>
                    <a:pt x="82" y="216"/>
                  </a:lnTo>
                  <a:lnTo>
                    <a:pt x="82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121889" tIns="60944" rIns="121889" bIns="60944" numCol="1" anchor="t" anchorCtr="0" compatLnSpc="1"/>
            <a:lstStyle/>
            <a:p>
              <a:endParaRPr lang="zh-CN" altLang="en-US" sz="2400">
                <a:solidFill>
                  <a:schemeClr val="accent2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570167" y="4106013"/>
            <a:ext cx="1365693" cy="1194342"/>
            <a:chOff x="4909822" y="4753776"/>
            <a:chExt cx="1935348" cy="1692000"/>
          </a:xfrm>
        </p:grpSpPr>
        <p:sp>
          <p:nvSpPr>
            <p:cNvPr id="24" name="任意多边形 23"/>
            <p:cNvSpPr>
              <a:spLocks noChangeAspect="1"/>
            </p:cNvSpPr>
            <p:nvPr/>
          </p:nvSpPr>
          <p:spPr>
            <a:xfrm rot="10800000">
              <a:off x="4909822" y="4753776"/>
              <a:ext cx="1935348" cy="1692000"/>
            </a:xfrm>
            <a:custGeom>
              <a:avLst/>
              <a:gdLst>
                <a:gd name="connsiteX0" fmla="*/ 846000 w 1935348"/>
                <a:gd name="connsiteY0" fmla="*/ 0 h 1692000"/>
                <a:gd name="connsiteX1" fmla="*/ 1625517 w 1935348"/>
                <a:gd name="connsiteY1" fmla="*/ 516699 h 1692000"/>
                <a:gd name="connsiteX2" fmla="*/ 1666369 w 1935348"/>
                <a:gd name="connsiteY2" fmla="*/ 648300 h 1692000"/>
                <a:gd name="connsiteX3" fmla="*/ 1935348 w 1935348"/>
                <a:gd name="connsiteY3" fmla="*/ 846000 h 1692000"/>
                <a:gd name="connsiteX4" fmla="*/ 1666369 w 1935348"/>
                <a:gd name="connsiteY4" fmla="*/ 1043699 h 1692000"/>
                <a:gd name="connsiteX5" fmla="*/ 1625517 w 1935348"/>
                <a:gd name="connsiteY5" fmla="*/ 1175302 h 1692000"/>
                <a:gd name="connsiteX6" fmla="*/ 846000 w 1935348"/>
                <a:gd name="connsiteY6" fmla="*/ 1692000 h 1692000"/>
                <a:gd name="connsiteX7" fmla="*/ 0 w 1935348"/>
                <a:gd name="connsiteY7" fmla="*/ 846000 h 1692000"/>
                <a:gd name="connsiteX8" fmla="*/ 846000 w 1935348"/>
                <a:gd name="connsiteY8" fmla="*/ 0 h 16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348" h="1692000">
                  <a:moveTo>
                    <a:pt x="846000" y="0"/>
                  </a:moveTo>
                  <a:cubicBezTo>
                    <a:pt x="1196425" y="0"/>
                    <a:pt x="1497088" y="213057"/>
                    <a:pt x="1625517" y="516699"/>
                  </a:cubicBezTo>
                  <a:lnTo>
                    <a:pt x="1666369" y="648300"/>
                  </a:lnTo>
                  <a:lnTo>
                    <a:pt x="1935348" y="846000"/>
                  </a:lnTo>
                  <a:lnTo>
                    <a:pt x="1666369" y="1043699"/>
                  </a:lnTo>
                  <a:lnTo>
                    <a:pt x="1625517" y="1175302"/>
                  </a:lnTo>
                  <a:cubicBezTo>
                    <a:pt x="1497088" y="1478944"/>
                    <a:pt x="1196425" y="1692000"/>
                    <a:pt x="846000" y="1692000"/>
                  </a:cubicBezTo>
                  <a:cubicBezTo>
                    <a:pt x="378767" y="1692000"/>
                    <a:pt x="0" y="1313233"/>
                    <a:pt x="0" y="846000"/>
                  </a:cubicBezTo>
                  <a:cubicBezTo>
                    <a:pt x="0" y="378767"/>
                    <a:pt x="378767" y="0"/>
                    <a:pt x="8460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Freeform 16"/>
            <p:cNvSpPr>
              <a:spLocks noEditPoints="1"/>
            </p:cNvSpPr>
            <p:nvPr/>
          </p:nvSpPr>
          <p:spPr bwMode="auto">
            <a:xfrm>
              <a:off x="5704894" y="5346806"/>
              <a:ext cx="634432" cy="505940"/>
            </a:xfrm>
            <a:custGeom>
              <a:avLst/>
              <a:gdLst>
                <a:gd name="T0" fmla="*/ 1238 w 1238"/>
                <a:gd name="T1" fmla="*/ 579 h 986"/>
                <a:gd name="T2" fmla="*/ 424 w 1238"/>
                <a:gd name="T3" fmla="*/ 579 h 986"/>
                <a:gd name="T4" fmla="*/ 443 w 1238"/>
                <a:gd name="T5" fmla="*/ 209 h 986"/>
                <a:gd name="T6" fmla="*/ 357 w 1238"/>
                <a:gd name="T7" fmla="*/ 223 h 986"/>
                <a:gd name="T8" fmla="*/ 329 w 1238"/>
                <a:gd name="T9" fmla="*/ 254 h 986"/>
                <a:gd name="T10" fmla="*/ 441 w 1238"/>
                <a:gd name="T11" fmla="*/ 316 h 986"/>
                <a:gd name="T12" fmla="*/ 311 w 1238"/>
                <a:gd name="T13" fmla="*/ 0 h 986"/>
                <a:gd name="T14" fmla="*/ 311 w 1238"/>
                <a:gd name="T15" fmla="*/ 620 h 986"/>
                <a:gd name="T16" fmla="*/ 367 w 1238"/>
                <a:gd name="T17" fmla="*/ 550 h 986"/>
                <a:gd name="T18" fmla="*/ 329 w 1238"/>
                <a:gd name="T19" fmla="*/ 473 h 986"/>
                <a:gd name="T20" fmla="*/ 295 w 1238"/>
                <a:gd name="T21" fmla="*/ 516 h 986"/>
                <a:gd name="T22" fmla="*/ 168 w 1238"/>
                <a:gd name="T23" fmla="*/ 370 h 986"/>
                <a:gd name="T24" fmla="*/ 295 w 1238"/>
                <a:gd name="T25" fmla="*/ 410 h 986"/>
                <a:gd name="T26" fmla="*/ 229 w 1238"/>
                <a:gd name="T27" fmla="*/ 307 h 986"/>
                <a:gd name="T28" fmla="*/ 295 w 1238"/>
                <a:gd name="T29" fmla="*/ 127 h 986"/>
                <a:gd name="T30" fmla="*/ 329 w 1238"/>
                <a:gd name="T31" fmla="*/ 104 h 986"/>
                <a:gd name="T32" fmla="*/ 443 w 1238"/>
                <a:gd name="T33" fmla="*/ 209 h 986"/>
                <a:gd name="T34" fmla="*/ 295 w 1238"/>
                <a:gd name="T35" fmla="*/ 186 h 986"/>
                <a:gd name="T36" fmla="*/ 295 w 1238"/>
                <a:gd name="T37" fmla="*/ 245 h 986"/>
                <a:gd name="T38" fmla="*/ 329 w 1238"/>
                <a:gd name="T39" fmla="*/ 413 h 986"/>
                <a:gd name="T40" fmla="*/ 357 w 1238"/>
                <a:gd name="T41" fmla="*/ 398 h 986"/>
                <a:gd name="T42" fmla="*/ 359 w 1238"/>
                <a:gd name="T43" fmla="*/ 356 h 986"/>
                <a:gd name="T44" fmla="*/ 329 w 1238"/>
                <a:gd name="T45" fmla="*/ 413 h 986"/>
                <a:gd name="T46" fmla="*/ 854 w 1238"/>
                <a:gd name="T47" fmla="*/ 713 h 986"/>
                <a:gd name="T48" fmla="*/ 904 w 1238"/>
                <a:gd name="T49" fmla="*/ 665 h 986"/>
                <a:gd name="T50" fmla="*/ 854 w 1238"/>
                <a:gd name="T51" fmla="*/ 617 h 986"/>
                <a:gd name="T52" fmla="*/ 810 w 1238"/>
                <a:gd name="T53" fmla="*/ 416 h 986"/>
                <a:gd name="T54" fmla="*/ 784 w 1238"/>
                <a:gd name="T55" fmla="*/ 477 h 986"/>
                <a:gd name="T56" fmla="*/ 810 w 1238"/>
                <a:gd name="T57" fmla="*/ 416 h 986"/>
                <a:gd name="T58" fmla="*/ 1004 w 1238"/>
                <a:gd name="T59" fmla="*/ 447 h 986"/>
                <a:gd name="T60" fmla="*/ 854 w 1238"/>
                <a:gd name="T61" fmla="*/ 418 h 986"/>
                <a:gd name="T62" fmla="*/ 977 w 1238"/>
                <a:gd name="T63" fmla="*/ 557 h 986"/>
                <a:gd name="T64" fmla="*/ 854 w 1238"/>
                <a:gd name="T65" fmla="*/ 792 h 986"/>
                <a:gd name="T66" fmla="*/ 810 w 1238"/>
                <a:gd name="T67" fmla="*/ 849 h 986"/>
                <a:gd name="T68" fmla="*/ 643 w 1238"/>
                <a:gd name="T69" fmla="*/ 658 h 986"/>
                <a:gd name="T70" fmla="*/ 810 w 1238"/>
                <a:gd name="T71" fmla="*/ 710 h 986"/>
                <a:gd name="T72" fmla="*/ 724 w 1238"/>
                <a:gd name="T73" fmla="*/ 575 h 986"/>
                <a:gd name="T74" fmla="*/ 810 w 1238"/>
                <a:gd name="T75" fmla="*/ 339 h 986"/>
                <a:gd name="T76" fmla="*/ 854 w 1238"/>
                <a:gd name="T77" fmla="*/ 309 h 986"/>
                <a:gd name="T78" fmla="*/ 1004 w 1238"/>
                <a:gd name="T79" fmla="*/ 447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38" h="986">
                  <a:moveTo>
                    <a:pt x="831" y="172"/>
                  </a:moveTo>
                  <a:cubicBezTo>
                    <a:pt x="1055" y="172"/>
                    <a:pt x="1238" y="354"/>
                    <a:pt x="1238" y="579"/>
                  </a:cubicBezTo>
                  <a:cubicBezTo>
                    <a:pt x="1238" y="804"/>
                    <a:pt x="1055" y="986"/>
                    <a:pt x="831" y="986"/>
                  </a:cubicBezTo>
                  <a:cubicBezTo>
                    <a:pt x="606" y="986"/>
                    <a:pt x="424" y="804"/>
                    <a:pt x="424" y="579"/>
                  </a:cubicBezTo>
                  <a:cubicBezTo>
                    <a:pt x="424" y="354"/>
                    <a:pt x="606" y="172"/>
                    <a:pt x="831" y="172"/>
                  </a:cubicBezTo>
                  <a:close/>
                  <a:moveTo>
                    <a:pt x="443" y="209"/>
                  </a:moveTo>
                  <a:lnTo>
                    <a:pt x="443" y="209"/>
                  </a:lnTo>
                  <a:lnTo>
                    <a:pt x="357" y="223"/>
                  </a:lnTo>
                  <a:cubicBezTo>
                    <a:pt x="350" y="204"/>
                    <a:pt x="346" y="197"/>
                    <a:pt x="329" y="187"/>
                  </a:cubicBezTo>
                  <a:lnTo>
                    <a:pt x="329" y="254"/>
                  </a:lnTo>
                  <a:cubicBezTo>
                    <a:pt x="375" y="266"/>
                    <a:pt x="406" y="279"/>
                    <a:pt x="422" y="293"/>
                  </a:cubicBezTo>
                  <a:cubicBezTo>
                    <a:pt x="430" y="300"/>
                    <a:pt x="436" y="308"/>
                    <a:pt x="441" y="316"/>
                  </a:cubicBezTo>
                  <a:cubicBezTo>
                    <a:pt x="480" y="260"/>
                    <a:pt x="533" y="215"/>
                    <a:pt x="594" y="185"/>
                  </a:cubicBezTo>
                  <a:cubicBezTo>
                    <a:pt x="546" y="76"/>
                    <a:pt x="437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31" y="620"/>
                    <a:pt x="352" y="618"/>
                    <a:pt x="372" y="614"/>
                  </a:cubicBezTo>
                  <a:cubicBezTo>
                    <a:pt x="368" y="593"/>
                    <a:pt x="367" y="572"/>
                    <a:pt x="367" y="550"/>
                  </a:cubicBezTo>
                  <a:cubicBezTo>
                    <a:pt x="367" y="521"/>
                    <a:pt x="370" y="493"/>
                    <a:pt x="376" y="465"/>
                  </a:cubicBezTo>
                  <a:cubicBezTo>
                    <a:pt x="361" y="470"/>
                    <a:pt x="345" y="472"/>
                    <a:pt x="329" y="473"/>
                  </a:cubicBezTo>
                  <a:lnTo>
                    <a:pt x="329" y="516"/>
                  </a:lnTo>
                  <a:lnTo>
                    <a:pt x="295" y="516"/>
                  </a:lnTo>
                  <a:lnTo>
                    <a:pt x="295" y="473"/>
                  </a:lnTo>
                  <a:cubicBezTo>
                    <a:pt x="226" y="467"/>
                    <a:pt x="180" y="440"/>
                    <a:pt x="168" y="370"/>
                  </a:cubicBezTo>
                  <a:lnTo>
                    <a:pt x="261" y="359"/>
                  </a:lnTo>
                  <a:cubicBezTo>
                    <a:pt x="265" y="385"/>
                    <a:pt x="271" y="398"/>
                    <a:pt x="295" y="410"/>
                  </a:cubicBezTo>
                  <a:lnTo>
                    <a:pt x="295" y="329"/>
                  </a:lnTo>
                  <a:cubicBezTo>
                    <a:pt x="264" y="320"/>
                    <a:pt x="242" y="313"/>
                    <a:pt x="229" y="307"/>
                  </a:cubicBezTo>
                  <a:cubicBezTo>
                    <a:pt x="173" y="279"/>
                    <a:pt x="166" y="200"/>
                    <a:pt x="210" y="157"/>
                  </a:cubicBezTo>
                  <a:cubicBezTo>
                    <a:pt x="229" y="139"/>
                    <a:pt x="257" y="129"/>
                    <a:pt x="295" y="127"/>
                  </a:cubicBezTo>
                  <a:lnTo>
                    <a:pt x="295" y="104"/>
                  </a:lnTo>
                  <a:lnTo>
                    <a:pt x="329" y="104"/>
                  </a:lnTo>
                  <a:lnTo>
                    <a:pt x="329" y="127"/>
                  </a:lnTo>
                  <a:cubicBezTo>
                    <a:pt x="384" y="130"/>
                    <a:pt x="430" y="151"/>
                    <a:pt x="443" y="209"/>
                  </a:cubicBezTo>
                  <a:close/>
                  <a:moveTo>
                    <a:pt x="295" y="186"/>
                  </a:moveTo>
                  <a:lnTo>
                    <a:pt x="295" y="186"/>
                  </a:lnTo>
                  <a:cubicBezTo>
                    <a:pt x="274" y="193"/>
                    <a:pt x="259" y="212"/>
                    <a:pt x="275" y="233"/>
                  </a:cubicBezTo>
                  <a:cubicBezTo>
                    <a:pt x="279" y="238"/>
                    <a:pt x="285" y="242"/>
                    <a:pt x="295" y="245"/>
                  </a:cubicBezTo>
                  <a:lnTo>
                    <a:pt x="295" y="186"/>
                  </a:lnTo>
                  <a:close/>
                  <a:moveTo>
                    <a:pt x="329" y="413"/>
                  </a:moveTo>
                  <a:lnTo>
                    <a:pt x="329" y="413"/>
                  </a:lnTo>
                  <a:cubicBezTo>
                    <a:pt x="342" y="410"/>
                    <a:pt x="351" y="405"/>
                    <a:pt x="357" y="398"/>
                  </a:cubicBezTo>
                  <a:cubicBezTo>
                    <a:pt x="363" y="392"/>
                    <a:pt x="366" y="384"/>
                    <a:pt x="366" y="376"/>
                  </a:cubicBezTo>
                  <a:cubicBezTo>
                    <a:pt x="366" y="368"/>
                    <a:pt x="364" y="362"/>
                    <a:pt x="359" y="356"/>
                  </a:cubicBezTo>
                  <a:cubicBezTo>
                    <a:pt x="354" y="350"/>
                    <a:pt x="344" y="344"/>
                    <a:pt x="329" y="339"/>
                  </a:cubicBezTo>
                  <a:lnTo>
                    <a:pt x="329" y="413"/>
                  </a:lnTo>
                  <a:close/>
                  <a:moveTo>
                    <a:pt x="854" y="713"/>
                  </a:moveTo>
                  <a:lnTo>
                    <a:pt x="854" y="713"/>
                  </a:lnTo>
                  <a:cubicBezTo>
                    <a:pt x="871" y="710"/>
                    <a:pt x="884" y="703"/>
                    <a:pt x="892" y="695"/>
                  </a:cubicBezTo>
                  <a:cubicBezTo>
                    <a:pt x="900" y="686"/>
                    <a:pt x="904" y="676"/>
                    <a:pt x="904" y="665"/>
                  </a:cubicBezTo>
                  <a:cubicBezTo>
                    <a:pt x="904" y="656"/>
                    <a:pt x="901" y="647"/>
                    <a:pt x="894" y="639"/>
                  </a:cubicBezTo>
                  <a:cubicBezTo>
                    <a:pt x="887" y="631"/>
                    <a:pt x="874" y="624"/>
                    <a:pt x="854" y="617"/>
                  </a:cubicBezTo>
                  <a:lnTo>
                    <a:pt x="854" y="713"/>
                  </a:lnTo>
                  <a:close/>
                  <a:moveTo>
                    <a:pt x="810" y="416"/>
                  </a:moveTo>
                  <a:lnTo>
                    <a:pt x="810" y="416"/>
                  </a:lnTo>
                  <a:cubicBezTo>
                    <a:pt x="783" y="426"/>
                    <a:pt x="763" y="451"/>
                    <a:pt x="784" y="477"/>
                  </a:cubicBezTo>
                  <a:cubicBezTo>
                    <a:pt x="789" y="484"/>
                    <a:pt x="798" y="489"/>
                    <a:pt x="810" y="494"/>
                  </a:cubicBezTo>
                  <a:lnTo>
                    <a:pt x="810" y="416"/>
                  </a:lnTo>
                  <a:close/>
                  <a:moveTo>
                    <a:pt x="1004" y="447"/>
                  </a:moveTo>
                  <a:lnTo>
                    <a:pt x="1004" y="447"/>
                  </a:lnTo>
                  <a:lnTo>
                    <a:pt x="892" y="464"/>
                  </a:lnTo>
                  <a:cubicBezTo>
                    <a:pt x="883" y="440"/>
                    <a:pt x="877" y="430"/>
                    <a:pt x="854" y="418"/>
                  </a:cubicBezTo>
                  <a:lnTo>
                    <a:pt x="854" y="505"/>
                  </a:lnTo>
                  <a:cubicBezTo>
                    <a:pt x="916" y="521"/>
                    <a:pt x="956" y="539"/>
                    <a:pt x="977" y="557"/>
                  </a:cubicBezTo>
                  <a:cubicBezTo>
                    <a:pt x="1043" y="616"/>
                    <a:pt x="1024" y="719"/>
                    <a:pt x="953" y="765"/>
                  </a:cubicBezTo>
                  <a:cubicBezTo>
                    <a:pt x="925" y="783"/>
                    <a:pt x="892" y="791"/>
                    <a:pt x="854" y="792"/>
                  </a:cubicBezTo>
                  <a:lnTo>
                    <a:pt x="854" y="849"/>
                  </a:lnTo>
                  <a:lnTo>
                    <a:pt x="810" y="849"/>
                  </a:lnTo>
                  <a:lnTo>
                    <a:pt x="810" y="792"/>
                  </a:lnTo>
                  <a:cubicBezTo>
                    <a:pt x="720" y="784"/>
                    <a:pt x="660" y="750"/>
                    <a:pt x="643" y="658"/>
                  </a:cubicBezTo>
                  <a:lnTo>
                    <a:pt x="765" y="644"/>
                  </a:lnTo>
                  <a:cubicBezTo>
                    <a:pt x="772" y="677"/>
                    <a:pt x="779" y="695"/>
                    <a:pt x="810" y="710"/>
                  </a:cubicBezTo>
                  <a:lnTo>
                    <a:pt x="810" y="604"/>
                  </a:lnTo>
                  <a:cubicBezTo>
                    <a:pt x="770" y="593"/>
                    <a:pt x="741" y="583"/>
                    <a:pt x="724" y="575"/>
                  </a:cubicBezTo>
                  <a:cubicBezTo>
                    <a:pt x="650" y="539"/>
                    <a:pt x="641" y="434"/>
                    <a:pt x="699" y="379"/>
                  </a:cubicBezTo>
                  <a:cubicBezTo>
                    <a:pt x="724" y="355"/>
                    <a:pt x="761" y="341"/>
                    <a:pt x="810" y="339"/>
                  </a:cubicBezTo>
                  <a:lnTo>
                    <a:pt x="810" y="309"/>
                  </a:lnTo>
                  <a:lnTo>
                    <a:pt x="854" y="309"/>
                  </a:lnTo>
                  <a:lnTo>
                    <a:pt x="854" y="339"/>
                  </a:lnTo>
                  <a:cubicBezTo>
                    <a:pt x="927" y="343"/>
                    <a:pt x="987" y="370"/>
                    <a:pt x="1004" y="4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121889" tIns="60944" rIns="121889" bIns="60944" numCol="1" anchor="t" anchorCtr="0" compatLnSpc="1"/>
            <a:lstStyle/>
            <a:p>
              <a:endParaRPr lang="zh-CN" altLang="en-US" sz="2400">
                <a:solidFill>
                  <a:schemeClr val="accent2"/>
                </a:solidFill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724981" y="274388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2" name="PA_矩形 75"/>
          <p:cNvSpPr/>
          <p:nvPr>
            <p:custDataLst>
              <p:tags r:id="rId1"/>
            </p:custDataLst>
          </p:nvPr>
        </p:nvSpPr>
        <p:spPr>
          <a:xfrm>
            <a:off x="7724981" y="3167430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724981" y="4424798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5" name="PA_矩形 75"/>
          <p:cNvSpPr/>
          <p:nvPr>
            <p:custDataLst>
              <p:tags r:id="rId2"/>
            </p:custDataLst>
          </p:nvPr>
        </p:nvSpPr>
        <p:spPr>
          <a:xfrm>
            <a:off x="7724981" y="4848343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711913" y="4424798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8" name="PA_矩形 75"/>
          <p:cNvSpPr/>
          <p:nvPr>
            <p:custDataLst>
              <p:tags r:id="rId3"/>
            </p:custDataLst>
          </p:nvPr>
        </p:nvSpPr>
        <p:spPr>
          <a:xfrm>
            <a:off x="1672418" y="4848343"/>
            <a:ext cx="2771775" cy="11169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here更多模板亮亮图文旗舰店：https://liangliangtuwen.tmall.com.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711913" y="274388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1" name="PA_矩形 75"/>
          <p:cNvSpPr/>
          <p:nvPr>
            <p:custDataLst>
              <p:tags r:id="rId4"/>
            </p:custDataLst>
          </p:nvPr>
        </p:nvSpPr>
        <p:spPr>
          <a:xfrm>
            <a:off x="1672418" y="3167430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149559" y="3269362"/>
            <a:ext cx="911225" cy="648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2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3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892165" y="2816225"/>
            <a:ext cx="6316345" cy="120523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700" rIns="949167" anchor="ctr"/>
          <a:lstStyle/>
          <a:p>
            <a:pPr>
              <a:lnSpc>
                <a:spcPct val="130000"/>
              </a:lnSpc>
              <a:defRPr/>
            </a:pPr>
            <a:endParaRPr lang="zh-CN" altLang="en-US" sz="1475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2" name="文本框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88630" y="3098590"/>
            <a:ext cx="641985" cy="34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章 节</a:t>
            </a:r>
            <a:endParaRPr lang="zh-CN" altLang="en-US" sz="221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41199" y="2621436"/>
            <a:ext cx="143129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1012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/>
          <p:nvPr>
            <p:custDataLst>
              <p:tags r:id="rId5"/>
            </p:custDataLst>
          </p:nvPr>
        </p:nvSpPr>
        <p:spPr>
          <a:xfrm>
            <a:off x="6298634" y="3049399"/>
            <a:ext cx="4258194" cy="55372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/>
          <p:nvPr>
            <p:custDataLst>
              <p:tags r:id="rId6"/>
            </p:custDataLst>
          </p:nvPr>
        </p:nvSpPr>
        <p:spPr>
          <a:xfrm>
            <a:off x="6298634" y="3626604"/>
            <a:ext cx="4258194" cy="22098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CN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CLICK TO ADD CAPTION TEXT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2052" grpId="0"/>
      <p:bldP spid="2053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5" name="Freeform 90"/>
          <p:cNvSpPr/>
          <p:nvPr/>
        </p:nvSpPr>
        <p:spPr bwMode="auto">
          <a:xfrm flipH="1">
            <a:off x="4825823" y="2912948"/>
            <a:ext cx="1364914" cy="1430427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sp>
        <p:nvSpPr>
          <p:cNvPr id="10296" name="文本框 1170"/>
          <p:cNvSpPr txBox="1">
            <a:spLocks noChangeArrowheads="1"/>
          </p:cNvSpPr>
          <p:nvPr/>
        </p:nvSpPr>
        <p:spPr bwMode="auto">
          <a:xfrm>
            <a:off x="5106009" y="3303341"/>
            <a:ext cx="72338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93" name="Freeform 90"/>
          <p:cNvSpPr/>
          <p:nvPr/>
        </p:nvSpPr>
        <p:spPr bwMode="auto">
          <a:xfrm>
            <a:off x="6191151" y="4278283"/>
            <a:ext cx="1157001" cy="1214513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sp>
        <p:nvSpPr>
          <p:cNvPr id="10294" name="文本框 1171"/>
          <p:cNvSpPr txBox="1">
            <a:spLocks noChangeArrowheads="1"/>
          </p:cNvSpPr>
          <p:nvPr/>
        </p:nvSpPr>
        <p:spPr bwMode="auto">
          <a:xfrm>
            <a:off x="6408571" y="4557438"/>
            <a:ext cx="72216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91" name="Freeform 90"/>
          <p:cNvSpPr/>
          <p:nvPr/>
        </p:nvSpPr>
        <p:spPr bwMode="auto">
          <a:xfrm flipH="1">
            <a:off x="5057955" y="4662481"/>
            <a:ext cx="1158589" cy="1212925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sp>
        <p:nvSpPr>
          <p:cNvPr id="10292" name="文本框 1172"/>
          <p:cNvSpPr txBox="1">
            <a:spLocks noChangeArrowheads="1"/>
          </p:cNvSpPr>
          <p:nvPr/>
        </p:nvSpPr>
        <p:spPr bwMode="auto">
          <a:xfrm>
            <a:off x="5275673" y="4914510"/>
            <a:ext cx="723153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79" name="Freeform 90"/>
          <p:cNvSpPr/>
          <p:nvPr/>
        </p:nvSpPr>
        <p:spPr bwMode="auto">
          <a:xfrm flipH="1" flipV="1">
            <a:off x="1296096" y="4573347"/>
            <a:ext cx="370864" cy="388843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74" name="Freeform 90"/>
          <p:cNvSpPr/>
          <p:nvPr/>
        </p:nvSpPr>
        <p:spPr bwMode="auto">
          <a:xfrm flipH="1" flipV="1">
            <a:off x="1296096" y="2946062"/>
            <a:ext cx="370864" cy="388843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69" name="Freeform 90"/>
          <p:cNvSpPr/>
          <p:nvPr/>
        </p:nvSpPr>
        <p:spPr bwMode="auto">
          <a:xfrm flipH="1" flipV="1">
            <a:off x="7974647" y="2326896"/>
            <a:ext cx="370695" cy="388843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64" name="Freeform 90"/>
          <p:cNvSpPr/>
          <p:nvPr/>
        </p:nvSpPr>
        <p:spPr bwMode="auto">
          <a:xfrm flipH="1" flipV="1">
            <a:off x="7974647" y="4114535"/>
            <a:ext cx="370695" cy="388843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55" name="Freeform 90"/>
          <p:cNvSpPr/>
          <p:nvPr/>
        </p:nvSpPr>
        <p:spPr bwMode="auto">
          <a:xfrm>
            <a:off x="6164093" y="2284163"/>
            <a:ext cx="1477598" cy="1551082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sp>
        <p:nvSpPr>
          <p:cNvPr id="10256" name="文本框 2892"/>
          <p:cNvSpPr txBox="1">
            <a:spLocks noChangeArrowheads="1"/>
          </p:cNvSpPr>
          <p:nvPr/>
        </p:nvSpPr>
        <p:spPr bwMode="auto">
          <a:xfrm>
            <a:off x="6582999" y="2802280"/>
            <a:ext cx="6397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481348" y="2279214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1" name="PA_矩形 75"/>
          <p:cNvSpPr/>
          <p:nvPr>
            <p:custDataLst>
              <p:tags r:id="rId1"/>
            </p:custDataLst>
          </p:nvPr>
        </p:nvSpPr>
        <p:spPr>
          <a:xfrm>
            <a:off x="8481348" y="2702759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481348" y="3967480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4" name="PA_矩形 75"/>
          <p:cNvSpPr/>
          <p:nvPr>
            <p:custDataLst>
              <p:tags r:id="rId2"/>
            </p:custDataLst>
          </p:nvPr>
        </p:nvSpPr>
        <p:spPr>
          <a:xfrm>
            <a:off x="8481348" y="4391025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796977" y="4445046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7" name="PA_矩形 75"/>
          <p:cNvSpPr/>
          <p:nvPr>
            <p:custDataLst>
              <p:tags r:id="rId3"/>
            </p:custDataLst>
          </p:nvPr>
        </p:nvSpPr>
        <p:spPr>
          <a:xfrm>
            <a:off x="1796977" y="4868591"/>
            <a:ext cx="2771775" cy="11169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here更多模板亮亮图文旗舰店：https://liangliangtuwen.tmall.com.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796977" y="2893873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50" name="PA_矩形 75"/>
          <p:cNvSpPr/>
          <p:nvPr>
            <p:custDataLst>
              <p:tags r:id="rId4"/>
            </p:custDataLst>
          </p:nvPr>
        </p:nvSpPr>
        <p:spPr>
          <a:xfrm>
            <a:off x="1796977" y="3317418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4901" y="2734464"/>
            <a:ext cx="2557424" cy="907751"/>
            <a:chOff x="3666731" y="1984470"/>
            <a:chExt cx="2636520" cy="1447800"/>
          </a:xfrm>
          <a:noFill/>
        </p:grpSpPr>
        <p:sp>
          <p:nvSpPr>
            <p:cNvPr id="3" name="任意多边形 2"/>
            <p:cNvSpPr/>
            <p:nvPr/>
          </p:nvSpPr>
          <p:spPr>
            <a:xfrm>
              <a:off x="3666731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4" name="文本框 35"/>
            <p:cNvSpPr txBox="1"/>
            <p:nvPr/>
          </p:nvSpPr>
          <p:spPr>
            <a:xfrm>
              <a:off x="3971726" y="2253128"/>
              <a:ext cx="2230360" cy="91049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aseline="-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2015</a:t>
              </a:r>
              <a:endParaRPr lang="zh-CN" altLang="en-US" sz="4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777381" y="2734464"/>
            <a:ext cx="2557424" cy="907751"/>
            <a:chOff x="1436370" y="1984470"/>
            <a:chExt cx="2636520" cy="1447800"/>
          </a:xfrm>
        </p:grpSpPr>
        <p:sp>
          <p:nvSpPr>
            <p:cNvPr id="6" name="任意多边形 5"/>
            <p:cNvSpPr/>
            <p:nvPr/>
          </p:nvSpPr>
          <p:spPr>
            <a:xfrm>
              <a:off x="1436370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7" name="文本框 43"/>
            <p:cNvSpPr txBox="1"/>
            <p:nvPr/>
          </p:nvSpPr>
          <p:spPr>
            <a:xfrm>
              <a:off x="1709209" y="2253126"/>
              <a:ext cx="2293960" cy="9104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aseline="-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2014</a:t>
              </a:r>
              <a:endParaRPr lang="zh-CN" altLang="en-US" sz="4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89943" y="2734464"/>
            <a:ext cx="2557424" cy="907751"/>
            <a:chOff x="8127453" y="1984470"/>
            <a:chExt cx="2636520" cy="1447800"/>
          </a:xfrm>
        </p:grpSpPr>
        <p:sp>
          <p:nvSpPr>
            <p:cNvPr id="9" name="任意多边形 8"/>
            <p:cNvSpPr/>
            <p:nvPr/>
          </p:nvSpPr>
          <p:spPr>
            <a:xfrm>
              <a:off x="8127453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0" name="文本框 46"/>
            <p:cNvSpPr txBox="1"/>
            <p:nvPr/>
          </p:nvSpPr>
          <p:spPr>
            <a:xfrm>
              <a:off x="8439016" y="2253126"/>
              <a:ext cx="2230360" cy="9104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aseline="-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2017</a:t>
              </a:r>
              <a:endParaRPr lang="zh-CN" altLang="en-US" sz="4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52421" y="2734464"/>
            <a:ext cx="2557424" cy="907751"/>
            <a:chOff x="5897092" y="1984470"/>
            <a:chExt cx="2636520" cy="1447800"/>
          </a:xfrm>
        </p:grpSpPr>
        <p:sp>
          <p:nvSpPr>
            <p:cNvPr id="12" name="任意多边形 11"/>
            <p:cNvSpPr/>
            <p:nvPr/>
          </p:nvSpPr>
          <p:spPr>
            <a:xfrm>
              <a:off x="5897092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3" name="文本框 49"/>
            <p:cNvSpPr txBox="1"/>
            <p:nvPr/>
          </p:nvSpPr>
          <p:spPr>
            <a:xfrm>
              <a:off x="6227711" y="2253131"/>
              <a:ext cx="2205655" cy="9104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aseline="-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2016</a:t>
              </a:r>
              <a:endParaRPr lang="zh-CN" altLang="en-US" sz="4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1925354" y="3979559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25" name="PA_矩形 75"/>
          <p:cNvSpPr/>
          <p:nvPr>
            <p:custDataLst>
              <p:tags r:id="rId1"/>
            </p:custDataLst>
          </p:nvPr>
        </p:nvSpPr>
        <p:spPr>
          <a:xfrm>
            <a:off x="1777381" y="4736115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2595462" y="4597243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4068479" y="3979559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29" name="PA_矩形 75"/>
          <p:cNvSpPr/>
          <p:nvPr>
            <p:custDataLst>
              <p:tags r:id="rId2"/>
            </p:custDataLst>
          </p:nvPr>
        </p:nvSpPr>
        <p:spPr>
          <a:xfrm>
            <a:off x="3920506" y="4736115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4738587" y="4597243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6211605" y="3979559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3" name="PA_矩形 75"/>
          <p:cNvSpPr/>
          <p:nvPr>
            <p:custDataLst>
              <p:tags r:id="rId3"/>
            </p:custDataLst>
          </p:nvPr>
        </p:nvSpPr>
        <p:spPr>
          <a:xfrm>
            <a:off x="6063631" y="4736115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6881712" y="4597243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8354730" y="3979559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7" name="PA_矩形 75"/>
          <p:cNvSpPr/>
          <p:nvPr>
            <p:custDataLst>
              <p:tags r:id="rId4"/>
            </p:custDataLst>
          </p:nvPr>
        </p:nvSpPr>
        <p:spPr>
          <a:xfrm>
            <a:off x="8206756" y="4736115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9024837" y="4597243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05" y="2003425"/>
            <a:ext cx="4471035" cy="235712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72305" y="1993900"/>
            <a:ext cx="2172335" cy="235712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1" y="4490831"/>
            <a:ext cx="12190355" cy="14873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92505" y="4979133"/>
            <a:ext cx="450105" cy="4501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CN" sz="2400" dirty="0"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lang="zh-CN" altLang="en-US" sz="2400" dirty="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23292" y="4855928"/>
            <a:ext cx="2989199" cy="60261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welcome to download this </a:t>
            </a:r>
            <a:r>
              <a:rPr lang="en-US" altLang="zh-CN" sz="14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template,Please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 add content here.</a:t>
            </a:r>
            <a:endParaRPr lang="en-US"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652086" y="4979133"/>
            <a:ext cx="450105" cy="4501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CN" sz="2400" dirty="0"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lang="zh-CN" altLang="en-US" sz="2400" dirty="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82874" y="4855928"/>
            <a:ext cx="2892399" cy="60261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welcome to download this </a:t>
            </a:r>
            <a:r>
              <a:rPr lang="en-US" altLang="zh-CN" sz="14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template,Please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 add content here.</a:t>
            </a:r>
            <a:endParaRPr lang="en-US"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706737" y="4979133"/>
            <a:ext cx="450105" cy="4501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CN" sz="2400" dirty="0"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lang="zh-CN" altLang="en-US" sz="2400" dirty="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237524" y="4855928"/>
            <a:ext cx="2892399" cy="60261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welcome to download this </a:t>
            </a:r>
            <a:r>
              <a:rPr lang="en-US" altLang="zh-CN" sz="14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template,Please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 add content here.</a:t>
            </a:r>
            <a:endParaRPr lang="en-US"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等腰三角形 16"/>
          <p:cNvSpPr/>
          <p:nvPr/>
        </p:nvSpPr>
        <p:spPr>
          <a:xfrm rot="16200000">
            <a:off x="6204431" y="2977944"/>
            <a:ext cx="473237" cy="40790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532476" y="2003419"/>
            <a:ext cx="5659621" cy="2356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en-US"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900001" y="2442946"/>
            <a:ext cx="4960492" cy="1457493"/>
            <a:chOff x="1015" y="5414"/>
            <a:chExt cx="6521" cy="1916"/>
          </a:xfrm>
        </p:grpSpPr>
        <p:sp>
          <p:nvSpPr>
            <p:cNvPr id="20" name="PA_矩形 18"/>
            <p:cNvSpPr/>
            <p:nvPr>
              <p:custDataLst>
                <p:tags r:id="rId3"/>
              </p:custDataLst>
            </p:nvPr>
          </p:nvSpPr>
          <p:spPr>
            <a:xfrm>
              <a:off x="1015" y="6536"/>
              <a:ext cx="6521" cy="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welcome to download this template,Please add content here</a:t>
              </a:r>
              <a:r>
                <a:rPr altLang="zh-CN" sz="1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welcome to download this </a:t>
              </a:r>
              <a:r>
                <a:rPr lang="en-US" altLang="zh-CN" sz="1400" dirty="0" err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template,Please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add content here.</a:t>
              </a:r>
              <a:endPara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PA_矩形 19"/>
            <p:cNvSpPr/>
            <p:nvPr>
              <p:custDataLst>
                <p:tags r:id="rId4"/>
              </p:custDataLst>
            </p:nvPr>
          </p:nvSpPr>
          <p:spPr>
            <a:xfrm>
              <a:off x="3096" y="5414"/>
              <a:ext cx="2244" cy="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添加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957" y="6224"/>
              <a:ext cx="495" cy="0"/>
            </a:xfrm>
            <a:prstGeom prst="line">
              <a:avLst/>
            </a:prstGeom>
            <a:ln w="63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7"/>
          <p:cNvSpPr>
            <a:spLocks noChangeArrowheads="1"/>
          </p:cNvSpPr>
          <p:nvPr/>
        </p:nvSpPr>
        <p:spPr bwMode="auto">
          <a:xfrm rot="16200000" flipH="1">
            <a:off x="2558771" y="525312"/>
            <a:ext cx="1891858" cy="4739840"/>
          </a:xfrm>
          <a:prstGeom prst="roundRect">
            <a:avLst>
              <a:gd name="adj" fmla="val 7870"/>
            </a:avLst>
          </a:prstGeom>
          <a:solidFill>
            <a:srgbClr val="FFFFFF"/>
          </a:solidFill>
          <a:ln w="6350">
            <a:solidFill>
              <a:schemeClr val="accent1"/>
            </a:solidFill>
            <a:round/>
          </a:ln>
        </p:spPr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" name="Round Same Side Corner Rectangle 141"/>
          <p:cNvSpPr/>
          <p:nvPr/>
        </p:nvSpPr>
        <p:spPr bwMode="auto">
          <a:xfrm>
            <a:off x="1134783" y="1921481"/>
            <a:ext cx="4739840" cy="550865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5" name="Rektangel 76"/>
          <p:cNvSpPr>
            <a:spLocks noChangeArrowheads="1"/>
          </p:cNvSpPr>
          <p:nvPr/>
        </p:nvSpPr>
        <p:spPr bwMode="auto">
          <a:xfrm>
            <a:off x="2033406" y="2023535"/>
            <a:ext cx="2519985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13410" y="1951641"/>
            <a:ext cx="503941" cy="529129"/>
            <a:chOff x="631492" y="2376015"/>
            <a:chExt cx="504000" cy="555740"/>
          </a:xfrm>
        </p:grpSpPr>
        <p:sp>
          <p:nvSpPr>
            <p:cNvPr id="8" name="Ellipse 53"/>
            <p:cNvSpPr>
              <a:spLocks noChangeArrowheads="1"/>
            </p:cNvSpPr>
            <p:nvPr/>
          </p:nvSpPr>
          <p:spPr bwMode="auto">
            <a:xfrm>
              <a:off x="631492" y="2376015"/>
              <a:ext cx="504000" cy="50400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rou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9" name="Tekstboks 54"/>
            <p:cNvSpPr txBox="1">
              <a:spLocks noChangeArrowheads="1"/>
            </p:cNvSpPr>
            <p:nvPr/>
          </p:nvSpPr>
          <p:spPr bwMode="auto">
            <a:xfrm>
              <a:off x="677310" y="2383534"/>
              <a:ext cx="380410" cy="548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da-DK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  <a:cs typeface="Arial" panose="020B0604020202020204" pitchFamily="34" charset="0"/>
                </a:rPr>
                <a:t>1</a:t>
              </a:r>
              <a:endParaRPr lang="da-DK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Tekstboks 72"/>
          <p:cNvSpPr txBox="1">
            <a:spLocks noChangeArrowheads="1"/>
          </p:cNvSpPr>
          <p:nvPr/>
        </p:nvSpPr>
        <p:spPr bwMode="auto">
          <a:xfrm>
            <a:off x="1347171" y="2690922"/>
            <a:ext cx="433004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</a:t>
            </a:r>
            <a:r>
              <a:rPr lang="en-US" altLang="zh-CN"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Rounded Rectangle 27"/>
          <p:cNvSpPr>
            <a:spLocks noChangeArrowheads="1"/>
          </p:cNvSpPr>
          <p:nvPr/>
        </p:nvSpPr>
        <p:spPr bwMode="auto">
          <a:xfrm rot="16200000" flipH="1">
            <a:off x="7816321" y="519554"/>
            <a:ext cx="1891858" cy="4751356"/>
          </a:xfrm>
          <a:prstGeom prst="roundRect">
            <a:avLst>
              <a:gd name="adj" fmla="val 7870"/>
            </a:avLst>
          </a:prstGeom>
          <a:solidFill>
            <a:srgbClr val="FFFFFF"/>
          </a:solidFill>
          <a:ln w="6350">
            <a:solidFill>
              <a:schemeClr val="accent2"/>
            </a:solidFill>
            <a:round/>
          </a:ln>
        </p:spPr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0" name="Round Same Side Corner Rectangle 141"/>
          <p:cNvSpPr/>
          <p:nvPr/>
        </p:nvSpPr>
        <p:spPr bwMode="auto">
          <a:xfrm>
            <a:off x="6386573" y="1921481"/>
            <a:ext cx="4751356" cy="550865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1" name="Rektangel 76"/>
          <p:cNvSpPr>
            <a:spLocks noChangeArrowheads="1"/>
          </p:cNvSpPr>
          <p:nvPr/>
        </p:nvSpPr>
        <p:spPr bwMode="auto">
          <a:xfrm>
            <a:off x="7285198" y="2023535"/>
            <a:ext cx="2519985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565201" y="1951641"/>
            <a:ext cx="503941" cy="529129"/>
            <a:chOff x="631492" y="2376015"/>
            <a:chExt cx="504000" cy="555740"/>
          </a:xfrm>
        </p:grpSpPr>
        <p:sp>
          <p:nvSpPr>
            <p:cNvPr id="24" name="Ellipse 53"/>
            <p:cNvSpPr>
              <a:spLocks noChangeArrowheads="1"/>
            </p:cNvSpPr>
            <p:nvPr/>
          </p:nvSpPr>
          <p:spPr bwMode="auto">
            <a:xfrm>
              <a:off x="631492" y="2376015"/>
              <a:ext cx="504000" cy="50400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4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5" name="Tekstboks 54"/>
            <p:cNvSpPr txBox="1">
              <a:spLocks noChangeArrowheads="1"/>
            </p:cNvSpPr>
            <p:nvPr/>
          </p:nvSpPr>
          <p:spPr bwMode="auto">
            <a:xfrm>
              <a:off x="677310" y="2383534"/>
              <a:ext cx="380410" cy="548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da-DK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  <a:cs typeface="Arial" panose="020B0604020202020204" pitchFamily="34" charset="0"/>
                </a:rPr>
                <a:t>2</a:t>
              </a:r>
              <a:endParaRPr lang="da-DK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ounded Rectangle 27"/>
          <p:cNvSpPr>
            <a:spLocks noChangeArrowheads="1"/>
          </p:cNvSpPr>
          <p:nvPr/>
        </p:nvSpPr>
        <p:spPr bwMode="auto">
          <a:xfrm rot="16200000" flipH="1">
            <a:off x="2576950" y="2838174"/>
            <a:ext cx="1891858" cy="4776193"/>
          </a:xfrm>
          <a:prstGeom prst="roundRect">
            <a:avLst>
              <a:gd name="adj" fmla="val 7870"/>
            </a:avLst>
          </a:prstGeom>
          <a:solidFill>
            <a:srgbClr val="FFFFFF"/>
          </a:solidFill>
          <a:ln w="6350">
            <a:solidFill>
              <a:schemeClr val="accent3"/>
            </a:solidFill>
            <a:round/>
          </a:ln>
        </p:spPr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8" name="Round Same Side Corner Rectangle 141"/>
          <p:cNvSpPr/>
          <p:nvPr/>
        </p:nvSpPr>
        <p:spPr bwMode="auto">
          <a:xfrm>
            <a:off x="1134783" y="4252521"/>
            <a:ext cx="4776192" cy="550865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9" name="Rektangel 76"/>
          <p:cNvSpPr>
            <a:spLocks noChangeArrowheads="1"/>
          </p:cNvSpPr>
          <p:nvPr/>
        </p:nvSpPr>
        <p:spPr bwMode="auto">
          <a:xfrm>
            <a:off x="2033408" y="4354574"/>
            <a:ext cx="2519986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313411" y="4282678"/>
            <a:ext cx="503941" cy="529129"/>
            <a:chOff x="631492" y="2376015"/>
            <a:chExt cx="504000" cy="555740"/>
          </a:xfrm>
        </p:grpSpPr>
        <p:sp>
          <p:nvSpPr>
            <p:cNvPr id="32" name="Ellipse 53"/>
            <p:cNvSpPr>
              <a:spLocks noChangeArrowheads="1"/>
            </p:cNvSpPr>
            <p:nvPr/>
          </p:nvSpPr>
          <p:spPr bwMode="auto">
            <a:xfrm>
              <a:off x="631492" y="2376015"/>
              <a:ext cx="504000" cy="50400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4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3" name="Tekstboks 54"/>
            <p:cNvSpPr txBox="1">
              <a:spLocks noChangeArrowheads="1"/>
            </p:cNvSpPr>
            <p:nvPr/>
          </p:nvSpPr>
          <p:spPr bwMode="auto">
            <a:xfrm>
              <a:off x="677310" y="2383534"/>
              <a:ext cx="380410" cy="548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da-DK" sz="2800" b="1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  <a:cs typeface="Arial" panose="020B0604020202020204" pitchFamily="34" charset="0"/>
                </a:rPr>
                <a:t>3</a:t>
              </a:r>
              <a:endParaRPr lang="da-DK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ounded Rectangle 27"/>
          <p:cNvSpPr>
            <a:spLocks noChangeArrowheads="1"/>
          </p:cNvSpPr>
          <p:nvPr/>
        </p:nvSpPr>
        <p:spPr bwMode="auto">
          <a:xfrm rot="16200000" flipH="1">
            <a:off x="7834593" y="2832321"/>
            <a:ext cx="1891858" cy="4787898"/>
          </a:xfrm>
          <a:prstGeom prst="roundRect">
            <a:avLst>
              <a:gd name="adj" fmla="val 7870"/>
            </a:avLst>
          </a:prstGeom>
          <a:solidFill>
            <a:srgbClr val="FFFFFF"/>
          </a:solidFill>
          <a:ln w="6350">
            <a:solidFill>
              <a:schemeClr val="accent4"/>
            </a:solidFill>
            <a:round/>
          </a:ln>
        </p:spPr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6" name="Round Same Side Corner Rectangle 141"/>
          <p:cNvSpPr/>
          <p:nvPr/>
        </p:nvSpPr>
        <p:spPr bwMode="auto">
          <a:xfrm>
            <a:off x="6386573" y="4252521"/>
            <a:ext cx="4787898" cy="550865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7" name="Rektangel 76"/>
          <p:cNvSpPr>
            <a:spLocks noChangeArrowheads="1"/>
          </p:cNvSpPr>
          <p:nvPr/>
        </p:nvSpPr>
        <p:spPr bwMode="auto">
          <a:xfrm>
            <a:off x="7285198" y="4354574"/>
            <a:ext cx="2519985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565201" y="4282678"/>
            <a:ext cx="503941" cy="529129"/>
            <a:chOff x="631492" y="2376015"/>
            <a:chExt cx="504000" cy="555740"/>
          </a:xfrm>
        </p:grpSpPr>
        <p:sp>
          <p:nvSpPr>
            <p:cNvPr id="40" name="Ellipse 53"/>
            <p:cNvSpPr>
              <a:spLocks noChangeArrowheads="1"/>
            </p:cNvSpPr>
            <p:nvPr/>
          </p:nvSpPr>
          <p:spPr bwMode="auto">
            <a:xfrm>
              <a:off x="631492" y="2376015"/>
              <a:ext cx="504000" cy="50400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4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41" name="Tekstboks 54"/>
            <p:cNvSpPr txBox="1">
              <a:spLocks noChangeArrowheads="1"/>
            </p:cNvSpPr>
            <p:nvPr/>
          </p:nvSpPr>
          <p:spPr bwMode="auto">
            <a:xfrm>
              <a:off x="677310" y="2383534"/>
              <a:ext cx="380410" cy="548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da-DK" sz="2800" b="1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  <a:cs typeface="Arial" panose="020B0604020202020204" pitchFamily="34" charset="0"/>
                </a:rPr>
                <a:t>4</a:t>
              </a:r>
              <a:endParaRPr lang="da-DK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Tekstboks 72"/>
          <p:cNvSpPr txBox="1">
            <a:spLocks noChangeArrowheads="1"/>
          </p:cNvSpPr>
          <p:nvPr/>
        </p:nvSpPr>
        <p:spPr bwMode="auto">
          <a:xfrm>
            <a:off x="6704982" y="2690922"/>
            <a:ext cx="433004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</a:t>
            </a:r>
            <a:r>
              <a:rPr lang="en-US" altLang="zh-CN"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1" name="Tekstboks 72"/>
          <p:cNvSpPr txBox="1">
            <a:spLocks noChangeArrowheads="1"/>
          </p:cNvSpPr>
          <p:nvPr/>
        </p:nvSpPr>
        <p:spPr bwMode="auto">
          <a:xfrm>
            <a:off x="1347171" y="5032484"/>
            <a:ext cx="433004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</a:t>
            </a:r>
            <a:r>
              <a:rPr lang="en-US" altLang="zh-CN"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2" name="Tekstboks 72"/>
          <p:cNvSpPr txBox="1">
            <a:spLocks noChangeArrowheads="1"/>
          </p:cNvSpPr>
          <p:nvPr/>
        </p:nvSpPr>
        <p:spPr bwMode="auto">
          <a:xfrm>
            <a:off x="6704982" y="5032484"/>
            <a:ext cx="433004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</a:t>
            </a:r>
            <a:r>
              <a:rPr lang="en-US" altLang="zh-CN"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5275" y="0"/>
            <a:ext cx="49172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MH_Others_1"/>
          <p:cNvSpPr txBox="1"/>
          <p:nvPr>
            <p:custDataLst>
              <p:tags r:id="rId1"/>
            </p:custDataLst>
          </p:nvPr>
        </p:nvSpPr>
        <p:spPr>
          <a:xfrm>
            <a:off x="1228847" y="2700004"/>
            <a:ext cx="2430232" cy="10153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6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  录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MH_Others_2"/>
          <p:cNvSpPr txBox="1"/>
          <p:nvPr>
            <p:custDataLst>
              <p:tags r:id="rId2"/>
            </p:custDataLst>
          </p:nvPr>
        </p:nvSpPr>
        <p:spPr>
          <a:xfrm>
            <a:off x="1241121" y="3715516"/>
            <a:ext cx="2405684" cy="4305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MH_Other_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777153" y="1578756"/>
            <a:ext cx="718504" cy="7200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20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4220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MH_Other_2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777153" y="2585658"/>
            <a:ext cx="718504" cy="7200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tx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20" kern="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4220" kern="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MH_Other_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777153" y="3592560"/>
            <a:ext cx="718504" cy="7200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tx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20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4220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MH_Other_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777153" y="4599462"/>
            <a:ext cx="718504" cy="7200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20" kern="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altLang="zh-CN" sz="4220" kern="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MH_Text_1"/>
          <p:cNvSpPr/>
          <p:nvPr>
            <p:custDataLst>
              <p:tags r:id="rId7"/>
            </p:custDataLst>
          </p:nvPr>
        </p:nvSpPr>
        <p:spPr>
          <a:xfrm>
            <a:off x="7735644" y="1692693"/>
            <a:ext cx="2706070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32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zh-CN" altLang="en-US" sz="32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MH_Text_2"/>
          <p:cNvSpPr/>
          <p:nvPr>
            <p:custDataLst>
              <p:tags r:id="rId8"/>
            </p:custDataLst>
          </p:nvPr>
        </p:nvSpPr>
        <p:spPr>
          <a:xfrm>
            <a:off x="7735644" y="2699596"/>
            <a:ext cx="2706070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zh-CN" altLang="en-US" sz="3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zh-CN" altLang="en-US" sz="32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MH_Text_3"/>
          <p:cNvSpPr/>
          <p:nvPr>
            <p:custDataLst>
              <p:tags r:id="rId9"/>
            </p:custDataLst>
          </p:nvPr>
        </p:nvSpPr>
        <p:spPr>
          <a:xfrm>
            <a:off x="7735644" y="3706498"/>
            <a:ext cx="2706070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zh-CN" altLang="en-US" sz="32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zh-CN" altLang="en-US" sz="32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MH_Text_4"/>
          <p:cNvSpPr/>
          <p:nvPr>
            <p:custDataLst>
              <p:tags r:id="rId10"/>
            </p:custDataLst>
          </p:nvPr>
        </p:nvSpPr>
        <p:spPr>
          <a:xfrm>
            <a:off x="7735644" y="4713400"/>
            <a:ext cx="2706070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zh-CN" altLang="en-US" sz="3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zh-CN" altLang="en-US" sz="32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1" grpId="0"/>
      <p:bldP spid="17" grpId="0"/>
      <p:bldP spid="42" grpId="0" bldLvl="0" animBg="1"/>
      <p:bldP spid="14" grpId="0" bldLvl="0" animBg="1"/>
      <p:bldP spid="16" grpId="0" bldLvl="0" animBg="1"/>
      <p:bldP spid="10" grpId="0" bldLvl="0" animBg="1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 flipV="1">
            <a:off x="-15687" y="4260091"/>
            <a:ext cx="12225339" cy="748485"/>
          </a:xfrm>
          <a:prstGeom prst="rect">
            <a:avLst/>
          </a:prstGeom>
          <a:blipFill>
            <a:blip r:embed="rId1"/>
            <a:stretch>
              <a:fillRect t="-274984" b="-417402"/>
            </a:stretch>
          </a:blip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8" y="4260091"/>
            <a:ext cx="12192000" cy="748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35" dirty="0">
              <a:ea typeface="微软雅黑" panose="020B0503020204020204" pitchFamily="34" charset="-122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4848194" y="2408171"/>
            <a:ext cx="2450893" cy="1530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>
            <a:noFill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1398689" y="2408171"/>
            <a:ext cx="2450893" cy="1530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>
            <a:noFill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8298390" y="2408170"/>
            <a:ext cx="2449793" cy="1530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2700">
            <a:noFill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38"/>
          <p:cNvSpPr>
            <a:spLocks noChangeArrowheads="1"/>
          </p:cNvSpPr>
          <p:nvPr/>
        </p:nvSpPr>
        <p:spPr bwMode="auto">
          <a:xfrm>
            <a:off x="1771330" y="4494413"/>
            <a:ext cx="170561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2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矩形 47"/>
          <p:cNvSpPr>
            <a:spLocks noChangeArrowheads="1"/>
          </p:cNvSpPr>
          <p:nvPr/>
        </p:nvSpPr>
        <p:spPr bwMode="auto">
          <a:xfrm>
            <a:off x="1459704" y="5185992"/>
            <a:ext cx="2328863" cy="85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2000"/>
              </a:lnSpc>
              <a:spcBef>
                <a:spcPct val="20000"/>
              </a:spcBef>
              <a:buNone/>
            </a:pPr>
            <a:r>
              <a:rPr lang="en-US" altLang="zh-CN" sz="1400" noProof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1" name="矩形 51"/>
          <p:cNvSpPr>
            <a:spLocks noChangeArrowheads="1"/>
          </p:cNvSpPr>
          <p:nvPr/>
        </p:nvSpPr>
        <p:spPr bwMode="auto">
          <a:xfrm>
            <a:off x="5220836" y="4494413"/>
            <a:ext cx="170561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2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矩形 47"/>
          <p:cNvSpPr>
            <a:spLocks noChangeArrowheads="1"/>
          </p:cNvSpPr>
          <p:nvPr/>
        </p:nvSpPr>
        <p:spPr bwMode="auto">
          <a:xfrm>
            <a:off x="4909210" y="5185992"/>
            <a:ext cx="2328863" cy="92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1400" noProof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</a:t>
            </a:r>
            <a:r>
              <a:rPr lang="en-US" altLang="zh-CN" sz="1400" noProof="1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.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53"/>
          <p:cNvSpPr>
            <a:spLocks noChangeArrowheads="1"/>
          </p:cNvSpPr>
          <p:nvPr/>
        </p:nvSpPr>
        <p:spPr bwMode="auto">
          <a:xfrm>
            <a:off x="8670481" y="4494413"/>
            <a:ext cx="170561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2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8358855" y="5185992"/>
            <a:ext cx="2328863" cy="85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2000"/>
              </a:lnSpc>
              <a:spcBef>
                <a:spcPct val="20000"/>
              </a:spcBef>
              <a:buNone/>
            </a:pPr>
            <a:r>
              <a:rPr lang="en-US" altLang="zh-CN" sz="1400" noProof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149559" y="3269362"/>
            <a:ext cx="911225" cy="648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2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3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892165" y="2816225"/>
            <a:ext cx="6316345" cy="120523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700" rIns="949167" anchor="ctr"/>
          <a:lstStyle/>
          <a:p>
            <a:pPr>
              <a:lnSpc>
                <a:spcPct val="130000"/>
              </a:lnSpc>
              <a:defRPr/>
            </a:pPr>
            <a:endParaRPr lang="zh-CN" altLang="en-US" sz="1475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2" name="文本框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88630" y="3098590"/>
            <a:ext cx="641985" cy="34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章 节</a:t>
            </a:r>
            <a:endParaRPr lang="zh-CN" altLang="en-US" sz="221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41199" y="2621436"/>
            <a:ext cx="143129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1012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/>
          <p:nvPr>
            <p:custDataLst>
              <p:tags r:id="rId5"/>
            </p:custDataLst>
          </p:nvPr>
        </p:nvSpPr>
        <p:spPr>
          <a:xfrm>
            <a:off x="6298634" y="3049399"/>
            <a:ext cx="4258194" cy="55372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/>
          <p:nvPr>
            <p:custDataLst>
              <p:tags r:id="rId6"/>
            </p:custDataLst>
          </p:nvPr>
        </p:nvSpPr>
        <p:spPr>
          <a:xfrm>
            <a:off x="6298634" y="3626604"/>
            <a:ext cx="4258194" cy="22098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CN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CLICK TO ADD CAPTION TEXT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2052" grpId="0"/>
      <p:bldP spid="2053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60850" y="5422783"/>
            <a:ext cx="10215475" cy="889635"/>
          </a:xfrm>
          <a:prstGeom prst="rect">
            <a:avLst/>
          </a:prstGeom>
        </p:spPr>
        <p:txBody>
          <a:bodyPr wrap="square" lIns="121871" tIns="60935" rIns="121871" bIns="60935">
            <a:spAutoFit/>
          </a:bodyPr>
          <a:lstStyle/>
          <a:p>
            <a:pPr>
              <a:lnSpc>
                <a:spcPts val="2000"/>
              </a:lnSpc>
              <a:spcBef>
                <a:spcPts val="500"/>
              </a:spcBef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here.更多模板亮亮图文旗舰店：https://liangliangtuwen.tmall.com</a:t>
            </a:r>
            <a:endParaRPr lang="en-US" altLang="zh-CN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836276" y="2060684"/>
            <a:ext cx="1268905" cy="126907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394"/>
          <p:cNvSpPr>
            <a:spLocks noEditPoints="1"/>
          </p:cNvSpPr>
          <p:nvPr/>
        </p:nvSpPr>
        <p:spPr bwMode="auto">
          <a:xfrm>
            <a:off x="2220008" y="2477795"/>
            <a:ext cx="501439" cy="434851"/>
          </a:xfrm>
          <a:custGeom>
            <a:avLst/>
            <a:gdLst>
              <a:gd name="T0" fmla="*/ 39 w 183"/>
              <a:gd name="T1" fmla="*/ 1 h 159"/>
              <a:gd name="T2" fmla="*/ 57 w 183"/>
              <a:gd name="T3" fmla="*/ 16 h 159"/>
              <a:gd name="T4" fmla="*/ 22 w 183"/>
              <a:gd name="T5" fmla="*/ 16 h 159"/>
              <a:gd name="T6" fmla="*/ 39 w 183"/>
              <a:gd name="T7" fmla="*/ 1 h 159"/>
              <a:gd name="T8" fmla="*/ 106 w 183"/>
              <a:gd name="T9" fmla="*/ 32 h 159"/>
              <a:gd name="T10" fmla="*/ 147 w 183"/>
              <a:gd name="T11" fmla="*/ 49 h 159"/>
              <a:gd name="T12" fmla="*/ 163 w 183"/>
              <a:gd name="T13" fmla="*/ 90 h 159"/>
              <a:gd name="T14" fmla="*/ 147 w 183"/>
              <a:gd name="T15" fmla="*/ 130 h 159"/>
              <a:gd name="T16" fmla="*/ 106 w 183"/>
              <a:gd name="T17" fmla="*/ 147 h 159"/>
              <a:gd name="T18" fmla="*/ 66 w 183"/>
              <a:gd name="T19" fmla="*/ 130 h 159"/>
              <a:gd name="T20" fmla="*/ 49 w 183"/>
              <a:gd name="T21" fmla="*/ 90 h 159"/>
              <a:gd name="T22" fmla="*/ 66 w 183"/>
              <a:gd name="T23" fmla="*/ 49 h 159"/>
              <a:gd name="T24" fmla="*/ 106 w 183"/>
              <a:gd name="T25" fmla="*/ 32 h 159"/>
              <a:gd name="T26" fmla="*/ 99 w 183"/>
              <a:gd name="T27" fmla="*/ 62 h 159"/>
              <a:gd name="T28" fmla="*/ 76 w 183"/>
              <a:gd name="T29" fmla="*/ 71 h 159"/>
              <a:gd name="T30" fmla="*/ 79 w 183"/>
              <a:gd name="T31" fmla="*/ 96 h 159"/>
              <a:gd name="T32" fmla="*/ 95 w 183"/>
              <a:gd name="T33" fmla="*/ 82 h 159"/>
              <a:gd name="T34" fmla="*/ 99 w 183"/>
              <a:gd name="T35" fmla="*/ 62 h 159"/>
              <a:gd name="T36" fmla="*/ 134 w 183"/>
              <a:gd name="T37" fmla="*/ 62 h 159"/>
              <a:gd name="T38" fmla="*/ 106 w 183"/>
              <a:gd name="T39" fmla="*/ 50 h 159"/>
              <a:gd name="T40" fmla="*/ 79 w 183"/>
              <a:gd name="T41" fmla="*/ 62 h 159"/>
              <a:gd name="T42" fmla="*/ 67 w 183"/>
              <a:gd name="T43" fmla="*/ 90 h 159"/>
              <a:gd name="T44" fmla="*/ 79 w 183"/>
              <a:gd name="T45" fmla="*/ 117 h 159"/>
              <a:gd name="T46" fmla="*/ 106 w 183"/>
              <a:gd name="T47" fmla="*/ 129 h 159"/>
              <a:gd name="T48" fmla="*/ 134 w 183"/>
              <a:gd name="T49" fmla="*/ 117 h 159"/>
              <a:gd name="T50" fmla="*/ 145 w 183"/>
              <a:gd name="T51" fmla="*/ 90 h 159"/>
              <a:gd name="T52" fmla="*/ 134 w 183"/>
              <a:gd name="T53" fmla="*/ 62 h 159"/>
              <a:gd name="T54" fmla="*/ 77 w 183"/>
              <a:gd name="T55" fmla="*/ 0 h 159"/>
              <a:gd name="T56" fmla="*/ 64 w 183"/>
              <a:gd name="T57" fmla="*/ 24 h 159"/>
              <a:gd name="T58" fmla="*/ 21 w 183"/>
              <a:gd name="T59" fmla="*/ 24 h 159"/>
              <a:gd name="T60" fmla="*/ 0 w 183"/>
              <a:gd name="T61" fmla="*/ 45 h 159"/>
              <a:gd name="T62" fmla="*/ 0 w 183"/>
              <a:gd name="T63" fmla="*/ 137 h 159"/>
              <a:gd name="T64" fmla="*/ 21 w 183"/>
              <a:gd name="T65" fmla="*/ 159 h 159"/>
              <a:gd name="T66" fmla="*/ 161 w 183"/>
              <a:gd name="T67" fmla="*/ 159 h 159"/>
              <a:gd name="T68" fmla="*/ 183 w 183"/>
              <a:gd name="T69" fmla="*/ 137 h 159"/>
              <a:gd name="T70" fmla="*/ 183 w 183"/>
              <a:gd name="T71" fmla="*/ 45 h 159"/>
              <a:gd name="T72" fmla="*/ 161 w 183"/>
              <a:gd name="T73" fmla="*/ 24 h 159"/>
              <a:gd name="T74" fmla="*/ 154 w 183"/>
              <a:gd name="T75" fmla="*/ 24 h 159"/>
              <a:gd name="T76" fmla="*/ 140 w 183"/>
              <a:gd name="T77" fmla="*/ 0 h 159"/>
              <a:gd name="T78" fmla="*/ 77 w 183"/>
              <a:gd name="T79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3" h="159">
                <a:moveTo>
                  <a:pt x="39" y="1"/>
                </a:moveTo>
                <a:cubicBezTo>
                  <a:pt x="48" y="1"/>
                  <a:pt x="55" y="8"/>
                  <a:pt x="57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3" y="8"/>
                  <a:pt x="30" y="1"/>
                  <a:pt x="39" y="1"/>
                </a:cubicBezTo>
                <a:close/>
                <a:moveTo>
                  <a:pt x="106" y="32"/>
                </a:moveTo>
                <a:cubicBezTo>
                  <a:pt x="122" y="32"/>
                  <a:pt x="136" y="39"/>
                  <a:pt x="147" y="49"/>
                </a:cubicBezTo>
                <a:cubicBezTo>
                  <a:pt x="157" y="59"/>
                  <a:pt x="163" y="74"/>
                  <a:pt x="163" y="90"/>
                </a:cubicBezTo>
                <a:cubicBezTo>
                  <a:pt x="163" y="105"/>
                  <a:pt x="157" y="120"/>
                  <a:pt x="147" y="130"/>
                </a:cubicBezTo>
                <a:cubicBezTo>
                  <a:pt x="136" y="140"/>
                  <a:pt x="122" y="147"/>
                  <a:pt x="106" y="147"/>
                </a:cubicBezTo>
                <a:cubicBezTo>
                  <a:pt x="90" y="147"/>
                  <a:pt x="76" y="140"/>
                  <a:pt x="66" y="130"/>
                </a:cubicBezTo>
                <a:cubicBezTo>
                  <a:pt x="55" y="120"/>
                  <a:pt x="49" y="105"/>
                  <a:pt x="49" y="90"/>
                </a:cubicBezTo>
                <a:cubicBezTo>
                  <a:pt x="49" y="74"/>
                  <a:pt x="55" y="59"/>
                  <a:pt x="66" y="49"/>
                </a:cubicBezTo>
                <a:cubicBezTo>
                  <a:pt x="76" y="39"/>
                  <a:pt x="90" y="32"/>
                  <a:pt x="106" y="32"/>
                </a:cubicBezTo>
                <a:close/>
                <a:moveTo>
                  <a:pt x="99" y="62"/>
                </a:moveTo>
                <a:cubicBezTo>
                  <a:pt x="92" y="57"/>
                  <a:pt x="81" y="62"/>
                  <a:pt x="76" y="71"/>
                </a:cubicBezTo>
                <a:cubicBezTo>
                  <a:pt x="70" y="81"/>
                  <a:pt x="72" y="92"/>
                  <a:pt x="79" y="96"/>
                </a:cubicBezTo>
                <a:cubicBezTo>
                  <a:pt x="86" y="100"/>
                  <a:pt x="90" y="92"/>
                  <a:pt x="95" y="82"/>
                </a:cubicBezTo>
                <a:cubicBezTo>
                  <a:pt x="101" y="73"/>
                  <a:pt x="106" y="66"/>
                  <a:pt x="99" y="62"/>
                </a:cubicBezTo>
                <a:close/>
                <a:moveTo>
                  <a:pt x="134" y="62"/>
                </a:moveTo>
                <a:cubicBezTo>
                  <a:pt x="127" y="55"/>
                  <a:pt x="117" y="50"/>
                  <a:pt x="106" y="50"/>
                </a:cubicBezTo>
                <a:cubicBezTo>
                  <a:pt x="95" y="50"/>
                  <a:pt x="86" y="55"/>
                  <a:pt x="79" y="62"/>
                </a:cubicBezTo>
                <a:cubicBezTo>
                  <a:pt x="72" y="69"/>
                  <a:pt x="67" y="79"/>
                  <a:pt x="67" y="90"/>
                </a:cubicBezTo>
                <a:cubicBezTo>
                  <a:pt x="67" y="100"/>
                  <a:pt x="72" y="110"/>
                  <a:pt x="79" y="117"/>
                </a:cubicBezTo>
                <a:cubicBezTo>
                  <a:pt x="86" y="124"/>
                  <a:pt x="95" y="129"/>
                  <a:pt x="106" y="129"/>
                </a:cubicBezTo>
                <a:cubicBezTo>
                  <a:pt x="117" y="129"/>
                  <a:pt x="127" y="124"/>
                  <a:pt x="134" y="117"/>
                </a:cubicBezTo>
                <a:cubicBezTo>
                  <a:pt x="141" y="110"/>
                  <a:pt x="145" y="100"/>
                  <a:pt x="145" y="90"/>
                </a:cubicBezTo>
                <a:cubicBezTo>
                  <a:pt x="145" y="79"/>
                  <a:pt x="141" y="69"/>
                  <a:pt x="134" y="62"/>
                </a:cubicBezTo>
                <a:close/>
                <a:moveTo>
                  <a:pt x="77" y="0"/>
                </a:moveTo>
                <a:cubicBezTo>
                  <a:pt x="64" y="24"/>
                  <a:pt x="64" y="24"/>
                  <a:pt x="64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9" y="24"/>
                  <a:pt x="0" y="34"/>
                  <a:pt x="0" y="45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49"/>
                  <a:pt x="9" y="159"/>
                  <a:pt x="21" y="159"/>
                </a:cubicBezTo>
                <a:cubicBezTo>
                  <a:pt x="161" y="159"/>
                  <a:pt x="161" y="159"/>
                  <a:pt x="161" y="159"/>
                </a:cubicBezTo>
                <a:cubicBezTo>
                  <a:pt x="173" y="159"/>
                  <a:pt x="183" y="149"/>
                  <a:pt x="183" y="137"/>
                </a:cubicBezTo>
                <a:cubicBezTo>
                  <a:pt x="183" y="45"/>
                  <a:pt x="183" y="45"/>
                  <a:pt x="183" y="45"/>
                </a:cubicBezTo>
                <a:cubicBezTo>
                  <a:pt x="183" y="34"/>
                  <a:pt x="173" y="24"/>
                  <a:pt x="161" y="24"/>
                </a:cubicBezTo>
                <a:cubicBezTo>
                  <a:pt x="154" y="24"/>
                  <a:pt x="154" y="24"/>
                  <a:pt x="154" y="24"/>
                </a:cubicBezTo>
                <a:cubicBezTo>
                  <a:pt x="140" y="0"/>
                  <a:pt x="140" y="0"/>
                  <a:pt x="140" y="0"/>
                </a:cubicBezTo>
                <a:lnTo>
                  <a:pt x="7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0249" tIns="40124" rIns="80249" bIns="40124"/>
          <a:lstStyle/>
          <a:p>
            <a:pPr>
              <a:defRPr/>
            </a:pPr>
            <a:endParaRPr lang="zh-CN" altLang="en-US" sz="1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434136" y="2060684"/>
            <a:ext cx="1268905" cy="126907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5872614" y="2477795"/>
            <a:ext cx="391947" cy="466592"/>
          </a:xfrm>
          <a:custGeom>
            <a:avLst/>
            <a:gdLst>
              <a:gd name="T0" fmla="*/ 323 w 671"/>
              <a:gd name="T1" fmla="*/ 326 h 798"/>
              <a:gd name="T2" fmla="*/ 323 w 671"/>
              <a:gd name="T3" fmla="*/ 798 h 798"/>
              <a:gd name="T4" fmla="*/ 671 w 671"/>
              <a:gd name="T5" fmla="*/ 675 h 798"/>
              <a:gd name="T6" fmla="*/ 671 w 671"/>
              <a:gd name="T7" fmla="*/ 203 h 798"/>
              <a:gd name="T8" fmla="*/ 323 w 671"/>
              <a:gd name="T9" fmla="*/ 326 h 798"/>
              <a:gd name="T10" fmla="*/ 292 w 671"/>
              <a:gd name="T11" fmla="*/ 356 h 798"/>
              <a:gd name="T12" fmla="*/ 292 w 671"/>
              <a:gd name="T13" fmla="*/ 422 h 798"/>
              <a:gd name="T14" fmla="*/ 228 w 671"/>
              <a:gd name="T15" fmla="*/ 391 h 798"/>
              <a:gd name="T16" fmla="*/ 228 w 671"/>
              <a:gd name="T17" fmla="*/ 320 h 798"/>
              <a:gd name="T18" fmla="*/ 292 w 671"/>
              <a:gd name="T19" fmla="*/ 356 h 798"/>
              <a:gd name="T20" fmla="*/ 577 w 671"/>
              <a:gd name="T21" fmla="*/ 152 h 798"/>
              <a:gd name="T22" fmla="*/ 559 w 671"/>
              <a:gd name="T23" fmla="*/ 143 h 798"/>
              <a:gd name="T24" fmla="*/ 224 w 671"/>
              <a:gd name="T25" fmla="*/ 260 h 798"/>
              <a:gd name="T26" fmla="*/ 214 w 671"/>
              <a:gd name="T27" fmla="*/ 269 h 798"/>
              <a:gd name="T28" fmla="*/ 214 w 671"/>
              <a:gd name="T29" fmla="*/ 748 h 798"/>
              <a:gd name="T30" fmla="*/ 305 w 671"/>
              <a:gd name="T31" fmla="*/ 797 h 798"/>
              <a:gd name="T32" fmla="*/ 305 w 671"/>
              <a:gd name="T33" fmla="*/ 326 h 798"/>
              <a:gd name="T34" fmla="*/ 231 w 671"/>
              <a:gd name="T35" fmla="*/ 287 h 798"/>
              <a:gd name="T36" fmla="*/ 232 w 671"/>
              <a:gd name="T37" fmla="*/ 286 h 798"/>
              <a:gd name="T38" fmla="*/ 568 w 671"/>
              <a:gd name="T39" fmla="*/ 170 h 798"/>
              <a:gd name="T40" fmla="*/ 577 w 671"/>
              <a:gd name="T41" fmla="*/ 152 h 798"/>
              <a:gd name="T42" fmla="*/ 78 w 671"/>
              <a:gd name="T43" fmla="*/ 216 h 798"/>
              <a:gd name="T44" fmla="*/ 78 w 671"/>
              <a:gd name="T45" fmla="*/ 281 h 798"/>
              <a:gd name="T46" fmla="*/ 14 w 671"/>
              <a:gd name="T47" fmla="*/ 250 h 798"/>
              <a:gd name="T48" fmla="*/ 14 w 671"/>
              <a:gd name="T49" fmla="*/ 180 h 798"/>
              <a:gd name="T50" fmla="*/ 78 w 671"/>
              <a:gd name="T51" fmla="*/ 216 h 798"/>
              <a:gd name="T52" fmla="*/ 363 w 671"/>
              <a:gd name="T53" fmla="*/ 11 h 798"/>
              <a:gd name="T54" fmla="*/ 346 w 671"/>
              <a:gd name="T55" fmla="*/ 2 h 798"/>
              <a:gd name="T56" fmla="*/ 10 w 671"/>
              <a:gd name="T57" fmla="*/ 119 h 798"/>
              <a:gd name="T58" fmla="*/ 0 w 671"/>
              <a:gd name="T59" fmla="*/ 128 h 798"/>
              <a:gd name="T60" fmla="*/ 0 w 671"/>
              <a:gd name="T61" fmla="*/ 608 h 798"/>
              <a:gd name="T62" fmla="*/ 92 w 671"/>
              <a:gd name="T63" fmla="*/ 656 h 798"/>
              <a:gd name="T64" fmla="*/ 92 w 671"/>
              <a:gd name="T65" fmla="*/ 186 h 798"/>
              <a:gd name="T66" fmla="*/ 17 w 671"/>
              <a:gd name="T67" fmla="*/ 146 h 798"/>
              <a:gd name="T68" fmla="*/ 18 w 671"/>
              <a:gd name="T69" fmla="*/ 146 h 798"/>
              <a:gd name="T70" fmla="*/ 354 w 671"/>
              <a:gd name="T71" fmla="*/ 29 h 798"/>
              <a:gd name="T72" fmla="*/ 363 w 671"/>
              <a:gd name="T73" fmla="*/ 11 h 798"/>
              <a:gd name="T74" fmla="*/ 185 w 671"/>
              <a:gd name="T75" fmla="*/ 290 h 798"/>
              <a:gd name="T76" fmla="*/ 185 w 671"/>
              <a:gd name="T77" fmla="*/ 355 h 798"/>
              <a:gd name="T78" fmla="*/ 121 w 671"/>
              <a:gd name="T79" fmla="*/ 324 h 798"/>
              <a:gd name="T80" fmla="*/ 121 w 671"/>
              <a:gd name="T81" fmla="*/ 254 h 798"/>
              <a:gd name="T82" fmla="*/ 185 w 671"/>
              <a:gd name="T83" fmla="*/ 290 h 798"/>
              <a:gd name="T84" fmla="*/ 470 w 671"/>
              <a:gd name="T85" fmla="*/ 85 h 798"/>
              <a:gd name="T86" fmla="*/ 453 w 671"/>
              <a:gd name="T87" fmla="*/ 76 h 798"/>
              <a:gd name="T88" fmla="*/ 117 w 671"/>
              <a:gd name="T89" fmla="*/ 193 h 798"/>
              <a:gd name="T90" fmla="*/ 107 w 671"/>
              <a:gd name="T91" fmla="*/ 202 h 798"/>
              <a:gd name="T92" fmla="*/ 107 w 671"/>
              <a:gd name="T93" fmla="*/ 682 h 798"/>
              <a:gd name="T94" fmla="*/ 199 w 671"/>
              <a:gd name="T95" fmla="*/ 730 h 798"/>
              <a:gd name="T96" fmla="*/ 199 w 671"/>
              <a:gd name="T97" fmla="*/ 260 h 798"/>
              <a:gd name="T98" fmla="*/ 124 w 671"/>
              <a:gd name="T99" fmla="*/ 220 h 798"/>
              <a:gd name="T100" fmla="*/ 125 w 671"/>
              <a:gd name="T101" fmla="*/ 219 h 798"/>
              <a:gd name="T102" fmla="*/ 461 w 671"/>
              <a:gd name="T103" fmla="*/ 103 h 798"/>
              <a:gd name="T104" fmla="*/ 470 w 671"/>
              <a:gd name="T105" fmla="*/ 85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71" h="798">
                <a:moveTo>
                  <a:pt x="323" y="326"/>
                </a:moveTo>
                <a:lnTo>
                  <a:pt x="323" y="798"/>
                </a:lnTo>
                <a:lnTo>
                  <a:pt x="671" y="675"/>
                </a:lnTo>
                <a:lnTo>
                  <a:pt x="671" y="203"/>
                </a:lnTo>
                <a:lnTo>
                  <a:pt x="323" y="326"/>
                </a:lnTo>
                <a:close/>
                <a:moveTo>
                  <a:pt x="292" y="356"/>
                </a:moveTo>
                <a:lnTo>
                  <a:pt x="292" y="422"/>
                </a:lnTo>
                <a:cubicBezTo>
                  <a:pt x="260" y="416"/>
                  <a:pt x="228" y="391"/>
                  <a:pt x="228" y="391"/>
                </a:cubicBezTo>
                <a:lnTo>
                  <a:pt x="228" y="320"/>
                </a:lnTo>
                <a:cubicBezTo>
                  <a:pt x="267" y="352"/>
                  <a:pt x="292" y="356"/>
                  <a:pt x="292" y="356"/>
                </a:cubicBezTo>
                <a:close/>
                <a:moveTo>
                  <a:pt x="577" y="152"/>
                </a:moveTo>
                <a:cubicBezTo>
                  <a:pt x="575" y="145"/>
                  <a:pt x="567" y="141"/>
                  <a:pt x="559" y="143"/>
                </a:cubicBezTo>
                <a:lnTo>
                  <a:pt x="224" y="260"/>
                </a:lnTo>
                <a:cubicBezTo>
                  <a:pt x="219" y="261"/>
                  <a:pt x="215" y="265"/>
                  <a:pt x="214" y="269"/>
                </a:cubicBezTo>
                <a:lnTo>
                  <a:pt x="214" y="748"/>
                </a:lnTo>
                <a:cubicBezTo>
                  <a:pt x="226" y="772"/>
                  <a:pt x="275" y="797"/>
                  <a:pt x="305" y="797"/>
                </a:cubicBezTo>
                <a:lnTo>
                  <a:pt x="305" y="326"/>
                </a:lnTo>
                <a:cubicBezTo>
                  <a:pt x="289" y="324"/>
                  <a:pt x="253" y="305"/>
                  <a:pt x="231" y="287"/>
                </a:cubicBezTo>
                <a:cubicBezTo>
                  <a:pt x="231" y="286"/>
                  <a:pt x="232" y="286"/>
                  <a:pt x="232" y="286"/>
                </a:cubicBezTo>
                <a:lnTo>
                  <a:pt x="568" y="170"/>
                </a:lnTo>
                <a:cubicBezTo>
                  <a:pt x="575" y="167"/>
                  <a:pt x="579" y="159"/>
                  <a:pt x="577" y="152"/>
                </a:cubicBezTo>
                <a:close/>
                <a:moveTo>
                  <a:pt x="78" y="216"/>
                </a:moveTo>
                <a:lnTo>
                  <a:pt x="78" y="281"/>
                </a:lnTo>
                <a:cubicBezTo>
                  <a:pt x="46" y="275"/>
                  <a:pt x="14" y="250"/>
                  <a:pt x="14" y="250"/>
                </a:cubicBezTo>
                <a:lnTo>
                  <a:pt x="14" y="180"/>
                </a:lnTo>
                <a:cubicBezTo>
                  <a:pt x="53" y="212"/>
                  <a:pt x="78" y="216"/>
                  <a:pt x="78" y="216"/>
                </a:cubicBezTo>
                <a:close/>
                <a:moveTo>
                  <a:pt x="363" y="11"/>
                </a:moveTo>
                <a:cubicBezTo>
                  <a:pt x="361" y="4"/>
                  <a:pt x="353" y="0"/>
                  <a:pt x="346" y="2"/>
                </a:cubicBezTo>
                <a:lnTo>
                  <a:pt x="10" y="119"/>
                </a:lnTo>
                <a:cubicBezTo>
                  <a:pt x="5" y="121"/>
                  <a:pt x="2" y="124"/>
                  <a:pt x="0" y="128"/>
                </a:cubicBezTo>
                <a:lnTo>
                  <a:pt x="0" y="608"/>
                </a:lnTo>
                <a:cubicBezTo>
                  <a:pt x="12" y="631"/>
                  <a:pt x="61" y="656"/>
                  <a:pt x="92" y="656"/>
                </a:cubicBezTo>
                <a:lnTo>
                  <a:pt x="92" y="186"/>
                </a:lnTo>
                <a:cubicBezTo>
                  <a:pt x="76" y="183"/>
                  <a:pt x="40" y="164"/>
                  <a:pt x="17" y="146"/>
                </a:cubicBezTo>
                <a:cubicBezTo>
                  <a:pt x="18" y="146"/>
                  <a:pt x="18" y="146"/>
                  <a:pt x="18" y="146"/>
                </a:cubicBezTo>
                <a:lnTo>
                  <a:pt x="354" y="29"/>
                </a:lnTo>
                <a:cubicBezTo>
                  <a:pt x="362" y="26"/>
                  <a:pt x="366" y="19"/>
                  <a:pt x="363" y="11"/>
                </a:cubicBezTo>
                <a:close/>
                <a:moveTo>
                  <a:pt x="185" y="290"/>
                </a:moveTo>
                <a:lnTo>
                  <a:pt x="185" y="355"/>
                </a:lnTo>
                <a:cubicBezTo>
                  <a:pt x="153" y="349"/>
                  <a:pt x="121" y="324"/>
                  <a:pt x="121" y="324"/>
                </a:cubicBezTo>
                <a:lnTo>
                  <a:pt x="121" y="254"/>
                </a:lnTo>
                <a:cubicBezTo>
                  <a:pt x="160" y="286"/>
                  <a:pt x="185" y="290"/>
                  <a:pt x="185" y="290"/>
                </a:cubicBezTo>
                <a:close/>
                <a:moveTo>
                  <a:pt x="470" y="85"/>
                </a:moveTo>
                <a:cubicBezTo>
                  <a:pt x="468" y="78"/>
                  <a:pt x="460" y="74"/>
                  <a:pt x="453" y="76"/>
                </a:cubicBezTo>
                <a:lnTo>
                  <a:pt x="117" y="193"/>
                </a:lnTo>
                <a:cubicBezTo>
                  <a:pt x="112" y="195"/>
                  <a:pt x="108" y="198"/>
                  <a:pt x="107" y="202"/>
                </a:cubicBezTo>
                <a:lnTo>
                  <a:pt x="107" y="682"/>
                </a:lnTo>
                <a:cubicBezTo>
                  <a:pt x="119" y="705"/>
                  <a:pt x="168" y="730"/>
                  <a:pt x="199" y="730"/>
                </a:cubicBezTo>
                <a:lnTo>
                  <a:pt x="199" y="260"/>
                </a:lnTo>
                <a:cubicBezTo>
                  <a:pt x="183" y="257"/>
                  <a:pt x="146" y="238"/>
                  <a:pt x="124" y="220"/>
                </a:cubicBezTo>
                <a:cubicBezTo>
                  <a:pt x="125" y="220"/>
                  <a:pt x="125" y="220"/>
                  <a:pt x="125" y="219"/>
                </a:cubicBezTo>
                <a:lnTo>
                  <a:pt x="461" y="103"/>
                </a:lnTo>
                <a:cubicBezTo>
                  <a:pt x="469" y="100"/>
                  <a:pt x="473" y="93"/>
                  <a:pt x="470" y="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33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60850" y="2928439"/>
            <a:ext cx="10215476" cy="2348412"/>
            <a:chOff x="960532" y="2966539"/>
            <a:chExt cx="10215476" cy="1956544"/>
          </a:xfrm>
        </p:grpSpPr>
        <p:sp>
          <p:nvSpPr>
            <p:cNvPr id="10" name="矩形 9"/>
            <p:cNvSpPr/>
            <p:nvPr/>
          </p:nvSpPr>
          <p:spPr>
            <a:xfrm>
              <a:off x="960532" y="2966540"/>
              <a:ext cx="3019758" cy="195654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558392" y="2966540"/>
              <a:ext cx="3019758" cy="195654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156250" y="2966539"/>
              <a:ext cx="3019758" cy="1956543"/>
            </a:xfrm>
            <a:prstGeom prst="rect">
              <a:avLst/>
            </a:prstGeom>
            <a:noFill/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9031995" y="2060683"/>
            <a:ext cx="1268905" cy="126907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9"/>
          <p:cNvGrpSpPr>
            <a:grpSpLocks noChangeAspect="1"/>
          </p:cNvGrpSpPr>
          <p:nvPr/>
        </p:nvGrpSpPr>
        <p:grpSpPr bwMode="auto">
          <a:xfrm>
            <a:off x="9398029" y="2440489"/>
            <a:ext cx="509393" cy="509462"/>
            <a:chOff x="1437735" y="704204"/>
            <a:chExt cx="492531" cy="493274"/>
          </a:xfrm>
          <a:solidFill>
            <a:schemeClr val="bg1"/>
          </a:solidFill>
        </p:grpSpPr>
        <p:sp>
          <p:nvSpPr>
            <p:cNvPr id="25" name="饼形 24"/>
            <p:cNvSpPr/>
            <p:nvPr/>
          </p:nvSpPr>
          <p:spPr>
            <a:xfrm flipH="1">
              <a:off x="1483162" y="752095"/>
              <a:ext cx="447104" cy="445383"/>
            </a:xfrm>
            <a:prstGeom prst="pi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3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椭圆 34"/>
            <p:cNvSpPr>
              <a:spLocks noChangeAspect="1"/>
            </p:cNvSpPr>
            <p:nvPr/>
          </p:nvSpPr>
          <p:spPr>
            <a:xfrm>
              <a:off x="1437735" y="704204"/>
              <a:ext cx="222355" cy="222692"/>
            </a:xfrm>
            <a:custGeom>
              <a:avLst/>
              <a:gdLst/>
              <a:ahLst/>
              <a:cxnLst/>
              <a:rect l="l" t="t" r="r" b="b"/>
              <a:pathLst>
                <a:path w="223200" h="223200">
                  <a:moveTo>
                    <a:pt x="223200" y="0"/>
                  </a:moveTo>
                  <a:lnTo>
                    <a:pt x="223200" y="223200"/>
                  </a:lnTo>
                  <a:lnTo>
                    <a:pt x="0" y="223200"/>
                  </a:lnTo>
                  <a:cubicBezTo>
                    <a:pt x="0" y="99930"/>
                    <a:pt x="99930" y="0"/>
                    <a:pt x="2232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3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60850" y="3647051"/>
            <a:ext cx="3019758" cy="1328451"/>
            <a:chOff x="1235738" y="4770152"/>
            <a:chExt cx="3003373" cy="1328451"/>
          </a:xfrm>
        </p:grpSpPr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1235738" y="5586158"/>
              <a:ext cx="3003373" cy="51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1694958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254146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4572413" y="3647051"/>
            <a:ext cx="3019758" cy="1328451"/>
            <a:chOff x="1235738" y="4770152"/>
            <a:chExt cx="3003373" cy="1328451"/>
          </a:xfrm>
        </p:grpSpPr>
        <p:sp>
          <p:nvSpPr>
            <p:cNvPr id="34" name="Rectangle 24"/>
            <p:cNvSpPr>
              <a:spLocks noChangeArrowheads="1"/>
            </p:cNvSpPr>
            <p:nvPr/>
          </p:nvSpPr>
          <p:spPr bwMode="auto">
            <a:xfrm>
              <a:off x="1235738" y="5586158"/>
              <a:ext cx="3003373" cy="51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1694958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254146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183975" y="3647051"/>
            <a:ext cx="3019758" cy="1328451"/>
            <a:chOff x="1235738" y="4770152"/>
            <a:chExt cx="3003373" cy="1328451"/>
          </a:xfrm>
        </p:grpSpPr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1235738" y="5586158"/>
              <a:ext cx="3003373" cy="51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9" name="Rectangle 24"/>
            <p:cNvSpPr>
              <a:spLocks noChangeArrowheads="1"/>
            </p:cNvSpPr>
            <p:nvPr/>
          </p:nvSpPr>
          <p:spPr bwMode="auto">
            <a:xfrm>
              <a:off x="1694958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254146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4"/>
          <p:cNvSpPr/>
          <p:nvPr/>
        </p:nvSpPr>
        <p:spPr bwMode="gray">
          <a:xfrm>
            <a:off x="6822880" y="1318052"/>
            <a:ext cx="1954808" cy="1185558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2"/>
          </a:solidFill>
          <a:ln w="12700">
            <a:noFill/>
            <a:prstDash val="solid"/>
            <a:round/>
          </a:ln>
        </p:spPr>
        <p:txBody>
          <a:bodyPr/>
          <a:lstStyle/>
          <a:p>
            <a:pPr>
              <a:defRPr/>
            </a:pPr>
            <a:endParaRPr lang="zh-CN" altLang="en-US" sz="3200">
              <a:ea typeface="宋体" panose="02010600030101010101" pitchFamily="2" charset="-122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624782" y="2788595"/>
            <a:ext cx="3059147" cy="3022467"/>
          </a:xfrm>
          <a:prstGeom prst="roundRect">
            <a:avLst>
              <a:gd name="adj" fmla="val 4690"/>
            </a:avLst>
          </a:prstGeom>
          <a:noFill/>
          <a:ln w="12700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200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gray">
          <a:xfrm>
            <a:off x="4935773" y="2646914"/>
            <a:ext cx="2483707" cy="4797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969535" y="2273985"/>
            <a:ext cx="3059147" cy="3022467"/>
          </a:xfrm>
          <a:prstGeom prst="roundRect">
            <a:avLst>
              <a:gd name="adj" fmla="val 4690"/>
            </a:avLst>
          </a:prstGeom>
          <a:noFill/>
          <a:ln w="12700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200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gray">
          <a:xfrm>
            <a:off x="8257255" y="2127420"/>
            <a:ext cx="2483707" cy="47975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Freeform 13"/>
          <p:cNvSpPr/>
          <p:nvPr/>
        </p:nvSpPr>
        <p:spPr bwMode="gray">
          <a:xfrm>
            <a:off x="3382926" y="1832663"/>
            <a:ext cx="1954808" cy="1187186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1"/>
          </a:solidFill>
          <a:ln w="12700">
            <a:noFill/>
            <a:prstDash val="solid"/>
            <a:round/>
          </a:ln>
        </p:spPr>
        <p:txBody>
          <a:bodyPr/>
          <a:lstStyle/>
          <a:p>
            <a:pPr>
              <a:defRPr/>
            </a:pPr>
            <a:endParaRPr lang="zh-CN" altLang="en-US" sz="3200">
              <a:ea typeface="宋体" panose="02010600030101010101" pitchFamily="2" charset="-122"/>
            </a:endParaRP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1280029" y="3229922"/>
            <a:ext cx="3059147" cy="3022467"/>
          </a:xfrm>
          <a:prstGeom prst="roundRect">
            <a:avLst>
              <a:gd name="adj" fmla="val 4690"/>
            </a:avLst>
          </a:prstGeom>
          <a:noFill/>
          <a:ln w="12700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200"/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gray">
          <a:xfrm>
            <a:off x="1567749" y="3083356"/>
            <a:ext cx="2483707" cy="47975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356255" y="3999139"/>
            <a:ext cx="2830564" cy="2261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ctr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739071" y="3563875"/>
            <a:ext cx="2830564" cy="2261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ctr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8083823" y="3029237"/>
            <a:ext cx="2830564" cy="2261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ctr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5"/>
          <p:cNvSpPr/>
          <p:nvPr/>
        </p:nvSpPr>
        <p:spPr bwMode="auto">
          <a:xfrm>
            <a:off x="5325004" y="3421777"/>
            <a:ext cx="1584595" cy="1944875"/>
          </a:xfrm>
          <a:custGeom>
            <a:avLst/>
            <a:gdLst/>
            <a:ahLst/>
            <a:cxnLst>
              <a:cxn ang="0">
                <a:pos x="169" y="528"/>
              </a:cxn>
              <a:cxn ang="0">
                <a:pos x="121" y="430"/>
              </a:cxn>
              <a:cxn ang="0">
                <a:pos x="54" y="428"/>
              </a:cxn>
              <a:cxn ang="0">
                <a:pos x="46" y="390"/>
              </a:cxn>
              <a:cxn ang="0">
                <a:pos x="28" y="376"/>
              </a:cxn>
              <a:cxn ang="0">
                <a:pos x="42" y="366"/>
              </a:cxn>
              <a:cxn ang="0">
                <a:pos x="24" y="356"/>
              </a:cxn>
              <a:cxn ang="0">
                <a:pos x="19" y="332"/>
              </a:cxn>
              <a:cxn ang="0">
                <a:pos x="9" y="305"/>
              </a:cxn>
              <a:cxn ang="0">
                <a:pos x="49" y="233"/>
              </a:cxn>
              <a:cxn ang="0">
                <a:pos x="133" y="58"/>
              </a:cxn>
              <a:cxn ang="0">
                <a:pos x="404" y="174"/>
              </a:cxn>
              <a:cxn ang="0">
                <a:pos x="336" y="387"/>
              </a:cxn>
              <a:cxn ang="0">
                <a:pos x="347" y="534"/>
              </a:cxn>
              <a:cxn ang="0">
                <a:pos x="168" y="534"/>
              </a:cxn>
              <a:cxn ang="0">
                <a:pos x="169" y="528"/>
              </a:cxn>
            </a:cxnLst>
            <a:rect l="0" t="0" r="r" b="b"/>
            <a:pathLst>
              <a:path w="436" h="534">
                <a:moveTo>
                  <a:pt x="169" y="528"/>
                </a:moveTo>
                <a:cubicBezTo>
                  <a:pt x="169" y="528"/>
                  <a:pt x="171" y="428"/>
                  <a:pt x="121" y="430"/>
                </a:cubicBezTo>
                <a:cubicBezTo>
                  <a:pt x="71" y="432"/>
                  <a:pt x="66" y="446"/>
                  <a:pt x="54" y="428"/>
                </a:cubicBezTo>
                <a:cubicBezTo>
                  <a:pt x="42" y="409"/>
                  <a:pt x="54" y="398"/>
                  <a:pt x="46" y="390"/>
                </a:cubicBezTo>
                <a:cubicBezTo>
                  <a:pt x="46" y="390"/>
                  <a:pt x="28" y="384"/>
                  <a:pt x="28" y="376"/>
                </a:cubicBezTo>
                <a:cubicBezTo>
                  <a:pt x="28" y="368"/>
                  <a:pt x="42" y="366"/>
                  <a:pt x="42" y="366"/>
                </a:cubicBezTo>
                <a:cubicBezTo>
                  <a:pt x="42" y="366"/>
                  <a:pt x="24" y="365"/>
                  <a:pt x="24" y="356"/>
                </a:cubicBezTo>
                <a:cubicBezTo>
                  <a:pt x="23" y="348"/>
                  <a:pt x="33" y="338"/>
                  <a:pt x="19" y="332"/>
                </a:cubicBezTo>
                <a:cubicBezTo>
                  <a:pt x="5" y="326"/>
                  <a:pt x="0" y="320"/>
                  <a:pt x="9" y="305"/>
                </a:cubicBezTo>
                <a:cubicBezTo>
                  <a:pt x="18" y="290"/>
                  <a:pt x="52" y="251"/>
                  <a:pt x="49" y="233"/>
                </a:cubicBezTo>
                <a:cubicBezTo>
                  <a:pt x="46" y="216"/>
                  <a:pt x="29" y="117"/>
                  <a:pt x="133" y="58"/>
                </a:cubicBezTo>
                <a:cubicBezTo>
                  <a:pt x="238" y="0"/>
                  <a:pt x="372" y="49"/>
                  <a:pt x="404" y="174"/>
                </a:cubicBezTo>
                <a:cubicBezTo>
                  <a:pt x="436" y="300"/>
                  <a:pt x="336" y="387"/>
                  <a:pt x="336" y="387"/>
                </a:cubicBezTo>
                <a:cubicBezTo>
                  <a:pt x="336" y="387"/>
                  <a:pt x="302" y="480"/>
                  <a:pt x="347" y="534"/>
                </a:cubicBezTo>
                <a:cubicBezTo>
                  <a:pt x="168" y="534"/>
                  <a:pt x="168" y="534"/>
                  <a:pt x="168" y="534"/>
                </a:cubicBezTo>
                <a:lnTo>
                  <a:pt x="169" y="528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55" name="Freeform 94"/>
          <p:cNvSpPr/>
          <p:nvPr/>
        </p:nvSpPr>
        <p:spPr bwMode="auto">
          <a:xfrm>
            <a:off x="5933919" y="3796830"/>
            <a:ext cx="424681" cy="307930"/>
          </a:xfrm>
          <a:custGeom>
            <a:avLst/>
            <a:gdLst/>
            <a:ahLst/>
            <a:cxnLst>
              <a:cxn ang="0">
                <a:pos x="241" y="389"/>
              </a:cxn>
              <a:cxn ang="0">
                <a:pos x="410" y="422"/>
              </a:cxn>
              <a:cxn ang="0">
                <a:pos x="517" y="385"/>
              </a:cxn>
              <a:cxn ang="0">
                <a:pos x="626" y="183"/>
              </a:cxn>
              <a:cxn ang="0">
                <a:pos x="473" y="18"/>
              </a:cxn>
              <a:cxn ang="0">
                <a:pos x="305" y="99"/>
              </a:cxn>
              <a:cxn ang="0">
                <a:pos x="286" y="112"/>
              </a:cxn>
              <a:cxn ang="0">
                <a:pos x="265" y="102"/>
              </a:cxn>
              <a:cxn ang="0">
                <a:pos x="115" y="81"/>
              </a:cxn>
              <a:cxn ang="0">
                <a:pos x="0" y="197"/>
              </a:cxn>
              <a:cxn ang="0">
                <a:pos x="15" y="207"/>
              </a:cxn>
              <a:cxn ang="0">
                <a:pos x="144" y="456"/>
              </a:cxn>
              <a:cxn ang="0">
                <a:pos x="241" y="389"/>
              </a:cxn>
            </a:cxnLst>
            <a:rect l="0" t="0" r="r" b="b"/>
            <a:pathLst>
              <a:path w="630" h="456">
                <a:moveTo>
                  <a:pt x="241" y="389"/>
                </a:moveTo>
                <a:cubicBezTo>
                  <a:pt x="322" y="372"/>
                  <a:pt x="383" y="404"/>
                  <a:pt x="410" y="422"/>
                </a:cubicBezTo>
                <a:cubicBezTo>
                  <a:pt x="430" y="411"/>
                  <a:pt x="469" y="392"/>
                  <a:pt x="517" y="385"/>
                </a:cubicBezTo>
                <a:cubicBezTo>
                  <a:pt x="518" y="326"/>
                  <a:pt x="543" y="229"/>
                  <a:pt x="626" y="183"/>
                </a:cubicBezTo>
                <a:cubicBezTo>
                  <a:pt x="630" y="140"/>
                  <a:pt x="596" y="38"/>
                  <a:pt x="473" y="18"/>
                </a:cubicBezTo>
                <a:cubicBezTo>
                  <a:pt x="360" y="0"/>
                  <a:pt x="308" y="95"/>
                  <a:pt x="305" y="99"/>
                </a:cubicBezTo>
                <a:cubicBezTo>
                  <a:pt x="302" y="106"/>
                  <a:pt x="294" y="111"/>
                  <a:pt x="286" y="112"/>
                </a:cubicBezTo>
                <a:cubicBezTo>
                  <a:pt x="278" y="112"/>
                  <a:pt x="270" y="109"/>
                  <a:pt x="265" y="102"/>
                </a:cubicBezTo>
                <a:cubicBezTo>
                  <a:pt x="263" y="100"/>
                  <a:pt x="226" y="54"/>
                  <a:pt x="115" y="81"/>
                </a:cubicBezTo>
                <a:cubicBezTo>
                  <a:pt x="23" y="102"/>
                  <a:pt x="4" y="172"/>
                  <a:pt x="0" y="197"/>
                </a:cubicBezTo>
                <a:cubicBezTo>
                  <a:pt x="5" y="200"/>
                  <a:pt x="10" y="203"/>
                  <a:pt x="15" y="207"/>
                </a:cubicBezTo>
                <a:cubicBezTo>
                  <a:pt x="108" y="274"/>
                  <a:pt x="136" y="382"/>
                  <a:pt x="144" y="456"/>
                </a:cubicBezTo>
                <a:cubicBezTo>
                  <a:pt x="163" y="426"/>
                  <a:pt x="194" y="398"/>
                  <a:pt x="241" y="3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solidFill>
                <a:schemeClr val="accen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58" name="Freeform 95"/>
          <p:cNvSpPr/>
          <p:nvPr/>
        </p:nvSpPr>
        <p:spPr bwMode="auto">
          <a:xfrm>
            <a:off x="5589011" y="3620387"/>
            <a:ext cx="1153826" cy="1031684"/>
          </a:xfrm>
          <a:custGeom>
            <a:avLst/>
            <a:gdLst/>
            <a:ahLst/>
            <a:cxnLst>
              <a:cxn ang="0">
                <a:pos x="1586" y="533"/>
              </a:cxn>
              <a:cxn ang="0">
                <a:pos x="1180" y="215"/>
              </a:cxn>
              <a:cxn ang="0">
                <a:pos x="327" y="309"/>
              </a:cxn>
              <a:cxn ang="0">
                <a:pos x="446" y="934"/>
              </a:cxn>
              <a:cxn ang="0">
                <a:pos x="498" y="508"/>
              </a:cxn>
              <a:cxn ang="0">
                <a:pos x="264" y="643"/>
              </a:cxn>
              <a:cxn ang="0">
                <a:pos x="415" y="697"/>
              </a:cxn>
              <a:cxn ang="0">
                <a:pos x="434" y="741"/>
              </a:cxn>
              <a:cxn ang="0">
                <a:pos x="219" y="660"/>
              </a:cxn>
              <a:cxn ang="0">
                <a:pos x="466" y="438"/>
              </a:cxn>
              <a:cxn ang="0">
                <a:pos x="790" y="314"/>
              </a:cxn>
              <a:cxn ang="0">
                <a:pos x="1145" y="323"/>
              </a:cxn>
              <a:cxn ang="0">
                <a:pos x="1449" y="496"/>
              </a:cxn>
              <a:cxn ang="0">
                <a:pos x="1556" y="882"/>
              </a:cxn>
              <a:cxn ang="0">
                <a:pos x="1272" y="974"/>
              </a:cxn>
              <a:cxn ang="0">
                <a:pos x="807" y="1047"/>
              </a:cxn>
              <a:cxn ang="0">
                <a:pos x="717" y="974"/>
              </a:cxn>
              <a:cxn ang="0">
                <a:pos x="760" y="954"/>
              </a:cxn>
              <a:cxn ang="0">
                <a:pos x="942" y="931"/>
              </a:cxn>
              <a:cxn ang="0">
                <a:pos x="1454" y="953"/>
              </a:cxn>
              <a:cxn ang="0">
                <a:pos x="1460" y="727"/>
              </a:cxn>
              <a:cxn ang="0">
                <a:pos x="1415" y="530"/>
              </a:cxn>
              <a:cxn ang="0">
                <a:pos x="1076" y="644"/>
              </a:cxn>
              <a:cxn ang="0">
                <a:pos x="1264" y="785"/>
              </a:cxn>
              <a:cxn ang="0">
                <a:pos x="934" y="733"/>
              </a:cxn>
              <a:cxn ang="0">
                <a:pos x="762" y="698"/>
              </a:cxn>
              <a:cxn ang="0">
                <a:pos x="649" y="831"/>
              </a:cxn>
              <a:cxn ang="0">
                <a:pos x="467" y="1053"/>
              </a:cxn>
              <a:cxn ang="0">
                <a:pos x="817" y="1278"/>
              </a:cxn>
              <a:cxn ang="0">
                <a:pos x="1161" y="1148"/>
              </a:cxn>
              <a:cxn ang="0">
                <a:pos x="1107" y="1079"/>
              </a:cxn>
              <a:cxn ang="0">
                <a:pos x="1206" y="1132"/>
              </a:cxn>
              <a:cxn ang="0">
                <a:pos x="1176" y="1277"/>
              </a:cxn>
              <a:cxn ang="0">
                <a:pos x="837" y="1335"/>
              </a:cxn>
              <a:cxn ang="0">
                <a:pos x="1340" y="1413"/>
              </a:cxn>
              <a:cxn ang="0">
                <a:pos x="1704" y="806"/>
              </a:cxn>
            </a:cxnLst>
            <a:rect l="0" t="0" r="r" b="b"/>
            <a:pathLst>
              <a:path w="1711" h="1531">
                <a:moveTo>
                  <a:pt x="1704" y="806"/>
                </a:moveTo>
                <a:cubicBezTo>
                  <a:pt x="1698" y="609"/>
                  <a:pt x="1586" y="533"/>
                  <a:pt x="1586" y="533"/>
                </a:cubicBezTo>
                <a:cubicBezTo>
                  <a:pt x="1586" y="533"/>
                  <a:pt x="1573" y="438"/>
                  <a:pt x="1486" y="336"/>
                </a:cubicBezTo>
                <a:cubicBezTo>
                  <a:pt x="1352" y="188"/>
                  <a:pt x="1180" y="215"/>
                  <a:pt x="1180" y="215"/>
                </a:cubicBezTo>
                <a:cubicBezTo>
                  <a:pt x="959" y="0"/>
                  <a:pt x="732" y="165"/>
                  <a:pt x="732" y="165"/>
                </a:cubicBezTo>
                <a:cubicBezTo>
                  <a:pt x="417" y="62"/>
                  <a:pt x="327" y="309"/>
                  <a:pt x="327" y="309"/>
                </a:cubicBezTo>
                <a:cubicBezTo>
                  <a:pt x="147" y="328"/>
                  <a:pt x="0" y="540"/>
                  <a:pt x="132" y="766"/>
                </a:cubicBezTo>
                <a:cubicBezTo>
                  <a:pt x="233" y="940"/>
                  <a:pt x="382" y="942"/>
                  <a:pt x="446" y="934"/>
                </a:cubicBezTo>
                <a:cubicBezTo>
                  <a:pt x="466" y="879"/>
                  <a:pt x="511" y="818"/>
                  <a:pt x="608" y="791"/>
                </a:cubicBezTo>
                <a:cubicBezTo>
                  <a:pt x="609" y="782"/>
                  <a:pt x="621" y="597"/>
                  <a:pt x="498" y="508"/>
                </a:cubicBezTo>
                <a:cubicBezTo>
                  <a:pt x="424" y="455"/>
                  <a:pt x="342" y="468"/>
                  <a:pt x="297" y="503"/>
                </a:cubicBezTo>
                <a:cubicBezTo>
                  <a:pt x="254" y="536"/>
                  <a:pt x="242" y="587"/>
                  <a:pt x="264" y="643"/>
                </a:cubicBezTo>
                <a:cubicBezTo>
                  <a:pt x="275" y="671"/>
                  <a:pt x="292" y="690"/>
                  <a:pt x="316" y="700"/>
                </a:cubicBezTo>
                <a:cubicBezTo>
                  <a:pt x="361" y="719"/>
                  <a:pt x="415" y="697"/>
                  <a:pt x="415" y="697"/>
                </a:cubicBezTo>
                <a:cubicBezTo>
                  <a:pt x="427" y="692"/>
                  <a:pt x="441" y="697"/>
                  <a:pt x="447" y="710"/>
                </a:cubicBezTo>
                <a:cubicBezTo>
                  <a:pt x="452" y="722"/>
                  <a:pt x="446" y="736"/>
                  <a:pt x="434" y="741"/>
                </a:cubicBezTo>
                <a:cubicBezTo>
                  <a:pt x="431" y="742"/>
                  <a:pt x="361" y="771"/>
                  <a:pt x="297" y="744"/>
                </a:cubicBezTo>
                <a:cubicBezTo>
                  <a:pt x="262" y="730"/>
                  <a:pt x="235" y="701"/>
                  <a:pt x="219" y="660"/>
                </a:cubicBezTo>
                <a:cubicBezTo>
                  <a:pt x="189" y="584"/>
                  <a:pt x="208" y="511"/>
                  <a:pt x="268" y="465"/>
                </a:cubicBezTo>
                <a:cubicBezTo>
                  <a:pt x="323" y="422"/>
                  <a:pt x="398" y="413"/>
                  <a:pt x="466" y="438"/>
                </a:cubicBezTo>
                <a:cubicBezTo>
                  <a:pt x="478" y="387"/>
                  <a:pt x="518" y="319"/>
                  <a:pt x="614" y="296"/>
                </a:cubicBezTo>
                <a:cubicBezTo>
                  <a:pt x="707" y="274"/>
                  <a:pt x="762" y="295"/>
                  <a:pt x="790" y="314"/>
                </a:cubicBezTo>
                <a:cubicBezTo>
                  <a:pt x="824" y="270"/>
                  <a:pt x="893" y="217"/>
                  <a:pt x="992" y="233"/>
                </a:cubicBezTo>
                <a:cubicBezTo>
                  <a:pt x="1074" y="246"/>
                  <a:pt x="1121" y="289"/>
                  <a:pt x="1145" y="323"/>
                </a:cubicBezTo>
                <a:cubicBezTo>
                  <a:pt x="1168" y="355"/>
                  <a:pt x="1182" y="392"/>
                  <a:pt x="1185" y="426"/>
                </a:cubicBezTo>
                <a:cubicBezTo>
                  <a:pt x="1278" y="403"/>
                  <a:pt x="1386" y="432"/>
                  <a:pt x="1449" y="496"/>
                </a:cubicBezTo>
                <a:cubicBezTo>
                  <a:pt x="1501" y="549"/>
                  <a:pt x="1519" y="621"/>
                  <a:pt x="1500" y="699"/>
                </a:cubicBezTo>
                <a:cubicBezTo>
                  <a:pt x="1524" y="723"/>
                  <a:pt x="1570" y="782"/>
                  <a:pt x="1556" y="882"/>
                </a:cubicBezTo>
                <a:cubicBezTo>
                  <a:pt x="1549" y="935"/>
                  <a:pt x="1520" y="976"/>
                  <a:pt x="1474" y="997"/>
                </a:cubicBezTo>
                <a:cubicBezTo>
                  <a:pt x="1416" y="1024"/>
                  <a:pt x="1336" y="1015"/>
                  <a:pt x="1272" y="974"/>
                </a:cubicBezTo>
                <a:cubicBezTo>
                  <a:pt x="1180" y="916"/>
                  <a:pt x="1038" y="913"/>
                  <a:pt x="972" y="968"/>
                </a:cubicBezTo>
                <a:cubicBezTo>
                  <a:pt x="922" y="1010"/>
                  <a:pt x="863" y="1052"/>
                  <a:pt x="807" y="1047"/>
                </a:cubicBezTo>
                <a:cubicBezTo>
                  <a:pt x="803" y="1047"/>
                  <a:pt x="799" y="1046"/>
                  <a:pt x="794" y="1045"/>
                </a:cubicBezTo>
                <a:cubicBezTo>
                  <a:pt x="762" y="1038"/>
                  <a:pt x="735" y="1014"/>
                  <a:pt x="717" y="974"/>
                </a:cubicBezTo>
                <a:cubicBezTo>
                  <a:pt x="711" y="962"/>
                  <a:pt x="716" y="948"/>
                  <a:pt x="728" y="942"/>
                </a:cubicBezTo>
                <a:cubicBezTo>
                  <a:pt x="740" y="937"/>
                  <a:pt x="754" y="942"/>
                  <a:pt x="760" y="954"/>
                </a:cubicBezTo>
                <a:cubicBezTo>
                  <a:pt x="772" y="980"/>
                  <a:pt x="787" y="994"/>
                  <a:pt x="805" y="998"/>
                </a:cubicBezTo>
                <a:cubicBezTo>
                  <a:pt x="844" y="1007"/>
                  <a:pt x="902" y="964"/>
                  <a:pt x="942" y="931"/>
                </a:cubicBezTo>
                <a:cubicBezTo>
                  <a:pt x="1024" y="862"/>
                  <a:pt x="1187" y="864"/>
                  <a:pt x="1297" y="934"/>
                </a:cubicBezTo>
                <a:cubicBezTo>
                  <a:pt x="1348" y="966"/>
                  <a:pt x="1410" y="974"/>
                  <a:pt x="1454" y="953"/>
                </a:cubicBezTo>
                <a:cubicBezTo>
                  <a:pt x="1485" y="939"/>
                  <a:pt x="1504" y="912"/>
                  <a:pt x="1509" y="876"/>
                </a:cubicBezTo>
                <a:cubicBezTo>
                  <a:pt x="1523" y="774"/>
                  <a:pt x="1460" y="728"/>
                  <a:pt x="1460" y="727"/>
                </a:cubicBezTo>
                <a:cubicBezTo>
                  <a:pt x="1451" y="721"/>
                  <a:pt x="1448" y="711"/>
                  <a:pt x="1450" y="701"/>
                </a:cubicBezTo>
                <a:cubicBezTo>
                  <a:pt x="1470" y="633"/>
                  <a:pt x="1458" y="574"/>
                  <a:pt x="1415" y="530"/>
                </a:cubicBezTo>
                <a:cubicBezTo>
                  <a:pt x="1363" y="476"/>
                  <a:pt x="1272" y="453"/>
                  <a:pt x="1195" y="473"/>
                </a:cubicBezTo>
                <a:cubicBezTo>
                  <a:pt x="1093" y="499"/>
                  <a:pt x="1078" y="609"/>
                  <a:pt x="1076" y="644"/>
                </a:cubicBezTo>
                <a:cubicBezTo>
                  <a:pt x="1136" y="647"/>
                  <a:pt x="1204" y="674"/>
                  <a:pt x="1267" y="751"/>
                </a:cubicBezTo>
                <a:cubicBezTo>
                  <a:pt x="1275" y="762"/>
                  <a:pt x="1274" y="777"/>
                  <a:pt x="1264" y="785"/>
                </a:cubicBezTo>
                <a:cubicBezTo>
                  <a:pt x="1253" y="794"/>
                  <a:pt x="1238" y="792"/>
                  <a:pt x="1230" y="782"/>
                </a:cubicBezTo>
                <a:cubicBezTo>
                  <a:pt x="1095" y="617"/>
                  <a:pt x="941" y="728"/>
                  <a:pt x="934" y="733"/>
                </a:cubicBezTo>
                <a:cubicBezTo>
                  <a:pt x="925" y="740"/>
                  <a:pt x="912" y="739"/>
                  <a:pt x="904" y="732"/>
                </a:cubicBezTo>
                <a:cubicBezTo>
                  <a:pt x="902" y="730"/>
                  <a:pt x="845" y="681"/>
                  <a:pt x="762" y="698"/>
                </a:cubicBezTo>
                <a:cubicBezTo>
                  <a:pt x="683" y="714"/>
                  <a:pt x="669" y="810"/>
                  <a:pt x="669" y="811"/>
                </a:cubicBezTo>
                <a:cubicBezTo>
                  <a:pt x="667" y="821"/>
                  <a:pt x="659" y="829"/>
                  <a:pt x="649" y="831"/>
                </a:cubicBezTo>
                <a:cubicBezTo>
                  <a:pt x="466" y="864"/>
                  <a:pt x="476" y="1025"/>
                  <a:pt x="476" y="1032"/>
                </a:cubicBezTo>
                <a:cubicBezTo>
                  <a:pt x="477" y="1040"/>
                  <a:pt x="473" y="1048"/>
                  <a:pt x="467" y="1053"/>
                </a:cubicBezTo>
                <a:cubicBezTo>
                  <a:pt x="495" y="1292"/>
                  <a:pt x="815" y="1270"/>
                  <a:pt x="815" y="1270"/>
                </a:cubicBezTo>
                <a:cubicBezTo>
                  <a:pt x="816" y="1273"/>
                  <a:pt x="816" y="1276"/>
                  <a:pt x="817" y="1278"/>
                </a:cubicBezTo>
                <a:cubicBezTo>
                  <a:pt x="826" y="1282"/>
                  <a:pt x="1041" y="1363"/>
                  <a:pt x="1138" y="1248"/>
                </a:cubicBezTo>
                <a:cubicBezTo>
                  <a:pt x="1162" y="1208"/>
                  <a:pt x="1170" y="1174"/>
                  <a:pt x="1161" y="1148"/>
                </a:cubicBezTo>
                <a:cubicBezTo>
                  <a:pt x="1151" y="1120"/>
                  <a:pt x="1122" y="1110"/>
                  <a:pt x="1122" y="1110"/>
                </a:cubicBezTo>
                <a:cubicBezTo>
                  <a:pt x="1109" y="1106"/>
                  <a:pt x="1103" y="1092"/>
                  <a:pt x="1107" y="1079"/>
                </a:cubicBezTo>
                <a:cubicBezTo>
                  <a:pt x="1111" y="1067"/>
                  <a:pt x="1125" y="1060"/>
                  <a:pt x="1138" y="1064"/>
                </a:cubicBezTo>
                <a:cubicBezTo>
                  <a:pt x="1140" y="1065"/>
                  <a:pt x="1188" y="1082"/>
                  <a:pt x="1206" y="1132"/>
                </a:cubicBezTo>
                <a:cubicBezTo>
                  <a:pt x="1221" y="1172"/>
                  <a:pt x="1211" y="1220"/>
                  <a:pt x="1178" y="1274"/>
                </a:cubicBezTo>
                <a:cubicBezTo>
                  <a:pt x="1177" y="1275"/>
                  <a:pt x="1177" y="1276"/>
                  <a:pt x="1176" y="1277"/>
                </a:cubicBezTo>
                <a:cubicBezTo>
                  <a:pt x="1116" y="1350"/>
                  <a:pt x="1024" y="1363"/>
                  <a:pt x="946" y="1356"/>
                </a:cubicBezTo>
                <a:cubicBezTo>
                  <a:pt x="903" y="1353"/>
                  <a:pt x="864" y="1343"/>
                  <a:pt x="837" y="1335"/>
                </a:cubicBezTo>
                <a:cubicBezTo>
                  <a:pt x="893" y="1460"/>
                  <a:pt x="1019" y="1517"/>
                  <a:pt x="1153" y="1523"/>
                </a:cubicBezTo>
                <a:cubicBezTo>
                  <a:pt x="1310" y="1531"/>
                  <a:pt x="1340" y="1413"/>
                  <a:pt x="1340" y="1413"/>
                </a:cubicBezTo>
                <a:cubicBezTo>
                  <a:pt x="1551" y="1329"/>
                  <a:pt x="1506" y="1116"/>
                  <a:pt x="1506" y="1116"/>
                </a:cubicBezTo>
                <a:cubicBezTo>
                  <a:pt x="1594" y="1103"/>
                  <a:pt x="1711" y="1004"/>
                  <a:pt x="1704" y="8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solidFill>
                <a:schemeClr val="accen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3" name="Oval 10"/>
          <p:cNvSpPr>
            <a:spLocks noChangeArrowheads="1"/>
          </p:cNvSpPr>
          <p:nvPr/>
        </p:nvSpPr>
        <p:spPr bwMode="auto">
          <a:xfrm rot="2441522">
            <a:off x="7487736" y="2699106"/>
            <a:ext cx="437991" cy="43961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5" name="Freeform 11"/>
          <p:cNvSpPr/>
          <p:nvPr/>
        </p:nvSpPr>
        <p:spPr bwMode="auto">
          <a:xfrm rot="2441522">
            <a:off x="7452077" y="3016668"/>
            <a:ext cx="114712" cy="10580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71"/>
              </a:cxn>
              <a:cxn ang="0">
                <a:pos x="77" y="13"/>
              </a:cxn>
              <a:cxn ang="0">
                <a:pos x="0" y="0"/>
              </a:cxn>
            </a:cxnLst>
            <a:rect l="0" t="0" r="r" b="b"/>
            <a:pathLst>
              <a:path w="77" h="71">
                <a:moveTo>
                  <a:pt x="0" y="0"/>
                </a:moveTo>
                <a:lnTo>
                  <a:pt x="8" y="71"/>
                </a:lnTo>
                <a:lnTo>
                  <a:pt x="77" y="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91" name="Freeform 65"/>
          <p:cNvSpPr>
            <a:spLocks noEditPoints="1"/>
          </p:cNvSpPr>
          <p:nvPr/>
        </p:nvSpPr>
        <p:spPr bwMode="auto">
          <a:xfrm>
            <a:off x="7572755" y="2770952"/>
            <a:ext cx="245512" cy="273067"/>
          </a:xfrm>
          <a:custGeom>
            <a:avLst/>
            <a:gdLst/>
            <a:ahLst/>
            <a:cxnLst>
              <a:cxn ang="0">
                <a:pos x="151" y="125"/>
              </a:cxn>
              <a:cxn ang="0">
                <a:pos x="144" y="120"/>
              </a:cxn>
              <a:cxn ang="0">
                <a:pos x="107" y="104"/>
              </a:cxn>
              <a:cxn ang="0">
                <a:pos x="105" y="102"/>
              </a:cxn>
              <a:cxn ang="0">
                <a:pos x="102" y="95"/>
              </a:cxn>
              <a:cxn ang="0">
                <a:pos x="100" y="91"/>
              </a:cxn>
              <a:cxn ang="0">
                <a:pos x="99" y="89"/>
              </a:cxn>
              <a:cxn ang="0">
                <a:pos x="102" y="73"/>
              </a:cxn>
              <a:cxn ang="0">
                <a:pos x="102" y="72"/>
              </a:cxn>
              <a:cxn ang="0">
                <a:pos x="108" y="57"/>
              </a:cxn>
              <a:cxn ang="0">
                <a:pos x="108" y="57"/>
              </a:cxn>
              <a:cxn ang="0">
                <a:pos x="109" y="47"/>
              </a:cxn>
              <a:cxn ang="0">
                <a:pos x="108" y="45"/>
              </a:cxn>
              <a:cxn ang="0">
                <a:pos x="106" y="42"/>
              </a:cxn>
              <a:cxn ang="0">
                <a:pos x="106" y="27"/>
              </a:cxn>
              <a:cxn ang="0">
                <a:pos x="102" y="17"/>
              </a:cxn>
              <a:cxn ang="0">
                <a:pos x="97" y="13"/>
              </a:cxn>
              <a:cxn ang="0">
                <a:pos x="97" y="13"/>
              </a:cxn>
              <a:cxn ang="0">
                <a:pos x="95" y="6"/>
              </a:cxn>
              <a:cxn ang="0">
                <a:pos x="99" y="4"/>
              </a:cxn>
              <a:cxn ang="0">
                <a:pos x="83" y="3"/>
              </a:cxn>
              <a:cxn ang="0">
                <a:pos x="82" y="3"/>
              </a:cxn>
              <a:cxn ang="0">
                <a:pos x="79" y="4"/>
              </a:cxn>
              <a:cxn ang="0">
                <a:pos x="59" y="13"/>
              </a:cxn>
              <a:cxn ang="0">
                <a:pos x="51" y="25"/>
              </a:cxn>
              <a:cxn ang="0">
                <a:pos x="51" y="34"/>
              </a:cxn>
              <a:cxn ang="0">
                <a:pos x="51" y="42"/>
              </a:cxn>
              <a:cxn ang="0">
                <a:pos x="50" y="44"/>
              </a:cxn>
              <a:cxn ang="0">
                <a:pos x="48" y="48"/>
              </a:cxn>
              <a:cxn ang="0">
                <a:pos x="49" y="51"/>
              </a:cxn>
              <a:cxn ang="0">
                <a:pos x="51" y="59"/>
              </a:cxn>
              <a:cxn ang="0">
                <a:pos x="53" y="66"/>
              </a:cxn>
              <a:cxn ang="0">
                <a:pos x="58" y="77"/>
              </a:cxn>
              <a:cxn ang="0">
                <a:pos x="59" y="79"/>
              </a:cxn>
              <a:cxn ang="0">
                <a:pos x="58" y="89"/>
              </a:cxn>
              <a:cxn ang="0">
                <a:pos x="57" y="91"/>
              </a:cxn>
              <a:cxn ang="0">
                <a:pos x="54" y="95"/>
              </a:cxn>
              <a:cxn ang="0">
                <a:pos x="51" y="102"/>
              </a:cxn>
              <a:cxn ang="0">
                <a:pos x="50" y="103"/>
              </a:cxn>
              <a:cxn ang="0">
                <a:pos x="38" y="108"/>
              </a:cxn>
              <a:cxn ang="0">
                <a:pos x="25" y="114"/>
              </a:cxn>
              <a:cxn ang="0">
                <a:pos x="13" y="120"/>
              </a:cxn>
              <a:cxn ang="0">
                <a:pos x="6" y="125"/>
              </a:cxn>
              <a:cxn ang="0">
                <a:pos x="0" y="149"/>
              </a:cxn>
              <a:cxn ang="0">
                <a:pos x="61" y="170"/>
              </a:cxn>
              <a:cxn ang="0">
                <a:pos x="61" y="170"/>
              </a:cxn>
              <a:cxn ang="0">
                <a:pos x="90" y="171"/>
              </a:cxn>
              <a:cxn ang="0">
                <a:pos x="97" y="169"/>
              </a:cxn>
              <a:cxn ang="0">
                <a:pos x="157" y="149"/>
              </a:cxn>
              <a:cxn ang="0">
                <a:pos x="151" y="125"/>
              </a:cxn>
              <a:cxn ang="0">
                <a:pos x="62" y="158"/>
              </a:cxn>
              <a:cxn ang="0">
                <a:pos x="62" y="157"/>
              </a:cxn>
              <a:cxn ang="0">
                <a:pos x="62" y="157"/>
              </a:cxn>
              <a:cxn ang="0">
                <a:pos x="62" y="158"/>
              </a:cxn>
            </a:cxnLst>
            <a:rect l="0" t="0" r="r" b="b"/>
            <a:pathLst>
              <a:path w="157" h="175">
                <a:moveTo>
                  <a:pt x="151" y="125"/>
                </a:moveTo>
                <a:cubicBezTo>
                  <a:pt x="149" y="123"/>
                  <a:pt x="147" y="121"/>
                  <a:pt x="144" y="120"/>
                </a:cubicBezTo>
                <a:cubicBezTo>
                  <a:pt x="132" y="114"/>
                  <a:pt x="120" y="109"/>
                  <a:pt x="107" y="104"/>
                </a:cubicBezTo>
                <a:cubicBezTo>
                  <a:pt x="106" y="103"/>
                  <a:pt x="105" y="103"/>
                  <a:pt x="105" y="102"/>
                </a:cubicBezTo>
                <a:cubicBezTo>
                  <a:pt x="104" y="99"/>
                  <a:pt x="103" y="97"/>
                  <a:pt x="102" y="95"/>
                </a:cubicBezTo>
                <a:cubicBezTo>
                  <a:pt x="102" y="93"/>
                  <a:pt x="101" y="92"/>
                  <a:pt x="100" y="91"/>
                </a:cubicBezTo>
                <a:cubicBezTo>
                  <a:pt x="99" y="91"/>
                  <a:pt x="99" y="90"/>
                  <a:pt x="99" y="89"/>
                </a:cubicBezTo>
                <a:cubicBezTo>
                  <a:pt x="99" y="84"/>
                  <a:pt x="97" y="78"/>
                  <a:pt x="102" y="73"/>
                </a:cubicBezTo>
                <a:cubicBezTo>
                  <a:pt x="102" y="73"/>
                  <a:pt x="102" y="73"/>
                  <a:pt x="102" y="72"/>
                </a:cubicBezTo>
                <a:cubicBezTo>
                  <a:pt x="104" y="68"/>
                  <a:pt x="105" y="62"/>
                  <a:pt x="108" y="57"/>
                </a:cubicBezTo>
                <a:cubicBezTo>
                  <a:pt x="108" y="57"/>
                  <a:pt x="108" y="57"/>
                  <a:pt x="108" y="57"/>
                </a:cubicBezTo>
                <a:cubicBezTo>
                  <a:pt x="108" y="54"/>
                  <a:pt x="108" y="50"/>
                  <a:pt x="109" y="47"/>
                </a:cubicBezTo>
                <a:cubicBezTo>
                  <a:pt x="109" y="46"/>
                  <a:pt x="108" y="46"/>
                  <a:pt x="108" y="45"/>
                </a:cubicBezTo>
                <a:cubicBezTo>
                  <a:pt x="106" y="45"/>
                  <a:pt x="106" y="43"/>
                  <a:pt x="106" y="42"/>
                </a:cubicBezTo>
                <a:cubicBezTo>
                  <a:pt x="106" y="35"/>
                  <a:pt x="106" y="34"/>
                  <a:pt x="106" y="27"/>
                </a:cubicBezTo>
                <a:cubicBezTo>
                  <a:pt x="106" y="24"/>
                  <a:pt x="105" y="20"/>
                  <a:pt x="102" y="17"/>
                </a:cubicBezTo>
                <a:cubicBezTo>
                  <a:pt x="100" y="16"/>
                  <a:pt x="99" y="14"/>
                  <a:pt x="97" y="13"/>
                </a:cubicBezTo>
                <a:cubicBezTo>
                  <a:pt x="97" y="13"/>
                  <a:pt x="97" y="13"/>
                  <a:pt x="97" y="13"/>
                </a:cubicBezTo>
                <a:cubicBezTo>
                  <a:pt x="97" y="13"/>
                  <a:pt x="92" y="9"/>
                  <a:pt x="95" y="6"/>
                </a:cubicBezTo>
                <a:cubicBezTo>
                  <a:pt x="96" y="4"/>
                  <a:pt x="99" y="4"/>
                  <a:pt x="99" y="4"/>
                </a:cubicBezTo>
                <a:cubicBezTo>
                  <a:pt x="99" y="4"/>
                  <a:pt x="95" y="0"/>
                  <a:pt x="83" y="3"/>
                </a:cubicBezTo>
                <a:cubicBezTo>
                  <a:pt x="82" y="3"/>
                  <a:pt x="82" y="3"/>
                  <a:pt x="82" y="3"/>
                </a:cubicBezTo>
                <a:cubicBezTo>
                  <a:pt x="81" y="3"/>
                  <a:pt x="80" y="4"/>
                  <a:pt x="79" y="4"/>
                </a:cubicBezTo>
                <a:cubicBezTo>
                  <a:pt x="72" y="6"/>
                  <a:pt x="65" y="8"/>
                  <a:pt x="59" y="13"/>
                </a:cubicBezTo>
                <a:cubicBezTo>
                  <a:pt x="55" y="16"/>
                  <a:pt x="52" y="20"/>
                  <a:pt x="51" y="25"/>
                </a:cubicBezTo>
                <a:cubicBezTo>
                  <a:pt x="51" y="28"/>
                  <a:pt x="51" y="31"/>
                  <a:pt x="51" y="34"/>
                </a:cubicBezTo>
                <a:cubicBezTo>
                  <a:pt x="51" y="38"/>
                  <a:pt x="51" y="37"/>
                  <a:pt x="51" y="42"/>
                </a:cubicBezTo>
                <a:cubicBezTo>
                  <a:pt x="51" y="43"/>
                  <a:pt x="51" y="44"/>
                  <a:pt x="50" y="44"/>
                </a:cubicBezTo>
                <a:cubicBezTo>
                  <a:pt x="48" y="45"/>
                  <a:pt x="48" y="46"/>
                  <a:pt x="48" y="48"/>
                </a:cubicBezTo>
                <a:cubicBezTo>
                  <a:pt x="49" y="49"/>
                  <a:pt x="48" y="50"/>
                  <a:pt x="49" y="51"/>
                </a:cubicBezTo>
                <a:cubicBezTo>
                  <a:pt x="49" y="54"/>
                  <a:pt x="50" y="57"/>
                  <a:pt x="51" y="59"/>
                </a:cubicBezTo>
                <a:cubicBezTo>
                  <a:pt x="51" y="62"/>
                  <a:pt x="53" y="64"/>
                  <a:pt x="53" y="66"/>
                </a:cubicBezTo>
                <a:cubicBezTo>
                  <a:pt x="54" y="70"/>
                  <a:pt x="55" y="74"/>
                  <a:pt x="58" y="77"/>
                </a:cubicBezTo>
                <a:cubicBezTo>
                  <a:pt x="59" y="78"/>
                  <a:pt x="59" y="79"/>
                  <a:pt x="59" y="79"/>
                </a:cubicBezTo>
                <a:cubicBezTo>
                  <a:pt x="59" y="83"/>
                  <a:pt x="58" y="86"/>
                  <a:pt x="58" y="89"/>
                </a:cubicBezTo>
                <a:cubicBezTo>
                  <a:pt x="58" y="90"/>
                  <a:pt x="57" y="91"/>
                  <a:pt x="57" y="91"/>
                </a:cubicBezTo>
                <a:cubicBezTo>
                  <a:pt x="54" y="91"/>
                  <a:pt x="54" y="93"/>
                  <a:pt x="54" y="95"/>
                </a:cubicBezTo>
                <a:cubicBezTo>
                  <a:pt x="53" y="97"/>
                  <a:pt x="52" y="99"/>
                  <a:pt x="51" y="102"/>
                </a:cubicBezTo>
                <a:cubicBezTo>
                  <a:pt x="51" y="102"/>
                  <a:pt x="50" y="103"/>
                  <a:pt x="50" y="103"/>
                </a:cubicBezTo>
                <a:cubicBezTo>
                  <a:pt x="46" y="105"/>
                  <a:pt x="42" y="107"/>
                  <a:pt x="38" y="108"/>
                </a:cubicBezTo>
                <a:cubicBezTo>
                  <a:pt x="33" y="110"/>
                  <a:pt x="29" y="112"/>
                  <a:pt x="25" y="114"/>
                </a:cubicBezTo>
                <a:cubicBezTo>
                  <a:pt x="21" y="116"/>
                  <a:pt x="17" y="118"/>
                  <a:pt x="13" y="120"/>
                </a:cubicBezTo>
                <a:cubicBezTo>
                  <a:pt x="10" y="122"/>
                  <a:pt x="8" y="123"/>
                  <a:pt x="6" y="125"/>
                </a:cubicBezTo>
                <a:cubicBezTo>
                  <a:pt x="0" y="149"/>
                  <a:pt x="0" y="149"/>
                  <a:pt x="0" y="149"/>
                </a:cubicBezTo>
                <a:cubicBezTo>
                  <a:pt x="24" y="149"/>
                  <a:pt x="39" y="165"/>
                  <a:pt x="61" y="170"/>
                </a:cubicBezTo>
                <a:cubicBezTo>
                  <a:pt x="61" y="170"/>
                  <a:pt x="61" y="170"/>
                  <a:pt x="61" y="170"/>
                </a:cubicBezTo>
                <a:cubicBezTo>
                  <a:pt x="61" y="170"/>
                  <a:pt x="77" y="175"/>
                  <a:pt x="90" y="171"/>
                </a:cubicBezTo>
                <a:cubicBezTo>
                  <a:pt x="93" y="171"/>
                  <a:pt x="95" y="170"/>
                  <a:pt x="97" y="169"/>
                </a:cubicBezTo>
                <a:cubicBezTo>
                  <a:pt x="117" y="162"/>
                  <a:pt x="143" y="149"/>
                  <a:pt x="157" y="149"/>
                </a:cubicBezTo>
                <a:lnTo>
                  <a:pt x="151" y="125"/>
                </a:lnTo>
                <a:close/>
                <a:moveTo>
                  <a:pt x="62" y="158"/>
                </a:moveTo>
                <a:cubicBezTo>
                  <a:pt x="62" y="157"/>
                  <a:pt x="62" y="157"/>
                  <a:pt x="62" y="157"/>
                </a:cubicBezTo>
                <a:cubicBezTo>
                  <a:pt x="62" y="157"/>
                  <a:pt x="62" y="157"/>
                  <a:pt x="62" y="157"/>
                </a:cubicBezTo>
                <a:lnTo>
                  <a:pt x="62" y="15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2" name="Oval 26"/>
          <p:cNvSpPr>
            <a:spLocks noChangeArrowheads="1"/>
          </p:cNvSpPr>
          <p:nvPr/>
        </p:nvSpPr>
        <p:spPr bwMode="auto">
          <a:xfrm rot="17999093">
            <a:off x="3846197" y="3423250"/>
            <a:ext cx="377604" cy="378831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3" name="Freeform 27"/>
          <p:cNvSpPr/>
          <p:nvPr/>
        </p:nvSpPr>
        <p:spPr bwMode="auto">
          <a:xfrm rot="17999093">
            <a:off x="4189468" y="3632095"/>
            <a:ext cx="96752" cy="91351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7" y="68"/>
              </a:cxn>
              <a:cxn ang="0">
                <a:pos x="0" y="11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7" y="68"/>
                </a:lnTo>
                <a:lnTo>
                  <a:pt x="0" y="11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19" name="Freeform 145"/>
          <p:cNvSpPr/>
          <p:nvPr/>
        </p:nvSpPr>
        <p:spPr bwMode="auto">
          <a:xfrm>
            <a:off x="3928195" y="3510252"/>
            <a:ext cx="205587" cy="177337"/>
          </a:xfrm>
          <a:custGeom>
            <a:avLst/>
            <a:gdLst/>
            <a:ahLst/>
            <a:cxnLst>
              <a:cxn ang="0">
                <a:pos x="64" y="51"/>
              </a:cxn>
              <a:cxn ang="0">
                <a:pos x="60" y="55"/>
              </a:cxn>
              <a:cxn ang="0">
                <a:pos x="49" y="55"/>
              </a:cxn>
              <a:cxn ang="0">
                <a:pos x="45" y="51"/>
              </a:cxn>
              <a:cxn ang="0">
                <a:pos x="45" y="40"/>
              </a:cxn>
              <a:cxn ang="0">
                <a:pos x="49" y="36"/>
              </a:cxn>
              <a:cxn ang="0">
                <a:pos x="52" y="36"/>
              </a:cxn>
              <a:cxn ang="0">
                <a:pos x="52" y="30"/>
              </a:cxn>
              <a:cxn ang="0">
                <a:pos x="34" y="30"/>
              </a:cxn>
              <a:cxn ang="0">
                <a:pos x="34" y="36"/>
              </a:cxn>
              <a:cxn ang="0">
                <a:pos x="37" y="36"/>
              </a:cxn>
              <a:cxn ang="0">
                <a:pos x="41" y="40"/>
              </a:cxn>
              <a:cxn ang="0">
                <a:pos x="41" y="51"/>
              </a:cxn>
              <a:cxn ang="0">
                <a:pos x="37" y="55"/>
              </a:cxn>
              <a:cxn ang="0">
                <a:pos x="26" y="55"/>
              </a:cxn>
              <a:cxn ang="0">
                <a:pos x="23" y="51"/>
              </a:cxn>
              <a:cxn ang="0">
                <a:pos x="23" y="40"/>
              </a:cxn>
              <a:cxn ang="0">
                <a:pos x="26" y="36"/>
              </a:cxn>
              <a:cxn ang="0">
                <a:pos x="29" y="36"/>
              </a:cxn>
              <a:cxn ang="0">
                <a:pos x="29" y="30"/>
              </a:cxn>
              <a:cxn ang="0">
                <a:pos x="11" y="30"/>
              </a:cxn>
              <a:cxn ang="0">
                <a:pos x="11" y="36"/>
              </a:cxn>
              <a:cxn ang="0">
                <a:pos x="15" y="36"/>
              </a:cxn>
              <a:cxn ang="0">
                <a:pos x="18" y="40"/>
              </a:cxn>
              <a:cxn ang="0">
                <a:pos x="18" y="51"/>
              </a:cxn>
              <a:cxn ang="0">
                <a:pos x="15" y="55"/>
              </a:cxn>
              <a:cxn ang="0">
                <a:pos x="3" y="55"/>
              </a:cxn>
              <a:cxn ang="0">
                <a:pos x="0" y="51"/>
              </a:cxn>
              <a:cxn ang="0">
                <a:pos x="0" y="40"/>
              </a:cxn>
              <a:cxn ang="0">
                <a:pos x="3" y="36"/>
              </a:cxn>
              <a:cxn ang="0">
                <a:pos x="7" y="36"/>
              </a:cxn>
              <a:cxn ang="0">
                <a:pos x="7" y="30"/>
              </a:cxn>
              <a:cxn ang="0">
                <a:pos x="11" y="25"/>
              </a:cxn>
              <a:cxn ang="0">
                <a:pos x="29" y="25"/>
              </a:cxn>
              <a:cxn ang="0">
                <a:pos x="29" y="18"/>
              </a:cxn>
              <a:cxn ang="0">
                <a:pos x="26" y="18"/>
              </a:cxn>
              <a:cxn ang="0">
                <a:pos x="23" y="15"/>
              </a:cxn>
              <a:cxn ang="0">
                <a:pos x="23" y="3"/>
              </a:cxn>
              <a:cxn ang="0">
                <a:pos x="26" y="0"/>
              </a:cxn>
              <a:cxn ang="0">
                <a:pos x="37" y="0"/>
              </a:cxn>
              <a:cxn ang="0">
                <a:pos x="41" y="3"/>
              </a:cxn>
              <a:cxn ang="0">
                <a:pos x="41" y="15"/>
              </a:cxn>
              <a:cxn ang="0">
                <a:pos x="37" y="18"/>
              </a:cxn>
              <a:cxn ang="0">
                <a:pos x="34" y="18"/>
              </a:cxn>
              <a:cxn ang="0">
                <a:pos x="34" y="25"/>
              </a:cxn>
              <a:cxn ang="0">
                <a:pos x="52" y="25"/>
              </a:cxn>
              <a:cxn ang="0">
                <a:pos x="57" y="30"/>
              </a:cxn>
              <a:cxn ang="0">
                <a:pos x="57" y="36"/>
              </a:cxn>
              <a:cxn ang="0">
                <a:pos x="60" y="36"/>
              </a:cxn>
              <a:cxn ang="0">
                <a:pos x="64" y="40"/>
              </a:cxn>
              <a:cxn ang="0">
                <a:pos x="64" y="51"/>
              </a:cxn>
            </a:cxnLst>
            <a:rect l="0" t="0" r="r" b="b"/>
            <a:pathLst>
              <a:path w="64" h="55">
                <a:moveTo>
                  <a:pt x="64" y="51"/>
                </a:moveTo>
                <a:cubicBezTo>
                  <a:pt x="64" y="53"/>
                  <a:pt x="62" y="55"/>
                  <a:pt x="60" y="55"/>
                </a:cubicBezTo>
                <a:cubicBezTo>
                  <a:pt x="49" y="55"/>
                  <a:pt x="49" y="55"/>
                  <a:pt x="49" y="55"/>
                </a:cubicBezTo>
                <a:cubicBezTo>
                  <a:pt x="47" y="55"/>
                  <a:pt x="45" y="53"/>
                  <a:pt x="45" y="51"/>
                </a:cubicBezTo>
                <a:cubicBezTo>
                  <a:pt x="45" y="40"/>
                  <a:pt x="45" y="40"/>
                  <a:pt x="45" y="40"/>
                </a:cubicBezTo>
                <a:cubicBezTo>
                  <a:pt x="45" y="38"/>
                  <a:pt x="47" y="36"/>
                  <a:pt x="49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0"/>
                  <a:pt x="52" y="30"/>
                  <a:pt x="52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36"/>
                  <a:pt x="34" y="36"/>
                  <a:pt x="34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9" y="36"/>
                  <a:pt x="41" y="38"/>
                  <a:pt x="41" y="40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3"/>
                  <a:pt x="39" y="55"/>
                  <a:pt x="37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4" y="55"/>
                  <a:pt x="23" y="53"/>
                  <a:pt x="23" y="51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8"/>
                  <a:pt x="24" y="36"/>
                  <a:pt x="26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9" y="30"/>
                  <a:pt x="29" y="30"/>
                  <a:pt x="29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1" y="36"/>
                  <a:pt x="11" y="36"/>
                  <a:pt x="11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7" y="36"/>
                  <a:pt x="18" y="38"/>
                  <a:pt x="18" y="40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3"/>
                  <a:pt x="17" y="55"/>
                  <a:pt x="15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8"/>
                  <a:pt x="1" y="36"/>
                  <a:pt x="3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27"/>
                  <a:pt x="9" y="25"/>
                  <a:pt x="11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18"/>
                  <a:pt x="29" y="18"/>
                  <a:pt x="2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4" y="18"/>
                  <a:pt x="23" y="17"/>
                  <a:pt x="23" y="15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1"/>
                  <a:pt x="24" y="0"/>
                  <a:pt x="2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9" y="0"/>
                  <a:pt x="41" y="1"/>
                  <a:pt x="41" y="3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7"/>
                  <a:pt x="39" y="18"/>
                  <a:pt x="37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25"/>
                  <a:pt x="34" y="25"/>
                  <a:pt x="34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5" y="25"/>
                  <a:pt x="57" y="27"/>
                  <a:pt x="57" y="30"/>
                </a:cubicBezTo>
                <a:cubicBezTo>
                  <a:pt x="57" y="36"/>
                  <a:pt x="57" y="36"/>
                  <a:pt x="57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2" y="36"/>
                  <a:pt x="64" y="38"/>
                  <a:pt x="64" y="40"/>
                </a:cubicBezTo>
                <a:lnTo>
                  <a:pt x="64" y="5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9" name="Oval 20"/>
          <p:cNvSpPr>
            <a:spLocks noChangeArrowheads="1"/>
          </p:cNvSpPr>
          <p:nvPr/>
        </p:nvSpPr>
        <p:spPr bwMode="auto">
          <a:xfrm rot="19549848">
            <a:off x="4620835" y="2588328"/>
            <a:ext cx="420113" cy="42024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0" name="Freeform 21"/>
          <p:cNvSpPr/>
          <p:nvPr/>
        </p:nvSpPr>
        <p:spPr bwMode="auto">
          <a:xfrm rot="19549848">
            <a:off x="4948859" y="2910437"/>
            <a:ext cx="107263" cy="101334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5" y="68"/>
              </a:cxn>
              <a:cxn ang="0">
                <a:pos x="0" y="11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5" y="68"/>
                </a:lnTo>
                <a:lnTo>
                  <a:pt x="0" y="11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21" name="Freeform 64"/>
          <p:cNvSpPr>
            <a:spLocks noEditPoints="1"/>
          </p:cNvSpPr>
          <p:nvPr/>
        </p:nvSpPr>
        <p:spPr bwMode="auto">
          <a:xfrm>
            <a:off x="4697792" y="2688606"/>
            <a:ext cx="248791" cy="207141"/>
          </a:xfrm>
          <a:custGeom>
            <a:avLst/>
            <a:gdLst/>
            <a:ahLst/>
            <a:cxnLst>
              <a:cxn ang="0">
                <a:pos x="77" y="51"/>
              </a:cxn>
              <a:cxn ang="0">
                <a:pos x="75" y="55"/>
              </a:cxn>
              <a:cxn ang="0">
                <a:pos x="59" y="63"/>
              </a:cxn>
              <a:cxn ang="0">
                <a:pos x="57" y="64"/>
              </a:cxn>
              <a:cxn ang="0">
                <a:pos x="55" y="63"/>
              </a:cxn>
              <a:cxn ang="0">
                <a:pos x="39" y="55"/>
              </a:cxn>
              <a:cxn ang="0">
                <a:pos x="39" y="55"/>
              </a:cxn>
              <a:cxn ang="0">
                <a:pos x="38" y="55"/>
              </a:cxn>
              <a:cxn ang="0">
                <a:pos x="22" y="63"/>
              </a:cxn>
              <a:cxn ang="0">
                <a:pos x="20" y="64"/>
              </a:cxn>
              <a:cxn ang="0">
                <a:pos x="18" y="63"/>
              </a:cxn>
              <a:cxn ang="0">
                <a:pos x="2" y="55"/>
              </a:cxn>
              <a:cxn ang="0">
                <a:pos x="0" y="51"/>
              </a:cxn>
              <a:cxn ang="0">
                <a:pos x="0" y="37"/>
              </a:cxn>
              <a:cxn ang="0">
                <a:pos x="3" y="32"/>
              </a:cxn>
              <a:cxn ang="0">
                <a:pos x="18" y="26"/>
              </a:cxn>
              <a:cxn ang="0">
                <a:pos x="18" y="11"/>
              </a:cxn>
              <a:cxn ang="0">
                <a:pos x="21" y="7"/>
              </a:cxn>
              <a:cxn ang="0">
                <a:pos x="37" y="0"/>
              </a:cxn>
              <a:cxn ang="0">
                <a:pos x="39" y="0"/>
              </a:cxn>
              <a:cxn ang="0">
                <a:pos x="40" y="0"/>
              </a:cxn>
              <a:cxn ang="0">
                <a:pos x="56" y="7"/>
              </a:cxn>
              <a:cxn ang="0">
                <a:pos x="59" y="11"/>
              </a:cxn>
              <a:cxn ang="0">
                <a:pos x="59" y="26"/>
              </a:cxn>
              <a:cxn ang="0">
                <a:pos x="75" y="32"/>
              </a:cxn>
              <a:cxn ang="0">
                <a:pos x="77" y="37"/>
              </a:cxn>
              <a:cxn ang="0">
                <a:pos x="77" y="51"/>
              </a:cxn>
              <a:cxn ang="0">
                <a:pos x="35" y="36"/>
              </a:cxn>
              <a:cxn ang="0">
                <a:pos x="20" y="30"/>
              </a:cxn>
              <a:cxn ang="0">
                <a:pos x="6" y="36"/>
              </a:cxn>
              <a:cxn ang="0">
                <a:pos x="20" y="42"/>
              </a:cxn>
              <a:cxn ang="0">
                <a:pos x="35" y="36"/>
              </a:cxn>
              <a:cxn ang="0">
                <a:pos x="36" y="51"/>
              </a:cxn>
              <a:cxn ang="0">
                <a:pos x="36" y="40"/>
              </a:cxn>
              <a:cxn ang="0">
                <a:pos x="23" y="46"/>
              </a:cxn>
              <a:cxn ang="0">
                <a:pos x="23" y="58"/>
              </a:cxn>
              <a:cxn ang="0">
                <a:pos x="36" y="51"/>
              </a:cxn>
              <a:cxn ang="0">
                <a:pos x="54" y="11"/>
              </a:cxn>
              <a:cxn ang="0">
                <a:pos x="39" y="5"/>
              </a:cxn>
              <a:cxn ang="0">
                <a:pos x="23" y="11"/>
              </a:cxn>
              <a:cxn ang="0">
                <a:pos x="39" y="18"/>
              </a:cxn>
              <a:cxn ang="0">
                <a:pos x="54" y="11"/>
              </a:cxn>
              <a:cxn ang="0">
                <a:pos x="55" y="26"/>
              </a:cxn>
              <a:cxn ang="0">
                <a:pos x="55" y="16"/>
              </a:cxn>
              <a:cxn ang="0">
                <a:pos x="41" y="22"/>
              </a:cxn>
              <a:cxn ang="0">
                <a:pos x="41" y="32"/>
              </a:cxn>
              <a:cxn ang="0">
                <a:pos x="55" y="26"/>
              </a:cxn>
              <a:cxn ang="0">
                <a:pos x="71" y="36"/>
              </a:cxn>
              <a:cxn ang="0">
                <a:pos x="57" y="30"/>
              </a:cxn>
              <a:cxn ang="0">
                <a:pos x="42" y="36"/>
              </a:cxn>
              <a:cxn ang="0">
                <a:pos x="57" y="42"/>
              </a:cxn>
              <a:cxn ang="0">
                <a:pos x="71" y="36"/>
              </a:cxn>
              <a:cxn ang="0">
                <a:pos x="73" y="51"/>
              </a:cxn>
              <a:cxn ang="0">
                <a:pos x="73" y="40"/>
              </a:cxn>
              <a:cxn ang="0">
                <a:pos x="59" y="46"/>
              </a:cxn>
              <a:cxn ang="0">
                <a:pos x="59" y="58"/>
              </a:cxn>
              <a:cxn ang="0">
                <a:pos x="73" y="51"/>
              </a:cxn>
            </a:cxnLst>
            <a:rect l="0" t="0" r="r" b="b"/>
            <a:pathLst>
              <a:path w="77" h="64">
                <a:moveTo>
                  <a:pt x="77" y="51"/>
                </a:moveTo>
                <a:cubicBezTo>
                  <a:pt x="77" y="53"/>
                  <a:pt x="76" y="55"/>
                  <a:pt x="75" y="55"/>
                </a:cubicBezTo>
                <a:cubicBezTo>
                  <a:pt x="59" y="63"/>
                  <a:pt x="59" y="63"/>
                  <a:pt x="59" y="63"/>
                </a:cubicBezTo>
                <a:cubicBezTo>
                  <a:pt x="58" y="64"/>
                  <a:pt x="58" y="64"/>
                  <a:pt x="57" y="64"/>
                </a:cubicBezTo>
                <a:cubicBezTo>
                  <a:pt x="56" y="64"/>
                  <a:pt x="55" y="64"/>
                  <a:pt x="55" y="63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8" y="55"/>
                  <a:pt x="38" y="55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64"/>
                  <a:pt x="21" y="64"/>
                  <a:pt x="20" y="64"/>
                </a:cubicBezTo>
                <a:cubicBezTo>
                  <a:pt x="20" y="64"/>
                  <a:pt x="19" y="64"/>
                  <a:pt x="18" y="63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5"/>
                  <a:pt x="1" y="33"/>
                  <a:pt x="3" y="3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9" y="8"/>
                  <a:pt x="21" y="7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8" y="0"/>
                  <a:pt x="39" y="0"/>
                </a:cubicBezTo>
                <a:cubicBezTo>
                  <a:pt x="39" y="0"/>
                  <a:pt x="40" y="0"/>
                  <a:pt x="40" y="0"/>
                </a:cubicBezTo>
                <a:cubicBezTo>
                  <a:pt x="56" y="7"/>
                  <a:pt x="56" y="7"/>
                  <a:pt x="56" y="7"/>
                </a:cubicBezTo>
                <a:cubicBezTo>
                  <a:pt x="58" y="8"/>
                  <a:pt x="59" y="10"/>
                  <a:pt x="59" y="11"/>
                </a:cubicBezTo>
                <a:cubicBezTo>
                  <a:pt x="59" y="26"/>
                  <a:pt x="59" y="26"/>
                  <a:pt x="59" y="26"/>
                </a:cubicBezTo>
                <a:cubicBezTo>
                  <a:pt x="75" y="32"/>
                  <a:pt x="75" y="32"/>
                  <a:pt x="75" y="32"/>
                </a:cubicBezTo>
                <a:cubicBezTo>
                  <a:pt x="76" y="33"/>
                  <a:pt x="77" y="35"/>
                  <a:pt x="77" y="37"/>
                </a:cubicBezTo>
                <a:lnTo>
                  <a:pt x="77" y="51"/>
                </a:lnTo>
                <a:close/>
                <a:moveTo>
                  <a:pt x="35" y="36"/>
                </a:moveTo>
                <a:cubicBezTo>
                  <a:pt x="20" y="30"/>
                  <a:pt x="20" y="30"/>
                  <a:pt x="20" y="30"/>
                </a:cubicBezTo>
                <a:cubicBezTo>
                  <a:pt x="6" y="36"/>
                  <a:pt x="6" y="36"/>
                  <a:pt x="6" y="36"/>
                </a:cubicBezTo>
                <a:cubicBezTo>
                  <a:pt x="20" y="42"/>
                  <a:pt x="20" y="42"/>
                  <a:pt x="20" y="42"/>
                </a:cubicBezTo>
                <a:lnTo>
                  <a:pt x="35" y="36"/>
                </a:lnTo>
                <a:close/>
                <a:moveTo>
                  <a:pt x="36" y="51"/>
                </a:moveTo>
                <a:cubicBezTo>
                  <a:pt x="36" y="40"/>
                  <a:pt x="36" y="40"/>
                  <a:pt x="36" y="40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58"/>
                  <a:pt x="23" y="58"/>
                  <a:pt x="23" y="58"/>
                </a:cubicBezTo>
                <a:lnTo>
                  <a:pt x="36" y="51"/>
                </a:lnTo>
                <a:close/>
                <a:moveTo>
                  <a:pt x="54" y="11"/>
                </a:moveTo>
                <a:cubicBezTo>
                  <a:pt x="39" y="5"/>
                  <a:pt x="39" y="5"/>
                  <a:pt x="39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39" y="18"/>
                  <a:pt x="39" y="18"/>
                  <a:pt x="39" y="18"/>
                </a:cubicBezTo>
                <a:lnTo>
                  <a:pt x="54" y="11"/>
                </a:lnTo>
                <a:close/>
                <a:moveTo>
                  <a:pt x="55" y="26"/>
                </a:moveTo>
                <a:cubicBezTo>
                  <a:pt x="55" y="16"/>
                  <a:pt x="55" y="16"/>
                  <a:pt x="55" y="16"/>
                </a:cubicBezTo>
                <a:cubicBezTo>
                  <a:pt x="41" y="22"/>
                  <a:pt x="41" y="22"/>
                  <a:pt x="41" y="22"/>
                </a:cubicBezTo>
                <a:cubicBezTo>
                  <a:pt x="41" y="32"/>
                  <a:pt x="41" y="32"/>
                  <a:pt x="41" y="32"/>
                </a:cubicBezTo>
                <a:lnTo>
                  <a:pt x="55" y="26"/>
                </a:lnTo>
                <a:close/>
                <a:moveTo>
                  <a:pt x="71" y="36"/>
                </a:moveTo>
                <a:cubicBezTo>
                  <a:pt x="57" y="30"/>
                  <a:pt x="57" y="30"/>
                  <a:pt x="57" y="30"/>
                </a:cubicBezTo>
                <a:cubicBezTo>
                  <a:pt x="42" y="36"/>
                  <a:pt x="42" y="36"/>
                  <a:pt x="42" y="36"/>
                </a:cubicBezTo>
                <a:cubicBezTo>
                  <a:pt x="57" y="42"/>
                  <a:pt x="57" y="42"/>
                  <a:pt x="57" y="42"/>
                </a:cubicBezTo>
                <a:lnTo>
                  <a:pt x="71" y="36"/>
                </a:lnTo>
                <a:close/>
                <a:moveTo>
                  <a:pt x="73" y="51"/>
                </a:moveTo>
                <a:cubicBezTo>
                  <a:pt x="73" y="40"/>
                  <a:pt x="73" y="40"/>
                  <a:pt x="73" y="40"/>
                </a:cubicBezTo>
                <a:cubicBezTo>
                  <a:pt x="59" y="46"/>
                  <a:pt x="59" y="46"/>
                  <a:pt x="59" y="46"/>
                </a:cubicBezTo>
                <a:cubicBezTo>
                  <a:pt x="59" y="58"/>
                  <a:pt x="59" y="58"/>
                  <a:pt x="59" y="58"/>
                </a:cubicBezTo>
                <a:lnTo>
                  <a:pt x="73" y="5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5" name="Oval 24"/>
          <p:cNvSpPr>
            <a:spLocks noChangeArrowheads="1"/>
          </p:cNvSpPr>
          <p:nvPr/>
        </p:nvSpPr>
        <p:spPr bwMode="auto">
          <a:xfrm rot="1782731">
            <a:off x="6101976" y="2207908"/>
            <a:ext cx="420113" cy="42024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6" name="Freeform 25"/>
          <p:cNvSpPr/>
          <p:nvPr/>
        </p:nvSpPr>
        <p:spPr bwMode="auto">
          <a:xfrm rot="1782731">
            <a:off x="6186922" y="2592818"/>
            <a:ext cx="108753" cy="99845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68" y="67"/>
              </a:cxn>
              <a:cxn ang="0">
                <a:pos x="0" y="13"/>
              </a:cxn>
              <a:cxn ang="0">
                <a:pos x="73" y="0"/>
              </a:cxn>
            </a:cxnLst>
            <a:rect l="0" t="0" r="r" b="b"/>
            <a:pathLst>
              <a:path w="73" h="67">
                <a:moveTo>
                  <a:pt x="73" y="0"/>
                </a:moveTo>
                <a:lnTo>
                  <a:pt x="68" y="67"/>
                </a:lnTo>
                <a:lnTo>
                  <a:pt x="0" y="13"/>
                </a:lnTo>
                <a:lnTo>
                  <a:pt x="73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23" name="Freeform 24"/>
          <p:cNvSpPr>
            <a:spLocks noEditPoints="1"/>
          </p:cNvSpPr>
          <p:nvPr/>
        </p:nvSpPr>
        <p:spPr bwMode="auto">
          <a:xfrm>
            <a:off x="6212495" y="2310418"/>
            <a:ext cx="190690" cy="207141"/>
          </a:xfrm>
          <a:custGeom>
            <a:avLst/>
            <a:gdLst/>
            <a:ahLst/>
            <a:cxnLst>
              <a:cxn ang="0">
                <a:pos x="55" y="55"/>
              </a:cxn>
              <a:cxn ang="0">
                <a:pos x="39" y="55"/>
              </a:cxn>
              <a:cxn ang="0">
                <a:pos x="30" y="64"/>
              </a:cxn>
              <a:cxn ang="0">
                <a:pos x="21" y="55"/>
              </a:cxn>
              <a:cxn ang="0">
                <a:pos x="5" y="55"/>
              </a:cxn>
              <a:cxn ang="0">
                <a:pos x="0" y="50"/>
              </a:cxn>
              <a:cxn ang="0">
                <a:pos x="11" y="20"/>
              </a:cxn>
              <a:cxn ang="0">
                <a:pos x="27" y="5"/>
              </a:cxn>
              <a:cxn ang="0">
                <a:pos x="26" y="3"/>
              </a:cxn>
              <a:cxn ang="0">
                <a:pos x="30" y="0"/>
              </a:cxn>
              <a:cxn ang="0">
                <a:pos x="33" y="3"/>
              </a:cxn>
              <a:cxn ang="0">
                <a:pos x="33" y="5"/>
              </a:cxn>
              <a:cxn ang="0">
                <a:pos x="48" y="20"/>
              </a:cxn>
              <a:cxn ang="0">
                <a:pos x="59" y="50"/>
              </a:cxn>
              <a:cxn ang="0">
                <a:pos x="55" y="55"/>
              </a:cxn>
              <a:cxn ang="0">
                <a:pos x="30" y="60"/>
              </a:cxn>
              <a:cxn ang="0">
                <a:pos x="25" y="55"/>
              </a:cxn>
              <a:cxn ang="0">
                <a:pos x="24" y="54"/>
              </a:cxn>
              <a:cxn ang="0">
                <a:pos x="23" y="55"/>
              </a:cxn>
              <a:cxn ang="0">
                <a:pos x="30" y="61"/>
              </a:cxn>
              <a:cxn ang="0">
                <a:pos x="30" y="60"/>
              </a:cxn>
              <a:cxn ang="0">
                <a:pos x="30" y="60"/>
              </a:cxn>
            </a:cxnLst>
            <a:rect l="0" t="0" r="r" b="b"/>
            <a:pathLst>
              <a:path w="59" h="64">
                <a:moveTo>
                  <a:pt x="55" y="55"/>
                </a:moveTo>
                <a:cubicBezTo>
                  <a:pt x="39" y="55"/>
                  <a:pt x="39" y="55"/>
                  <a:pt x="39" y="55"/>
                </a:cubicBezTo>
                <a:cubicBezTo>
                  <a:pt x="39" y="60"/>
                  <a:pt x="35" y="64"/>
                  <a:pt x="30" y="64"/>
                </a:cubicBezTo>
                <a:cubicBezTo>
                  <a:pt x="25" y="64"/>
                  <a:pt x="21" y="60"/>
                  <a:pt x="21" y="55"/>
                </a:cubicBezTo>
                <a:cubicBezTo>
                  <a:pt x="5" y="55"/>
                  <a:pt x="5" y="55"/>
                  <a:pt x="5" y="55"/>
                </a:cubicBezTo>
                <a:cubicBezTo>
                  <a:pt x="2" y="55"/>
                  <a:pt x="0" y="53"/>
                  <a:pt x="0" y="50"/>
                </a:cubicBezTo>
                <a:cubicBezTo>
                  <a:pt x="5" y="46"/>
                  <a:pt x="11" y="38"/>
                  <a:pt x="11" y="20"/>
                </a:cubicBezTo>
                <a:cubicBezTo>
                  <a:pt x="11" y="13"/>
                  <a:pt x="17" y="6"/>
                  <a:pt x="27" y="5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1"/>
                  <a:pt x="28" y="0"/>
                  <a:pt x="30" y="0"/>
                </a:cubicBezTo>
                <a:cubicBezTo>
                  <a:pt x="32" y="0"/>
                  <a:pt x="33" y="1"/>
                  <a:pt x="33" y="3"/>
                </a:cubicBezTo>
                <a:cubicBezTo>
                  <a:pt x="33" y="4"/>
                  <a:pt x="33" y="4"/>
                  <a:pt x="33" y="5"/>
                </a:cubicBezTo>
                <a:cubicBezTo>
                  <a:pt x="42" y="6"/>
                  <a:pt x="48" y="13"/>
                  <a:pt x="48" y="20"/>
                </a:cubicBezTo>
                <a:cubicBezTo>
                  <a:pt x="48" y="38"/>
                  <a:pt x="54" y="46"/>
                  <a:pt x="59" y="50"/>
                </a:cubicBezTo>
                <a:cubicBezTo>
                  <a:pt x="59" y="53"/>
                  <a:pt x="57" y="55"/>
                  <a:pt x="55" y="55"/>
                </a:cubicBezTo>
                <a:close/>
                <a:moveTo>
                  <a:pt x="30" y="60"/>
                </a:moveTo>
                <a:cubicBezTo>
                  <a:pt x="27" y="60"/>
                  <a:pt x="25" y="57"/>
                  <a:pt x="25" y="55"/>
                </a:cubicBezTo>
                <a:cubicBezTo>
                  <a:pt x="25" y="54"/>
                  <a:pt x="24" y="54"/>
                  <a:pt x="24" y="54"/>
                </a:cubicBezTo>
                <a:cubicBezTo>
                  <a:pt x="24" y="54"/>
                  <a:pt x="23" y="54"/>
                  <a:pt x="23" y="55"/>
                </a:cubicBezTo>
                <a:cubicBezTo>
                  <a:pt x="23" y="58"/>
                  <a:pt x="26" y="61"/>
                  <a:pt x="30" y="61"/>
                </a:cubicBezTo>
                <a:cubicBezTo>
                  <a:pt x="30" y="61"/>
                  <a:pt x="30" y="61"/>
                  <a:pt x="30" y="60"/>
                </a:cubicBezTo>
                <a:cubicBezTo>
                  <a:pt x="30" y="60"/>
                  <a:pt x="30" y="60"/>
                  <a:pt x="30" y="6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3" name="Oval 16"/>
          <p:cNvSpPr>
            <a:spLocks noChangeArrowheads="1"/>
          </p:cNvSpPr>
          <p:nvPr/>
        </p:nvSpPr>
        <p:spPr bwMode="auto">
          <a:xfrm rot="18646149">
            <a:off x="5043419" y="1952216"/>
            <a:ext cx="420242" cy="42160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4" name="Freeform 17"/>
          <p:cNvSpPr/>
          <p:nvPr/>
        </p:nvSpPr>
        <p:spPr bwMode="auto">
          <a:xfrm rot="18646149">
            <a:off x="5342566" y="2301239"/>
            <a:ext cx="108786" cy="10279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69"/>
              </a:cxn>
              <a:cxn ang="0">
                <a:pos x="73" y="12"/>
              </a:cxn>
              <a:cxn ang="0">
                <a:pos x="0" y="0"/>
              </a:cxn>
            </a:cxnLst>
            <a:rect l="0" t="0" r="r" b="b"/>
            <a:pathLst>
              <a:path w="73" h="69">
                <a:moveTo>
                  <a:pt x="0" y="0"/>
                </a:moveTo>
                <a:lnTo>
                  <a:pt x="7" y="69"/>
                </a:lnTo>
                <a:lnTo>
                  <a:pt x="73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25" name="Freeform 100"/>
          <p:cNvSpPr>
            <a:spLocks noEditPoints="1"/>
          </p:cNvSpPr>
          <p:nvPr/>
        </p:nvSpPr>
        <p:spPr bwMode="auto">
          <a:xfrm>
            <a:off x="5140697" y="2061785"/>
            <a:ext cx="216016" cy="207141"/>
          </a:xfrm>
          <a:custGeom>
            <a:avLst/>
            <a:gdLst/>
            <a:ahLst/>
            <a:cxnLst>
              <a:cxn ang="0">
                <a:pos x="63" y="49"/>
              </a:cxn>
              <a:cxn ang="0">
                <a:pos x="58" y="44"/>
              </a:cxn>
              <a:cxn ang="0">
                <a:pos x="54" y="48"/>
              </a:cxn>
              <a:cxn ang="0">
                <a:pos x="63" y="57"/>
              </a:cxn>
              <a:cxn ang="0">
                <a:pos x="64" y="60"/>
              </a:cxn>
              <a:cxn ang="0">
                <a:pos x="59" y="64"/>
              </a:cxn>
              <a:cxn ang="0">
                <a:pos x="56" y="63"/>
              </a:cxn>
              <a:cxn ang="0">
                <a:pos x="29" y="36"/>
              </a:cxn>
              <a:cxn ang="0">
                <a:pos x="15" y="42"/>
              </a:cxn>
              <a:cxn ang="0">
                <a:pos x="0" y="27"/>
              </a:cxn>
              <a:cxn ang="0">
                <a:pos x="26" y="0"/>
              </a:cxn>
              <a:cxn ang="0">
                <a:pos x="41" y="15"/>
              </a:cxn>
              <a:cxn ang="0">
                <a:pos x="36" y="30"/>
              </a:cxn>
              <a:cxn ang="0">
                <a:pos x="50" y="44"/>
              </a:cxn>
              <a:cxn ang="0">
                <a:pos x="54" y="40"/>
              </a:cxn>
              <a:cxn ang="0">
                <a:pos x="49" y="35"/>
              </a:cxn>
              <a:cxn ang="0">
                <a:pos x="54" y="31"/>
              </a:cxn>
              <a:cxn ang="0">
                <a:pos x="55" y="31"/>
              </a:cxn>
              <a:cxn ang="0">
                <a:pos x="67" y="44"/>
              </a:cxn>
              <a:cxn ang="0">
                <a:pos x="63" y="49"/>
              </a:cxn>
              <a:cxn ang="0">
                <a:pos x="25" y="8"/>
              </a:cxn>
              <a:cxn ang="0">
                <a:pos x="18" y="16"/>
              </a:cxn>
              <a:cxn ang="0">
                <a:pos x="19" y="19"/>
              </a:cxn>
              <a:cxn ang="0">
                <a:pos x="15" y="18"/>
              </a:cxn>
              <a:cxn ang="0">
                <a:pos x="7" y="26"/>
              </a:cxn>
              <a:cxn ang="0">
                <a:pos x="15" y="34"/>
              </a:cxn>
              <a:cxn ang="0">
                <a:pos x="23" y="26"/>
              </a:cxn>
              <a:cxn ang="0">
                <a:pos x="22" y="23"/>
              </a:cxn>
              <a:cxn ang="0">
                <a:pos x="25" y="24"/>
              </a:cxn>
              <a:cxn ang="0">
                <a:pos x="33" y="16"/>
              </a:cxn>
              <a:cxn ang="0">
                <a:pos x="25" y="8"/>
              </a:cxn>
            </a:cxnLst>
            <a:rect l="0" t="0" r="r" b="b"/>
            <a:pathLst>
              <a:path w="67" h="64">
                <a:moveTo>
                  <a:pt x="63" y="49"/>
                </a:moveTo>
                <a:cubicBezTo>
                  <a:pt x="62" y="49"/>
                  <a:pt x="58" y="45"/>
                  <a:pt x="58" y="44"/>
                </a:cubicBezTo>
                <a:cubicBezTo>
                  <a:pt x="54" y="48"/>
                  <a:pt x="54" y="48"/>
                  <a:pt x="54" y="48"/>
                </a:cubicBezTo>
                <a:cubicBezTo>
                  <a:pt x="63" y="57"/>
                  <a:pt x="63" y="57"/>
                  <a:pt x="63" y="57"/>
                </a:cubicBezTo>
                <a:cubicBezTo>
                  <a:pt x="63" y="58"/>
                  <a:pt x="64" y="59"/>
                  <a:pt x="64" y="60"/>
                </a:cubicBezTo>
                <a:cubicBezTo>
                  <a:pt x="64" y="62"/>
                  <a:pt x="61" y="64"/>
                  <a:pt x="59" y="64"/>
                </a:cubicBezTo>
                <a:cubicBezTo>
                  <a:pt x="58" y="64"/>
                  <a:pt x="57" y="64"/>
                  <a:pt x="56" y="63"/>
                </a:cubicBezTo>
                <a:cubicBezTo>
                  <a:pt x="29" y="36"/>
                  <a:pt x="29" y="36"/>
                  <a:pt x="29" y="36"/>
                </a:cubicBezTo>
                <a:cubicBezTo>
                  <a:pt x="25" y="39"/>
                  <a:pt x="20" y="42"/>
                  <a:pt x="15" y="42"/>
                </a:cubicBezTo>
                <a:cubicBezTo>
                  <a:pt x="6" y="42"/>
                  <a:pt x="0" y="36"/>
                  <a:pt x="0" y="27"/>
                </a:cubicBezTo>
                <a:cubicBezTo>
                  <a:pt x="0" y="14"/>
                  <a:pt x="13" y="0"/>
                  <a:pt x="26" y="0"/>
                </a:cubicBezTo>
                <a:cubicBezTo>
                  <a:pt x="35" y="0"/>
                  <a:pt x="41" y="6"/>
                  <a:pt x="41" y="15"/>
                </a:cubicBezTo>
                <a:cubicBezTo>
                  <a:pt x="41" y="21"/>
                  <a:pt x="39" y="26"/>
                  <a:pt x="36" y="30"/>
                </a:cubicBezTo>
                <a:cubicBezTo>
                  <a:pt x="50" y="44"/>
                  <a:pt x="50" y="44"/>
                  <a:pt x="50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9"/>
                  <a:pt x="49" y="36"/>
                  <a:pt x="49" y="35"/>
                </a:cubicBezTo>
                <a:cubicBezTo>
                  <a:pt x="49" y="34"/>
                  <a:pt x="53" y="31"/>
                  <a:pt x="54" y="31"/>
                </a:cubicBezTo>
                <a:cubicBezTo>
                  <a:pt x="54" y="31"/>
                  <a:pt x="54" y="31"/>
                  <a:pt x="55" y="31"/>
                </a:cubicBezTo>
                <a:cubicBezTo>
                  <a:pt x="56" y="32"/>
                  <a:pt x="67" y="43"/>
                  <a:pt x="67" y="44"/>
                </a:cubicBezTo>
                <a:cubicBezTo>
                  <a:pt x="67" y="45"/>
                  <a:pt x="64" y="49"/>
                  <a:pt x="63" y="49"/>
                </a:cubicBezTo>
                <a:close/>
                <a:moveTo>
                  <a:pt x="25" y="8"/>
                </a:moveTo>
                <a:cubicBezTo>
                  <a:pt x="21" y="8"/>
                  <a:pt x="18" y="12"/>
                  <a:pt x="18" y="16"/>
                </a:cubicBezTo>
                <a:cubicBezTo>
                  <a:pt x="18" y="17"/>
                  <a:pt x="18" y="18"/>
                  <a:pt x="19" y="19"/>
                </a:cubicBezTo>
                <a:cubicBezTo>
                  <a:pt x="17" y="19"/>
                  <a:pt x="16" y="18"/>
                  <a:pt x="15" y="18"/>
                </a:cubicBezTo>
                <a:cubicBezTo>
                  <a:pt x="11" y="18"/>
                  <a:pt x="7" y="22"/>
                  <a:pt x="7" y="26"/>
                </a:cubicBezTo>
                <a:cubicBezTo>
                  <a:pt x="7" y="30"/>
                  <a:pt x="11" y="34"/>
                  <a:pt x="15" y="34"/>
                </a:cubicBezTo>
                <a:cubicBezTo>
                  <a:pt x="19" y="34"/>
                  <a:pt x="23" y="30"/>
                  <a:pt x="23" y="26"/>
                </a:cubicBezTo>
                <a:cubicBezTo>
                  <a:pt x="23" y="25"/>
                  <a:pt x="23" y="24"/>
                  <a:pt x="22" y="23"/>
                </a:cubicBezTo>
                <a:cubicBezTo>
                  <a:pt x="23" y="23"/>
                  <a:pt x="24" y="24"/>
                  <a:pt x="25" y="24"/>
                </a:cubicBezTo>
                <a:cubicBezTo>
                  <a:pt x="30" y="24"/>
                  <a:pt x="33" y="20"/>
                  <a:pt x="33" y="16"/>
                </a:cubicBezTo>
                <a:cubicBezTo>
                  <a:pt x="33" y="12"/>
                  <a:pt x="30" y="8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5" name="Oval 26"/>
          <p:cNvSpPr>
            <a:spLocks noChangeArrowheads="1"/>
          </p:cNvSpPr>
          <p:nvPr/>
        </p:nvSpPr>
        <p:spPr bwMode="auto">
          <a:xfrm rot="20582167">
            <a:off x="4116612" y="2427782"/>
            <a:ext cx="377486" cy="37894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6" name="Freeform 27"/>
          <p:cNvSpPr/>
          <p:nvPr/>
        </p:nvSpPr>
        <p:spPr bwMode="auto">
          <a:xfrm rot="20582167">
            <a:off x="4360789" y="2757656"/>
            <a:ext cx="96722" cy="91379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7" y="68"/>
              </a:cxn>
              <a:cxn ang="0">
                <a:pos x="0" y="11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7" y="68"/>
                </a:lnTo>
                <a:lnTo>
                  <a:pt x="0" y="11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27" name="Freeform 131"/>
          <p:cNvSpPr/>
          <p:nvPr/>
        </p:nvSpPr>
        <p:spPr bwMode="auto">
          <a:xfrm>
            <a:off x="4191994" y="2513924"/>
            <a:ext cx="196649" cy="199689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1" name="Oval 8"/>
          <p:cNvSpPr>
            <a:spLocks noChangeArrowheads="1"/>
          </p:cNvSpPr>
          <p:nvPr/>
        </p:nvSpPr>
        <p:spPr bwMode="auto">
          <a:xfrm>
            <a:off x="6237718" y="2741196"/>
            <a:ext cx="671883" cy="673581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2" name="Freeform 9"/>
          <p:cNvSpPr/>
          <p:nvPr/>
        </p:nvSpPr>
        <p:spPr bwMode="auto">
          <a:xfrm>
            <a:off x="6409038" y="3368580"/>
            <a:ext cx="172812" cy="15945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" y="107"/>
              </a:cxn>
              <a:cxn ang="0">
                <a:pos x="116" y="18"/>
              </a:cxn>
              <a:cxn ang="0">
                <a:pos x="0" y="0"/>
              </a:cxn>
            </a:cxnLst>
            <a:rect l="0" t="0" r="r" b="b"/>
            <a:pathLst>
              <a:path w="116" h="107">
                <a:moveTo>
                  <a:pt x="0" y="0"/>
                </a:moveTo>
                <a:lnTo>
                  <a:pt x="11" y="107"/>
                </a:lnTo>
                <a:lnTo>
                  <a:pt x="116" y="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29" name="Freeform 66"/>
          <p:cNvSpPr>
            <a:spLocks noEditPoints="1"/>
          </p:cNvSpPr>
          <p:nvPr/>
        </p:nvSpPr>
        <p:spPr bwMode="auto">
          <a:xfrm>
            <a:off x="6381929" y="2918172"/>
            <a:ext cx="399846" cy="310235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19" name="Oval 26"/>
          <p:cNvSpPr>
            <a:spLocks noChangeArrowheads="1"/>
          </p:cNvSpPr>
          <p:nvPr/>
        </p:nvSpPr>
        <p:spPr bwMode="auto">
          <a:xfrm rot="17590240">
            <a:off x="4117305" y="2907999"/>
            <a:ext cx="625328" cy="62735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0" name="Freeform 27"/>
          <p:cNvSpPr/>
          <p:nvPr/>
        </p:nvSpPr>
        <p:spPr bwMode="auto">
          <a:xfrm rot="17590240">
            <a:off x="4696190" y="3213221"/>
            <a:ext cx="160226" cy="151278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7" y="68"/>
              </a:cxn>
              <a:cxn ang="0">
                <a:pos x="0" y="11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7" y="68"/>
                </a:lnTo>
                <a:lnTo>
                  <a:pt x="0" y="11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1" name="Freeform 171"/>
          <p:cNvSpPr/>
          <p:nvPr/>
        </p:nvSpPr>
        <p:spPr bwMode="auto">
          <a:xfrm>
            <a:off x="4275513" y="3107708"/>
            <a:ext cx="333016" cy="241391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2" y="44"/>
              </a:cxn>
              <a:cxn ang="0">
                <a:pos x="61" y="45"/>
              </a:cxn>
              <a:cxn ang="0">
                <a:pos x="60" y="44"/>
              </a:cxn>
              <a:cxn ang="0">
                <a:pos x="45" y="30"/>
              </a:cxn>
              <a:cxn ang="0">
                <a:pos x="45" y="36"/>
              </a:cxn>
              <a:cxn ang="0">
                <a:pos x="35" y="46"/>
              </a:cxn>
              <a:cxn ang="0">
                <a:pos x="10" y="46"/>
              </a:cxn>
              <a:cxn ang="0">
                <a:pos x="0" y="36"/>
              </a:cxn>
              <a:cxn ang="0">
                <a:pos x="0" y="10"/>
              </a:cxn>
              <a:cxn ang="0">
                <a:pos x="10" y="0"/>
              </a:cxn>
              <a:cxn ang="0">
                <a:pos x="35" y="0"/>
              </a:cxn>
              <a:cxn ang="0">
                <a:pos x="45" y="10"/>
              </a:cxn>
              <a:cxn ang="0">
                <a:pos x="45" y="16"/>
              </a:cxn>
              <a:cxn ang="0">
                <a:pos x="60" y="2"/>
              </a:cxn>
              <a:cxn ang="0">
                <a:pos x="61" y="1"/>
              </a:cxn>
              <a:cxn ang="0">
                <a:pos x="62" y="1"/>
              </a:cxn>
              <a:cxn ang="0">
                <a:pos x="64" y="4"/>
              </a:cxn>
              <a:cxn ang="0">
                <a:pos x="64" y="42"/>
              </a:cxn>
            </a:cxnLst>
            <a:rect l="0" t="0" r="r" b="b"/>
            <a:pathLst>
              <a:path w="64" h="46">
                <a:moveTo>
                  <a:pt x="64" y="42"/>
                </a:moveTo>
                <a:cubicBezTo>
                  <a:pt x="64" y="43"/>
                  <a:pt x="63" y="44"/>
                  <a:pt x="62" y="44"/>
                </a:cubicBezTo>
                <a:cubicBezTo>
                  <a:pt x="62" y="45"/>
                  <a:pt x="62" y="45"/>
                  <a:pt x="61" y="45"/>
                </a:cubicBezTo>
                <a:cubicBezTo>
                  <a:pt x="61" y="45"/>
                  <a:pt x="60" y="44"/>
                  <a:pt x="60" y="44"/>
                </a:cubicBezTo>
                <a:cubicBezTo>
                  <a:pt x="45" y="30"/>
                  <a:pt x="45" y="30"/>
                  <a:pt x="45" y="30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41"/>
                  <a:pt x="41" y="46"/>
                  <a:pt x="35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4" y="46"/>
                  <a:pt x="0" y="41"/>
                  <a:pt x="0" y="3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41" y="0"/>
                  <a:pt x="45" y="5"/>
                  <a:pt x="45" y="10"/>
                </a:cubicBezTo>
                <a:cubicBezTo>
                  <a:pt x="45" y="16"/>
                  <a:pt x="45" y="16"/>
                  <a:pt x="45" y="16"/>
                </a:cubicBezTo>
                <a:cubicBezTo>
                  <a:pt x="60" y="2"/>
                  <a:pt x="60" y="2"/>
                  <a:pt x="60" y="2"/>
                </a:cubicBezTo>
                <a:cubicBezTo>
                  <a:pt x="60" y="1"/>
                  <a:pt x="61" y="1"/>
                  <a:pt x="61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63" y="2"/>
                  <a:pt x="64" y="3"/>
                  <a:pt x="64" y="4"/>
                </a:cubicBezTo>
                <a:lnTo>
                  <a:pt x="64" y="4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8" name="Oval 26"/>
          <p:cNvSpPr>
            <a:spLocks noChangeArrowheads="1"/>
          </p:cNvSpPr>
          <p:nvPr/>
        </p:nvSpPr>
        <p:spPr bwMode="auto">
          <a:xfrm rot="18992570">
            <a:off x="5091099" y="3102764"/>
            <a:ext cx="418624" cy="420242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9" name="Freeform 27"/>
          <p:cNvSpPr/>
          <p:nvPr/>
        </p:nvSpPr>
        <p:spPr bwMode="auto">
          <a:xfrm rot="18992570">
            <a:off x="5441834" y="3395550"/>
            <a:ext cx="107263" cy="101334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7" y="68"/>
              </a:cxn>
              <a:cxn ang="0">
                <a:pos x="0" y="11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7" y="68"/>
                </a:lnTo>
                <a:lnTo>
                  <a:pt x="0" y="11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3" name="Freeform 115"/>
          <p:cNvSpPr>
            <a:spLocks noEditPoints="1"/>
          </p:cNvSpPr>
          <p:nvPr/>
        </p:nvSpPr>
        <p:spPr bwMode="auto">
          <a:xfrm>
            <a:off x="5197808" y="3205691"/>
            <a:ext cx="205589" cy="207141"/>
          </a:xfrm>
          <a:custGeom>
            <a:avLst/>
            <a:gdLst/>
            <a:ahLst/>
            <a:cxnLst>
              <a:cxn ang="0">
                <a:pos x="64" y="32"/>
              </a:cxn>
              <a:cxn ang="0">
                <a:pos x="32" y="64"/>
              </a:cxn>
              <a:cxn ang="0">
                <a:pos x="0" y="32"/>
              </a:cxn>
              <a:cxn ang="0">
                <a:pos x="32" y="0"/>
              </a:cxn>
              <a:cxn ang="0">
                <a:pos x="64" y="32"/>
              </a:cxn>
              <a:cxn ang="0">
                <a:pos x="14" y="38"/>
              </a:cxn>
              <a:cxn ang="0">
                <a:pos x="13" y="32"/>
              </a:cxn>
              <a:cxn ang="0">
                <a:pos x="14" y="26"/>
              </a:cxn>
              <a:cxn ang="0">
                <a:pos x="8" y="19"/>
              </a:cxn>
              <a:cxn ang="0">
                <a:pos x="4" y="32"/>
              </a:cxn>
              <a:cxn ang="0">
                <a:pos x="8" y="45"/>
              </a:cxn>
              <a:cxn ang="0">
                <a:pos x="14" y="38"/>
              </a:cxn>
              <a:cxn ang="0">
                <a:pos x="45" y="32"/>
              </a:cxn>
              <a:cxn ang="0">
                <a:pos x="32" y="18"/>
              </a:cxn>
              <a:cxn ang="0">
                <a:pos x="18" y="32"/>
              </a:cxn>
              <a:cxn ang="0">
                <a:pos x="32" y="46"/>
              </a:cxn>
              <a:cxn ang="0">
                <a:pos x="45" y="32"/>
              </a:cxn>
              <a:cxn ang="0">
                <a:pos x="19" y="8"/>
              </a:cxn>
              <a:cxn ang="0">
                <a:pos x="26" y="15"/>
              </a:cxn>
              <a:cxn ang="0">
                <a:pos x="32" y="14"/>
              </a:cxn>
              <a:cxn ang="0">
                <a:pos x="38" y="15"/>
              </a:cxn>
              <a:cxn ang="0">
                <a:pos x="45" y="8"/>
              </a:cxn>
              <a:cxn ang="0">
                <a:pos x="32" y="5"/>
              </a:cxn>
              <a:cxn ang="0">
                <a:pos x="19" y="8"/>
              </a:cxn>
              <a:cxn ang="0">
                <a:pos x="45" y="56"/>
              </a:cxn>
              <a:cxn ang="0">
                <a:pos x="38" y="49"/>
              </a:cxn>
              <a:cxn ang="0">
                <a:pos x="32" y="50"/>
              </a:cxn>
              <a:cxn ang="0">
                <a:pos x="26" y="49"/>
              </a:cxn>
              <a:cxn ang="0">
                <a:pos x="19" y="56"/>
              </a:cxn>
              <a:cxn ang="0">
                <a:pos x="32" y="60"/>
              </a:cxn>
              <a:cxn ang="0">
                <a:pos x="45" y="56"/>
              </a:cxn>
              <a:cxn ang="0">
                <a:pos x="56" y="45"/>
              </a:cxn>
              <a:cxn ang="0">
                <a:pos x="59" y="32"/>
              </a:cxn>
              <a:cxn ang="0">
                <a:pos x="56" y="19"/>
              </a:cxn>
              <a:cxn ang="0">
                <a:pos x="49" y="26"/>
              </a:cxn>
              <a:cxn ang="0">
                <a:pos x="50" y="32"/>
              </a:cxn>
              <a:cxn ang="0">
                <a:pos x="49" y="38"/>
              </a:cxn>
              <a:cxn ang="0">
                <a:pos x="56" y="45"/>
              </a:cxn>
            </a:cxnLst>
            <a:rect l="0" t="0" r="r" b="b"/>
            <a:pathLst>
              <a:path w="64" h="64">
                <a:moveTo>
                  <a:pt x="64" y="32"/>
                </a:moveTo>
                <a:cubicBezTo>
                  <a:pt x="64" y="50"/>
                  <a:pt x="49" y="64"/>
                  <a:pt x="32" y="64"/>
                </a:cubicBezTo>
                <a:cubicBezTo>
                  <a:pt x="14" y="64"/>
                  <a:pt x="0" y="50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49" y="0"/>
                  <a:pt x="64" y="14"/>
                  <a:pt x="64" y="32"/>
                </a:cubicBezTo>
                <a:close/>
                <a:moveTo>
                  <a:pt x="14" y="38"/>
                </a:moveTo>
                <a:cubicBezTo>
                  <a:pt x="14" y="36"/>
                  <a:pt x="13" y="34"/>
                  <a:pt x="13" y="32"/>
                </a:cubicBezTo>
                <a:cubicBezTo>
                  <a:pt x="13" y="30"/>
                  <a:pt x="14" y="28"/>
                  <a:pt x="14" y="26"/>
                </a:cubicBezTo>
                <a:cubicBezTo>
                  <a:pt x="8" y="19"/>
                  <a:pt x="8" y="19"/>
                  <a:pt x="8" y="19"/>
                </a:cubicBezTo>
                <a:cubicBezTo>
                  <a:pt x="6" y="23"/>
                  <a:pt x="4" y="28"/>
                  <a:pt x="4" y="32"/>
                </a:cubicBezTo>
                <a:cubicBezTo>
                  <a:pt x="4" y="37"/>
                  <a:pt x="6" y="41"/>
                  <a:pt x="8" y="45"/>
                </a:cubicBezTo>
                <a:lnTo>
                  <a:pt x="14" y="38"/>
                </a:lnTo>
                <a:close/>
                <a:moveTo>
                  <a:pt x="45" y="32"/>
                </a:moveTo>
                <a:cubicBezTo>
                  <a:pt x="45" y="25"/>
                  <a:pt x="39" y="18"/>
                  <a:pt x="32" y="18"/>
                </a:cubicBezTo>
                <a:cubicBezTo>
                  <a:pt x="24" y="18"/>
                  <a:pt x="18" y="25"/>
                  <a:pt x="18" y="32"/>
                </a:cubicBezTo>
                <a:cubicBezTo>
                  <a:pt x="18" y="40"/>
                  <a:pt x="24" y="46"/>
                  <a:pt x="32" y="46"/>
                </a:cubicBezTo>
                <a:cubicBezTo>
                  <a:pt x="39" y="46"/>
                  <a:pt x="45" y="40"/>
                  <a:pt x="45" y="32"/>
                </a:cubicBezTo>
                <a:close/>
                <a:moveTo>
                  <a:pt x="19" y="8"/>
                </a:moveTo>
                <a:cubicBezTo>
                  <a:pt x="26" y="15"/>
                  <a:pt x="26" y="15"/>
                  <a:pt x="26" y="15"/>
                </a:cubicBezTo>
                <a:cubicBezTo>
                  <a:pt x="28" y="14"/>
                  <a:pt x="30" y="14"/>
                  <a:pt x="32" y="14"/>
                </a:cubicBezTo>
                <a:cubicBezTo>
                  <a:pt x="34" y="14"/>
                  <a:pt x="36" y="14"/>
                  <a:pt x="38" y="15"/>
                </a:cubicBezTo>
                <a:cubicBezTo>
                  <a:pt x="45" y="8"/>
                  <a:pt x="45" y="8"/>
                  <a:pt x="45" y="8"/>
                </a:cubicBezTo>
                <a:cubicBezTo>
                  <a:pt x="41" y="6"/>
                  <a:pt x="36" y="5"/>
                  <a:pt x="32" y="5"/>
                </a:cubicBezTo>
                <a:cubicBezTo>
                  <a:pt x="27" y="5"/>
                  <a:pt x="23" y="6"/>
                  <a:pt x="19" y="8"/>
                </a:cubicBezTo>
                <a:close/>
                <a:moveTo>
                  <a:pt x="45" y="56"/>
                </a:moveTo>
                <a:cubicBezTo>
                  <a:pt x="38" y="49"/>
                  <a:pt x="38" y="49"/>
                  <a:pt x="38" y="49"/>
                </a:cubicBezTo>
                <a:cubicBezTo>
                  <a:pt x="36" y="50"/>
                  <a:pt x="34" y="50"/>
                  <a:pt x="32" y="50"/>
                </a:cubicBezTo>
                <a:cubicBezTo>
                  <a:pt x="30" y="50"/>
                  <a:pt x="28" y="50"/>
                  <a:pt x="26" y="49"/>
                </a:cubicBezTo>
                <a:cubicBezTo>
                  <a:pt x="19" y="56"/>
                  <a:pt x="19" y="56"/>
                  <a:pt x="19" y="56"/>
                </a:cubicBezTo>
                <a:cubicBezTo>
                  <a:pt x="23" y="58"/>
                  <a:pt x="27" y="60"/>
                  <a:pt x="32" y="60"/>
                </a:cubicBezTo>
                <a:cubicBezTo>
                  <a:pt x="36" y="60"/>
                  <a:pt x="41" y="58"/>
                  <a:pt x="45" y="56"/>
                </a:cubicBezTo>
                <a:close/>
                <a:moveTo>
                  <a:pt x="56" y="45"/>
                </a:moveTo>
                <a:cubicBezTo>
                  <a:pt x="58" y="41"/>
                  <a:pt x="59" y="37"/>
                  <a:pt x="59" y="32"/>
                </a:cubicBezTo>
                <a:cubicBezTo>
                  <a:pt x="59" y="28"/>
                  <a:pt x="58" y="23"/>
                  <a:pt x="56" y="19"/>
                </a:cubicBezTo>
                <a:cubicBezTo>
                  <a:pt x="49" y="26"/>
                  <a:pt x="49" y="26"/>
                  <a:pt x="49" y="26"/>
                </a:cubicBezTo>
                <a:cubicBezTo>
                  <a:pt x="50" y="28"/>
                  <a:pt x="50" y="30"/>
                  <a:pt x="50" y="32"/>
                </a:cubicBezTo>
                <a:cubicBezTo>
                  <a:pt x="50" y="34"/>
                  <a:pt x="50" y="36"/>
                  <a:pt x="49" y="38"/>
                </a:cubicBezTo>
                <a:lnTo>
                  <a:pt x="56" y="4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64" name="Oval 6"/>
          <p:cNvSpPr>
            <a:spLocks noChangeArrowheads="1"/>
          </p:cNvSpPr>
          <p:nvPr/>
        </p:nvSpPr>
        <p:spPr bwMode="auto">
          <a:xfrm rot="1108877">
            <a:off x="6913009" y="2499100"/>
            <a:ext cx="396277" cy="3964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67" name="Freeform 7"/>
          <p:cNvSpPr/>
          <p:nvPr/>
        </p:nvSpPr>
        <p:spPr bwMode="auto">
          <a:xfrm rot="1108877">
            <a:off x="6945820" y="2842495"/>
            <a:ext cx="102795" cy="95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64"/>
              </a:cxn>
              <a:cxn ang="0">
                <a:pos x="69" y="11"/>
              </a:cxn>
              <a:cxn ang="0">
                <a:pos x="0" y="0"/>
              </a:cxn>
            </a:cxnLst>
            <a:rect l="0" t="0" r="r" b="b"/>
            <a:pathLst>
              <a:path w="69" h="64">
                <a:moveTo>
                  <a:pt x="0" y="0"/>
                </a:moveTo>
                <a:lnTo>
                  <a:pt x="6" y="64"/>
                </a:lnTo>
                <a:lnTo>
                  <a:pt x="69" y="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5" name="Freeform 13"/>
          <p:cNvSpPr>
            <a:spLocks noEditPoints="1"/>
          </p:cNvSpPr>
          <p:nvPr/>
        </p:nvSpPr>
        <p:spPr bwMode="auto">
          <a:xfrm>
            <a:off x="7025325" y="2611713"/>
            <a:ext cx="196649" cy="196709"/>
          </a:xfrm>
          <a:custGeom>
            <a:avLst/>
            <a:gdLst/>
            <a:ahLst/>
            <a:cxnLst>
              <a:cxn ang="0">
                <a:pos x="60" y="40"/>
              </a:cxn>
              <a:cxn ang="0">
                <a:pos x="40" y="60"/>
              </a:cxn>
              <a:cxn ang="0">
                <a:pos x="36" y="61"/>
              </a:cxn>
              <a:cxn ang="0">
                <a:pos x="33" y="60"/>
              </a:cxn>
              <a:cxn ang="0">
                <a:pos x="4" y="31"/>
              </a:cxn>
              <a:cxn ang="0">
                <a:pos x="0" y="22"/>
              </a:cxn>
              <a:cxn ang="0">
                <a:pos x="0" y="6"/>
              </a:cxn>
              <a:cxn ang="0">
                <a:pos x="6" y="0"/>
              </a:cxn>
              <a:cxn ang="0">
                <a:pos x="22" y="0"/>
              </a:cxn>
              <a:cxn ang="0">
                <a:pos x="31" y="4"/>
              </a:cxn>
              <a:cxn ang="0">
                <a:pos x="60" y="33"/>
              </a:cxn>
              <a:cxn ang="0">
                <a:pos x="61" y="36"/>
              </a:cxn>
              <a:cxn ang="0">
                <a:pos x="60" y="40"/>
              </a:cxn>
              <a:cxn ang="0">
                <a:pos x="13" y="8"/>
              </a:cxn>
              <a:cxn ang="0">
                <a:pos x="8" y="13"/>
              </a:cxn>
              <a:cxn ang="0">
                <a:pos x="13" y="18"/>
              </a:cxn>
              <a:cxn ang="0">
                <a:pos x="18" y="13"/>
              </a:cxn>
              <a:cxn ang="0">
                <a:pos x="13" y="8"/>
              </a:cxn>
            </a:cxnLst>
            <a:rect l="0" t="0" r="r" b="b"/>
            <a:pathLst>
              <a:path w="61" h="61">
                <a:moveTo>
                  <a:pt x="60" y="40"/>
                </a:moveTo>
                <a:cubicBezTo>
                  <a:pt x="40" y="60"/>
                  <a:pt x="40" y="60"/>
                  <a:pt x="40" y="60"/>
                </a:cubicBezTo>
                <a:cubicBezTo>
                  <a:pt x="39" y="61"/>
                  <a:pt x="38" y="61"/>
                  <a:pt x="36" y="61"/>
                </a:cubicBezTo>
                <a:cubicBezTo>
                  <a:pt x="35" y="61"/>
                  <a:pt x="34" y="61"/>
                  <a:pt x="33" y="60"/>
                </a:cubicBezTo>
                <a:cubicBezTo>
                  <a:pt x="4" y="31"/>
                  <a:pt x="4" y="31"/>
                  <a:pt x="4" y="31"/>
                </a:cubicBezTo>
                <a:cubicBezTo>
                  <a:pt x="2" y="29"/>
                  <a:pt x="0" y="25"/>
                  <a:pt x="0" y="22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5" y="0"/>
                  <a:pt x="29" y="2"/>
                  <a:pt x="31" y="4"/>
                </a:cubicBezTo>
                <a:cubicBezTo>
                  <a:pt x="60" y="33"/>
                  <a:pt x="60" y="33"/>
                  <a:pt x="60" y="33"/>
                </a:cubicBezTo>
                <a:cubicBezTo>
                  <a:pt x="61" y="34"/>
                  <a:pt x="61" y="35"/>
                  <a:pt x="61" y="36"/>
                </a:cubicBezTo>
                <a:cubicBezTo>
                  <a:pt x="61" y="38"/>
                  <a:pt x="61" y="39"/>
                  <a:pt x="60" y="40"/>
                </a:cubicBezTo>
                <a:close/>
                <a:moveTo>
                  <a:pt x="13" y="8"/>
                </a:moveTo>
                <a:cubicBezTo>
                  <a:pt x="10" y="8"/>
                  <a:pt x="8" y="10"/>
                  <a:pt x="8" y="13"/>
                </a:cubicBezTo>
                <a:cubicBezTo>
                  <a:pt x="8" y="16"/>
                  <a:pt x="10" y="18"/>
                  <a:pt x="13" y="18"/>
                </a:cubicBezTo>
                <a:cubicBezTo>
                  <a:pt x="16" y="18"/>
                  <a:pt x="18" y="16"/>
                  <a:pt x="18" y="13"/>
                </a:cubicBezTo>
                <a:cubicBezTo>
                  <a:pt x="18" y="10"/>
                  <a:pt x="16" y="8"/>
                  <a:pt x="13" y="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8" name="Oval 14"/>
          <p:cNvSpPr>
            <a:spLocks noChangeArrowheads="1"/>
          </p:cNvSpPr>
          <p:nvPr/>
        </p:nvSpPr>
        <p:spPr bwMode="auto">
          <a:xfrm rot="1441643" flipH="1">
            <a:off x="6353700" y="1819334"/>
            <a:ext cx="345335" cy="34544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9" name="Freeform 15"/>
          <p:cNvSpPr/>
          <p:nvPr/>
        </p:nvSpPr>
        <p:spPr bwMode="auto">
          <a:xfrm rot="1441643" flipH="1">
            <a:off x="6442260" y="2140699"/>
            <a:ext cx="88027" cy="8224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6" name="Freeform 18"/>
          <p:cNvSpPr>
            <a:spLocks noEditPoints="1"/>
          </p:cNvSpPr>
          <p:nvPr/>
        </p:nvSpPr>
        <p:spPr bwMode="auto">
          <a:xfrm>
            <a:off x="6453434" y="1886098"/>
            <a:ext cx="135569" cy="190748"/>
          </a:xfrm>
          <a:custGeom>
            <a:avLst/>
            <a:gdLst/>
            <a:ahLst/>
            <a:cxnLst>
              <a:cxn ang="0">
                <a:pos x="21" y="59"/>
              </a:cxn>
              <a:cxn ang="0">
                <a:pos x="0" y="38"/>
              </a:cxn>
              <a:cxn ang="0">
                <a:pos x="4" y="27"/>
              </a:cxn>
              <a:cxn ang="0">
                <a:pos x="18" y="2"/>
              </a:cxn>
              <a:cxn ang="0">
                <a:pos x="21" y="0"/>
              </a:cxn>
              <a:cxn ang="0">
                <a:pos x="24" y="2"/>
              </a:cxn>
              <a:cxn ang="0">
                <a:pos x="38" y="27"/>
              </a:cxn>
              <a:cxn ang="0">
                <a:pos x="42" y="38"/>
              </a:cxn>
              <a:cxn ang="0">
                <a:pos x="21" y="59"/>
              </a:cxn>
              <a:cxn ang="0">
                <a:pos x="20" y="41"/>
              </a:cxn>
              <a:cxn ang="0">
                <a:pos x="17" y="35"/>
              </a:cxn>
              <a:cxn ang="0">
                <a:pos x="16" y="34"/>
              </a:cxn>
              <a:cxn ang="0">
                <a:pos x="15" y="35"/>
              </a:cxn>
              <a:cxn ang="0">
                <a:pos x="12" y="41"/>
              </a:cxn>
              <a:cxn ang="0">
                <a:pos x="11" y="44"/>
              </a:cxn>
              <a:cxn ang="0">
                <a:pos x="16" y="49"/>
              </a:cxn>
              <a:cxn ang="0">
                <a:pos x="21" y="44"/>
              </a:cxn>
              <a:cxn ang="0">
                <a:pos x="20" y="41"/>
              </a:cxn>
            </a:cxnLst>
            <a:rect l="0" t="0" r="r" b="b"/>
            <a:pathLst>
              <a:path w="42" h="59">
                <a:moveTo>
                  <a:pt x="21" y="59"/>
                </a:moveTo>
                <a:cubicBezTo>
                  <a:pt x="10" y="59"/>
                  <a:pt x="0" y="50"/>
                  <a:pt x="0" y="38"/>
                </a:cubicBezTo>
                <a:cubicBezTo>
                  <a:pt x="0" y="34"/>
                  <a:pt x="2" y="31"/>
                  <a:pt x="4" y="27"/>
                </a:cubicBezTo>
                <a:cubicBezTo>
                  <a:pt x="6" y="24"/>
                  <a:pt x="14" y="13"/>
                  <a:pt x="18" y="2"/>
                </a:cubicBezTo>
                <a:cubicBezTo>
                  <a:pt x="18" y="1"/>
                  <a:pt x="20" y="0"/>
                  <a:pt x="21" y="0"/>
                </a:cubicBezTo>
                <a:cubicBezTo>
                  <a:pt x="22" y="0"/>
                  <a:pt x="24" y="1"/>
                  <a:pt x="24" y="2"/>
                </a:cubicBezTo>
                <a:cubicBezTo>
                  <a:pt x="28" y="13"/>
                  <a:pt x="36" y="24"/>
                  <a:pt x="38" y="27"/>
                </a:cubicBezTo>
                <a:cubicBezTo>
                  <a:pt x="40" y="31"/>
                  <a:pt x="42" y="34"/>
                  <a:pt x="42" y="38"/>
                </a:cubicBezTo>
                <a:cubicBezTo>
                  <a:pt x="42" y="50"/>
                  <a:pt x="32" y="59"/>
                  <a:pt x="21" y="59"/>
                </a:cubicBezTo>
                <a:close/>
                <a:moveTo>
                  <a:pt x="20" y="41"/>
                </a:moveTo>
                <a:cubicBezTo>
                  <a:pt x="20" y="40"/>
                  <a:pt x="18" y="37"/>
                  <a:pt x="17" y="35"/>
                </a:cubicBezTo>
                <a:cubicBezTo>
                  <a:pt x="17" y="34"/>
                  <a:pt x="16" y="34"/>
                  <a:pt x="16" y="34"/>
                </a:cubicBezTo>
                <a:cubicBezTo>
                  <a:pt x="16" y="34"/>
                  <a:pt x="15" y="34"/>
                  <a:pt x="15" y="35"/>
                </a:cubicBezTo>
                <a:cubicBezTo>
                  <a:pt x="14" y="37"/>
                  <a:pt x="12" y="40"/>
                  <a:pt x="12" y="41"/>
                </a:cubicBezTo>
                <a:cubicBezTo>
                  <a:pt x="11" y="42"/>
                  <a:pt x="11" y="43"/>
                  <a:pt x="11" y="44"/>
                </a:cubicBezTo>
                <a:cubicBezTo>
                  <a:pt x="11" y="46"/>
                  <a:pt x="13" y="49"/>
                  <a:pt x="16" y="49"/>
                </a:cubicBezTo>
                <a:cubicBezTo>
                  <a:pt x="19" y="49"/>
                  <a:pt x="21" y="46"/>
                  <a:pt x="21" y="44"/>
                </a:cubicBezTo>
                <a:cubicBezTo>
                  <a:pt x="21" y="43"/>
                  <a:pt x="21" y="42"/>
                  <a:pt x="20" y="4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2" name="Oval 22"/>
          <p:cNvSpPr>
            <a:spLocks noChangeArrowheads="1"/>
          </p:cNvSpPr>
          <p:nvPr/>
        </p:nvSpPr>
        <p:spPr bwMode="auto">
          <a:xfrm>
            <a:off x="5197806" y="2445906"/>
            <a:ext cx="418624" cy="42024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3" name="Freeform 23"/>
          <p:cNvSpPr/>
          <p:nvPr/>
        </p:nvSpPr>
        <p:spPr bwMode="auto">
          <a:xfrm>
            <a:off x="5403396" y="2836346"/>
            <a:ext cx="107263" cy="101334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7" y="68"/>
              </a:cxn>
              <a:cxn ang="0">
                <a:pos x="0" y="13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7" y="68"/>
                </a:lnTo>
                <a:lnTo>
                  <a:pt x="0" y="13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7" name="Freeform 48"/>
          <p:cNvSpPr/>
          <p:nvPr/>
        </p:nvSpPr>
        <p:spPr bwMode="auto">
          <a:xfrm>
            <a:off x="5345065" y="2560746"/>
            <a:ext cx="119181" cy="216082"/>
          </a:xfrm>
          <a:custGeom>
            <a:avLst/>
            <a:gdLst/>
            <a:ahLst/>
            <a:cxnLst>
              <a:cxn ang="0">
                <a:pos x="36" y="20"/>
              </a:cxn>
              <a:cxn ang="0">
                <a:pos x="15" y="66"/>
              </a:cxn>
              <a:cxn ang="0">
                <a:pos x="13" y="67"/>
              </a:cxn>
              <a:cxn ang="0">
                <a:pos x="12" y="67"/>
              </a:cxn>
              <a:cxn ang="0">
                <a:pos x="11" y="65"/>
              </a:cxn>
              <a:cxn ang="0">
                <a:pos x="19" y="33"/>
              </a:cxn>
              <a:cxn ang="0">
                <a:pos x="3" y="37"/>
              </a:cxn>
              <a:cxn ang="0">
                <a:pos x="2" y="37"/>
              </a:cxn>
              <a:cxn ang="0">
                <a:pos x="1" y="36"/>
              </a:cxn>
              <a:cxn ang="0">
                <a:pos x="1" y="35"/>
              </a:cxn>
              <a:cxn ang="0">
                <a:pos x="9" y="2"/>
              </a:cxn>
              <a:cxn ang="0">
                <a:pos x="10" y="0"/>
              </a:cxn>
              <a:cxn ang="0">
                <a:pos x="24" y="0"/>
              </a:cxn>
              <a:cxn ang="0">
                <a:pos x="25" y="2"/>
              </a:cxn>
              <a:cxn ang="0">
                <a:pos x="25" y="3"/>
              </a:cxn>
              <a:cxn ang="0">
                <a:pos x="18" y="21"/>
              </a:cxn>
              <a:cxn ang="0">
                <a:pos x="34" y="18"/>
              </a:cxn>
              <a:cxn ang="0">
                <a:pos x="35" y="17"/>
              </a:cxn>
              <a:cxn ang="0">
                <a:pos x="36" y="18"/>
              </a:cxn>
              <a:cxn ang="0">
                <a:pos x="36" y="20"/>
              </a:cxn>
            </a:cxnLst>
            <a:rect l="0" t="0" r="r" b="b"/>
            <a:pathLst>
              <a:path w="37" h="67">
                <a:moveTo>
                  <a:pt x="36" y="20"/>
                </a:moveTo>
                <a:cubicBezTo>
                  <a:pt x="15" y="66"/>
                  <a:pt x="15" y="66"/>
                  <a:pt x="15" y="66"/>
                </a:cubicBezTo>
                <a:cubicBezTo>
                  <a:pt x="14" y="67"/>
                  <a:pt x="14" y="67"/>
                  <a:pt x="13" y="67"/>
                </a:cubicBezTo>
                <a:cubicBezTo>
                  <a:pt x="13" y="67"/>
                  <a:pt x="13" y="67"/>
                  <a:pt x="12" y="67"/>
                </a:cubicBezTo>
                <a:cubicBezTo>
                  <a:pt x="11" y="67"/>
                  <a:pt x="11" y="66"/>
                  <a:pt x="11" y="65"/>
                </a:cubicBezTo>
                <a:cubicBezTo>
                  <a:pt x="19" y="33"/>
                  <a:pt x="19" y="33"/>
                  <a:pt x="19" y="33"/>
                </a:cubicBezTo>
                <a:cubicBezTo>
                  <a:pt x="3" y="37"/>
                  <a:pt x="3" y="37"/>
                  <a:pt x="3" y="37"/>
                </a:cubicBezTo>
                <a:cubicBezTo>
                  <a:pt x="3" y="37"/>
                  <a:pt x="2" y="37"/>
                  <a:pt x="2" y="37"/>
                </a:cubicBezTo>
                <a:cubicBezTo>
                  <a:pt x="2" y="37"/>
                  <a:pt x="1" y="37"/>
                  <a:pt x="1" y="36"/>
                </a:cubicBezTo>
                <a:cubicBezTo>
                  <a:pt x="1" y="36"/>
                  <a:pt x="0" y="35"/>
                  <a:pt x="1" y="35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10" y="0"/>
                  <a:pt x="10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5" y="1"/>
                  <a:pt x="25" y="2"/>
                </a:cubicBezTo>
                <a:cubicBezTo>
                  <a:pt x="25" y="2"/>
                  <a:pt x="25" y="3"/>
                  <a:pt x="25" y="3"/>
                </a:cubicBezTo>
                <a:cubicBezTo>
                  <a:pt x="18" y="21"/>
                  <a:pt x="18" y="21"/>
                  <a:pt x="18" y="21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5" y="17"/>
                </a:cubicBezTo>
                <a:cubicBezTo>
                  <a:pt x="35" y="17"/>
                  <a:pt x="36" y="18"/>
                  <a:pt x="36" y="18"/>
                </a:cubicBezTo>
                <a:cubicBezTo>
                  <a:pt x="36" y="19"/>
                  <a:pt x="37" y="19"/>
                  <a:pt x="36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15" name="Oval 8"/>
          <p:cNvSpPr>
            <a:spLocks noChangeArrowheads="1"/>
          </p:cNvSpPr>
          <p:nvPr/>
        </p:nvSpPr>
        <p:spPr bwMode="auto">
          <a:xfrm rot="15727265">
            <a:off x="4593938" y="3472654"/>
            <a:ext cx="672091" cy="67337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16" name="Freeform 9"/>
          <p:cNvSpPr/>
          <p:nvPr/>
        </p:nvSpPr>
        <p:spPr bwMode="auto">
          <a:xfrm rot="15727265">
            <a:off x="5220984" y="3756373"/>
            <a:ext cx="172865" cy="1594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" y="107"/>
              </a:cxn>
              <a:cxn ang="0">
                <a:pos x="116" y="18"/>
              </a:cxn>
              <a:cxn ang="0">
                <a:pos x="0" y="0"/>
              </a:cxn>
            </a:cxnLst>
            <a:rect l="0" t="0" r="r" b="b"/>
            <a:pathLst>
              <a:path w="116" h="107">
                <a:moveTo>
                  <a:pt x="0" y="0"/>
                </a:moveTo>
                <a:lnTo>
                  <a:pt x="11" y="107"/>
                </a:lnTo>
                <a:lnTo>
                  <a:pt x="116" y="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8" name="Freeform 101"/>
          <p:cNvSpPr>
            <a:spLocks noEditPoints="1"/>
          </p:cNvSpPr>
          <p:nvPr/>
        </p:nvSpPr>
        <p:spPr bwMode="auto">
          <a:xfrm>
            <a:off x="4772045" y="3678935"/>
            <a:ext cx="336722" cy="223197"/>
          </a:xfrm>
          <a:custGeom>
            <a:avLst/>
            <a:gdLst/>
            <a:ahLst/>
            <a:cxnLst>
              <a:cxn ang="0">
                <a:pos x="77" y="43"/>
              </a:cxn>
              <a:cxn ang="0">
                <a:pos x="77" y="47"/>
              </a:cxn>
              <a:cxn ang="0">
                <a:pos x="70" y="51"/>
              </a:cxn>
              <a:cxn ang="0">
                <a:pos x="6" y="51"/>
              </a:cxn>
              <a:cxn ang="0">
                <a:pos x="0" y="47"/>
              </a:cxn>
              <a:cxn ang="0">
                <a:pos x="0" y="43"/>
              </a:cxn>
              <a:cxn ang="0">
                <a:pos x="6" y="43"/>
              </a:cxn>
              <a:cxn ang="0">
                <a:pos x="70" y="43"/>
              </a:cxn>
              <a:cxn ang="0">
                <a:pos x="77" y="43"/>
              </a:cxn>
              <a:cxn ang="0">
                <a:pos x="10" y="34"/>
              </a:cxn>
              <a:cxn ang="0">
                <a:pos x="10" y="6"/>
              </a:cxn>
              <a:cxn ang="0">
                <a:pos x="16" y="0"/>
              </a:cxn>
              <a:cxn ang="0">
                <a:pos x="60" y="0"/>
              </a:cxn>
              <a:cxn ang="0">
                <a:pos x="67" y="6"/>
              </a:cxn>
              <a:cxn ang="0">
                <a:pos x="67" y="34"/>
              </a:cxn>
              <a:cxn ang="0">
                <a:pos x="60" y="41"/>
              </a:cxn>
              <a:cxn ang="0">
                <a:pos x="16" y="41"/>
              </a:cxn>
              <a:cxn ang="0">
                <a:pos x="10" y="34"/>
              </a:cxn>
              <a:cxn ang="0">
                <a:pos x="15" y="34"/>
              </a:cxn>
              <a:cxn ang="0">
                <a:pos x="16" y="36"/>
              </a:cxn>
              <a:cxn ang="0">
                <a:pos x="60" y="36"/>
              </a:cxn>
              <a:cxn ang="0">
                <a:pos x="61" y="34"/>
              </a:cxn>
              <a:cxn ang="0">
                <a:pos x="61" y="6"/>
              </a:cxn>
              <a:cxn ang="0">
                <a:pos x="60" y="5"/>
              </a:cxn>
              <a:cxn ang="0">
                <a:pos x="16" y="5"/>
              </a:cxn>
              <a:cxn ang="0">
                <a:pos x="15" y="6"/>
              </a:cxn>
              <a:cxn ang="0">
                <a:pos x="15" y="34"/>
              </a:cxn>
              <a:cxn ang="0">
                <a:pos x="42" y="47"/>
              </a:cxn>
              <a:cxn ang="0">
                <a:pos x="42" y="46"/>
              </a:cxn>
              <a:cxn ang="0">
                <a:pos x="35" y="46"/>
              </a:cxn>
              <a:cxn ang="0">
                <a:pos x="34" y="47"/>
              </a:cxn>
              <a:cxn ang="0">
                <a:pos x="35" y="47"/>
              </a:cxn>
              <a:cxn ang="0">
                <a:pos x="42" y="47"/>
              </a:cxn>
              <a:cxn ang="0">
                <a:pos x="42" y="47"/>
              </a:cxn>
            </a:cxnLst>
            <a:rect l="0" t="0" r="r" b="b"/>
            <a:pathLst>
              <a:path w="77" h="51">
                <a:moveTo>
                  <a:pt x="77" y="43"/>
                </a:moveTo>
                <a:cubicBezTo>
                  <a:pt x="77" y="47"/>
                  <a:pt x="77" y="47"/>
                  <a:pt x="77" y="47"/>
                </a:cubicBezTo>
                <a:cubicBezTo>
                  <a:pt x="77" y="49"/>
                  <a:pt x="74" y="51"/>
                  <a:pt x="70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3" y="51"/>
                  <a:pt x="0" y="49"/>
                  <a:pt x="0" y="47"/>
                </a:cubicBezTo>
                <a:cubicBezTo>
                  <a:pt x="0" y="43"/>
                  <a:pt x="0" y="43"/>
                  <a:pt x="0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0" y="43"/>
                  <a:pt x="70" y="43"/>
                  <a:pt x="70" y="43"/>
                </a:cubicBezTo>
                <a:lnTo>
                  <a:pt x="77" y="43"/>
                </a:lnTo>
                <a:close/>
                <a:moveTo>
                  <a:pt x="10" y="34"/>
                </a:moveTo>
                <a:cubicBezTo>
                  <a:pt x="10" y="6"/>
                  <a:pt x="10" y="6"/>
                  <a:pt x="10" y="6"/>
                </a:cubicBezTo>
                <a:cubicBezTo>
                  <a:pt x="10" y="2"/>
                  <a:pt x="13" y="0"/>
                  <a:pt x="1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7" y="2"/>
                  <a:pt x="67" y="6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8"/>
                  <a:pt x="64" y="41"/>
                  <a:pt x="60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3" y="41"/>
                  <a:pt x="10" y="38"/>
                  <a:pt x="10" y="34"/>
                </a:cubicBezTo>
                <a:close/>
                <a:moveTo>
                  <a:pt x="15" y="34"/>
                </a:moveTo>
                <a:cubicBezTo>
                  <a:pt x="15" y="35"/>
                  <a:pt x="16" y="36"/>
                  <a:pt x="1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5"/>
                  <a:pt x="61" y="34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5"/>
                  <a:pt x="61" y="5"/>
                  <a:pt x="6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lnTo>
                  <a:pt x="15" y="34"/>
                </a:lnTo>
                <a:close/>
                <a:moveTo>
                  <a:pt x="42" y="47"/>
                </a:moveTo>
                <a:cubicBezTo>
                  <a:pt x="42" y="46"/>
                  <a:pt x="42" y="46"/>
                  <a:pt x="42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4" y="46"/>
                  <a:pt x="34" y="47"/>
                </a:cubicBezTo>
                <a:cubicBezTo>
                  <a:pt x="34" y="47"/>
                  <a:pt x="35" y="47"/>
                  <a:pt x="35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52" name="Oval 8"/>
          <p:cNvSpPr>
            <a:spLocks noChangeArrowheads="1"/>
          </p:cNvSpPr>
          <p:nvPr/>
        </p:nvSpPr>
        <p:spPr bwMode="auto">
          <a:xfrm rot="5872735" flipH="1">
            <a:off x="7027584" y="3531837"/>
            <a:ext cx="672091" cy="67337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53" name="Freeform 9"/>
          <p:cNvSpPr/>
          <p:nvPr/>
        </p:nvSpPr>
        <p:spPr bwMode="auto">
          <a:xfrm rot="5872735" flipH="1">
            <a:off x="6899762" y="3815554"/>
            <a:ext cx="172865" cy="1594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" y="107"/>
              </a:cxn>
              <a:cxn ang="0">
                <a:pos x="116" y="18"/>
              </a:cxn>
              <a:cxn ang="0">
                <a:pos x="0" y="0"/>
              </a:cxn>
            </a:cxnLst>
            <a:rect l="0" t="0" r="r" b="b"/>
            <a:pathLst>
              <a:path w="116" h="107">
                <a:moveTo>
                  <a:pt x="0" y="0"/>
                </a:moveTo>
                <a:lnTo>
                  <a:pt x="11" y="107"/>
                </a:lnTo>
                <a:lnTo>
                  <a:pt x="116" y="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9" name="Freeform 148"/>
          <p:cNvSpPr>
            <a:spLocks noEditPoints="1"/>
          </p:cNvSpPr>
          <p:nvPr/>
        </p:nvSpPr>
        <p:spPr bwMode="auto">
          <a:xfrm>
            <a:off x="7232799" y="3700396"/>
            <a:ext cx="286319" cy="276105"/>
          </a:xfrm>
          <a:custGeom>
            <a:avLst/>
            <a:gdLst/>
            <a:ahLst/>
            <a:cxnLst>
              <a:cxn ang="0">
                <a:pos x="16" y="54"/>
              </a:cxn>
              <a:cxn ang="0">
                <a:pos x="14" y="57"/>
              </a:cxn>
              <a:cxn ang="0">
                <a:pos x="2" y="57"/>
              </a:cxn>
              <a:cxn ang="0">
                <a:pos x="0" y="54"/>
              </a:cxn>
              <a:cxn ang="0">
                <a:pos x="0" y="29"/>
              </a:cxn>
              <a:cxn ang="0">
                <a:pos x="2" y="26"/>
              </a:cxn>
              <a:cxn ang="0">
                <a:pos x="14" y="26"/>
              </a:cxn>
              <a:cxn ang="0">
                <a:pos x="16" y="29"/>
              </a:cxn>
              <a:cxn ang="0">
                <a:pos x="16" y="54"/>
              </a:cxn>
              <a:cxn ang="0">
                <a:pos x="7" y="47"/>
              </a:cxn>
              <a:cxn ang="0">
                <a:pos x="5" y="49"/>
              </a:cxn>
              <a:cxn ang="0">
                <a:pos x="7" y="52"/>
              </a:cxn>
              <a:cxn ang="0">
                <a:pos x="10" y="49"/>
              </a:cxn>
              <a:cxn ang="0">
                <a:pos x="7" y="47"/>
              </a:cxn>
              <a:cxn ang="0">
                <a:pos x="62" y="35"/>
              </a:cxn>
              <a:cxn ang="0">
                <a:pos x="62" y="38"/>
              </a:cxn>
              <a:cxn ang="0">
                <a:pos x="61" y="43"/>
              </a:cxn>
              <a:cxn ang="0">
                <a:pos x="61" y="48"/>
              </a:cxn>
              <a:cxn ang="0">
                <a:pos x="59" y="52"/>
              </a:cxn>
              <a:cxn ang="0">
                <a:pos x="57" y="59"/>
              </a:cxn>
              <a:cxn ang="0">
                <a:pos x="49" y="62"/>
              </a:cxn>
              <a:cxn ang="0">
                <a:pos x="47" y="62"/>
              </a:cxn>
              <a:cxn ang="0">
                <a:pos x="44" y="62"/>
              </a:cxn>
              <a:cxn ang="0">
                <a:pos x="43" y="62"/>
              </a:cxn>
              <a:cxn ang="0">
                <a:pos x="28" y="59"/>
              </a:cxn>
              <a:cxn ang="0">
                <a:pos x="22" y="57"/>
              </a:cxn>
              <a:cxn ang="0">
                <a:pos x="19" y="54"/>
              </a:cxn>
              <a:cxn ang="0">
                <a:pos x="19" y="29"/>
              </a:cxn>
              <a:cxn ang="0">
                <a:pos x="21" y="26"/>
              </a:cxn>
              <a:cxn ang="0">
                <a:pos x="29" y="19"/>
              </a:cxn>
              <a:cxn ang="0">
                <a:pos x="33" y="14"/>
              </a:cxn>
              <a:cxn ang="0">
                <a:pos x="35" y="8"/>
              </a:cxn>
              <a:cxn ang="0">
                <a:pos x="38" y="1"/>
              </a:cxn>
              <a:cxn ang="0">
                <a:pos x="40" y="0"/>
              </a:cxn>
              <a:cxn ang="0">
                <a:pos x="49" y="11"/>
              </a:cxn>
              <a:cxn ang="0">
                <a:pos x="46" y="18"/>
              </a:cxn>
              <a:cxn ang="0">
                <a:pos x="45" y="21"/>
              </a:cxn>
              <a:cxn ang="0">
                <a:pos x="56" y="21"/>
              </a:cxn>
              <a:cxn ang="0">
                <a:pos x="64" y="29"/>
              </a:cxn>
              <a:cxn ang="0">
                <a:pos x="62" y="35"/>
              </a:cxn>
            </a:cxnLst>
            <a:rect l="0" t="0" r="r" b="b"/>
            <a:pathLst>
              <a:path w="64" h="62">
                <a:moveTo>
                  <a:pt x="16" y="54"/>
                </a:moveTo>
                <a:cubicBezTo>
                  <a:pt x="16" y="56"/>
                  <a:pt x="15" y="57"/>
                  <a:pt x="14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1" y="57"/>
                  <a:pt x="0" y="56"/>
                  <a:pt x="0" y="54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1" y="26"/>
                  <a:pt x="2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6"/>
                  <a:pt x="16" y="27"/>
                  <a:pt x="16" y="29"/>
                </a:cubicBezTo>
                <a:lnTo>
                  <a:pt x="16" y="54"/>
                </a:lnTo>
                <a:close/>
                <a:moveTo>
                  <a:pt x="7" y="47"/>
                </a:moveTo>
                <a:cubicBezTo>
                  <a:pt x="6" y="47"/>
                  <a:pt x="5" y="48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cubicBezTo>
                  <a:pt x="10" y="48"/>
                  <a:pt x="9" y="47"/>
                  <a:pt x="7" y="47"/>
                </a:cubicBezTo>
                <a:close/>
                <a:moveTo>
                  <a:pt x="62" y="35"/>
                </a:moveTo>
                <a:cubicBezTo>
                  <a:pt x="62" y="36"/>
                  <a:pt x="62" y="37"/>
                  <a:pt x="62" y="38"/>
                </a:cubicBezTo>
                <a:cubicBezTo>
                  <a:pt x="62" y="40"/>
                  <a:pt x="62" y="42"/>
                  <a:pt x="61" y="43"/>
                </a:cubicBezTo>
                <a:cubicBezTo>
                  <a:pt x="61" y="45"/>
                  <a:pt x="61" y="46"/>
                  <a:pt x="61" y="48"/>
                </a:cubicBezTo>
                <a:cubicBezTo>
                  <a:pt x="60" y="49"/>
                  <a:pt x="60" y="51"/>
                  <a:pt x="59" y="52"/>
                </a:cubicBezTo>
                <a:cubicBezTo>
                  <a:pt x="59" y="55"/>
                  <a:pt x="58" y="57"/>
                  <a:pt x="57" y="59"/>
                </a:cubicBezTo>
                <a:cubicBezTo>
                  <a:pt x="55" y="61"/>
                  <a:pt x="52" y="62"/>
                  <a:pt x="49" y="62"/>
                </a:cubicBezTo>
                <a:cubicBezTo>
                  <a:pt x="48" y="62"/>
                  <a:pt x="48" y="62"/>
                  <a:pt x="47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38" y="62"/>
                  <a:pt x="32" y="60"/>
                  <a:pt x="28" y="59"/>
                </a:cubicBezTo>
                <a:cubicBezTo>
                  <a:pt x="25" y="58"/>
                  <a:pt x="23" y="57"/>
                  <a:pt x="22" y="57"/>
                </a:cubicBezTo>
                <a:cubicBezTo>
                  <a:pt x="20" y="57"/>
                  <a:pt x="19" y="56"/>
                  <a:pt x="19" y="54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7"/>
                  <a:pt x="20" y="26"/>
                  <a:pt x="21" y="26"/>
                </a:cubicBezTo>
                <a:cubicBezTo>
                  <a:pt x="23" y="26"/>
                  <a:pt x="27" y="21"/>
                  <a:pt x="29" y="19"/>
                </a:cubicBezTo>
                <a:cubicBezTo>
                  <a:pt x="30" y="17"/>
                  <a:pt x="31" y="15"/>
                  <a:pt x="33" y="14"/>
                </a:cubicBezTo>
                <a:cubicBezTo>
                  <a:pt x="34" y="13"/>
                  <a:pt x="35" y="10"/>
                  <a:pt x="35" y="8"/>
                </a:cubicBezTo>
                <a:cubicBezTo>
                  <a:pt x="36" y="5"/>
                  <a:pt x="36" y="3"/>
                  <a:pt x="38" y="1"/>
                </a:cubicBezTo>
                <a:cubicBezTo>
                  <a:pt x="38" y="1"/>
                  <a:pt x="39" y="0"/>
                  <a:pt x="40" y="0"/>
                </a:cubicBezTo>
                <a:cubicBezTo>
                  <a:pt x="49" y="0"/>
                  <a:pt x="49" y="8"/>
                  <a:pt x="49" y="11"/>
                </a:cubicBezTo>
                <a:cubicBezTo>
                  <a:pt x="49" y="14"/>
                  <a:pt x="47" y="16"/>
                  <a:pt x="46" y="18"/>
                </a:cubicBezTo>
                <a:cubicBezTo>
                  <a:pt x="46" y="19"/>
                  <a:pt x="46" y="20"/>
                  <a:pt x="4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60" y="21"/>
                  <a:pt x="64" y="25"/>
                  <a:pt x="64" y="29"/>
                </a:cubicBezTo>
                <a:cubicBezTo>
                  <a:pt x="64" y="31"/>
                  <a:pt x="63" y="33"/>
                  <a:pt x="62" y="3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12" name="Oval 12"/>
          <p:cNvSpPr>
            <a:spLocks noChangeArrowheads="1"/>
          </p:cNvSpPr>
          <p:nvPr/>
        </p:nvSpPr>
        <p:spPr bwMode="auto">
          <a:xfrm rot="4381353">
            <a:off x="7695243" y="3105893"/>
            <a:ext cx="527538" cy="53035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13" name="Freeform 13"/>
          <p:cNvSpPr/>
          <p:nvPr/>
        </p:nvSpPr>
        <p:spPr bwMode="auto">
          <a:xfrm rot="4381353">
            <a:off x="7592394" y="3333147"/>
            <a:ext cx="138592" cy="1281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" y="86"/>
              </a:cxn>
              <a:cxn ang="0">
                <a:pos x="93" y="15"/>
              </a:cxn>
              <a:cxn ang="0">
                <a:pos x="0" y="0"/>
              </a:cxn>
            </a:cxnLst>
            <a:rect l="0" t="0" r="r" b="b"/>
            <a:pathLst>
              <a:path w="93" h="86">
                <a:moveTo>
                  <a:pt x="0" y="0"/>
                </a:moveTo>
                <a:lnTo>
                  <a:pt x="9" y="86"/>
                </a:lnTo>
                <a:lnTo>
                  <a:pt x="93" y="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0" name="Freeform 154"/>
          <p:cNvSpPr/>
          <p:nvPr/>
        </p:nvSpPr>
        <p:spPr bwMode="auto">
          <a:xfrm>
            <a:off x="7865953" y="3300380"/>
            <a:ext cx="205587" cy="163924"/>
          </a:xfrm>
          <a:custGeom>
            <a:avLst/>
            <a:gdLst/>
            <a:ahLst/>
            <a:cxnLst>
              <a:cxn ang="0">
                <a:pos x="57" y="12"/>
              </a:cxn>
              <a:cxn ang="0">
                <a:pos x="57" y="14"/>
              </a:cxn>
              <a:cxn ang="0">
                <a:pos x="20" y="51"/>
              </a:cxn>
              <a:cxn ang="0">
                <a:pos x="0" y="45"/>
              </a:cxn>
              <a:cxn ang="0">
                <a:pos x="3" y="45"/>
              </a:cxn>
              <a:cxn ang="0">
                <a:pos x="19" y="40"/>
              </a:cxn>
              <a:cxn ang="0">
                <a:pos x="7" y="31"/>
              </a:cxn>
              <a:cxn ang="0">
                <a:pos x="10" y="31"/>
              </a:cxn>
              <a:cxn ang="0">
                <a:pos x="13" y="31"/>
              </a:cxn>
              <a:cxn ang="0">
                <a:pos x="3" y="18"/>
              </a:cxn>
              <a:cxn ang="0">
                <a:pos x="3" y="18"/>
              </a:cxn>
              <a:cxn ang="0">
                <a:pos x="9" y="19"/>
              </a:cxn>
              <a:cxn ang="0">
                <a:pos x="3" y="9"/>
              </a:cxn>
              <a:cxn ang="0">
                <a:pos x="5" y="2"/>
              </a:cxn>
              <a:cxn ang="0">
                <a:pos x="31" y="16"/>
              </a:cxn>
              <a:cxn ang="0">
                <a:pos x="31" y="13"/>
              </a:cxn>
              <a:cxn ang="0">
                <a:pos x="44" y="0"/>
              </a:cxn>
              <a:cxn ang="0">
                <a:pos x="54" y="4"/>
              </a:cxn>
              <a:cxn ang="0">
                <a:pos x="62" y="1"/>
              </a:cxn>
              <a:cxn ang="0">
                <a:pos x="56" y="8"/>
              </a:cxn>
              <a:cxn ang="0">
                <a:pos x="64" y="6"/>
              </a:cxn>
              <a:cxn ang="0">
                <a:pos x="57" y="12"/>
              </a:cxn>
            </a:cxnLst>
            <a:rect l="0" t="0" r="r" b="b"/>
            <a:pathLst>
              <a:path w="64" h="51">
                <a:moveTo>
                  <a:pt x="57" y="12"/>
                </a:moveTo>
                <a:cubicBezTo>
                  <a:pt x="57" y="13"/>
                  <a:pt x="57" y="14"/>
                  <a:pt x="57" y="14"/>
                </a:cubicBezTo>
                <a:cubicBezTo>
                  <a:pt x="57" y="31"/>
                  <a:pt x="44" y="51"/>
                  <a:pt x="20" y="51"/>
                </a:cubicBezTo>
                <a:cubicBezTo>
                  <a:pt x="13" y="51"/>
                  <a:pt x="6" y="49"/>
                  <a:pt x="0" y="45"/>
                </a:cubicBezTo>
                <a:cubicBezTo>
                  <a:pt x="1" y="45"/>
                  <a:pt x="2" y="45"/>
                  <a:pt x="3" y="45"/>
                </a:cubicBezTo>
                <a:cubicBezTo>
                  <a:pt x="9" y="45"/>
                  <a:pt x="15" y="43"/>
                  <a:pt x="19" y="40"/>
                </a:cubicBezTo>
                <a:cubicBezTo>
                  <a:pt x="14" y="40"/>
                  <a:pt x="9" y="36"/>
                  <a:pt x="7" y="31"/>
                </a:cubicBezTo>
                <a:cubicBezTo>
                  <a:pt x="8" y="31"/>
                  <a:pt x="9" y="31"/>
                  <a:pt x="10" y="31"/>
                </a:cubicBezTo>
                <a:cubicBezTo>
                  <a:pt x="11" y="31"/>
                  <a:pt x="12" y="31"/>
                  <a:pt x="13" y="31"/>
                </a:cubicBezTo>
                <a:cubicBezTo>
                  <a:pt x="7" y="29"/>
                  <a:pt x="3" y="24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5" y="19"/>
                  <a:pt x="7" y="19"/>
                  <a:pt x="9" y="19"/>
                </a:cubicBezTo>
                <a:cubicBezTo>
                  <a:pt x="5" y="17"/>
                  <a:pt x="3" y="13"/>
                  <a:pt x="3" y="9"/>
                </a:cubicBezTo>
                <a:cubicBezTo>
                  <a:pt x="3" y="6"/>
                  <a:pt x="4" y="4"/>
                  <a:pt x="5" y="2"/>
                </a:cubicBezTo>
                <a:cubicBezTo>
                  <a:pt x="11" y="10"/>
                  <a:pt x="21" y="15"/>
                  <a:pt x="31" y="16"/>
                </a:cubicBezTo>
                <a:cubicBezTo>
                  <a:pt x="31" y="15"/>
                  <a:pt x="31" y="14"/>
                  <a:pt x="31" y="13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4" y="4"/>
                </a:cubicBezTo>
                <a:cubicBezTo>
                  <a:pt x="56" y="3"/>
                  <a:pt x="59" y="2"/>
                  <a:pt x="62" y="1"/>
                </a:cubicBezTo>
                <a:cubicBezTo>
                  <a:pt x="61" y="4"/>
                  <a:pt x="59" y="6"/>
                  <a:pt x="56" y="8"/>
                </a:cubicBezTo>
                <a:cubicBezTo>
                  <a:pt x="59" y="7"/>
                  <a:pt x="61" y="7"/>
                  <a:pt x="64" y="6"/>
                </a:cubicBezTo>
                <a:cubicBezTo>
                  <a:pt x="62" y="8"/>
                  <a:pt x="60" y="11"/>
                  <a:pt x="57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7" name="Oval 32"/>
          <p:cNvSpPr>
            <a:spLocks noChangeArrowheads="1"/>
          </p:cNvSpPr>
          <p:nvPr/>
        </p:nvSpPr>
        <p:spPr bwMode="auto">
          <a:xfrm rot="19836944">
            <a:off x="7228027" y="2041580"/>
            <a:ext cx="503540" cy="503696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8" name="Freeform 33"/>
          <p:cNvSpPr/>
          <p:nvPr/>
        </p:nvSpPr>
        <p:spPr bwMode="auto">
          <a:xfrm rot="19836944">
            <a:off x="7501808" y="2503669"/>
            <a:ext cx="128118" cy="12219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82"/>
              </a:cxn>
              <a:cxn ang="0">
                <a:pos x="86" y="14"/>
              </a:cxn>
              <a:cxn ang="0">
                <a:pos x="0" y="0"/>
              </a:cxn>
            </a:cxnLst>
            <a:rect l="0" t="0" r="r" b="b"/>
            <a:pathLst>
              <a:path w="86" h="82">
                <a:moveTo>
                  <a:pt x="0" y="0"/>
                </a:moveTo>
                <a:lnTo>
                  <a:pt x="7" y="82"/>
                </a:lnTo>
                <a:lnTo>
                  <a:pt x="86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1" name="Freeform 104"/>
          <p:cNvSpPr>
            <a:spLocks noEditPoints="1"/>
          </p:cNvSpPr>
          <p:nvPr/>
        </p:nvSpPr>
        <p:spPr bwMode="auto">
          <a:xfrm>
            <a:off x="7383112" y="2197503"/>
            <a:ext cx="199628" cy="199689"/>
          </a:xfrm>
          <a:custGeom>
            <a:avLst/>
            <a:gdLst/>
            <a:ahLst/>
            <a:cxnLst>
              <a:cxn ang="0">
                <a:pos x="62" y="51"/>
              </a:cxn>
              <a:cxn ang="0">
                <a:pos x="51" y="62"/>
              </a:cxn>
              <a:cxn ang="0">
                <a:pos x="12" y="62"/>
              </a:cxn>
              <a:cxn ang="0">
                <a:pos x="0" y="51"/>
              </a:cxn>
              <a:cxn ang="0">
                <a:pos x="0" y="12"/>
              </a:cxn>
              <a:cxn ang="0">
                <a:pos x="12" y="0"/>
              </a:cxn>
              <a:cxn ang="0">
                <a:pos x="51" y="0"/>
              </a:cxn>
              <a:cxn ang="0">
                <a:pos x="62" y="12"/>
              </a:cxn>
              <a:cxn ang="0">
                <a:pos x="62" y="51"/>
              </a:cxn>
              <a:cxn ang="0">
                <a:pos x="15" y="11"/>
              </a:cxn>
              <a:cxn ang="0">
                <a:pos x="9" y="16"/>
              </a:cxn>
              <a:cxn ang="0">
                <a:pos x="15" y="20"/>
              </a:cxn>
              <a:cxn ang="0">
                <a:pos x="15" y="20"/>
              </a:cxn>
              <a:cxn ang="0">
                <a:pos x="20" y="16"/>
              </a:cxn>
              <a:cxn ang="0">
                <a:pos x="15" y="11"/>
              </a:cxn>
              <a:cxn ang="0">
                <a:pos x="19" y="52"/>
              </a:cxn>
              <a:cxn ang="0">
                <a:pos x="19" y="24"/>
              </a:cxn>
              <a:cxn ang="0">
                <a:pos x="10" y="24"/>
              </a:cxn>
              <a:cxn ang="0">
                <a:pos x="10" y="52"/>
              </a:cxn>
              <a:cxn ang="0">
                <a:pos x="19" y="52"/>
              </a:cxn>
              <a:cxn ang="0">
                <a:pos x="53" y="52"/>
              </a:cxn>
              <a:cxn ang="0">
                <a:pos x="53" y="36"/>
              </a:cxn>
              <a:cxn ang="0">
                <a:pos x="42" y="24"/>
              </a:cxn>
              <a:cxn ang="0">
                <a:pos x="34" y="28"/>
              </a:cxn>
              <a:cxn ang="0">
                <a:pos x="34" y="28"/>
              </a:cxn>
              <a:cxn ang="0">
                <a:pos x="34" y="24"/>
              </a:cxn>
              <a:cxn ang="0">
                <a:pos x="24" y="24"/>
              </a:cxn>
              <a:cxn ang="0">
                <a:pos x="24" y="52"/>
              </a:cxn>
              <a:cxn ang="0">
                <a:pos x="34" y="52"/>
              </a:cxn>
              <a:cxn ang="0">
                <a:pos x="34" y="37"/>
              </a:cxn>
              <a:cxn ang="0">
                <a:pos x="34" y="34"/>
              </a:cxn>
              <a:cxn ang="0">
                <a:pos x="39" y="31"/>
              </a:cxn>
              <a:cxn ang="0">
                <a:pos x="43" y="37"/>
              </a:cxn>
              <a:cxn ang="0">
                <a:pos x="43" y="52"/>
              </a:cxn>
              <a:cxn ang="0">
                <a:pos x="53" y="52"/>
              </a:cxn>
            </a:cxnLst>
            <a:rect l="0" t="0" r="r" b="b"/>
            <a:pathLst>
              <a:path w="62" h="62">
                <a:moveTo>
                  <a:pt x="62" y="51"/>
                </a:moveTo>
                <a:cubicBezTo>
                  <a:pt x="62" y="57"/>
                  <a:pt x="57" y="62"/>
                  <a:pt x="51" y="62"/>
                </a:cubicBezTo>
                <a:cubicBezTo>
                  <a:pt x="12" y="62"/>
                  <a:pt x="12" y="62"/>
                  <a:pt x="12" y="62"/>
                </a:cubicBezTo>
                <a:cubicBezTo>
                  <a:pt x="6" y="62"/>
                  <a:pt x="0" y="57"/>
                  <a:pt x="0" y="5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7" y="0"/>
                  <a:pt x="62" y="6"/>
                  <a:pt x="62" y="12"/>
                </a:cubicBezTo>
                <a:lnTo>
                  <a:pt x="62" y="51"/>
                </a:lnTo>
                <a:close/>
                <a:moveTo>
                  <a:pt x="15" y="11"/>
                </a:moveTo>
                <a:cubicBezTo>
                  <a:pt x="12" y="11"/>
                  <a:pt x="9" y="13"/>
                  <a:pt x="9" y="16"/>
                </a:cubicBezTo>
                <a:cubicBezTo>
                  <a:pt x="9" y="18"/>
                  <a:pt x="11" y="20"/>
                  <a:pt x="15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8" y="20"/>
                  <a:pt x="20" y="18"/>
                  <a:pt x="20" y="16"/>
                </a:cubicBezTo>
                <a:cubicBezTo>
                  <a:pt x="20" y="13"/>
                  <a:pt x="18" y="11"/>
                  <a:pt x="15" y="11"/>
                </a:cubicBezTo>
                <a:close/>
                <a:moveTo>
                  <a:pt x="19" y="52"/>
                </a:moveTo>
                <a:cubicBezTo>
                  <a:pt x="19" y="24"/>
                  <a:pt x="19" y="24"/>
                  <a:pt x="19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52"/>
                  <a:pt x="10" y="52"/>
                  <a:pt x="10" y="52"/>
                </a:cubicBezTo>
                <a:lnTo>
                  <a:pt x="19" y="52"/>
                </a:lnTo>
                <a:close/>
                <a:moveTo>
                  <a:pt x="53" y="52"/>
                </a:moveTo>
                <a:cubicBezTo>
                  <a:pt x="53" y="36"/>
                  <a:pt x="53" y="36"/>
                  <a:pt x="53" y="36"/>
                </a:cubicBezTo>
                <a:cubicBezTo>
                  <a:pt x="53" y="28"/>
                  <a:pt x="48" y="24"/>
                  <a:pt x="42" y="24"/>
                </a:cubicBezTo>
                <a:cubicBezTo>
                  <a:pt x="37" y="24"/>
                  <a:pt x="35" y="26"/>
                  <a:pt x="34" y="28"/>
                </a:cubicBezTo>
                <a:cubicBezTo>
                  <a:pt x="34" y="28"/>
                  <a:pt x="34" y="28"/>
                  <a:pt x="34" y="28"/>
                </a:cubicBezTo>
                <a:cubicBezTo>
                  <a:pt x="34" y="24"/>
                  <a:pt x="34" y="24"/>
                  <a:pt x="3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4" y="27"/>
                  <a:pt x="24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37"/>
                  <a:pt x="34" y="37"/>
                  <a:pt x="34" y="37"/>
                </a:cubicBezTo>
                <a:cubicBezTo>
                  <a:pt x="34" y="36"/>
                  <a:pt x="34" y="35"/>
                  <a:pt x="34" y="34"/>
                </a:cubicBezTo>
                <a:cubicBezTo>
                  <a:pt x="35" y="33"/>
                  <a:pt x="36" y="31"/>
                  <a:pt x="39" y="31"/>
                </a:cubicBezTo>
                <a:cubicBezTo>
                  <a:pt x="42" y="31"/>
                  <a:pt x="43" y="33"/>
                  <a:pt x="43" y="37"/>
                </a:cubicBezTo>
                <a:cubicBezTo>
                  <a:pt x="43" y="52"/>
                  <a:pt x="43" y="52"/>
                  <a:pt x="43" y="52"/>
                </a:cubicBezTo>
                <a:lnTo>
                  <a:pt x="53" y="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7" name="Oval 6"/>
          <p:cNvSpPr>
            <a:spLocks noChangeArrowheads="1"/>
          </p:cNvSpPr>
          <p:nvPr/>
        </p:nvSpPr>
        <p:spPr bwMode="auto">
          <a:xfrm rot="267234">
            <a:off x="8024734" y="2553620"/>
            <a:ext cx="396277" cy="3964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8" name="Freeform 7"/>
          <p:cNvSpPr/>
          <p:nvPr/>
        </p:nvSpPr>
        <p:spPr bwMode="auto">
          <a:xfrm rot="267234">
            <a:off x="8107683" y="2918885"/>
            <a:ext cx="102795" cy="95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64"/>
              </a:cxn>
              <a:cxn ang="0">
                <a:pos x="69" y="11"/>
              </a:cxn>
              <a:cxn ang="0">
                <a:pos x="0" y="0"/>
              </a:cxn>
            </a:cxnLst>
            <a:rect l="0" t="0" r="r" b="b"/>
            <a:pathLst>
              <a:path w="69" h="64">
                <a:moveTo>
                  <a:pt x="0" y="0"/>
                </a:moveTo>
                <a:lnTo>
                  <a:pt x="6" y="64"/>
                </a:lnTo>
                <a:lnTo>
                  <a:pt x="69" y="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2" name="Freeform 83"/>
          <p:cNvSpPr/>
          <p:nvPr/>
        </p:nvSpPr>
        <p:spPr bwMode="auto">
          <a:xfrm>
            <a:off x="8136141" y="2666702"/>
            <a:ext cx="177282" cy="177337"/>
          </a:xfrm>
          <a:custGeom>
            <a:avLst/>
            <a:gdLst/>
            <a:ahLst/>
            <a:cxnLst>
              <a:cxn ang="0">
                <a:pos x="44" y="55"/>
              </a:cxn>
              <a:cxn ang="0">
                <a:pos x="37" y="55"/>
              </a:cxn>
              <a:cxn ang="0">
                <a:pos x="37" y="33"/>
              </a:cxn>
              <a:cxn ang="0">
                <a:pos x="45" y="33"/>
              </a:cxn>
              <a:cxn ang="0">
                <a:pos x="46" y="25"/>
              </a:cxn>
              <a:cxn ang="0">
                <a:pos x="37" y="25"/>
              </a:cxn>
              <a:cxn ang="0">
                <a:pos x="37" y="20"/>
              </a:cxn>
              <a:cxn ang="0">
                <a:pos x="42" y="16"/>
              </a:cxn>
              <a:cxn ang="0">
                <a:pos x="47" y="16"/>
              </a:cxn>
              <a:cxn ang="0">
                <a:pos x="47" y="9"/>
              </a:cxn>
              <a:cxn ang="0">
                <a:pos x="40" y="8"/>
              </a:cxn>
              <a:cxn ang="0">
                <a:pos x="29" y="19"/>
              </a:cxn>
              <a:cxn ang="0">
                <a:pos x="29" y="25"/>
              </a:cxn>
              <a:cxn ang="0">
                <a:pos x="21" y="25"/>
              </a:cxn>
              <a:cxn ang="0">
                <a:pos x="21" y="33"/>
              </a:cxn>
              <a:cxn ang="0">
                <a:pos x="29" y="33"/>
              </a:cxn>
              <a:cxn ang="0">
                <a:pos x="29" y="55"/>
              </a:cxn>
              <a:cxn ang="0">
                <a:pos x="10" y="55"/>
              </a:cxn>
              <a:cxn ang="0">
                <a:pos x="0" y="45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5"/>
              </a:cxn>
              <a:cxn ang="0">
                <a:pos x="44" y="55"/>
              </a:cxn>
            </a:cxnLst>
            <a:rect l="0" t="0" r="r" b="b"/>
            <a:pathLst>
              <a:path w="55" h="55">
                <a:moveTo>
                  <a:pt x="44" y="55"/>
                </a:moveTo>
                <a:cubicBezTo>
                  <a:pt x="37" y="55"/>
                  <a:pt x="37" y="55"/>
                  <a:pt x="37" y="55"/>
                </a:cubicBezTo>
                <a:cubicBezTo>
                  <a:pt x="37" y="33"/>
                  <a:pt x="37" y="33"/>
                  <a:pt x="3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6" y="25"/>
                  <a:pt x="46" y="25"/>
                  <a:pt x="4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0"/>
                  <a:pt x="37" y="20"/>
                  <a:pt x="37" y="20"/>
                </a:cubicBezTo>
                <a:cubicBezTo>
                  <a:pt x="37" y="18"/>
                  <a:pt x="38" y="16"/>
                  <a:pt x="42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3" y="8"/>
                  <a:pt x="40" y="8"/>
                </a:cubicBezTo>
                <a:cubicBezTo>
                  <a:pt x="34" y="8"/>
                  <a:pt x="29" y="12"/>
                  <a:pt x="29" y="19"/>
                </a:cubicBezTo>
                <a:cubicBezTo>
                  <a:pt x="29" y="25"/>
                  <a:pt x="29" y="25"/>
                  <a:pt x="29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1" y="33"/>
                  <a:pt x="21" y="33"/>
                  <a:pt x="21" y="33"/>
                </a:cubicBezTo>
                <a:cubicBezTo>
                  <a:pt x="29" y="33"/>
                  <a:pt x="29" y="33"/>
                  <a:pt x="29" y="33"/>
                </a:cubicBezTo>
                <a:cubicBezTo>
                  <a:pt x="29" y="55"/>
                  <a:pt x="29" y="55"/>
                  <a:pt x="29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5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50"/>
                  <a:pt x="50" y="55"/>
                  <a:pt x="44" y="5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7" name="Oval 12"/>
          <p:cNvSpPr>
            <a:spLocks noChangeArrowheads="1"/>
          </p:cNvSpPr>
          <p:nvPr/>
        </p:nvSpPr>
        <p:spPr bwMode="auto">
          <a:xfrm>
            <a:off x="6668639" y="1896780"/>
            <a:ext cx="527376" cy="53052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8" name="Freeform 13"/>
          <p:cNvSpPr/>
          <p:nvPr/>
        </p:nvSpPr>
        <p:spPr bwMode="auto">
          <a:xfrm>
            <a:off x="6801227" y="2390047"/>
            <a:ext cx="138549" cy="12815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" y="86"/>
              </a:cxn>
              <a:cxn ang="0">
                <a:pos x="93" y="15"/>
              </a:cxn>
              <a:cxn ang="0">
                <a:pos x="0" y="0"/>
              </a:cxn>
            </a:cxnLst>
            <a:rect l="0" t="0" r="r" b="b"/>
            <a:pathLst>
              <a:path w="93" h="86">
                <a:moveTo>
                  <a:pt x="0" y="0"/>
                </a:moveTo>
                <a:lnTo>
                  <a:pt x="9" y="86"/>
                </a:lnTo>
                <a:lnTo>
                  <a:pt x="93" y="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3" name="Freeform 141"/>
          <p:cNvSpPr>
            <a:spLocks noEditPoints="1"/>
          </p:cNvSpPr>
          <p:nvPr/>
        </p:nvSpPr>
        <p:spPr bwMode="auto">
          <a:xfrm>
            <a:off x="6823862" y="2063077"/>
            <a:ext cx="218996" cy="157964"/>
          </a:xfrm>
          <a:custGeom>
            <a:avLst/>
            <a:gdLst/>
            <a:ahLst/>
            <a:cxnLst>
              <a:cxn ang="0">
                <a:pos x="67" y="41"/>
              </a:cxn>
              <a:cxn ang="0">
                <a:pos x="59" y="48"/>
              </a:cxn>
              <a:cxn ang="0">
                <a:pos x="34" y="49"/>
              </a:cxn>
              <a:cxn ang="0">
                <a:pos x="8" y="48"/>
              </a:cxn>
              <a:cxn ang="0">
                <a:pos x="1" y="41"/>
              </a:cxn>
              <a:cxn ang="0">
                <a:pos x="0" y="25"/>
              </a:cxn>
              <a:cxn ang="0">
                <a:pos x="1" y="8"/>
              </a:cxn>
              <a:cxn ang="0">
                <a:pos x="8" y="1"/>
              </a:cxn>
              <a:cxn ang="0">
                <a:pos x="34" y="0"/>
              </a:cxn>
              <a:cxn ang="0">
                <a:pos x="59" y="1"/>
              </a:cxn>
              <a:cxn ang="0">
                <a:pos x="67" y="8"/>
              </a:cxn>
              <a:cxn ang="0">
                <a:pos x="68" y="25"/>
              </a:cxn>
              <a:cxn ang="0">
                <a:pos x="67" y="41"/>
              </a:cxn>
              <a:cxn ang="0">
                <a:pos x="47" y="23"/>
              </a:cxn>
              <a:cxn ang="0">
                <a:pos x="28" y="11"/>
              </a:cxn>
              <a:cxn ang="0">
                <a:pos x="25" y="10"/>
              </a:cxn>
              <a:cxn ang="0">
                <a:pos x="24" y="13"/>
              </a:cxn>
              <a:cxn ang="0">
                <a:pos x="24" y="37"/>
              </a:cxn>
              <a:cxn ang="0">
                <a:pos x="25" y="39"/>
              </a:cxn>
              <a:cxn ang="0">
                <a:pos x="26" y="39"/>
              </a:cxn>
              <a:cxn ang="0">
                <a:pos x="28" y="39"/>
              </a:cxn>
              <a:cxn ang="0">
                <a:pos x="47" y="27"/>
              </a:cxn>
              <a:cxn ang="0">
                <a:pos x="48" y="25"/>
              </a:cxn>
              <a:cxn ang="0">
                <a:pos x="47" y="23"/>
              </a:cxn>
            </a:cxnLst>
            <a:rect l="0" t="0" r="r" b="b"/>
            <a:pathLst>
              <a:path w="68" h="49">
                <a:moveTo>
                  <a:pt x="67" y="41"/>
                </a:moveTo>
                <a:cubicBezTo>
                  <a:pt x="66" y="45"/>
                  <a:pt x="63" y="48"/>
                  <a:pt x="59" y="48"/>
                </a:cubicBezTo>
                <a:cubicBezTo>
                  <a:pt x="51" y="49"/>
                  <a:pt x="42" y="49"/>
                  <a:pt x="34" y="49"/>
                </a:cubicBezTo>
                <a:cubicBezTo>
                  <a:pt x="25" y="49"/>
                  <a:pt x="17" y="49"/>
                  <a:pt x="8" y="48"/>
                </a:cubicBezTo>
                <a:cubicBezTo>
                  <a:pt x="5" y="48"/>
                  <a:pt x="2" y="45"/>
                  <a:pt x="1" y="41"/>
                </a:cubicBezTo>
                <a:cubicBezTo>
                  <a:pt x="0" y="36"/>
                  <a:pt x="0" y="30"/>
                  <a:pt x="0" y="25"/>
                </a:cubicBezTo>
                <a:cubicBezTo>
                  <a:pt x="0" y="19"/>
                  <a:pt x="0" y="14"/>
                  <a:pt x="1" y="8"/>
                </a:cubicBezTo>
                <a:cubicBezTo>
                  <a:pt x="2" y="5"/>
                  <a:pt x="5" y="2"/>
                  <a:pt x="8" y="1"/>
                </a:cubicBezTo>
                <a:cubicBezTo>
                  <a:pt x="17" y="0"/>
                  <a:pt x="25" y="0"/>
                  <a:pt x="34" y="0"/>
                </a:cubicBezTo>
                <a:cubicBezTo>
                  <a:pt x="42" y="0"/>
                  <a:pt x="51" y="0"/>
                  <a:pt x="59" y="1"/>
                </a:cubicBezTo>
                <a:cubicBezTo>
                  <a:pt x="63" y="2"/>
                  <a:pt x="66" y="5"/>
                  <a:pt x="67" y="8"/>
                </a:cubicBezTo>
                <a:cubicBezTo>
                  <a:pt x="68" y="14"/>
                  <a:pt x="68" y="19"/>
                  <a:pt x="68" y="25"/>
                </a:cubicBezTo>
                <a:cubicBezTo>
                  <a:pt x="68" y="30"/>
                  <a:pt x="68" y="36"/>
                  <a:pt x="67" y="41"/>
                </a:cubicBezTo>
                <a:close/>
                <a:moveTo>
                  <a:pt x="47" y="23"/>
                </a:moveTo>
                <a:cubicBezTo>
                  <a:pt x="28" y="11"/>
                  <a:pt x="28" y="11"/>
                  <a:pt x="28" y="11"/>
                </a:cubicBezTo>
                <a:cubicBezTo>
                  <a:pt x="27" y="10"/>
                  <a:pt x="26" y="10"/>
                  <a:pt x="25" y="10"/>
                </a:cubicBezTo>
                <a:cubicBezTo>
                  <a:pt x="25" y="11"/>
                  <a:pt x="24" y="12"/>
                  <a:pt x="24" y="13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38"/>
                  <a:pt x="25" y="39"/>
                  <a:pt x="25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7" y="39"/>
                  <a:pt x="27" y="39"/>
                  <a:pt x="28" y="39"/>
                </a:cubicBezTo>
                <a:cubicBezTo>
                  <a:pt x="47" y="27"/>
                  <a:pt x="47" y="27"/>
                  <a:pt x="47" y="27"/>
                </a:cubicBezTo>
                <a:cubicBezTo>
                  <a:pt x="48" y="26"/>
                  <a:pt x="48" y="26"/>
                  <a:pt x="48" y="25"/>
                </a:cubicBezTo>
                <a:cubicBezTo>
                  <a:pt x="48" y="24"/>
                  <a:pt x="48" y="23"/>
                  <a:pt x="47" y="2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4" name="Oval 30"/>
          <p:cNvSpPr>
            <a:spLocks noChangeArrowheads="1"/>
          </p:cNvSpPr>
          <p:nvPr/>
        </p:nvSpPr>
        <p:spPr bwMode="auto">
          <a:xfrm>
            <a:off x="5487185" y="1851646"/>
            <a:ext cx="484173" cy="48581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5" name="Freeform 31"/>
          <p:cNvSpPr/>
          <p:nvPr/>
        </p:nvSpPr>
        <p:spPr bwMode="auto">
          <a:xfrm>
            <a:off x="5725546" y="2295262"/>
            <a:ext cx="123650" cy="116237"/>
          </a:xfrm>
          <a:custGeom>
            <a:avLst/>
            <a:gdLst/>
            <a:ahLst/>
            <a:cxnLst>
              <a:cxn ang="0">
                <a:pos x="83" y="0"/>
              </a:cxn>
              <a:cxn ang="0">
                <a:pos x="76" y="78"/>
              </a:cxn>
              <a:cxn ang="0">
                <a:pos x="0" y="13"/>
              </a:cxn>
              <a:cxn ang="0">
                <a:pos x="83" y="0"/>
              </a:cxn>
            </a:cxnLst>
            <a:rect l="0" t="0" r="r" b="b"/>
            <a:pathLst>
              <a:path w="83" h="78">
                <a:moveTo>
                  <a:pt x="83" y="0"/>
                </a:moveTo>
                <a:lnTo>
                  <a:pt x="76" y="78"/>
                </a:lnTo>
                <a:lnTo>
                  <a:pt x="0" y="13"/>
                </a:lnTo>
                <a:lnTo>
                  <a:pt x="83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4" name="Freeform 22"/>
          <p:cNvSpPr>
            <a:spLocks noEditPoints="1"/>
          </p:cNvSpPr>
          <p:nvPr/>
        </p:nvSpPr>
        <p:spPr bwMode="auto">
          <a:xfrm>
            <a:off x="5620074" y="1995779"/>
            <a:ext cx="196649" cy="199689"/>
          </a:xfrm>
          <a:custGeom>
            <a:avLst/>
            <a:gdLst/>
            <a:ahLst/>
            <a:cxnLst>
              <a:cxn ang="0">
                <a:pos x="61" y="51"/>
              </a:cxn>
              <a:cxn ang="0">
                <a:pos x="50" y="62"/>
              </a:cxn>
              <a:cxn ang="0">
                <a:pos x="11" y="62"/>
              </a:cxn>
              <a:cxn ang="0">
                <a:pos x="0" y="51"/>
              </a:cxn>
              <a:cxn ang="0">
                <a:pos x="0" y="12"/>
              </a:cxn>
              <a:cxn ang="0">
                <a:pos x="11" y="0"/>
              </a:cxn>
              <a:cxn ang="0">
                <a:pos x="50" y="0"/>
              </a:cxn>
              <a:cxn ang="0">
                <a:pos x="61" y="12"/>
              </a:cxn>
              <a:cxn ang="0">
                <a:pos x="61" y="51"/>
              </a:cxn>
              <a:cxn ang="0">
                <a:pos x="43" y="47"/>
              </a:cxn>
              <a:cxn ang="0">
                <a:pos x="39" y="48"/>
              </a:cxn>
              <a:cxn ang="0">
                <a:pos x="34" y="42"/>
              </a:cxn>
              <a:cxn ang="0">
                <a:pos x="34" y="26"/>
              </a:cxn>
              <a:cxn ang="0">
                <a:pos x="44" y="26"/>
              </a:cxn>
              <a:cxn ang="0">
                <a:pos x="44" y="19"/>
              </a:cxn>
              <a:cxn ang="0">
                <a:pos x="34" y="19"/>
              </a:cxn>
              <a:cxn ang="0">
                <a:pos x="34" y="6"/>
              </a:cxn>
              <a:cxn ang="0">
                <a:pos x="26" y="6"/>
              </a:cxn>
              <a:cxn ang="0">
                <a:pos x="26" y="6"/>
              </a:cxn>
              <a:cxn ang="0">
                <a:pos x="16" y="20"/>
              </a:cxn>
              <a:cxn ang="0">
                <a:pos x="16" y="26"/>
              </a:cxn>
              <a:cxn ang="0">
                <a:pos x="21" y="26"/>
              </a:cxn>
              <a:cxn ang="0">
                <a:pos x="21" y="43"/>
              </a:cxn>
              <a:cxn ang="0">
                <a:pos x="36" y="57"/>
              </a:cxn>
              <a:cxn ang="0">
                <a:pos x="45" y="54"/>
              </a:cxn>
              <a:cxn ang="0">
                <a:pos x="43" y="47"/>
              </a:cxn>
            </a:cxnLst>
            <a:rect l="0" t="0" r="r" b="b"/>
            <a:pathLst>
              <a:path w="61" h="62">
                <a:moveTo>
                  <a:pt x="61" y="51"/>
                </a:moveTo>
                <a:cubicBezTo>
                  <a:pt x="61" y="57"/>
                  <a:pt x="56" y="62"/>
                  <a:pt x="50" y="62"/>
                </a:cubicBezTo>
                <a:cubicBezTo>
                  <a:pt x="11" y="62"/>
                  <a:pt x="11" y="62"/>
                  <a:pt x="11" y="62"/>
                </a:cubicBezTo>
                <a:cubicBezTo>
                  <a:pt x="5" y="62"/>
                  <a:pt x="0" y="57"/>
                  <a:pt x="0" y="5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6"/>
                  <a:pt x="5" y="0"/>
                  <a:pt x="11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6" y="0"/>
                  <a:pt x="61" y="6"/>
                  <a:pt x="61" y="12"/>
                </a:cubicBezTo>
                <a:lnTo>
                  <a:pt x="61" y="51"/>
                </a:lnTo>
                <a:close/>
                <a:moveTo>
                  <a:pt x="43" y="47"/>
                </a:moveTo>
                <a:cubicBezTo>
                  <a:pt x="42" y="47"/>
                  <a:pt x="40" y="48"/>
                  <a:pt x="39" y="48"/>
                </a:cubicBezTo>
                <a:cubicBezTo>
                  <a:pt x="35" y="48"/>
                  <a:pt x="34" y="45"/>
                  <a:pt x="34" y="42"/>
                </a:cubicBezTo>
                <a:cubicBezTo>
                  <a:pt x="34" y="26"/>
                  <a:pt x="34" y="26"/>
                  <a:pt x="3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19"/>
                  <a:pt x="44" y="19"/>
                  <a:pt x="4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6"/>
                  <a:pt x="34" y="6"/>
                  <a:pt x="34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10"/>
                  <a:pt x="24" y="17"/>
                  <a:pt x="16" y="20"/>
                </a:cubicBezTo>
                <a:cubicBezTo>
                  <a:pt x="16" y="26"/>
                  <a:pt x="16" y="26"/>
                  <a:pt x="16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9"/>
                  <a:pt x="25" y="57"/>
                  <a:pt x="36" y="57"/>
                </a:cubicBezTo>
                <a:cubicBezTo>
                  <a:pt x="40" y="57"/>
                  <a:pt x="44" y="55"/>
                  <a:pt x="45" y="54"/>
                </a:cubicBezTo>
                <a:lnTo>
                  <a:pt x="43" y="4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0" name="Oval 14"/>
          <p:cNvSpPr>
            <a:spLocks noChangeArrowheads="1"/>
          </p:cNvSpPr>
          <p:nvPr/>
        </p:nvSpPr>
        <p:spPr bwMode="auto">
          <a:xfrm rot="1546817">
            <a:off x="6936484" y="2988523"/>
            <a:ext cx="531847" cy="53201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1" name="Freeform 15"/>
          <p:cNvSpPr/>
          <p:nvPr/>
        </p:nvSpPr>
        <p:spPr bwMode="auto">
          <a:xfrm rot="1546817">
            <a:off x="6951287" y="3426983"/>
            <a:ext cx="135569" cy="12666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5" name="Freeform 116"/>
          <p:cNvSpPr>
            <a:spLocks noEditPoints="1"/>
          </p:cNvSpPr>
          <p:nvPr/>
        </p:nvSpPr>
        <p:spPr bwMode="auto">
          <a:xfrm>
            <a:off x="7062687" y="3118948"/>
            <a:ext cx="284885" cy="229818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5589011" y="2783982"/>
            <a:ext cx="588457" cy="588638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2" name="Freeform 29"/>
          <p:cNvSpPr/>
          <p:nvPr/>
        </p:nvSpPr>
        <p:spPr bwMode="auto">
          <a:xfrm>
            <a:off x="5876534" y="3332385"/>
            <a:ext cx="151957" cy="141572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92" y="95"/>
              </a:cxn>
              <a:cxn ang="0">
                <a:pos x="0" y="16"/>
              </a:cxn>
              <a:cxn ang="0">
                <a:pos x="102" y="0"/>
              </a:cxn>
            </a:cxnLst>
            <a:rect l="0" t="0" r="r" b="b"/>
            <a:pathLst>
              <a:path w="102" h="95">
                <a:moveTo>
                  <a:pt x="102" y="0"/>
                </a:moveTo>
                <a:lnTo>
                  <a:pt x="92" y="95"/>
                </a:lnTo>
                <a:lnTo>
                  <a:pt x="0" y="16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6" name="Freeform 57"/>
          <p:cNvSpPr>
            <a:spLocks noEditPoints="1"/>
          </p:cNvSpPr>
          <p:nvPr/>
        </p:nvSpPr>
        <p:spPr bwMode="auto">
          <a:xfrm>
            <a:off x="5736894" y="2963438"/>
            <a:ext cx="290898" cy="257966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6" name="Oval 18"/>
          <p:cNvSpPr>
            <a:spLocks noChangeArrowheads="1"/>
          </p:cNvSpPr>
          <p:nvPr/>
        </p:nvSpPr>
        <p:spPr bwMode="auto">
          <a:xfrm rot="20478992">
            <a:off x="4586515" y="2104136"/>
            <a:ext cx="420113" cy="42024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7" name="Freeform 19"/>
          <p:cNvSpPr/>
          <p:nvPr/>
        </p:nvSpPr>
        <p:spPr bwMode="auto">
          <a:xfrm rot="20478992">
            <a:off x="4863203" y="2466448"/>
            <a:ext cx="108753" cy="99845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66" y="67"/>
              </a:cxn>
              <a:cxn ang="0">
                <a:pos x="0" y="13"/>
              </a:cxn>
              <a:cxn ang="0">
                <a:pos x="73" y="0"/>
              </a:cxn>
            </a:cxnLst>
            <a:rect l="0" t="0" r="r" b="b"/>
            <a:pathLst>
              <a:path w="73" h="67">
                <a:moveTo>
                  <a:pt x="73" y="0"/>
                </a:moveTo>
                <a:lnTo>
                  <a:pt x="66" y="67"/>
                </a:lnTo>
                <a:lnTo>
                  <a:pt x="0" y="13"/>
                </a:lnTo>
                <a:lnTo>
                  <a:pt x="73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59" name="Freeform 145"/>
          <p:cNvSpPr>
            <a:spLocks noEditPoints="1"/>
          </p:cNvSpPr>
          <p:nvPr/>
        </p:nvSpPr>
        <p:spPr bwMode="auto">
          <a:xfrm>
            <a:off x="4673560" y="2202547"/>
            <a:ext cx="237267" cy="209181"/>
          </a:xfrm>
          <a:custGeom>
            <a:avLst/>
            <a:gdLst/>
            <a:ahLst/>
            <a:cxnLst>
              <a:cxn ang="0">
                <a:pos x="82" y="45"/>
              </a:cxn>
              <a:cxn ang="0">
                <a:pos x="82" y="61"/>
              </a:cxn>
              <a:cxn ang="0">
                <a:pos x="81" y="62"/>
              </a:cxn>
              <a:cxn ang="0">
                <a:pos x="77" y="62"/>
              </a:cxn>
              <a:cxn ang="0">
                <a:pos x="77" y="65"/>
              </a:cxn>
              <a:cxn ang="0">
                <a:pos x="69" y="72"/>
              </a:cxn>
              <a:cxn ang="0">
                <a:pos x="61" y="65"/>
              </a:cxn>
              <a:cxn ang="0">
                <a:pos x="61" y="62"/>
              </a:cxn>
              <a:cxn ang="0">
                <a:pos x="20" y="62"/>
              </a:cxn>
              <a:cxn ang="0">
                <a:pos x="20" y="65"/>
              </a:cxn>
              <a:cxn ang="0">
                <a:pos x="13" y="72"/>
              </a:cxn>
              <a:cxn ang="0">
                <a:pos x="5" y="65"/>
              </a:cxn>
              <a:cxn ang="0">
                <a:pos x="5" y="62"/>
              </a:cxn>
              <a:cxn ang="0">
                <a:pos x="1" y="62"/>
              </a:cxn>
              <a:cxn ang="0">
                <a:pos x="0" y="61"/>
              </a:cxn>
              <a:cxn ang="0">
                <a:pos x="0" y="45"/>
              </a:cxn>
              <a:cxn ang="0">
                <a:pos x="9" y="36"/>
              </a:cxn>
              <a:cxn ang="0">
                <a:pos x="10" y="36"/>
              </a:cxn>
              <a:cxn ang="0">
                <a:pos x="14" y="19"/>
              </a:cxn>
              <a:cxn ang="0">
                <a:pos x="25" y="11"/>
              </a:cxn>
              <a:cxn ang="0">
                <a:pos x="31" y="11"/>
              </a:cxn>
              <a:cxn ang="0">
                <a:pos x="31" y="2"/>
              </a:cxn>
              <a:cxn ang="0">
                <a:pos x="32" y="0"/>
              </a:cxn>
              <a:cxn ang="0">
                <a:pos x="50" y="0"/>
              </a:cxn>
              <a:cxn ang="0">
                <a:pos x="51" y="2"/>
              </a:cxn>
              <a:cxn ang="0">
                <a:pos x="51" y="11"/>
              </a:cxn>
              <a:cxn ang="0">
                <a:pos x="56" y="11"/>
              </a:cxn>
              <a:cxn ang="0">
                <a:pos x="68" y="19"/>
              </a:cxn>
              <a:cxn ang="0">
                <a:pos x="72" y="36"/>
              </a:cxn>
              <a:cxn ang="0">
                <a:pos x="73" y="36"/>
              </a:cxn>
              <a:cxn ang="0">
                <a:pos x="82" y="45"/>
              </a:cxn>
              <a:cxn ang="0">
                <a:pos x="19" y="49"/>
              </a:cxn>
              <a:cxn ang="0">
                <a:pos x="13" y="43"/>
              </a:cxn>
              <a:cxn ang="0">
                <a:pos x="6" y="49"/>
              </a:cxn>
              <a:cxn ang="0">
                <a:pos x="13" y="56"/>
              </a:cxn>
              <a:cxn ang="0">
                <a:pos x="19" y="49"/>
              </a:cxn>
              <a:cxn ang="0">
                <a:pos x="61" y="36"/>
              </a:cxn>
              <a:cxn ang="0">
                <a:pos x="58" y="22"/>
              </a:cxn>
              <a:cxn ang="0">
                <a:pos x="56" y="21"/>
              </a:cxn>
              <a:cxn ang="0">
                <a:pos x="25" y="21"/>
              </a:cxn>
              <a:cxn ang="0">
                <a:pos x="24" y="22"/>
              </a:cxn>
              <a:cxn ang="0">
                <a:pos x="20" y="36"/>
              </a:cxn>
              <a:cxn ang="0">
                <a:pos x="61" y="36"/>
              </a:cxn>
              <a:cxn ang="0">
                <a:pos x="76" y="49"/>
              </a:cxn>
              <a:cxn ang="0">
                <a:pos x="69" y="43"/>
              </a:cxn>
              <a:cxn ang="0">
                <a:pos x="63" y="49"/>
              </a:cxn>
              <a:cxn ang="0">
                <a:pos x="69" y="56"/>
              </a:cxn>
              <a:cxn ang="0">
                <a:pos x="76" y="49"/>
              </a:cxn>
            </a:cxnLst>
            <a:rect l="0" t="0" r="r" b="b"/>
            <a:pathLst>
              <a:path w="82" h="72">
                <a:moveTo>
                  <a:pt x="82" y="45"/>
                </a:moveTo>
                <a:cubicBezTo>
                  <a:pt x="82" y="61"/>
                  <a:pt x="82" y="61"/>
                  <a:pt x="82" y="61"/>
                </a:cubicBezTo>
                <a:cubicBezTo>
                  <a:pt x="82" y="61"/>
                  <a:pt x="81" y="62"/>
                  <a:pt x="81" y="62"/>
                </a:cubicBezTo>
                <a:cubicBezTo>
                  <a:pt x="77" y="62"/>
                  <a:pt x="77" y="62"/>
                  <a:pt x="77" y="62"/>
                </a:cubicBezTo>
                <a:cubicBezTo>
                  <a:pt x="77" y="65"/>
                  <a:pt x="77" y="65"/>
                  <a:pt x="77" y="65"/>
                </a:cubicBezTo>
                <a:cubicBezTo>
                  <a:pt x="77" y="69"/>
                  <a:pt x="73" y="72"/>
                  <a:pt x="69" y="72"/>
                </a:cubicBezTo>
                <a:cubicBezTo>
                  <a:pt x="65" y="72"/>
                  <a:pt x="61" y="69"/>
                  <a:pt x="61" y="65"/>
                </a:cubicBezTo>
                <a:cubicBezTo>
                  <a:pt x="61" y="62"/>
                  <a:pt x="61" y="62"/>
                  <a:pt x="61" y="62"/>
                </a:cubicBezTo>
                <a:cubicBezTo>
                  <a:pt x="20" y="62"/>
                  <a:pt x="20" y="62"/>
                  <a:pt x="20" y="62"/>
                </a:cubicBezTo>
                <a:cubicBezTo>
                  <a:pt x="20" y="65"/>
                  <a:pt x="20" y="65"/>
                  <a:pt x="20" y="65"/>
                </a:cubicBezTo>
                <a:cubicBezTo>
                  <a:pt x="20" y="69"/>
                  <a:pt x="17" y="72"/>
                  <a:pt x="13" y="72"/>
                </a:cubicBezTo>
                <a:cubicBezTo>
                  <a:pt x="8" y="72"/>
                  <a:pt x="5" y="69"/>
                  <a:pt x="5" y="65"/>
                </a:cubicBezTo>
                <a:cubicBezTo>
                  <a:pt x="5" y="62"/>
                  <a:pt x="5" y="62"/>
                  <a:pt x="5" y="62"/>
                </a:cubicBezTo>
                <a:cubicBezTo>
                  <a:pt x="1" y="62"/>
                  <a:pt x="1" y="62"/>
                  <a:pt x="1" y="62"/>
                </a:cubicBezTo>
                <a:cubicBezTo>
                  <a:pt x="0" y="62"/>
                  <a:pt x="0" y="61"/>
                  <a:pt x="0" y="6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0"/>
                  <a:pt x="4" y="36"/>
                  <a:pt x="9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14" y="19"/>
                  <a:pt x="14" y="19"/>
                  <a:pt x="14" y="19"/>
                </a:cubicBezTo>
                <a:cubicBezTo>
                  <a:pt x="15" y="14"/>
                  <a:pt x="20" y="11"/>
                  <a:pt x="25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1"/>
                  <a:pt x="31" y="0"/>
                  <a:pt x="32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1" y="0"/>
                  <a:pt x="51" y="1"/>
                  <a:pt x="51" y="2"/>
                </a:cubicBezTo>
                <a:cubicBezTo>
                  <a:pt x="51" y="11"/>
                  <a:pt x="51" y="11"/>
                  <a:pt x="51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62" y="11"/>
                  <a:pt x="66" y="14"/>
                  <a:pt x="68" y="19"/>
                </a:cubicBezTo>
                <a:cubicBezTo>
                  <a:pt x="72" y="36"/>
                  <a:pt x="72" y="36"/>
                  <a:pt x="72" y="36"/>
                </a:cubicBezTo>
                <a:cubicBezTo>
                  <a:pt x="73" y="36"/>
                  <a:pt x="73" y="36"/>
                  <a:pt x="73" y="36"/>
                </a:cubicBezTo>
                <a:cubicBezTo>
                  <a:pt x="78" y="36"/>
                  <a:pt x="82" y="40"/>
                  <a:pt x="82" y="45"/>
                </a:cubicBezTo>
                <a:close/>
                <a:moveTo>
                  <a:pt x="19" y="49"/>
                </a:moveTo>
                <a:cubicBezTo>
                  <a:pt x="19" y="46"/>
                  <a:pt x="16" y="43"/>
                  <a:pt x="13" y="43"/>
                </a:cubicBezTo>
                <a:cubicBezTo>
                  <a:pt x="9" y="43"/>
                  <a:pt x="6" y="46"/>
                  <a:pt x="6" y="49"/>
                </a:cubicBezTo>
                <a:cubicBezTo>
                  <a:pt x="6" y="53"/>
                  <a:pt x="9" y="56"/>
                  <a:pt x="13" y="56"/>
                </a:cubicBezTo>
                <a:cubicBezTo>
                  <a:pt x="16" y="56"/>
                  <a:pt x="19" y="53"/>
                  <a:pt x="19" y="49"/>
                </a:cubicBezTo>
                <a:close/>
                <a:moveTo>
                  <a:pt x="61" y="36"/>
                </a:moveTo>
                <a:cubicBezTo>
                  <a:pt x="58" y="22"/>
                  <a:pt x="58" y="22"/>
                  <a:pt x="58" y="22"/>
                </a:cubicBezTo>
                <a:cubicBezTo>
                  <a:pt x="58" y="22"/>
                  <a:pt x="57" y="21"/>
                  <a:pt x="56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1"/>
                  <a:pt x="24" y="22"/>
                  <a:pt x="24" y="22"/>
                </a:cubicBezTo>
                <a:cubicBezTo>
                  <a:pt x="20" y="36"/>
                  <a:pt x="20" y="36"/>
                  <a:pt x="20" y="36"/>
                </a:cubicBezTo>
                <a:lnTo>
                  <a:pt x="61" y="36"/>
                </a:lnTo>
                <a:close/>
                <a:moveTo>
                  <a:pt x="76" y="49"/>
                </a:moveTo>
                <a:cubicBezTo>
                  <a:pt x="76" y="46"/>
                  <a:pt x="73" y="43"/>
                  <a:pt x="69" y="43"/>
                </a:cubicBezTo>
                <a:cubicBezTo>
                  <a:pt x="66" y="43"/>
                  <a:pt x="63" y="46"/>
                  <a:pt x="63" y="49"/>
                </a:cubicBezTo>
                <a:cubicBezTo>
                  <a:pt x="63" y="53"/>
                  <a:pt x="66" y="56"/>
                  <a:pt x="69" y="56"/>
                </a:cubicBezTo>
                <a:cubicBezTo>
                  <a:pt x="73" y="56"/>
                  <a:pt x="76" y="53"/>
                  <a:pt x="76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3" name="Oval 24"/>
          <p:cNvSpPr>
            <a:spLocks noChangeArrowheads="1"/>
          </p:cNvSpPr>
          <p:nvPr/>
        </p:nvSpPr>
        <p:spPr bwMode="auto">
          <a:xfrm rot="1782731">
            <a:off x="7759607" y="2294103"/>
            <a:ext cx="318535" cy="318632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4" name="Freeform 25"/>
          <p:cNvSpPr/>
          <p:nvPr/>
        </p:nvSpPr>
        <p:spPr bwMode="auto">
          <a:xfrm rot="1782731">
            <a:off x="7824013" y="2585944"/>
            <a:ext cx="82458" cy="75704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68" y="67"/>
              </a:cxn>
              <a:cxn ang="0">
                <a:pos x="0" y="13"/>
              </a:cxn>
              <a:cxn ang="0">
                <a:pos x="73" y="0"/>
              </a:cxn>
            </a:cxnLst>
            <a:rect l="0" t="0" r="r" b="b"/>
            <a:pathLst>
              <a:path w="73" h="67">
                <a:moveTo>
                  <a:pt x="73" y="0"/>
                </a:moveTo>
                <a:lnTo>
                  <a:pt x="68" y="67"/>
                </a:lnTo>
                <a:lnTo>
                  <a:pt x="0" y="13"/>
                </a:lnTo>
                <a:lnTo>
                  <a:pt x="73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61" name="Freeform 157"/>
          <p:cNvSpPr>
            <a:spLocks noEditPoints="1"/>
          </p:cNvSpPr>
          <p:nvPr/>
        </p:nvSpPr>
        <p:spPr bwMode="auto">
          <a:xfrm>
            <a:off x="7847703" y="2366068"/>
            <a:ext cx="132590" cy="162434"/>
          </a:xfrm>
          <a:custGeom>
            <a:avLst/>
            <a:gdLst/>
            <a:ahLst/>
            <a:cxnLst>
              <a:cxn ang="0">
                <a:pos x="41" y="44"/>
              </a:cxn>
              <a:cxn ang="0">
                <a:pos x="35" y="50"/>
              </a:cxn>
              <a:cxn ang="0">
                <a:pos x="5" y="50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1" y="5"/>
              </a:cxn>
              <a:cxn ang="0">
                <a:pos x="41" y="44"/>
              </a:cxn>
              <a:cxn ang="0">
                <a:pos x="36" y="5"/>
              </a:cxn>
              <a:cxn ang="0">
                <a:pos x="35" y="4"/>
              </a:cxn>
              <a:cxn ang="0">
                <a:pos x="5" y="4"/>
              </a:cxn>
              <a:cxn ang="0">
                <a:pos x="4" y="5"/>
              </a:cxn>
              <a:cxn ang="0">
                <a:pos x="4" y="40"/>
              </a:cxn>
              <a:cxn ang="0">
                <a:pos x="5" y="41"/>
              </a:cxn>
              <a:cxn ang="0">
                <a:pos x="35" y="41"/>
              </a:cxn>
              <a:cxn ang="0">
                <a:pos x="36" y="40"/>
              </a:cxn>
              <a:cxn ang="0">
                <a:pos x="36" y="5"/>
              </a:cxn>
              <a:cxn ang="0">
                <a:pos x="20" y="43"/>
              </a:cxn>
              <a:cxn ang="0">
                <a:pos x="18" y="45"/>
              </a:cxn>
              <a:cxn ang="0">
                <a:pos x="20" y="48"/>
              </a:cxn>
              <a:cxn ang="0">
                <a:pos x="23" y="45"/>
              </a:cxn>
              <a:cxn ang="0">
                <a:pos x="20" y="43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9" name="Oval 14"/>
          <p:cNvSpPr>
            <a:spLocks noChangeArrowheads="1"/>
          </p:cNvSpPr>
          <p:nvPr/>
        </p:nvSpPr>
        <p:spPr bwMode="auto">
          <a:xfrm rot="2101817">
            <a:off x="8328031" y="2945565"/>
            <a:ext cx="254385" cy="254464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50" name="Freeform 15"/>
          <p:cNvSpPr/>
          <p:nvPr/>
        </p:nvSpPr>
        <p:spPr bwMode="auto">
          <a:xfrm rot="2101817">
            <a:off x="8318123" y="3139718"/>
            <a:ext cx="64844" cy="60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63" name="Freeform 157"/>
          <p:cNvSpPr>
            <a:spLocks noEditPoints="1"/>
          </p:cNvSpPr>
          <p:nvPr/>
        </p:nvSpPr>
        <p:spPr bwMode="auto">
          <a:xfrm>
            <a:off x="8394478" y="2986270"/>
            <a:ext cx="132590" cy="162434"/>
          </a:xfrm>
          <a:custGeom>
            <a:avLst/>
            <a:gdLst/>
            <a:ahLst/>
            <a:cxnLst>
              <a:cxn ang="0">
                <a:pos x="41" y="44"/>
              </a:cxn>
              <a:cxn ang="0">
                <a:pos x="35" y="50"/>
              </a:cxn>
              <a:cxn ang="0">
                <a:pos x="5" y="50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1" y="5"/>
              </a:cxn>
              <a:cxn ang="0">
                <a:pos x="41" y="44"/>
              </a:cxn>
              <a:cxn ang="0">
                <a:pos x="36" y="5"/>
              </a:cxn>
              <a:cxn ang="0">
                <a:pos x="35" y="4"/>
              </a:cxn>
              <a:cxn ang="0">
                <a:pos x="5" y="4"/>
              </a:cxn>
              <a:cxn ang="0">
                <a:pos x="4" y="5"/>
              </a:cxn>
              <a:cxn ang="0">
                <a:pos x="4" y="40"/>
              </a:cxn>
              <a:cxn ang="0">
                <a:pos x="5" y="41"/>
              </a:cxn>
              <a:cxn ang="0">
                <a:pos x="35" y="41"/>
              </a:cxn>
              <a:cxn ang="0">
                <a:pos x="36" y="40"/>
              </a:cxn>
              <a:cxn ang="0">
                <a:pos x="36" y="5"/>
              </a:cxn>
              <a:cxn ang="0">
                <a:pos x="20" y="43"/>
              </a:cxn>
              <a:cxn ang="0">
                <a:pos x="18" y="45"/>
              </a:cxn>
              <a:cxn ang="0">
                <a:pos x="20" y="48"/>
              </a:cxn>
              <a:cxn ang="0">
                <a:pos x="23" y="45"/>
              </a:cxn>
              <a:cxn ang="0">
                <a:pos x="20" y="43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4" name="Oval 14"/>
          <p:cNvSpPr>
            <a:spLocks noChangeArrowheads="1"/>
          </p:cNvSpPr>
          <p:nvPr/>
        </p:nvSpPr>
        <p:spPr bwMode="auto">
          <a:xfrm rot="17547923">
            <a:off x="3800686" y="2954944"/>
            <a:ext cx="254464" cy="254386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5" name="Freeform 15"/>
          <p:cNvSpPr/>
          <p:nvPr/>
        </p:nvSpPr>
        <p:spPr bwMode="auto">
          <a:xfrm rot="17547923">
            <a:off x="4013116" y="3132902"/>
            <a:ext cx="64864" cy="605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65" name="Freeform 157"/>
          <p:cNvSpPr>
            <a:spLocks noEditPoints="1"/>
          </p:cNvSpPr>
          <p:nvPr/>
        </p:nvSpPr>
        <p:spPr bwMode="auto">
          <a:xfrm>
            <a:off x="3872582" y="3016345"/>
            <a:ext cx="106722" cy="130744"/>
          </a:xfrm>
          <a:custGeom>
            <a:avLst/>
            <a:gdLst/>
            <a:ahLst/>
            <a:cxnLst>
              <a:cxn ang="0">
                <a:pos x="41" y="44"/>
              </a:cxn>
              <a:cxn ang="0">
                <a:pos x="35" y="50"/>
              </a:cxn>
              <a:cxn ang="0">
                <a:pos x="5" y="50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1" y="5"/>
              </a:cxn>
              <a:cxn ang="0">
                <a:pos x="41" y="44"/>
              </a:cxn>
              <a:cxn ang="0">
                <a:pos x="36" y="5"/>
              </a:cxn>
              <a:cxn ang="0">
                <a:pos x="35" y="4"/>
              </a:cxn>
              <a:cxn ang="0">
                <a:pos x="5" y="4"/>
              </a:cxn>
              <a:cxn ang="0">
                <a:pos x="4" y="5"/>
              </a:cxn>
              <a:cxn ang="0">
                <a:pos x="4" y="40"/>
              </a:cxn>
              <a:cxn ang="0">
                <a:pos x="5" y="41"/>
              </a:cxn>
              <a:cxn ang="0">
                <a:pos x="35" y="41"/>
              </a:cxn>
              <a:cxn ang="0">
                <a:pos x="36" y="40"/>
              </a:cxn>
              <a:cxn ang="0">
                <a:pos x="36" y="5"/>
              </a:cxn>
              <a:cxn ang="0">
                <a:pos x="20" y="43"/>
              </a:cxn>
              <a:cxn ang="0">
                <a:pos x="18" y="45"/>
              </a:cxn>
              <a:cxn ang="0">
                <a:pos x="20" y="48"/>
              </a:cxn>
              <a:cxn ang="0">
                <a:pos x="23" y="45"/>
              </a:cxn>
              <a:cxn ang="0">
                <a:pos x="20" y="43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6" name="Oval 14"/>
          <p:cNvSpPr>
            <a:spLocks noChangeArrowheads="1"/>
          </p:cNvSpPr>
          <p:nvPr/>
        </p:nvSpPr>
        <p:spPr bwMode="auto">
          <a:xfrm rot="757797">
            <a:off x="5802730" y="2425714"/>
            <a:ext cx="254385" cy="254464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7" name="Freeform 15"/>
          <p:cNvSpPr/>
          <p:nvPr/>
        </p:nvSpPr>
        <p:spPr bwMode="auto">
          <a:xfrm rot="757797">
            <a:off x="5837759" y="2652431"/>
            <a:ext cx="64844" cy="60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67" name="Freeform 157"/>
          <p:cNvSpPr>
            <a:spLocks noEditPoints="1"/>
          </p:cNvSpPr>
          <p:nvPr/>
        </p:nvSpPr>
        <p:spPr bwMode="auto">
          <a:xfrm>
            <a:off x="5873552" y="2492391"/>
            <a:ext cx="106720" cy="130744"/>
          </a:xfrm>
          <a:custGeom>
            <a:avLst/>
            <a:gdLst/>
            <a:ahLst/>
            <a:cxnLst>
              <a:cxn ang="0">
                <a:pos x="41" y="44"/>
              </a:cxn>
              <a:cxn ang="0">
                <a:pos x="35" y="50"/>
              </a:cxn>
              <a:cxn ang="0">
                <a:pos x="5" y="50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1" y="5"/>
              </a:cxn>
              <a:cxn ang="0">
                <a:pos x="41" y="44"/>
              </a:cxn>
              <a:cxn ang="0">
                <a:pos x="36" y="5"/>
              </a:cxn>
              <a:cxn ang="0">
                <a:pos x="35" y="4"/>
              </a:cxn>
              <a:cxn ang="0">
                <a:pos x="5" y="4"/>
              </a:cxn>
              <a:cxn ang="0">
                <a:pos x="4" y="5"/>
              </a:cxn>
              <a:cxn ang="0">
                <a:pos x="4" y="40"/>
              </a:cxn>
              <a:cxn ang="0">
                <a:pos x="5" y="41"/>
              </a:cxn>
              <a:cxn ang="0">
                <a:pos x="35" y="41"/>
              </a:cxn>
              <a:cxn ang="0">
                <a:pos x="36" y="40"/>
              </a:cxn>
              <a:cxn ang="0">
                <a:pos x="36" y="5"/>
              </a:cxn>
              <a:cxn ang="0">
                <a:pos x="20" y="43"/>
              </a:cxn>
              <a:cxn ang="0">
                <a:pos x="18" y="45"/>
              </a:cxn>
              <a:cxn ang="0">
                <a:pos x="20" y="48"/>
              </a:cxn>
              <a:cxn ang="0">
                <a:pos x="23" y="45"/>
              </a:cxn>
              <a:cxn ang="0">
                <a:pos x="20" y="43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1" name="Oval 14"/>
          <p:cNvSpPr>
            <a:spLocks noChangeArrowheads="1"/>
          </p:cNvSpPr>
          <p:nvPr/>
        </p:nvSpPr>
        <p:spPr bwMode="auto">
          <a:xfrm rot="20419797">
            <a:off x="6009123" y="1833654"/>
            <a:ext cx="254385" cy="254464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2" name="Freeform 15"/>
          <p:cNvSpPr/>
          <p:nvPr/>
        </p:nvSpPr>
        <p:spPr bwMode="auto">
          <a:xfrm rot="20419797">
            <a:off x="6122723" y="2072223"/>
            <a:ext cx="64844" cy="60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69" name="Freeform 157"/>
          <p:cNvSpPr>
            <a:spLocks noEditPoints="1"/>
          </p:cNvSpPr>
          <p:nvPr/>
        </p:nvSpPr>
        <p:spPr bwMode="auto">
          <a:xfrm>
            <a:off x="6082509" y="1893644"/>
            <a:ext cx="106720" cy="130744"/>
          </a:xfrm>
          <a:custGeom>
            <a:avLst/>
            <a:gdLst/>
            <a:ahLst/>
            <a:cxnLst>
              <a:cxn ang="0">
                <a:pos x="41" y="44"/>
              </a:cxn>
              <a:cxn ang="0">
                <a:pos x="35" y="50"/>
              </a:cxn>
              <a:cxn ang="0">
                <a:pos x="5" y="50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1" y="5"/>
              </a:cxn>
              <a:cxn ang="0">
                <a:pos x="41" y="44"/>
              </a:cxn>
              <a:cxn ang="0">
                <a:pos x="36" y="5"/>
              </a:cxn>
              <a:cxn ang="0">
                <a:pos x="35" y="4"/>
              </a:cxn>
              <a:cxn ang="0">
                <a:pos x="5" y="4"/>
              </a:cxn>
              <a:cxn ang="0">
                <a:pos x="4" y="5"/>
              </a:cxn>
              <a:cxn ang="0">
                <a:pos x="4" y="40"/>
              </a:cxn>
              <a:cxn ang="0">
                <a:pos x="5" y="41"/>
              </a:cxn>
              <a:cxn ang="0">
                <a:pos x="35" y="41"/>
              </a:cxn>
              <a:cxn ang="0">
                <a:pos x="36" y="40"/>
              </a:cxn>
              <a:cxn ang="0">
                <a:pos x="36" y="5"/>
              </a:cxn>
              <a:cxn ang="0">
                <a:pos x="20" y="43"/>
              </a:cxn>
              <a:cxn ang="0">
                <a:pos x="18" y="45"/>
              </a:cxn>
              <a:cxn ang="0">
                <a:pos x="20" y="48"/>
              </a:cxn>
              <a:cxn ang="0">
                <a:pos x="23" y="45"/>
              </a:cxn>
              <a:cxn ang="0">
                <a:pos x="20" y="43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8" name="矩形 27"/>
          <p:cNvSpPr>
            <a:spLocks noChangeArrowheads="1"/>
          </p:cNvSpPr>
          <p:nvPr/>
        </p:nvSpPr>
        <p:spPr bwMode="auto">
          <a:xfrm>
            <a:off x="1586317" y="5605849"/>
            <a:ext cx="9586827" cy="6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ts val="2000"/>
              </a:lnSpc>
              <a:spcBef>
                <a:spcPct val="0"/>
              </a:spcBef>
              <a:buNone/>
            </a:pPr>
            <a:r>
              <a:rPr 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8106077" y="4306921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97" name="PA_矩形 75"/>
          <p:cNvSpPr/>
          <p:nvPr>
            <p:custDataLst>
              <p:tags r:id="rId1"/>
            </p:custDataLst>
          </p:nvPr>
        </p:nvSpPr>
        <p:spPr>
          <a:xfrm>
            <a:off x="8106077" y="4730466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2592393" y="4315171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06" name="PA_矩形 75"/>
          <p:cNvSpPr/>
          <p:nvPr>
            <p:custDataLst>
              <p:tags r:id="rId2"/>
            </p:custDataLst>
          </p:nvPr>
        </p:nvSpPr>
        <p:spPr>
          <a:xfrm>
            <a:off x="1552897" y="4738716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66080" y="1847215"/>
            <a:ext cx="5787390" cy="432181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828496" y="2467491"/>
            <a:ext cx="5806017" cy="1498600"/>
          </a:xfrm>
          <a:prstGeom prst="rect">
            <a:avLst/>
          </a:prstGeom>
          <a:solidFill>
            <a:schemeClr val="accent1">
              <a:alpha val="70195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en-US" altLang="zh-CN" sz="1735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PA_矩形 18"/>
          <p:cNvSpPr/>
          <p:nvPr>
            <p:custDataLst>
              <p:tags r:id="rId2"/>
            </p:custDataLst>
          </p:nvPr>
        </p:nvSpPr>
        <p:spPr>
          <a:xfrm>
            <a:off x="1338060" y="2785904"/>
            <a:ext cx="4786886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welcome to download this template,Please add content here</a:t>
            </a:r>
            <a:r>
              <a:rPr altLang="zh-CN" sz="1400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welcome to download this </a:t>
            </a:r>
            <a:r>
              <a:rPr lang="en-US" altLang="zh-CN" sz="14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 welcome to download this </a:t>
            </a:r>
            <a:r>
              <a:rPr lang="en-US" altLang="zh-CN" sz="14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</a:t>
            </a:r>
            <a:endParaRPr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28495" y="4348768"/>
            <a:ext cx="4455022" cy="1873521"/>
            <a:chOff x="1937185" y="4813224"/>
            <a:chExt cx="4455022" cy="1873521"/>
          </a:xfrm>
        </p:grpSpPr>
        <p:sp>
          <p:nvSpPr>
            <p:cNvPr id="9" name="矩形 8"/>
            <p:cNvSpPr/>
            <p:nvPr/>
          </p:nvSpPr>
          <p:spPr>
            <a:xfrm>
              <a:off x="1937186" y="4813224"/>
              <a:ext cx="1732141" cy="411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0" name="PA_矩形 75"/>
            <p:cNvSpPr/>
            <p:nvPr>
              <p:custDataLst>
                <p:tags r:id="rId3"/>
              </p:custDataLst>
            </p:nvPr>
          </p:nvSpPr>
          <p:spPr>
            <a:xfrm>
              <a:off x="1937185" y="5569780"/>
              <a:ext cx="4455022" cy="11169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</a:t>
              </a:r>
              <a:r>
                <a:rPr sz="1400" dirty="0" smtClean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.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welcome to download this </a:t>
              </a:r>
              <a:r>
                <a:rPr lang="en-US" sz="1400" dirty="0" err="1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template,Please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add content here.更多模板亮亮图文旗舰店：https://liangliangtuwen.tmall.com</a:t>
              </a:r>
              <a:endPara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966463" y="4909302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6527437" y="2353493"/>
            <a:ext cx="1534544" cy="1534542"/>
            <a:chOff x="1548381" y="2334443"/>
            <a:chExt cx="1534544" cy="1534542"/>
          </a:xfrm>
        </p:grpSpPr>
        <p:sp>
          <p:nvSpPr>
            <p:cNvPr id="41" name="Rectangle 40"/>
            <p:cNvSpPr/>
            <p:nvPr/>
          </p:nvSpPr>
          <p:spPr>
            <a:xfrm>
              <a:off x="1632259" y="2414447"/>
              <a:ext cx="1376313" cy="13763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2" name="Shape 2102"/>
            <p:cNvSpPr/>
            <p:nvPr/>
          </p:nvSpPr>
          <p:spPr>
            <a:xfrm>
              <a:off x="1884683" y="2727092"/>
              <a:ext cx="871464" cy="697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099" tIns="38099" rIns="38099" bIns="38099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548381" y="2334443"/>
              <a:ext cx="1534544" cy="1534542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66943" y="2353493"/>
            <a:ext cx="1534544" cy="1534542"/>
            <a:chOff x="3989825" y="2372543"/>
            <a:chExt cx="1534544" cy="1534542"/>
          </a:xfrm>
        </p:grpSpPr>
        <p:grpSp>
          <p:nvGrpSpPr>
            <p:cNvPr id="65" name="Group 64"/>
            <p:cNvGrpSpPr/>
            <p:nvPr/>
          </p:nvGrpSpPr>
          <p:grpSpPr>
            <a:xfrm>
              <a:off x="3989825" y="2372543"/>
              <a:ext cx="1534544" cy="1534542"/>
              <a:chOff x="1548381" y="2334443"/>
              <a:chExt cx="1534544" cy="1534542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1632259" y="2414447"/>
                <a:ext cx="1376313" cy="137631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548381" y="2334443"/>
                <a:ext cx="1534544" cy="1534542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69" name="Shape 823"/>
            <p:cNvSpPr/>
            <p:nvPr/>
          </p:nvSpPr>
          <p:spPr>
            <a:xfrm>
              <a:off x="4494910" y="2765085"/>
              <a:ext cx="669367" cy="6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387" extrusionOk="0">
                  <a:moveTo>
                    <a:pt x="15651" y="10439"/>
                  </a:moveTo>
                  <a:cubicBezTo>
                    <a:pt x="14876" y="10985"/>
                    <a:pt x="13809" y="10794"/>
                    <a:pt x="13267" y="10015"/>
                  </a:cubicBezTo>
                  <a:cubicBezTo>
                    <a:pt x="12724" y="9235"/>
                    <a:pt x="12913" y="8160"/>
                    <a:pt x="13688" y="7614"/>
                  </a:cubicBezTo>
                  <a:cubicBezTo>
                    <a:pt x="14302" y="7180"/>
                    <a:pt x="15100" y="7212"/>
                    <a:pt x="15674" y="7633"/>
                  </a:cubicBezTo>
                  <a:cubicBezTo>
                    <a:pt x="15386" y="7808"/>
                    <a:pt x="15187" y="7909"/>
                    <a:pt x="15149" y="7927"/>
                  </a:cubicBezTo>
                  <a:cubicBezTo>
                    <a:pt x="14829" y="8080"/>
                    <a:pt x="14692" y="8465"/>
                    <a:pt x="14842" y="8787"/>
                  </a:cubicBezTo>
                  <a:cubicBezTo>
                    <a:pt x="14952" y="9021"/>
                    <a:pt x="15183" y="9159"/>
                    <a:pt x="15425" y="9159"/>
                  </a:cubicBezTo>
                  <a:cubicBezTo>
                    <a:pt x="15515" y="9159"/>
                    <a:pt x="15608" y="9138"/>
                    <a:pt x="15698" y="9096"/>
                  </a:cubicBezTo>
                  <a:cubicBezTo>
                    <a:pt x="15903" y="8999"/>
                    <a:pt x="16125" y="8881"/>
                    <a:pt x="16356" y="8743"/>
                  </a:cubicBezTo>
                  <a:cubicBezTo>
                    <a:pt x="16460" y="9377"/>
                    <a:pt x="16209" y="10045"/>
                    <a:pt x="15651" y="10439"/>
                  </a:cubicBezTo>
                  <a:close/>
                  <a:moveTo>
                    <a:pt x="20298" y="434"/>
                  </a:moveTo>
                  <a:cubicBezTo>
                    <a:pt x="20181" y="97"/>
                    <a:pt x="19814" y="-81"/>
                    <a:pt x="19481" y="36"/>
                  </a:cubicBezTo>
                  <a:cubicBezTo>
                    <a:pt x="19146" y="153"/>
                    <a:pt x="18970" y="523"/>
                    <a:pt x="19086" y="859"/>
                  </a:cubicBezTo>
                  <a:cubicBezTo>
                    <a:pt x="20075" y="3715"/>
                    <a:pt x="18112" y="5846"/>
                    <a:pt x="16617" y="6988"/>
                  </a:cubicBezTo>
                  <a:lnTo>
                    <a:pt x="16012" y="6118"/>
                  </a:lnTo>
                  <a:cubicBezTo>
                    <a:pt x="15810" y="5827"/>
                    <a:pt x="15355" y="5583"/>
                    <a:pt x="15003" y="5578"/>
                  </a:cubicBezTo>
                  <a:lnTo>
                    <a:pt x="11612" y="5594"/>
                  </a:lnTo>
                  <a:cubicBezTo>
                    <a:pt x="11260" y="5588"/>
                    <a:pt x="10735" y="5751"/>
                    <a:pt x="10445" y="5955"/>
                  </a:cubicBezTo>
                  <a:lnTo>
                    <a:pt x="457" y="13000"/>
                  </a:lnTo>
                  <a:cubicBezTo>
                    <a:pt x="-27" y="13341"/>
                    <a:pt x="-145" y="14013"/>
                    <a:pt x="194" y="14500"/>
                  </a:cubicBezTo>
                  <a:lnTo>
                    <a:pt x="4734" y="21032"/>
                  </a:lnTo>
                  <a:cubicBezTo>
                    <a:pt x="5073" y="21519"/>
                    <a:pt x="5618" y="21461"/>
                    <a:pt x="6101" y="21120"/>
                  </a:cubicBezTo>
                  <a:lnTo>
                    <a:pt x="16090" y="14075"/>
                  </a:lnTo>
                  <a:cubicBezTo>
                    <a:pt x="16378" y="13870"/>
                    <a:pt x="16709" y="13429"/>
                    <a:pt x="16826" y="13093"/>
                  </a:cubicBezTo>
                  <a:lnTo>
                    <a:pt x="17888" y="9729"/>
                  </a:lnTo>
                  <a:cubicBezTo>
                    <a:pt x="18003" y="9393"/>
                    <a:pt x="17932" y="8880"/>
                    <a:pt x="17730" y="8589"/>
                  </a:cubicBezTo>
                  <a:lnTo>
                    <a:pt x="17361" y="8058"/>
                  </a:lnTo>
                  <a:cubicBezTo>
                    <a:pt x="19371" y="6513"/>
                    <a:pt x="21455" y="3778"/>
                    <a:pt x="20298" y="43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099" tIns="38099" rIns="38099" bIns="38099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07908" y="2353493"/>
            <a:ext cx="1534544" cy="1534542"/>
            <a:chOff x="8930790" y="2372543"/>
            <a:chExt cx="1534544" cy="1534542"/>
          </a:xfrm>
        </p:grpSpPr>
        <p:grpSp>
          <p:nvGrpSpPr>
            <p:cNvPr id="44" name="Group 43"/>
            <p:cNvGrpSpPr/>
            <p:nvPr/>
          </p:nvGrpSpPr>
          <p:grpSpPr>
            <a:xfrm>
              <a:off x="8930790" y="2372543"/>
              <a:ext cx="1534544" cy="1534542"/>
              <a:chOff x="1548381" y="2334443"/>
              <a:chExt cx="1534544" cy="1534542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632259" y="2414447"/>
                <a:ext cx="1376313" cy="137631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548381" y="2334443"/>
                <a:ext cx="1534544" cy="1534542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70" name="Shape 1102"/>
            <p:cNvSpPr/>
            <p:nvPr/>
          </p:nvSpPr>
          <p:spPr>
            <a:xfrm>
              <a:off x="9340837" y="2771984"/>
              <a:ext cx="677222" cy="70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0933" extrusionOk="0">
                  <a:moveTo>
                    <a:pt x="18450" y="13962"/>
                  </a:moveTo>
                  <a:cubicBezTo>
                    <a:pt x="18104" y="14098"/>
                    <a:pt x="15778" y="12331"/>
                    <a:pt x="14291" y="9001"/>
                  </a:cubicBezTo>
                  <a:cubicBezTo>
                    <a:pt x="12804" y="5669"/>
                    <a:pt x="12992" y="2625"/>
                    <a:pt x="13337" y="2491"/>
                  </a:cubicBezTo>
                  <a:cubicBezTo>
                    <a:pt x="13683" y="2355"/>
                    <a:pt x="15952" y="4486"/>
                    <a:pt x="17438" y="7816"/>
                  </a:cubicBezTo>
                  <a:cubicBezTo>
                    <a:pt x="18925" y="11146"/>
                    <a:pt x="18797" y="13826"/>
                    <a:pt x="18450" y="13962"/>
                  </a:cubicBezTo>
                  <a:close/>
                  <a:moveTo>
                    <a:pt x="19117" y="7012"/>
                  </a:moveTo>
                  <a:cubicBezTo>
                    <a:pt x="17204" y="2727"/>
                    <a:pt x="14125" y="-537"/>
                    <a:pt x="12567" y="74"/>
                  </a:cubicBezTo>
                  <a:cubicBezTo>
                    <a:pt x="9922" y="1108"/>
                    <a:pt x="14143" y="6078"/>
                    <a:pt x="1154" y="11160"/>
                  </a:cubicBezTo>
                  <a:cubicBezTo>
                    <a:pt x="32" y="11600"/>
                    <a:pt x="-253" y="13356"/>
                    <a:pt x="217" y="14406"/>
                  </a:cubicBezTo>
                  <a:cubicBezTo>
                    <a:pt x="685" y="15456"/>
                    <a:pt x="2220" y="16502"/>
                    <a:pt x="3342" y="16062"/>
                  </a:cubicBezTo>
                  <a:cubicBezTo>
                    <a:pt x="3537" y="15987"/>
                    <a:pt x="4250" y="15766"/>
                    <a:pt x="4250" y="15766"/>
                  </a:cubicBezTo>
                  <a:cubicBezTo>
                    <a:pt x="5051" y="16802"/>
                    <a:pt x="5889" y="16187"/>
                    <a:pt x="6186" y="16845"/>
                  </a:cubicBezTo>
                  <a:cubicBezTo>
                    <a:pt x="6544" y="17635"/>
                    <a:pt x="7322" y="19353"/>
                    <a:pt x="7586" y="19939"/>
                  </a:cubicBezTo>
                  <a:cubicBezTo>
                    <a:pt x="7850" y="20522"/>
                    <a:pt x="8450" y="21063"/>
                    <a:pt x="8885" y="20905"/>
                  </a:cubicBezTo>
                  <a:cubicBezTo>
                    <a:pt x="9318" y="20745"/>
                    <a:pt x="10797" y="20203"/>
                    <a:pt x="11362" y="19997"/>
                  </a:cubicBezTo>
                  <a:cubicBezTo>
                    <a:pt x="11927" y="19790"/>
                    <a:pt x="12062" y="19306"/>
                    <a:pt x="11889" y="18922"/>
                  </a:cubicBezTo>
                  <a:cubicBezTo>
                    <a:pt x="11703" y="18510"/>
                    <a:pt x="10939" y="18390"/>
                    <a:pt x="10721" y="17908"/>
                  </a:cubicBezTo>
                  <a:cubicBezTo>
                    <a:pt x="10503" y="17428"/>
                    <a:pt x="9791" y="15886"/>
                    <a:pt x="9586" y="15400"/>
                  </a:cubicBezTo>
                  <a:cubicBezTo>
                    <a:pt x="9308" y="14739"/>
                    <a:pt x="9899" y="14201"/>
                    <a:pt x="10759" y="14116"/>
                  </a:cubicBezTo>
                  <a:cubicBezTo>
                    <a:pt x="16671" y="13522"/>
                    <a:pt x="17775" y="17037"/>
                    <a:pt x="19789" y="16249"/>
                  </a:cubicBezTo>
                  <a:cubicBezTo>
                    <a:pt x="21347" y="15640"/>
                    <a:pt x="21030" y="11296"/>
                    <a:pt x="19117" y="701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099" tIns="38099" rIns="38099" bIns="38099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25499" y="2315393"/>
            <a:ext cx="1534544" cy="1534542"/>
            <a:chOff x="1548381" y="2334443"/>
            <a:chExt cx="1534544" cy="1534542"/>
          </a:xfrm>
        </p:grpSpPr>
        <p:grpSp>
          <p:nvGrpSpPr>
            <p:cNvPr id="10" name="Group 9"/>
            <p:cNvGrpSpPr/>
            <p:nvPr/>
          </p:nvGrpSpPr>
          <p:grpSpPr>
            <a:xfrm>
              <a:off x="1548381" y="2334443"/>
              <a:ext cx="1534544" cy="1534542"/>
              <a:chOff x="1548381" y="2334443"/>
              <a:chExt cx="1534544" cy="153454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632259" y="2414447"/>
                <a:ext cx="1376313" cy="137631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548381" y="2334443"/>
                <a:ext cx="1534544" cy="1534542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71" name="Shape 802"/>
            <p:cNvSpPr/>
            <p:nvPr/>
          </p:nvSpPr>
          <p:spPr>
            <a:xfrm>
              <a:off x="1892119" y="2751593"/>
              <a:ext cx="745498" cy="74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6" y="13527"/>
                  </a:moveTo>
                  <a:lnTo>
                    <a:pt x="21138" y="9731"/>
                  </a:lnTo>
                  <a:cubicBezTo>
                    <a:pt x="21392" y="9659"/>
                    <a:pt x="21600" y="9385"/>
                    <a:pt x="21600" y="9120"/>
                  </a:cubicBezTo>
                  <a:lnTo>
                    <a:pt x="21600" y="2520"/>
                  </a:lnTo>
                  <a:lnTo>
                    <a:pt x="4680" y="2520"/>
                  </a:lnTo>
                  <a:lnTo>
                    <a:pt x="4680" y="481"/>
                  </a:lnTo>
                  <a:cubicBezTo>
                    <a:pt x="4680" y="217"/>
                    <a:pt x="4465" y="0"/>
                    <a:pt x="4200" y="0"/>
                  </a:cubicBezTo>
                  <a:lnTo>
                    <a:pt x="480" y="0"/>
                  </a:lnTo>
                  <a:cubicBezTo>
                    <a:pt x="217" y="0"/>
                    <a:pt x="0" y="217"/>
                    <a:pt x="0" y="481"/>
                  </a:cubicBezTo>
                  <a:lnTo>
                    <a:pt x="0" y="2400"/>
                  </a:lnTo>
                  <a:lnTo>
                    <a:pt x="2332" y="2400"/>
                  </a:lnTo>
                  <a:lnTo>
                    <a:pt x="4693" y="13269"/>
                  </a:lnTo>
                  <a:lnTo>
                    <a:pt x="4920" y="14400"/>
                  </a:lnTo>
                  <a:lnTo>
                    <a:pt x="4920" y="16200"/>
                  </a:lnTo>
                  <a:cubicBezTo>
                    <a:pt x="4920" y="16463"/>
                    <a:pt x="5137" y="16680"/>
                    <a:pt x="5400" y="16680"/>
                  </a:cubicBezTo>
                  <a:lnTo>
                    <a:pt x="6001" y="16680"/>
                  </a:lnTo>
                  <a:lnTo>
                    <a:pt x="17999" y="16680"/>
                  </a:lnTo>
                  <a:lnTo>
                    <a:pt x="21119" y="16680"/>
                  </a:lnTo>
                  <a:cubicBezTo>
                    <a:pt x="21383" y="16680"/>
                    <a:pt x="21600" y="16463"/>
                    <a:pt x="21600" y="16200"/>
                  </a:cubicBezTo>
                  <a:lnTo>
                    <a:pt x="21600" y="14400"/>
                  </a:lnTo>
                  <a:lnTo>
                    <a:pt x="8103" y="14400"/>
                  </a:lnTo>
                  <a:cubicBezTo>
                    <a:pt x="6723" y="14400"/>
                    <a:pt x="6694" y="13860"/>
                    <a:pt x="7856" y="13527"/>
                  </a:cubicBezTo>
                  <a:close/>
                  <a:moveTo>
                    <a:pt x="15599" y="19200"/>
                  </a:moveTo>
                  <a:cubicBezTo>
                    <a:pt x="15599" y="20525"/>
                    <a:pt x="16674" y="21600"/>
                    <a:pt x="17999" y="21600"/>
                  </a:cubicBezTo>
                  <a:cubicBezTo>
                    <a:pt x="19326" y="21600"/>
                    <a:pt x="20399" y="20525"/>
                    <a:pt x="20399" y="19200"/>
                  </a:cubicBezTo>
                  <a:cubicBezTo>
                    <a:pt x="20399" y="17874"/>
                    <a:pt x="19326" y="16800"/>
                    <a:pt x="17999" y="16800"/>
                  </a:cubicBezTo>
                  <a:cubicBezTo>
                    <a:pt x="16674" y="16800"/>
                    <a:pt x="15599" y="17874"/>
                    <a:pt x="15599" y="19200"/>
                  </a:cubicBezTo>
                  <a:close/>
                  <a:moveTo>
                    <a:pt x="3599" y="19200"/>
                  </a:moveTo>
                  <a:cubicBezTo>
                    <a:pt x="3599" y="20525"/>
                    <a:pt x="4674" y="21600"/>
                    <a:pt x="6001" y="21600"/>
                  </a:cubicBezTo>
                  <a:cubicBezTo>
                    <a:pt x="7326" y="21600"/>
                    <a:pt x="8399" y="20525"/>
                    <a:pt x="8399" y="19200"/>
                  </a:cubicBezTo>
                  <a:cubicBezTo>
                    <a:pt x="8399" y="17874"/>
                    <a:pt x="7326" y="16800"/>
                    <a:pt x="6001" y="16800"/>
                  </a:cubicBezTo>
                  <a:cubicBezTo>
                    <a:pt x="4674" y="16800"/>
                    <a:pt x="3599" y="17874"/>
                    <a:pt x="3599" y="192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099" tIns="38099" rIns="38099" bIns="38099" numCol="1" anchor="ctr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350306" y="4101199"/>
            <a:ext cx="2084929" cy="1584991"/>
            <a:chOff x="1465349" y="4770152"/>
            <a:chExt cx="2084929" cy="1584991"/>
          </a:xfrm>
        </p:grpSpPr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1577352" y="5586158"/>
              <a:ext cx="1860922" cy="76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1465349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231185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3810931" y="4101199"/>
            <a:ext cx="2084929" cy="1584991"/>
            <a:chOff x="1465349" y="4770152"/>
            <a:chExt cx="2084929" cy="1584991"/>
          </a:xfrm>
        </p:grpSpPr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1577352" y="5586158"/>
              <a:ext cx="1860922" cy="76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1465349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231185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6271556" y="4101199"/>
            <a:ext cx="2084929" cy="1584991"/>
            <a:chOff x="1465349" y="4770152"/>
            <a:chExt cx="2084929" cy="1584991"/>
          </a:xfrm>
        </p:grpSpPr>
        <p:sp>
          <p:nvSpPr>
            <p:cNvPr id="39" name="Rectangle 24"/>
            <p:cNvSpPr>
              <a:spLocks noChangeArrowheads="1"/>
            </p:cNvSpPr>
            <p:nvPr/>
          </p:nvSpPr>
          <p:spPr bwMode="auto">
            <a:xfrm>
              <a:off x="1577352" y="5586158"/>
              <a:ext cx="1860922" cy="76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1465349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231185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8732181" y="4101199"/>
            <a:ext cx="2084929" cy="1584991"/>
            <a:chOff x="1465349" y="4770152"/>
            <a:chExt cx="2084929" cy="1584991"/>
          </a:xfrm>
        </p:grpSpPr>
        <p:sp>
          <p:nvSpPr>
            <p:cNvPr id="49" name="Rectangle 24"/>
            <p:cNvSpPr>
              <a:spLocks noChangeArrowheads="1"/>
            </p:cNvSpPr>
            <p:nvPr/>
          </p:nvSpPr>
          <p:spPr bwMode="auto">
            <a:xfrm>
              <a:off x="1577352" y="5586158"/>
              <a:ext cx="1860922" cy="76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1465349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231185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ydr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7500" y="-64322"/>
            <a:ext cx="609600" cy="609600"/>
          </a:xfrm>
          <a:prstGeom prst="rect">
            <a:avLst/>
          </a:prstGeom>
        </p:spPr>
      </p:pic>
      <p:sp>
        <p:nvSpPr>
          <p:cNvPr id="2" name="矩形 259"/>
          <p:cNvSpPr>
            <a:spLocks noChangeArrowheads="1"/>
          </p:cNvSpPr>
          <p:nvPr/>
        </p:nvSpPr>
        <p:spPr bwMode="auto">
          <a:xfrm>
            <a:off x="4659729" y="3802399"/>
            <a:ext cx="6912770" cy="123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buNone/>
            </a:pPr>
            <a:r>
              <a:rPr lang="en-US" altLang="zh-CN" sz="8000" b="1" dirty="0">
                <a:solidFill>
                  <a:schemeClr val="accent1"/>
                </a:solidFill>
                <a:cs typeface="Arial" panose="020B0604020202020204" pitchFamily="34" charset="0"/>
              </a:rPr>
              <a:t>THANK </a:t>
            </a:r>
            <a:r>
              <a:rPr lang="en-US" altLang="zh-CN" sz="8000" b="1" dirty="0">
                <a:solidFill>
                  <a:schemeClr val="tx2"/>
                </a:solidFill>
                <a:cs typeface="Arial" panose="020B0604020202020204" pitchFamily="34" charset="0"/>
              </a:rPr>
              <a:t>YOU</a:t>
            </a:r>
            <a:endParaRPr lang="zh-CN" altLang="en-US" sz="36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3" name="矩形 259"/>
          <p:cNvSpPr>
            <a:spLocks noChangeArrowheads="1"/>
          </p:cNvSpPr>
          <p:nvPr/>
        </p:nvSpPr>
        <p:spPr bwMode="auto">
          <a:xfrm>
            <a:off x="4803239" y="3156838"/>
            <a:ext cx="5995180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buNone/>
            </a:pPr>
            <a:r>
              <a:rPr lang="zh-CN" altLang="en-US" sz="4000" dirty="0">
                <a:solidFill>
                  <a:schemeClr val="tx2"/>
                </a:solidFill>
                <a:cs typeface="Arial" panose="020B0604020202020204" pitchFamily="34" charset="0"/>
              </a:rPr>
              <a:t>感谢聆听，批评指导</a:t>
            </a:r>
            <a:endParaRPr lang="zh-CN" altLang="en-US" sz="40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1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149559" y="3269362"/>
            <a:ext cx="911225" cy="648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2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3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892165" y="2816225"/>
            <a:ext cx="6316345" cy="120523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700" rIns="949167" anchor="ctr"/>
          <a:lstStyle/>
          <a:p>
            <a:pPr>
              <a:lnSpc>
                <a:spcPct val="130000"/>
              </a:lnSpc>
              <a:defRPr/>
            </a:pPr>
            <a:endParaRPr lang="zh-CN" altLang="en-US" sz="1475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2" name="文本框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88630" y="3098590"/>
            <a:ext cx="641985" cy="34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章 节</a:t>
            </a:r>
            <a:endParaRPr lang="zh-CN" altLang="en-US" sz="221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41199" y="2621436"/>
            <a:ext cx="143129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1012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/>
          <p:nvPr>
            <p:custDataLst>
              <p:tags r:id="rId5"/>
            </p:custDataLst>
          </p:nvPr>
        </p:nvSpPr>
        <p:spPr>
          <a:xfrm>
            <a:off x="6298634" y="3049399"/>
            <a:ext cx="4258194" cy="55372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/>
          <p:nvPr>
            <p:custDataLst>
              <p:tags r:id="rId6"/>
            </p:custDataLst>
          </p:nvPr>
        </p:nvSpPr>
        <p:spPr>
          <a:xfrm>
            <a:off x="6298634" y="3626604"/>
            <a:ext cx="4258194" cy="22098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CN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CLICK TO ADD CAPTION TEXT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2052" grpId="0"/>
      <p:bldP spid="2053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24306" y="2362200"/>
            <a:ext cx="2792412" cy="36353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6" name="圆角矩形 5"/>
          <p:cNvSpPr/>
          <p:nvPr/>
        </p:nvSpPr>
        <p:spPr>
          <a:xfrm>
            <a:off x="2189991" y="1951038"/>
            <a:ext cx="1262504" cy="85883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7" name="圆角矩形 6"/>
          <p:cNvSpPr/>
          <p:nvPr/>
        </p:nvSpPr>
        <p:spPr>
          <a:xfrm>
            <a:off x="1424306" y="5402263"/>
            <a:ext cx="2792412" cy="5937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5" name="Freeform 199"/>
          <p:cNvSpPr>
            <a:spLocks noChangeAspect="1" noChangeArrowheads="1"/>
          </p:cNvSpPr>
          <p:nvPr/>
        </p:nvSpPr>
        <p:spPr bwMode="auto">
          <a:xfrm>
            <a:off x="2697038" y="2217738"/>
            <a:ext cx="246949" cy="323850"/>
          </a:xfrm>
          <a:custGeom>
            <a:avLst/>
            <a:gdLst>
              <a:gd name="T0" fmla="*/ 43 w 48"/>
              <a:gd name="T1" fmla="*/ 2 h 58"/>
              <a:gd name="T2" fmla="*/ 18 w 48"/>
              <a:gd name="T3" fmla="*/ 17 h 58"/>
              <a:gd name="T4" fmla="*/ 2 w 48"/>
              <a:gd name="T5" fmla="*/ 17 h 58"/>
              <a:gd name="T6" fmla="*/ 0 w 48"/>
              <a:gd name="T7" fmla="*/ 19 h 58"/>
              <a:gd name="T8" fmla="*/ 0 w 48"/>
              <a:gd name="T9" fmla="*/ 39 h 58"/>
              <a:gd name="T10" fmla="*/ 2 w 48"/>
              <a:gd name="T11" fmla="*/ 41 h 58"/>
              <a:gd name="T12" fmla="*/ 19 w 48"/>
              <a:gd name="T13" fmla="*/ 41 h 58"/>
              <a:gd name="T14" fmla="*/ 43 w 48"/>
              <a:gd name="T15" fmla="*/ 56 h 58"/>
              <a:gd name="T16" fmla="*/ 48 w 48"/>
              <a:gd name="T17" fmla="*/ 51 h 58"/>
              <a:gd name="T18" fmla="*/ 48 w 48"/>
              <a:gd name="T19" fmla="*/ 7 h 58"/>
              <a:gd name="T20" fmla="*/ 43 w 48"/>
              <a:gd name="T21" fmla="*/ 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58">
                <a:moveTo>
                  <a:pt x="43" y="2"/>
                </a:moveTo>
                <a:cubicBezTo>
                  <a:pt x="18" y="17"/>
                  <a:pt x="18" y="17"/>
                  <a:pt x="18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1" y="17"/>
                  <a:pt x="0" y="18"/>
                  <a:pt x="0" y="19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0"/>
                  <a:pt x="1" y="41"/>
                  <a:pt x="2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43" y="56"/>
                  <a:pt x="43" y="56"/>
                  <a:pt x="43" y="56"/>
                </a:cubicBezTo>
                <a:cubicBezTo>
                  <a:pt x="47" y="58"/>
                  <a:pt x="48" y="56"/>
                  <a:pt x="48" y="51"/>
                </a:cubicBezTo>
                <a:cubicBezTo>
                  <a:pt x="48" y="7"/>
                  <a:pt x="48" y="7"/>
                  <a:pt x="48" y="7"/>
                </a:cubicBezTo>
                <a:cubicBezTo>
                  <a:pt x="48" y="2"/>
                  <a:pt x="47" y="0"/>
                  <a:pt x="43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sp>
        <p:nvSpPr>
          <p:cNvPr id="20" name="矩形 19"/>
          <p:cNvSpPr/>
          <p:nvPr/>
        </p:nvSpPr>
        <p:spPr>
          <a:xfrm>
            <a:off x="1967072" y="5499070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/>
            <a:r>
              <a:rPr lang="zh-CN" altLang="en-US" sz="2000" noProof="1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TW" altLang="en-US" sz="2000" noProof="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1" name="文本框 89"/>
          <p:cNvSpPr txBox="1"/>
          <p:nvPr/>
        </p:nvSpPr>
        <p:spPr>
          <a:xfrm>
            <a:off x="1424306" y="3188176"/>
            <a:ext cx="2792412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718368" y="2362200"/>
            <a:ext cx="2792412" cy="36353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58" name="圆角矩形 57"/>
          <p:cNvSpPr/>
          <p:nvPr/>
        </p:nvSpPr>
        <p:spPr>
          <a:xfrm>
            <a:off x="5484053" y="1951038"/>
            <a:ext cx="1262504" cy="85883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59" name="圆角矩形 58"/>
          <p:cNvSpPr/>
          <p:nvPr/>
        </p:nvSpPr>
        <p:spPr>
          <a:xfrm>
            <a:off x="4718368" y="5402263"/>
            <a:ext cx="2792412" cy="59372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3" name="Freeform 199"/>
          <p:cNvSpPr>
            <a:spLocks noChangeAspect="1" noChangeArrowheads="1"/>
          </p:cNvSpPr>
          <p:nvPr/>
        </p:nvSpPr>
        <p:spPr bwMode="auto">
          <a:xfrm>
            <a:off x="5952650" y="2218749"/>
            <a:ext cx="323850" cy="321829"/>
          </a:xfrm>
          <a:custGeom>
            <a:avLst/>
            <a:gdLst>
              <a:gd name="T0" fmla="*/ 6745 w 6861"/>
              <a:gd name="T1" fmla="*/ 74 h 6828"/>
              <a:gd name="T2" fmla="*/ 6743 w 6861"/>
              <a:gd name="T3" fmla="*/ 72 h 6828"/>
              <a:gd name="T4" fmla="*/ 6738 w 6861"/>
              <a:gd name="T5" fmla="*/ 69 h 6828"/>
              <a:gd name="T6" fmla="*/ 6687 w 6861"/>
              <a:gd name="T7" fmla="*/ 38 h 6828"/>
              <a:gd name="T8" fmla="*/ 6671 w 6861"/>
              <a:gd name="T9" fmla="*/ 28 h 6828"/>
              <a:gd name="T10" fmla="*/ 6669 w 6861"/>
              <a:gd name="T11" fmla="*/ 27 h 6828"/>
              <a:gd name="T12" fmla="*/ 6652 w 6861"/>
              <a:gd name="T13" fmla="*/ 18 h 6828"/>
              <a:gd name="T14" fmla="*/ 6578 w 6861"/>
              <a:gd name="T15" fmla="*/ 4 h 6828"/>
              <a:gd name="T16" fmla="*/ 6555 w 6861"/>
              <a:gd name="T17" fmla="*/ 0 h 6828"/>
              <a:gd name="T18" fmla="*/ 6456 w 6861"/>
              <a:gd name="T19" fmla="*/ 17 h 6828"/>
              <a:gd name="T20" fmla="*/ 198 w 6861"/>
              <a:gd name="T21" fmla="*/ 2292 h 6828"/>
              <a:gd name="T22" fmla="*/ 14 w 6861"/>
              <a:gd name="T23" fmla="*/ 2521 h 6828"/>
              <a:gd name="T24" fmla="*/ 130 w 6861"/>
              <a:gd name="T25" fmla="*/ 2791 h 6828"/>
              <a:gd name="T26" fmla="*/ 2022 w 6861"/>
              <a:gd name="T27" fmla="*/ 4143 h 6828"/>
              <a:gd name="T28" fmla="*/ 2289 w 6861"/>
              <a:gd name="T29" fmla="*/ 6013 h 6828"/>
              <a:gd name="T30" fmla="*/ 2501 w 6861"/>
              <a:gd name="T31" fmla="*/ 6249 h 6828"/>
              <a:gd name="T32" fmla="*/ 2571 w 6861"/>
              <a:gd name="T33" fmla="*/ 6257 h 6828"/>
              <a:gd name="T34" fmla="*/ 2799 w 6861"/>
              <a:gd name="T35" fmla="*/ 6144 h 6828"/>
              <a:gd name="T36" fmla="*/ 3470 w 6861"/>
              <a:gd name="T37" fmla="*/ 5249 h 6828"/>
              <a:gd name="T38" fmla="*/ 5230 w 6861"/>
              <a:gd name="T39" fmla="*/ 6759 h 6828"/>
              <a:gd name="T40" fmla="*/ 5416 w 6861"/>
              <a:gd name="T41" fmla="*/ 6828 h 6828"/>
              <a:gd name="T42" fmla="*/ 5511 w 6861"/>
              <a:gd name="T43" fmla="*/ 6811 h 6828"/>
              <a:gd name="T44" fmla="*/ 5695 w 6861"/>
              <a:gd name="T45" fmla="*/ 6594 h 6828"/>
              <a:gd name="T46" fmla="*/ 6842 w 6861"/>
              <a:gd name="T47" fmla="*/ 342 h 6828"/>
              <a:gd name="T48" fmla="*/ 6745 w 6861"/>
              <a:gd name="T49" fmla="*/ 74 h 6828"/>
              <a:gd name="T50" fmla="*/ 3213 w 6861"/>
              <a:gd name="T51" fmla="*/ 4641 h 6828"/>
              <a:gd name="T52" fmla="*/ 3192 w 6861"/>
              <a:gd name="T53" fmla="*/ 4671 h 6828"/>
              <a:gd name="T54" fmla="*/ 2756 w 6861"/>
              <a:gd name="T55" fmla="*/ 5253 h 6828"/>
              <a:gd name="T56" fmla="*/ 2590 w 6861"/>
              <a:gd name="T57" fmla="*/ 4095 h 6828"/>
              <a:gd name="T58" fmla="*/ 5058 w 6861"/>
              <a:gd name="T59" fmla="*/ 1956 h 6828"/>
              <a:gd name="T60" fmla="*/ 3213 w 6861"/>
              <a:gd name="T61" fmla="*/ 4641 h 6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861" h="6828">
                <a:moveTo>
                  <a:pt x="6745" y="74"/>
                </a:moveTo>
                <a:cubicBezTo>
                  <a:pt x="6744" y="74"/>
                  <a:pt x="6743" y="73"/>
                  <a:pt x="6743" y="72"/>
                </a:cubicBezTo>
                <a:cubicBezTo>
                  <a:pt x="6741" y="71"/>
                  <a:pt x="6739" y="71"/>
                  <a:pt x="6738" y="69"/>
                </a:cubicBezTo>
                <a:cubicBezTo>
                  <a:pt x="6723" y="56"/>
                  <a:pt x="6705" y="48"/>
                  <a:pt x="6687" y="38"/>
                </a:cubicBezTo>
                <a:cubicBezTo>
                  <a:pt x="6681" y="35"/>
                  <a:pt x="6677" y="30"/>
                  <a:pt x="6671" y="28"/>
                </a:cubicBezTo>
                <a:cubicBezTo>
                  <a:pt x="6670" y="28"/>
                  <a:pt x="6670" y="28"/>
                  <a:pt x="6669" y="27"/>
                </a:cubicBezTo>
                <a:cubicBezTo>
                  <a:pt x="6663" y="25"/>
                  <a:pt x="6658" y="20"/>
                  <a:pt x="6652" y="18"/>
                </a:cubicBezTo>
                <a:cubicBezTo>
                  <a:pt x="6628" y="9"/>
                  <a:pt x="6603" y="6"/>
                  <a:pt x="6578" y="4"/>
                </a:cubicBezTo>
                <a:cubicBezTo>
                  <a:pt x="6570" y="3"/>
                  <a:pt x="6563" y="0"/>
                  <a:pt x="6555" y="0"/>
                </a:cubicBezTo>
                <a:cubicBezTo>
                  <a:pt x="6522" y="0"/>
                  <a:pt x="6489" y="5"/>
                  <a:pt x="6456" y="17"/>
                </a:cubicBezTo>
                <a:lnTo>
                  <a:pt x="198" y="2292"/>
                </a:lnTo>
                <a:cubicBezTo>
                  <a:pt x="99" y="2328"/>
                  <a:pt x="28" y="2417"/>
                  <a:pt x="14" y="2521"/>
                </a:cubicBezTo>
                <a:cubicBezTo>
                  <a:pt x="0" y="2626"/>
                  <a:pt x="44" y="2730"/>
                  <a:pt x="130" y="2791"/>
                </a:cubicBezTo>
                <a:lnTo>
                  <a:pt x="2022" y="4143"/>
                </a:lnTo>
                <a:lnTo>
                  <a:pt x="2289" y="6013"/>
                </a:lnTo>
                <a:cubicBezTo>
                  <a:pt x="2306" y="6127"/>
                  <a:pt x="2389" y="6220"/>
                  <a:pt x="2501" y="6249"/>
                </a:cubicBezTo>
                <a:cubicBezTo>
                  <a:pt x="2524" y="6255"/>
                  <a:pt x="2548" y="6257"/>
                  <a:pt x="2571" y="6257"/>
                </a:cubicBezTo>
                <a:cubicBezTo>
                  <a:pt x="2659" y="6257"/>
                  <a:pt x="2744" y="6217"/>
                  <a:pt x="2799" y="6144"/>
                </a:cubicBezTo>
                <a:lnTo>
                  <a:pt x="3470" y="5249"/>
                </a:lnTo>
                <a:lnTo>
                  <a:pt x="5230" y="6759"/>
                </a:lnTo>
                <a:cubicBezTo>
                  <a:pt x="5283" y="6804"/>
                  <a:pt x="5349" y="6828"/>
                  <a:pt x="5416" y="6828"/>
                </a:cubicBezTo>
                <a:cubicBezTo>
                  <a:pt x="5448" y="6828"/>
                  <a:pt x="5479" y="6822"/>
                  <a:pt x="5511" y="6811"/>
                </a:cubicBezTo>
                <a:cubicBezTo>
                  <a:pt x="5606" y="6777"/>
                  <a:pt x="5677" y="6694"/>
                  <a:pt x="5695" y="6594"/>
                </a:cubicBezTo>
                <a:lnTo>
                  <a:pt x="6842" y="342"/>
                </a:lnTo>
                <a:cubicBezTo>
                  <a:pt x="6861" y="239"/>
                  <a:pt x="6821" y="139"/>
                  <a:pt x="6745" y="74"/>
                </a:cubicBezTo>
                <a:close/>
                <a:moveTo>
                  <a:pt x="3213" y="4641"/>
                </a:moveTo>
                <a:lnTo>
                  <a:pt x="3192" y="4671"/>
                </a:lnTo>
                <a:lnTo>
                  <a:pt x="2756" y="5253"/>
                </a:lnTo>
                <a:lnTo>
                  <a:pt x="2590" y="4095"/>
                </a:lnTo>
                <a:lnTo>
                  <a:pt x="5058" y="1956"/>
                </a:lnTo>
                <a:lnTo>
                  <a:pt x="3213" y="46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/>
          </a:p>
        </p:txBody>
      </p:sp>
      <p:sp>
        <p:nvSpPr>
          <p:cNvPr id="61" name="矩形 60"/>
          <p:cNvSpPr/>
          <p:nvPr/>
        </p:nvSpPr>
        <p:spPr>
          <a:xfrm>
            <a:off x="5261134" y="5499070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/>
            <a:r>
              <a:rPr lang="zh-CN" altLang="en-US" sz="2000" noProof="1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TW" altLang="en-US" sz="2000" noProof="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2" name="文本框 89"/>
          <p:cNvSpPr txBox="1"/>
          <p:nvPr/>
        </p:nvSpPr>
        <p:spPr>
          <a:xfrm>
            <a:off x="4718368" y="3188176"/>
            <a:ext cx="2792412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8012431" y="2362200"/>
            <a:ext cx="2792412" cy="363537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65" name="圆角矩形 64"/>
          <p:cNvSpPr/>
          <p:nvPr/>
        </p:nvSpPr>
        <p:spPr>
          <a:xfrm>
            <a:off x="8778116" y="1951038"/>
            <a:ext cx="1262504" cy="85883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66" name="圆角矩形 65"/>
          <p:cNvSpPr/>
          <p:nvPr/>
        </p:nvSpPr>
        <p:spPr>
          <a:xfrm>
            <a:off x="8012431" y="5402263"/>
            <a:ext cx="2792412" cy="593725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4" name="Freeform 199"/>
          <p:cNvSpPr>
            <a:spLocks noChangeAspect="1" noChangeArrowheads="1"/>
          </p:cNvSpPr>
          <p:nvPr/>
        </p:nvSpPr>
        <p:spPr bwMode="auto">
          <a:xfrm>
            <a:off x="9246713" y="2247448"/>
            <a:ext cx="323850" cy="264430"/>
          </a:xfrm>
          <a:custGeom>
            <a:avLst/>
            <a:gdLst>
              <a:gd name="connsiteX0" fmla="*/ 142022 w 607614"/>
              <a:gd name="connsiteY0" fmla="*/ 182150 h 496130"/>
              <a:gd name="connsiteX1" fmla="*/ 607614 w 607614"/>
              <a:gd name="connsiteY1" fmla="*/ 182150 h 496130"/>
              <a:gd name="connsiteX2" fmla="*/ 607614 w 607614"/>
              <a:gd name="connsiteY2" fmla="*/ 192768 h 496130"/>
              <a:gd name="connsiteX3" fmla="*/ 504318 w 607614"/>
              <a:gd name="connsiteY3" fmla="*/ 477170 h 496130"/>
              <a:gd name="connsiteX4" fmla="*/ 479253 w 607614"/>
              <a:gd name="connsiteY4" fmla="*/ 496130 h 496130"/>
              <a:gd name="connsiteX5" fmla="*/ 25814 w 607614"/>
              <a:gd name="connsiteY5" fmla="*/ 496130 h 496130"/>
              <a:gd name="connsiteX6" fmla="*/ 20498 w 607614"/>
              <a:gd name="connsiteY6" fmla="*/ 485512 h 496130"/>
              <a:gd name="connsiteX7" fmla="*/ 20498 w 607614"/>
              <a:gd name="connsiteY7" fmla="*/ 475653 h 496130"/>
              <a:gd name="connsiteX8" fmla="*/ 135946 w 607614"/>
              <a:gd name="connsiteY8" fmla="*/ 186700 h 496130"/>
              <a:gd name="connsiteX9" fmla="*/ 142022 w 607614"/>
              <a:gd name="connsiteY9" fmla="*/ 182150 h 496130"/>
              <a:gd name="connsiteX10" fmla="*/ 27341 w 607614"/>
              <a:gd name="connsiteY10" fmla="*/ 0 h 496130"/>
              <a:gd name="connsiteX11" fmla="*/ 217967 w 607614"/>
              <a:gd name="connsiteY11" fmla="*/ 0 h 496130"/>
              <a:gd name="connsiteX12" fmla="*/ 268851 w 607614"/>
              <a:gd name="connsiteY12" fmla="*/ 71301 h 496130"/>
              <a:gd name="connsiteX13" fmla="*/ 519475 w 607614"/>
              <a:gd name="connsiteY13" fmla="*/ 71301 h 496130"/>
              <a:gd name="connsiteX14" fmla="*/ 546816 w 607614"/>
              <a:gd name="connsiteY14" fmla="*/ 98608 h 496130"/>
              <a:gd name="connsiteX15" fmla="*/ 546816 w 607614"/>
              <a:gd name="connsiteY15" fmla="*/ 162324 h 496130"/>
              <a:gd name="connsiteX16" fmla="*/ 536943 w 607614"/>
              <a:gd name="connsiteY16" fmla="*/ 162324 h 496130"/>
              <a:gd name="connsiteX17" fmla="*/ 129109 w 607614"/>
              <a:gd name="connsiteY17" fmla="*/ 162324 h 496130"/>
              <a:gd name="connsiteX18" fmla="*/ 104047 w 607614"/>
              <a:gd name="connsiteY18" fmla="*/ 180528 h 496130"/>
              <a:gd name="connsiteX19" fmla="*/ 0 w 607614"/>
              <a:gd name="connsiteY19" fmla="*/ 450562 h 496130"/>
              <a:gd name="connsiteX20" fmla="*/ 0 w 607614"/>
              <a:gd name="connsiteY20" fmla="*/ 28065 h 496130"/>
              <a:gd name="connsiteX21" fmla="*/ 27341 w 607614"/>
              <a:gd name="connsiteY21" fmla="*/ 0 h 49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7614" h="496130">
                <a:moveTo>
                  <a:pt x="142022" y="182150"/>
                </a:moveTo>
                <a:lnTo>
                  <a:pt x="607614" y="182150"/>
                </a:lnTo>
                <a:lnTo>
                  <a:pt x="607614" y="192768"/>
                </a:lnTo>
                <a:lnTo>
                  <a:pt x="504318" y="477170"/>
                </a:lnTo>
                <a:cubicBezTo>
                  <a:pt x="501280" y="487788"/>
                  <a:pt x="490646" y="496130"/>
                  <a:pt x="479253" y="496130"/>
                </a:cubicBezTo>
                <a:lnTo>
                  <a:pt x="25814" y="496130"/>
                </a:lnTo>
                <a:cubicBezTo>
                  <a:pt x="19738" y="496130"/>
                  <a:pt x="20498" y="493096"/>
                  <a:pt x="20498" y="485512"/>
                </a:cubicBezTo>
                <a:lnTo>
                  <a:pt x="20498" y="475653"/>
                </a:lnTo>
                <a:lnTo>
                  <a:pt x="135946" y="186700"/>
                </a:lnTo>
                <a:cubicBezTo>
                  <a:pt x="136706" y="184425"/>
                  <a:pt x="138984" y="182150"/>
                  <a:pt x="142022" y="182150"/>
                </a:cubicBezTo>
                <a:close/>
                <a:moveTo>
                  <a:pt x="27341" y="0"/>
                </a:moveTo>
                <a:lnTo>
                  <a:pt x="217967" y="0"/>
                </a:lnTo>
                <a:lnTo>
                  <a:pt x="268851" y="71301"/>
                </a:lnTo>
                <a:lnTo>
                  <a:pt x="519475" y="71301"/>
                </a:lnTo>
                <a:cubicBezTo>
                  <a:pt x="534665" y="71301"/>
                  <a:pt x="546816" y="83437"/>
                  <a:pt x="546816" y="98608"/>
                </a:cubicBezTo>
                <a:lnTo>
                  <a:pt x="546816" y="162324"/>
                </a:lnTo>
                <a:lnTo>
                  <a:pt x="536943" y="162324"/>
                </a:lnTo>
                <a:lnTo>
                  <a:pt x="129109" y="162324"/>
                </a:lnTo>
                <a:cubicBezTo>
                  <a:pt x="116958" y="162324"/>
                  <a:pt x="107085" y="169909"/>
                  <a:pt x="104047" y="180528"/>
                </a:cubicBezTo>
                <a:lnTo>
                  <a:pt x="0" y="450562"/>
                </a:lnTo>
                <a:lnTo>
                  <a:pt x="0" y="28065"/>
                </a:lnTo>
                <a:cubicBezTo>
                  <a:pt x="0" y="12895"/>
                  <a:pt x="12151" y="0"/>
                  <a:pt x="273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/>
          </a:p>
        </p:txBody>
      </p:sp>
      <p:sp>
        <p:nvSpPr>
          <p:cNvPr id="68" name="矩形 67"/>
          <p:cNvSpPr/>
          <p:nvPr/>
        </p:nvSpPr>
        <p:spPr>
          <a:xfrm>
            <a:off x="8555197" y="5499070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/>
            <a:r>
              <a:rPr lang="zh-CN" altLang="en-US" sz="2000" noProof="1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TW" altLang="en-US" sz="2000" noProof="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9" name="文本框 89"/>
          <p:cNvSpPr txBox="1"/>
          <p:nvPr/>
        </p:nvSpPr>
        <p:spPr>
          <a:xfrm>
            <a:off x="8012431" y="3188176"/>
            <a:ext cx="2792412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3733" y="4293435"/>
            <a:ext cx="1963521" cy="3681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$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6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5.000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lear Sans" panose="020B05030302020203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5926" y="4293435"/>
            <a:ext cx="1958150" cy="3681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$245.000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lear Sans" panose="020B05030302020203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709228" y="1820315"/>
          <a:ext cx="2697963" cy="225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342342" y="2449583"/>
            <a:ext cx="1431735" cy="99502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7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50</a:t>
            </a:r>
            <a:r>
              <a:rPr 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en-US" sz="168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3466513" y="1820315"/>
          <a:ext cx="2697963" cy="225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4097685" y="2449583"/>
            <a:ext cx="1431735" cy="99502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7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70</a:t>
            </a:r>
            <a:r>
              <a:rPr 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en-US" sz="168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6210484" y="1820315"/>
          <a:ext cx="2697963" cy="225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6927397" y="2454528"/>
            <a:ext cx="1431735" cy="99502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7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75</a:t>
            </a:r>
            <a:r>
              <a:rPr 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en-US" sz="168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8920243" y="1820315"/>
          <a:ext cx="2697963" cy="225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"/>
          <p:cNvSpPr txBox="1"/>
          <p:nvPr/>
        </p:nvSpPr>
        <p:spPr>
          <a:xfrm>
            <a:off x="9410184" y="2449583"/>
            <a:ext cx="1773480" cy="99502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7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90</a:t>
            </a:r>
            <a:r>
              <a:rPr 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en-US" sz="168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28463" y="4286695"/>
            <a:ext cx="1963521" cy="368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$245.000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lear Sans" panose="020B05030302020203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64995" y="4286695"/>
            <a:ext cx="1963521" cy="368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$563.000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lear Sans" panose="020B0503030202020304" pitchFamily="34" charset="0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20041" y="482970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0" name="PA_矩形 75"/>
          <p:cNvSpPr/>
          <p:nvPr>
            <p:custDataLst>
              <p:tags r:id="rId5"/>
            </p:custDataLst>
          </p:nvPr>
        </p:nvSpPr>
        <p:spPr>
          <a:xfrm>
            <a:off x="1053671" y="5253250"/>
            <a:ext cx="2065655" cy="16300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here.更多模板亮亮图文旗舰店：https://liangliangtuwen.tmall.com</a:t>
            </a:r>
            <a:endParaRPr 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977528" y="482970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3" name="PA_矩形 75"/>
          <p:cNvSpPr/>
          <p:nvPr>
            <p:custDataLst>
              <p:tags r:id="rId6"/>
            </p:custDataLst>
          </p:nvPr>
        </p:nvSpPr>
        <p:spPr>
          <a:xfrm>
            <a:off x="3811158" y="5253250"/>
            <a:ext cx="2065655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715966" y="482970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6" name="PA_矩形 75"/>
          <p:cNvSpPr/>
          <p:nvPr>
            <p:custDataLst>
              <p:tags r:id="rId7"/>
            </p:custDataLst>
          </p:nvPr>
        </p:nvSpPr>
        <p:spPr>
          <a:xfrm>
            <a:off x="6549596" y="5253250"/>
            <a:ext cx="2065655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9492503" y="482970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9" name="PA_矩形 75"/>
          <p:cNvSpPr/>
          <p:nvPr>
            <p:custDataLst>
              <p:tags r:id="rId8"/>
            </p:custDataLst>
          </p:nvPr>
        </p:nvSpPr>
        <p:spPr>
          <a:xfrm>
            <a:off x="9326133" y="5253250"/>
            <a:ext cx="2065655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4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  <p:bldLst>
      <p:bldGraphic spid="4" grpId="0">
        <p:bldAsOne/>
      </p:bldGraphic>
      <p:bldGraphic spid="6" grpId="0">
        <p:bldAsOne/>
      </p:bldGraphic>
      <p:bldGraphic spid="8" grpId="0">
        <p:bldAsOne/>
      </p:bldGraphic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963830" y="2264707"/>
            <a:ext cx="3373557" cy="2137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id-ID" altLang="en-US" sz="7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85545" y="2264707"/>
            <a:ext cx="3373557" cy="2137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id-ID" altLang="en-US" sz="1735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Oval 22"/>
          <p:cNvSpPr>
            <a:spLocks noChangeArrowheads="1"/>
          </p:cNvSpPr>
          <p:nvPr/>
        </p:nvSpPr>
        <p:spPr bwMode="auto">
          <a:xfrm>
            <a:off x="1208921" y="4848680"/>
            <a:ext cx="628075" cy="6280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en-AU" altLang="en-US" sz="2135">
              <a:solidFill>
                <a:srgbClr val="FFFFFF"/>
              </a:solidFill>
              <a:latin typeface="FontAwesome"/>
              <a:ea typeface="微软雅黑" panose="020B0503020204020204" pitchFamily="34" charset="-122"/>
            </a:endParaRPr>
          </a:p>
        </p:txBody>
      </p:sp>
      <p:sp>
        <p:nvSpPr>
          <p:cNvPr id="17" name="Oval 33"/>
          <p:cNvSpPr>
            <a:spLocks noChangeArrowheads="1"/>
          </p:cNvSpPr>
          <p:nvPr/>
        </p:nvSpPr>
        <p:spPr bwMode="auto">
          <a:xfrm>
            <a:off x="4665437" y="4848680"/>
            <a:ext cx="628075" cy="6280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en-US" altLang="zh-CN" sz="2135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Oval 36"/>
          <p:cNvSpPr>
            <a:spLocks noChangeArrowheads="1"/>
          </p:cNvSpPr>
          <p:nvPr/>
        </p:nvSpPr>
        <p:spPr bwMode="auto">
          <a:xfrm>
            <a:off x="8021445" y="4848680"/>
            <a:ext cx="628075" cy="6280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en-US" altLang="zh-CN" sz="2135">
              <a:solidFill>
                <a:srgbClr val="FFFFFF"/>
              </a:solidFill>
              <a:latin typeface="FontAwesome"/>
              <a:ea typeface="微软雅黑" panose="020B0503020204020204" pitchFamily="34" charset="-122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1215730" y="4965275"/>
            <a:ext cx="614456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01</a:t>
            </a:r>
            <a:endParaRPr lang="zh-CN" altLang="en-US" sz="1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4674157" y="4965275"/>
            <a:ext cx="61275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02</a:t>
            </a:r>
            <a:endParaRPr lang="zh-CN" altLang="en-US" sz="1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8029106" y="4965275"/>
            <a:ext cx="61275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03</a:t>
            </a:r>
            <a:endParaRPr lang="zh-CN" altLang="en-US" sz="1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738090" y="2675389"/>
            <a:ext cx="3298373" cy="1457493"/>
            <a:chOff x="1015" y="5414"/>
            <a:chExt cx="4336" cy="1916"/>
          </a:xfrm>
        </p:grpSpPr>
        <p:sp>
          <p:nvSpPr>
            <p:cNvPr id="27" name="PA_矩形 18"/>
            <p:cNvSpPr/>
            <p:nvPr>
              <p:custDataLst>
                <p:tags r:id="rId1"/>
              </p:custDataLst>
            </p:nvPr>
          </p:nvSpPr>
          <p:spPr>
            <a:xfrm>
              <a:off x="1015" y="6536"/>
              <a:ext cx="4336" cy="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welcome to download this template,Please add content here</a:t>
              </a:r>
              <a:r>
                <a:rPr altLang="zh-CN" sz="1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endPara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PA_矩形 19"/>
            <p:cNvSpPr/>
            <p:nvPr>
              <p:custDataLst>
                <p:tags r:id="rId2"/>
              </p:custDataLst>
            </p:nvPr>
          </p:nvSpPr>
          <p:spPr>
            <a:xfrm>
              <a:off x="2061" y="5414"/>
              <a:ext cx="2244" cy="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添加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2935" y="6205"/>
              <a:ext cx="495" cy="0"/>
            </a:xfrm>
            <a:prstGeom prst="line">
              <a:avLst/>
            </a:prstGeom>
            <a:ln w="63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1065428" y="2675389"/>
            <a:ext cx="3298373" cy="1457493"/>
            <a:chOff x="1015" y="5414"/>
            <a:chExt cx="4336" cy="1916"/>
          </a:xfrm>
        </p:grpSpPr>
        <p:sp>
          <p:nvSpPr>
            <p:cNvPr id="31" name="PA_矩形 18"/>
            <p:cNvSpPr/>
            <p:nvPr>
              <p:custDataLst>
                <p:tags r:id="rId3"/>
              </p:custDataLst>
            </p:nvPr>
          </p:nvSpPr>
          <p:spPr>
            <a:xfrm>
              <a:off x="1015" y="6536"/>
              <a:ext cx="4336" cy="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welcome to download this template,Please add content here</a:t>
              </a:r>
              <a:r>
                <a:rPr altLang="zh-CN" sz="1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endPara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PA_矩形 19"/>
            <p:cNvSpPr/>
            <p:nvPr>
              <p:custDataLst>
                <p:tags r:id="rId4"/>
              </p:custDataLst>
            </p:nvPr>
          </p:nvSpPr>
          <p:spPr>
            <a:xfrm>
              <a:off x="2061" y="5414"/>
              <a:ext cx="2244" cy="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添加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2935" y="6243"/>
              <a:ext cx="495" cy="0"/>
            </a:xfrm>
            <a:prstGeom prst="line">
              <a:avLst/>
            </a:prstGeom>
            <a:ln w="63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1937503" y="4813224"/>
            <a:ext cx="2141329" cy="1254125"/>
            <a:chOff x="1937185" y="4813224"/>
            <a:chExt cx="2141329" cy="1254125"/>
          </a:xfrm>
        </p:grpSpPr>
        <p:sp>
          <p:nvSpPr>
            <p:cNvPr id="35" name="矩形 34"/>
            <p:cNvSpPr/>
            <p:nvPr/>
          </p:nvSpPr>
          <p:spPr>
            <a:xfrm>
              <a:off x="1937186" y="4813224"/>
              <a:ext cx="1732141" cy="411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6" name="PA_矩形 75"/>
            <p:cNvSpPr/>
            <p:nvPr>
              <p:custDataLst>
                <p:tags r:id="rId5"/>
              </p:custDataLst>
            </p:nvPr>
          </p:nvSpPr>
          <p:spPr>
            <a:xfrm>
              <a:off x="1937185" y="5206924"/>
              <a:ext cx="2141329" cy="86042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347765" y="4813224"/>
            <a:ext cx="2141329" cy="1254125"/>
            <a:chOff x="1937185" y="4813224"/>
            <a:chExt cx="2141329" cy="1254125"/>
          </a:xfrm>
        </p:grpSpPr>
        <p:sp>
          <p:nvSpPr>
            <p:cNvPr id="38" name="矩形 37"/>
            <p:cNvSpPr/>
            <p:nvPr/>
          </p:nvSpPr>
          <p:spPr>
            <a:xfrm>
              <a:off x="1937186" y="4813224"/>
              <a:ext cx="1732141" cy="411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9" name="PA_矩形 75"/>
            <p:cNvSpPr/>
            <p:nvPr>
              <p:custDataLst>
                <p:tags r:id="rId6"/>
              </p:custDataLst>
            </p:nvPr>
          </p:nvSpPr>
          <p:spPr>
            <a:xfrm>
              <a:off x="1937185" y="5206924"/>
              <a:ext cx="2141329" cy="86042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758028" y="4813224"/>
            <a:ext cx="2141329" cy="1254125"/>
            <a:chOff x="1937185" y="4813224"/>
            <a:chExt cx="2141329" cy="1254125"/>
          </a:xfrm>
        </p:grpSpPr>
        <p:sp>
          <p:nvSpPr>
            <p:cNvPr id="50" name="矩形 49"/>
            <p:cNvSpPr/>
            <p:nvPr/>
          </p:nvSpPr>
          <p:spPr>
            <a:xfrm>
              <a:off x="1937186" y="4813224"/>
              <a:ext cx="1732141" cy="411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51" name="PA_矩形 75"/>
            <p:cNvSpPr/>
            <p:nvPr>
              <p:custDataLst>
                <p:tags r:id="rId7"/>
              </p:custDataLst>
            </p:nvPr>
          </p:nvSpPr>
          <p:spPr>
            <a:xfrm>
              <a:off x="1937185" y="5206924"/>
              <a:ext cx="2141329" cy="86042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363720" y="2250440"/>
            <a:ext cx="3375025" cy="215138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76762" y="1969975"/>
            <a:ext cx="4883151" cy="3995393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Group 20"/>
          <p:cNvGrpSpPr/>
          <p:nvPr/>
        </p:nvGrpSpPr>
        <p:grpSpPr bwMode="auto">
          <a:xfrm>
            <a:off x="6963172" y="3924588"/>
            <a:ext cx="534987" cy="539751"/>
            <a:chOff x="0" y="0"/>
            <a:chExt cx="401822" cy="404317"/>
          </a:xfrm>
          <a:solidFill>
            <a:schemeClr val="accent2"/>
          </a:solidFill>
        </p:grpSpPr>
        <p:sp>
          <p:nvSpPr>
            <p:cNvPr id="4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661681284 w 121"/>
                <a:gd name="T1" fmla="*/ 0 h 121"/>
                <a:gd name="T2" fmla="*/ 0 w 121"/>
                <a:gd name="T3" fmla="*/ 681087023 h 121"/>
                <a:gd name="T4" fmla="*/ 661681284 w 121"/>
                <a:gd name="T5" fmla="*/ 1351010219 h 121"/>
                <a:gd name="T6" fmla="*/ 1334387766 w 121"/>
                <a:gd name="T7" fmla="*/ 681087023 h 121"/>
                <a:gd name="T8" fmla="*/ 661681284 w 121"/>
                <a:gd name="T9" fmla="*/ 0 h 121"/>
                <a:gd name="T10" fmla="*/ 661681284 w 121"/>
                <a:gd name="T11" fmla="*/ 1239355239 h 121"/>
                <a:gd name="T12" fmla="*/ 110278554 w 121"/>
                <a:gd name="T13" fmla="*/ 681087023 h 121"/>
                <a:gd name="T14" fmla="*/ 661681284 w 121"/>
                <a:gd name="T15" fmla="*/ 111654980 h 121"/>
                <a:gd name="T16" fmla="*/ 1224109212 w 121"/>
                <a:gd name="T17" fmla="*/ 681087023 h 121"/>
                <a:gd name="T18" fmla="*/ 661681284 w 121"/>
                <a:gd name="T19" fmla="*/ 1239355239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465094659 w 42"/>
                <a:gd name="T1" fmla="*/ 664415237 h 60"/>
                <a:gd name="T2" fmla="*/ 465094659 w 42"/>
                <a:gd name="T3" fmla="*/ 0 h 60"/>
                <a:gd name="T4" fmla="*/ 0 w 42"/>
                <a:gd name="T5" fmla="*/ 465089335 h 60"/>
                <a:gd name="T6" fmla="*/ 465094659 w 42"/>
                <a:gd name="T7" fmla="*/ 664415237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Group 23"/>
          <p:cNvGrpSpPr/>
          <p:nvPr/>
        </p:nvGrpSpPr>
        <p:grpSpPr bwMode="auto">
          <a:xfrm>
            <a:off x="9809254" y="3941631"/>
            <a:ext cx="519112" cy="452439"/>
            <a:chOff x="0" y="0"/>
            <a:chExt cx="389342" cy="339426"/>
          </a:xfrm>
          <a:solidFill>
            <a:schemeClr val="accent3"/>
          </a:solidFill>
        </p:grpSpPr>
        <p:sp>
          <p:nvSpPr>
            <p:cNvPr id="21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242931664 h 41"/>
                <a:gd name="T2" fmla="*/ 18686091 w 41"/>
                <a:gd name="T3" fmla="*/ 255390722 h 41"/>
                <a:gd name="T4" fmla="*/ 255390722 w 41"/>
                <a:gd name="T5" fmla="*/ 18686091 h 41"/>
                <a:gd name="T6" fmla="*/ 242931664 w 41"/>
                <a:gd name="T7" fmla="*/ 0 h 41"/>
                <a:gd name="T8" fmla="*/ 0 w 41"/>
                <a:gd name="T9" fmla="*/ 242931664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230469637 w 44"/>
                <a:gd name="T1" fmla="*/ 0 h 46"/>
                <a:gd name="T2" fmla="*/ 0 w 44"/>
                <a:gd name="T3" fmla="*/ 242929496 h 46"/>
                <a:gd name="T4" fmla="*/ 37374197 w 44"/>
                <a:gd name="T5" fmla="*/ 286530818 h 46"/>
                <a:gd name="T6" fmla="*/ 274070786 w 44"/>
                <a:gd name="T7" fmla="*/ 49830796 h 46"/>
                <a:gd name="T8" fmla="*/ 230469637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236700317 h 42"/>
                <a:gd name="T2" fmla="*/ 24915429 w 42"/>
                <a:gd name="T3" fmla="*/ 261615746 h 42"/>
                <a:gd name="T4" fmla="*/ 261615746 w 42"/>
                <a:gd name="T5" fmla="*/ 24915429 h 42"/>
                <a:gd name="T6" fmla="*/ 236700317 w 42"/>
                <a:gd name="T7" fmla="*/ 0 h 42"/>
                <a:gd name="T8" fmla="*/ 0 w 42"/>
                <a:gd name="T9" fmla="*/ 23670031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174410497 w 28"/>
                <a:gd name="T1" fmla="*/ 124579640 h 28"/>
                <a:gd name="T2" fmla="*/ 49830858 w 28"/>
                <a:gd name="T3" fmla="*/ 0 h 28"/>
                <a:gd name="T4" fmla="*/ 0 w 28"/>
                <a:gd name="T5" fmla="*/ 124579640 h 28"/>
                <a:gd name="T6" fmla="*/ 56060339 w 28"/>
                <a:gd name="T7" fmla="*/ 174410497 h 28"/>
                <a:gd name="T8" fmla="*/ 174410497 w 28"/>
                <a:gd name="T9" fmla="*/ 12457964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80980224 h 13"/>
                <a:gd name="T2" fmla="*/ 87205249 w 14"/>
                <a:gd name="T3" fmla="*/ 37375296 h 13"/>
                <a:gd name="T4" fmla="*/ 37374391 w 14"/>
                <a:gd name="T5" fmla="*/ 0 h 13"/>
                <a:gd name="T6" fmla="*/ 0 w 14"/>
                <a:gd name="T7" fmla="*/ 809802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43603872 w 28"/>
                <a:gd name="T1" fmla="*/ 0 h 28"/>
                <a:gd name="T2" fmla="*/ 0 w 28"/>
                <a:gd name="T3" fmla="*/ 49830858 h 28"/>
                <a:gd name="T4" fmla="*/ 124579640 w 28"/>
                <a:gd name="T5" fmla="*/ 174410497 h 28"/>
                <a:gd name="T6" fmla="*/ 174410497 w 28"/>
                <a:gd name="T7" fmla="*/ 124579640 h 28"/>
                <a:gd name="T8" fmla="*/ 43603872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647806318 w 112"/>
                <a:gd name="T1" fmla="*/ 629121099 h 136"/>
                <a:gd name="T2" fmla="*/ 516997665 w 112"/>
                <a:gd name="T3" fmla="*/ 629121099 h 136"/>
                <a:gd name="T4" fmla="*/ 516997665 w 112"/>
                <a:gd name="T5" fmla="*/ 803531156 h 136"/>
                <a:gd name="T6" fmla="*/ 43601220 w 112"/>
                <a:gd name="T7" fmla="*/ 803531156 h 136"/>
                <a:gd name="T8" fmla="*/ 43601220 w 112"/>
                <a:gd name="T9" fmla="*/ 199325423 h 136"/>
                <a:gd name="T10" fmla="*/ 647806318 w 112"/>
                <a:gd name="T11" fmla="*/ 199325423 h 136"/>
                <a:gd name="T12" fmla="*/ 647806318 w 112"/>
                <a:gd name="T13" fmla="*/ 249156154 h 136"/>
                <a:gd name="T14" fmla="*/ 697636998 w 112"/>
                <a:gd name="T15" fmla="*/ 199325423 h 136"/>
                <a:gd name="T16" fmla="*/ 697636998 w 112"/>
                <a:gd name="T17" fmla="*/ 37374297 h 136"/>
                <a:gd name="T18" fmla="*/ 604202602 w 112"/>
                <a:gd name="T19" fmla="*/ 37374297 h 136"/>
                <a:gd name="T20" fmla="*/ 604202602 w 112"/>
                <a:gd name="T21" fmla="*/ 124579325 h 136"/>
                <a:gd name="T22" fmla="*/ 591746180 w 112"/>
                <a:gd name="T23" fmla="*/ 124579325 h 136"/>
                <a:gd name="T24" fmla="*/ 591746180 w 112"/>
                <a:gd name="T25" fmla="*/ 0 h 136"/>
                <a:gd name="T26" fmla="*/ 554371923 w 112"/>
                <a:gd name="T27" fmla="*/ 0 h 136"/>
                <a:gd name="T28" fmla="*/ 554371923 w 112"/>
                <a:gd name="T29" fmla="*/ 124579325 h 136"/>
                <a:gd name="T30" fmla="*/ 541915501 w 112"/>
                <a:gd name="T31" fmla="*/ 124579325 h 136"/>
                <a:gd name="T32" fmla="*/ 541915501 w 112"/>
                <a:gd name="T33" fmla="*/ 37374297 h 136"/>
                <a:gd name="T34" fmla="*/ 492082326 w 112"/>
                <a:gd name="T35" fmla="*/ 37374297 h 136"/>
                <a:gd name="T36" fmla="*/ 492082326 w 112"/>
                <a:gd name="T37" fmla="*/ 124579325 h 136"/>
                <a:gd name="T38" fmla="*/ 473396445 w 112"/>
                <a:gd name="T39" fmla="*/ 124579325 h 136"/>
                <a:gd name="T40" fmla="*/ 473396445 w 112"/>
                <a:gd name="T41" fmla="*/ 0 h 136"/>
                <a:gd name="T42" fmla="*/ 448481105 w 112"/>
                <a:gd name="T43" fmla="*/ 0 h 136"/>
                <a:gd name="T44" fmla="*/ 448481105 w 112"/>
                <a:gd name="T45" fmla="*/ 124579325 h 136"/>
                <a:gd name="T46" fmla="*/ 423565766 w 112"/>
                <a:gd name="T47" fmla="*/ 124579325 h 136"/>
                <a:gd name="T48" fmla="*/ 423565766 w 112"/>
                <a:gd name="T49" fmla="*/ 37374297 h 136"/>
                <a:gd name="T50" fmla="*/ 373735086 w 112"/>
                <a:gd name="T51" fmla="*/ 37374297 h 136"/>
                <a:gd name="T52" fmla="*/ 373735086 w 112"/>
                <a:gd name="T53" fmla="*/ 124579325 h 136"/>
                <a:gd name="T54" fmla="*/ 355046710 w 112"/>
                <a:gd name="T55" fmla="*/ 124579325 h 136"/>
                <a:gd name="T56" fmla="*/ 355046710 w 112"/>
                <a:gd name="T57" fmla="*/ 0 h 136"/>
                <a:gd name="T58" fmla="*/ 330131370 w 112"/>
                <a:gd name="T59" fmla="*/ 0 h 136"/>
                <a:gd name="T60" fmla="*/ 330131370 w 112"/>
                <a:gd name="T61" fmla="*/ 124579325 h 136"/>
                <a:gd name="T62" fmla="*/ 317674948 w 112"/>
                <a:gd name="T63" fmla="*/ 124579325 h 136"/>
                <a:gd name="T64" fmla="*/ 317674948 w 112"/>
                <a:gd name="T65" fmla="*/ 37374297 h 136"/>
                <a:gd name="T66" fmla="*/ 267841773 w 112"/>
                <a:gd name="T67" fmla="*/ 37374297 h 136"/>
                <a:gd name="T68" fmla="*/ 267841773 w 112"/>
                <a:gd name="T69" fmla="*/ 124579325 h 136"/>
                <a:gd name="T70" fmla="*/ 249155892 w 112"/>
                <a:gd name="T71" fmla="*/ 124579325 h 136"/>
                <a:gd name="T72" fmla="*/ 249155892 w 112"/>
                <a:gd name="T73" fmla="*/ 0 h 136"/>
                <a:gd name="T74" fmla="*/ 218011094 w 112"/>
                <a:gd name="T75" fmla="*/ 0 h 136"/>
                <a:gd name="T76" fmla="*/ 218011094 w 112"/>
                <a:gd name="T77" fmla="*/ 124579325 h 136"/>
                <a:gd name="T78" fmla="*/ 199325213 w 112"/>
                <a:gd name="T79" fmla="*/ 124579325 h 136"/>
                <a:gd name="T80" fmla="*/ 199325213 w 112"/>
                <a:gd name="T81" fmla="*/ 37374297 h 136"/>
                <a:gd name="T82" fmla="*/ 155721497 w 112"/>
                <a:gd name="T83" fmla="*/ 37374297 h 136"/>
                <a:gd name="T84" fmla="*/ 155721497 w 112"/>
                <a:gd name="T85" fmla="*/ 124579325 h 136"/>
                <a:gd name="T86" fmla="*/ 143265075 w 112"/>
                <a:gd name="T87" fmla="*/ 124579325 h 136"/>
                <a:gd name="T88" fmla="*/ 143265075 w 112"/>
                <a:gd name="T89" fmla="*/ 0 h 136"/>
                <a:gd name="T90" fmla="*/ 105890817 w 112"/>
                <a:gd name="T91" fmla="*/ 0 h 136"/>
                <a:gd name="T92" fmla="*/ 105890817 w 112"/>
                <a:gd name="T93" fmla="*/ 124579325 h 136"/>
                <a:gd name="T94" fmla="*/ 93434396 w 112"/>
                <a:gd name="T95" fmla="*/ 124579325 h 136"/>
                <a:gd name="T96" fmla="*/ 93434396 w 112"/>
                <a:gd name="T97" fmla="*/ 37374297 h 136"/>
                <a:gd name="T98" fmla="*/ 0 w 112"/>
                <a:gd name="T99" fmla="*/ 37374297 h 136"/>
                <a:gd name="T100" fmla="*/ 0 w 112"/>
                <a:gd name="T101" fmla="*/ 149494691 h 136"/>
                <a:gd name="T102" fmla="*/ 0 w 112"/>
                <a:gd name="T103" fmla="*/ 174410057 h 136"/>
                <a:gd name="T104" fmla="*/ 0 w 112"/>
                <a:gd name="T105" fmla="*/ 847132423 h 136"/>
                <a:gd name="T106" fmla="*/ 554371923 w 112"/>
                <a:gd name="T107" fmla="*/ 847132423 h 136"/>
                <a:gd name="T108" fmla="*/ 697636998 w 112"/>
                <a:gd name="T109" fmla="*/ 685181297 h 136"/>
                <a:gd name="T110" fmla="*/ 697636998 w 112"/>
                <a:gd name="T111" fmla="*/ 523227675 h 136"/>
                <a:gd name="T112" fmla="*/ 647806318 w 112"/>
                <a:gd name="T113" fmla="*/ 573060902 h 136"/>
                <a:gd name="T114" fmla="*/ 647806318 w 112"/>
                <a:gd name="T115" fmla="*/ 629121099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zh-CN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zh-CN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zh-CN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zh-CN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TextBox 76"/>
          <p:cNvSpPr txBox="1"/>
          <p:nvPr/>
        </p:nvSpPr>
        <p:spPr>
          <a:xfrm>
            <a:off x="6240397" y="2083170"/>
            <a:ext cx="1963420" cy="441926"/>
          </a:xfrm>
          <a:prstGeom prst="flowChartAlternateProcess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在此添加标题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6" name="Subtitle 2"/>
          <p:cNvSpPr txBox="1"/>
          <p:nvPr/>
        </p:nvSpPr>
        <p:spPr bwMode="auto">
          <a:xfrm>
            <a:off x="6144257" y="2671149"/>
            <a:ext cx="5264287" cy="91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57" tIns="72479" rIns="144957" bIns="72479">
            <a:spAutoFit/>
          </a:bodyPr>
          <a:lstStyle>
            <a:lvl1pPr defTabSz="108712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12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12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12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12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defTabSz="914400">
              <a:lnSpc>
                <a:spcPts val="2000"/>
              </a:lnSpc>
              <a:buNone/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here.welcome to download this template,Please add content here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.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6318636" y="4643825"/>
            <a:ext cx="2059140" cy="1254125"/>
            <a:chOff x="3471" y="7565"/>
            <a:chExt cx="3243" cy="1975"/>
          </a:xfrm>
        </p:grpSpPr>
        <p:sp>
          <p:nvSpPr>
            <p:cNvPr id="69" name="矩形 68"/>
            <p:cNvSpPr/>
            <p:nvPr/>
          </p:nvSpPr>
          <p:spPr>
            <a:xfrm>
              <a:off x="3729" y="7565"/>
              <a:ext cx="2728" cy="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70" name="PA_矩形 75"/>
            <p:cNvSpPr/>
            <p:nvPr>
              <p:custDataLst>
                <p:tags r:id="rId2"/>
              </p:custDataLst>
            </p:nvPr>
          </p:nvSpPr>
          <p:spPr>
            <a:xfrm>
              <a:off x="3471" y="8185"/>
              <a:ext cx="3243" cy="135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9039240" y="4643825"/>
            <a:ext cx="2059140" cy="1254125"/>
            <a:chOff x="3471" y="7565"/>
            <a:chExt cx="3243" cy="1975"/>
          </a:xfrm>
        </p:grpSpPr>
        <p:sp>
          <p:nvSpPr>
            <p:cNvPr id="72" name="矩形 71"/>
            <p:cNvSpPr/>
            <p:nvPr/>
          </p:nvSpPr>
          <p:spPr>
            <a:xfrm>
              <a:off x="3729" y="7565"/>
              <a:ext cx="2728" cy="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73" name="PA_矩形 75"/>
            <p:cNvSpPr/>
            <p:nvPr>
              <p:custDataLst>
                <p:tags r:id="rId3"/>
              </p:custDataLst>
            </p:nvPr>
          </p:nvSpPr>
          <p:spPr>
            <a:xfrm>
              <a:off x="3471" y="8185"/>
              <a:ext cx="3243" cy="135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/>
          <p:cNvSpPr/>
          <p:nvPr/>
        </p:nvSpPr>
        <p:spPr bwMode="auto">
          <a:xfrm>
            <a:off x="2159832" y="2598952"/>
            <a:ext cx="660946" cy="661031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5" name="AutoShape 7"/>
          <p:cNvSpPr/>
          <p:nvPr/>
        </p:nvSpPr>
        <p:spPr bwMode="auto">
          <a:xfrm>
            <a:off x="6883247" y="2605301"/>
            <a:ext cx="660943" cy="661031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6" name="AutoShape 8"/>
          <p:cNvSpPr/>
          <p:nvPr/>
        </p:nvSpPr>
        <p:spPr bwMode="auto">
          <a:xfrm>
            <a:off x="4521141" y="2598952"/>
            <a:ext cx="660946" cy="661031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7" name="AutoShape 9"/>
          <p:cNvSpPr/>
          <p:nvPr/>
        </p:nvSpPr>
        <p:spPr bwMode="auto">
          <a:xfrm>
            <a:off x="9358812" y="2635455"/>
            <a:ext cx="660943" cy="661031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8" name="AutoShape 10"/>
          <p:cNvSpPr/>
          <p:nvPr/>
        </p:nvSpPr>
        <p:spPr bwMode="auto">
          <a:xfrm>
            <a:off x="7099064" y="2820353"/>
            <a:ext cx="239622" cy="240447"/>
          </a:xfrm>
          <a:custGeom>
            <a:avLst/>
            <a:gdLst>
              <a:gd name="T0" fmla="*/ 239713 w 21600"/>
              <a:gd name="T1" fmla="*/ 240506 h 21600"/>
              <a:gd name="T2" fmla="*/ 239713 w 21600"/>
              <a:gd name="T3" fmla="*/ 240506 h 21600"/>
              <a:gd name="T4" fmla="*/ 239713 w 21600"/>
              <a:gd name="T5" fmla="*/ 240506 h 21600"/>
              <a:gd name="T6" fmla="*/ 239713 w 21600"/>
              <a:gd name="T7" fmla="*/ 24050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600"/>
                  <a:pt x="10798" y="21600"/>
                </a:cubicBezTo>
                <a:cubicBezTo>
                  <a:pt x="10553" y="21600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1" tIns="19041" rIns="19041" bIns="19041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9" name="AutoShape 11"/>
          <p:cNvSpPr/>
          <p:nvPr/>
        </p:nvSpPr>
        <p:spPr bwMode="auto">
          <a:xfrm>
            <a:off x="9569076" y="2864793"/>
            <a:ext cx="240415" cy="198388"/>
          </a:xfrm>
          <a:custGeom>
            <a:avLst/>
            <a:gdLst>
              <a:gd name="T0" fmla="*/ 240507 w 21600"/>
              <a:gd name="T1" fmla="*/ 198438 h 21600"/>
              <a:gd name="T2" fmla="*/ 240507 w 21600"/>
              <a:gd name="T3" fmla="*/ 198438 h 21600"/>
              <a:gd name="T4" fmla="*/ 240507 w 21600"/>
              <a:gd name="T5" fmla="*/ 198438 h 21600"/>
              <a:gd name="T6" fmla="*/ 240507 w 21600"/>
              <a:gd name="T7" fmla="*/ 198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lnTo>
                  <a:pt x="6791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1" tIns="19041" rIns="19041" bIns="19041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0" name="AutoShape 12"/>
          <p:cNvSpPr/>
          <p:nvPr/>
        </p:nvSpPr>
        <p:spPr bwMode="auto">
          <a:xfrm>
            <a:off x="2379619" y="2794166"/>
            <a:ext cx="240415" cy="240447"/>
          </a:xfrm>
          <a:custGeom>
            <a:avLst/>
            <a:gdLst>
              <a:gd name="T0" fmla="*/ 240506 w 21376"/>
              <a:gd name="T1" fmla="*/ 240507 h 21600"/>
              <a:gd name="T2" fmla="*/ 240506 w 21376"/>
              <a:gd name="T3" fmla="*/ 240507 h 21600"/>
              <a:gd name="T4" fmla="*/ 240506 w 21376"/>
              <a:gd name="T5" fmla="*/ 240507 h 21600"/>
              <a:gd name="T6" fmla="*/ 240506 w 21376"/>
              <a:gd name="T7" fmla="*/ 24050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600"/>
                  <a:pt x="19455" y="21600"/>
                </a:cubicBezTo>
                <a:lnTo>
                  <a:pt x="1928" y="21600"/>
                </a:lnTo>
                <a:cubicBezTo>
                  <a:pt x="1585" y="21600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1" tIns="19041" rIns="19041" bIns="19041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1" name="AutoShape 13"/>
          <p:cNvSpPr/>
          <p:nvPr/>
        </p:nvSpPr>
        <p:spPr bwMode="auto">
          <a:xfrm>
            <a:off x="4745689" y="2794166"/>
            <a:ext cx="240415" cy="240447"/>
          </a:xfrm>
          <a:custGeom>
            <a:avLst/>
            <a:gdLst>
              <a:gd name="T0" fmla="*/ 240495 w 21591"/>
              <a:gd name="T1" fmla="*/ 241625 h 21498"/>
              <a:gd name="T2" fmla="*/ 240495 w 21591"/>
              <a:gd name="T3" fmla="*/ 241625 h 21498"/>
              <a:gd name="T4" fmla="*/ 240495 w 21591"/>
              <a:gd name="T5" fmla="*/ 241625 h 21498"/>
              <a:gd name="T6" fmla="*/ 240495 w 21591"/>
              <a:gd name="T7" fmla="*/ 241625 h 2149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91" h="21498">
                <a:moveTo>
                  <a:pt x="14059" y="6524"/>
                </a:moveTo>
                <a:cubicBezTo>
                  <a:pt x="13645" y="6524"/>
                  <a:pt x="13256" y="6670"/>
                  <a:pt x="12887" y="6962"/>
                </a:cubicBezTo>
                <a:cubicBezTo>
                  <a:pt x="12520" y="7257"/>
                  <a:pt x="12155" y="7651"/>
                  <a:pt x="11798" y="8138"/>
                </a:cubicBezTo>
                <a:cubicBezTo>
                  <a:pt x="11441" y="8626"/>
                  <a:pt x="11081" y="9183"/>
                  <a:pt x="10726" y="9814"/>
                </a:cubicBezTo>
                <a:cubicBezTo>
                  <a:pt x="10371" y="10444"/>
                  <a:pt x="10017" y="11093"/>
                  <a:pt x="9664" y="11764"/>
                </a:cubicBezTo>
                <a:cubicBezTo>
                  <a:pt x="9234" y="12584"/>
                  <a:pt x="8793" y="13393"/>
                  <a:pt x="8336" y="14196"/>
                </a:cubicBezTo>
                <a:cubicBezTo>
                  <a:pt x="7876" y="14996"/>
                  <a:pt x="7384" y="15717"/>
                  <a:pt x="6858" y="16356"/>
                </a:cubicBezTo>
                <a:cubicBezTo>
                  <a:pt x="6329" y="16995"/>
                  <a:pt x="5752" y="17509"/>
                  <a:pt x="5118" y="17897"/>
                </a:cubicBezTo>
                <a:cubicBezTo>
                  <a:pt x="4484" y="18289"/>
                  <a:pt x="3787" y="18487"/>
                  <a:pt x="3021" y="18487"/>
                </a:cubicBezTo>
                <a:lnTo>
                  <a:pt x="457" y="18487"/>
                </a:lnTo>
                <a:cubicBezTo>
                  <a:pt x="332" y="18487"/>
                  <a:pt x="225" y="18432"/>
                  <a:pt x="134" y="18324"/>
                </a:cubicBezTo>
                <a:cubicBezTo>
                  <a:pt x="44" y="18219"/>
                  <a:pt x="0" y="18090"/>
                  <a:pt x="0" y="17941"/>
                </a:cubicBezTo>
                <a:lnTo>
                  <a:pt x="0" y="15790"/>
                </a:lnTo>
                <a:cubicBezTo>
                  <a:pt x="0" y="15638"/>
                  <a:pt x="44" y="15512"/>
                  <a:pt x="134" y="15410"/>
                </a:cubicBezTo>
                <a:cubicBezTo>
                  <a:pt x="225" y="15311"/>
                  <a:pt x="332" y="15255"/>
                  <a:pt x="457" y="15255"/>
                </a:cubicBezTo>
                <a:lnTo>
                  <a:pt x="3021" y="15255"/>
                </a:lnTo>
                <a:cubicBezTo>
                  <a:pt x="3420" y="15255"/>
                  <a:pt x="3809" y="15112"/>
                  <a:pt x="4188" y="14823"/>
                </a:cubicBezTo>
                <a:cubicBezTo>
                  <a:pt x="4568" y="14537"/>
                  <a:pt x="4932" y="14149"/>
                  <a:pt x="5285" y="13664"/>
                </a:cubicBezTo>
                <a:cubicBezTo>
                  <a:pt x="5637" y="13180"/>
                  <a:pt x="5984" y="12622"/>
                  <a:pt x="6339" y="11995"/>
                </a:cubicBezTo>
                <a:cubicBezTo>
                  <a:pt x="6691" y="11367"/>
                  <a:pt x="7041" y="10716"/>
                  <a:pt x="7394" y="10044"/>
                </a:cubicBezTo>
                <a:cubicBezTo>
                  <a:pt x="7822" y="9224"/>
                  <a:pt x="8270" y="8407"/>
                  <a:pt x="8734" y="7598"/>
                </a:cubicBezTo>
                <a:cubicBezTo>
                  <a:pt x="9199" y="6789"/>
                  <a:pt x="9696" y="6063"/>
                  <a:pt x="10222" y="5420"/>
                </a:cubicBezTo>
                <a:cubicBezTo>
                  <a:pt x="10748" y="4775"/>
                  <a:pt x="11323" y="4261"/>
                  <a:pt x="11949" y="3876"/>
                </a:cubicBezTo>
                <a:cubicBezTo>
                  <a:pt x="12573" y="3488"/>
                  <a:pt x="13276" y="3292"/>
                  <a:pt x="14056" y="3292"/>
                </a:cubicBezTo>
                <a:lnTo>
                  <a:pt x="16434" y="3292"/>
                </a:lnTo>
                <a:lnTo>
                  <a:pt x="16434" y="711"/>
                </a:lnTo>
                <a:cubicBezTo>
                  <a:pt x="16434" y="329"/>
                  <a:pt x="16530" y="101"/>
                  <a:pt x="16721" y="22"/>
                </a:cubicBezTo>
                <a:cubicBezTo>
                  <a:pt x="16914" y="-50"/>
                  <a:pt x="17146" y="49"/>
                  <a:pt x="17418" y="317"/>
                </a:cubicBezTo>
                <a:lnTo>
                  <a:pt x="21330" y="4203"/>
                </a:lnTo>
                <a:cubicBezTo>
                  <a:pt x="21511" y="4372"/>
                  <a:pt x="21597" y="4582"/>
                  <a:pt x="21587" y="4834"/>
                </a:cubicBezTo>
                <a:cubicBezTo>
                  <a:pt x="21587" y="5102"/>
                  <a:pt x="21502" y="5321"/>
                  <a:pt x="21330" y="5487"/>
                </a:cubicBezTo>
                <a:lnTo>
                  <a:pt x="17418" y="9361"/>
                </a:lnTo>
                <a:cubicBezTo>
                  <a:pt x="17146" y="9630"/>
                  <a:pt x="16914" y="9726"/>
                  <a:pt x="16721" y="9644"/>
                </a:cubicBezTo>
                <a:cubicBezTo>
                  <a:pt x="16530" y="9569"/>
                  <a:pt x="16434" y="9338"/>
                  <a:pt x="16434" y="8956"/>
                </a:cubicBezTo>
                <a:lnTo>
                  <a:pt x="16434" y="6524"/>
                </a:lnTo>
                <a:lnTo>
                  <a:pt x="14059" y="6524"/>
                </a:lnTo>
                <a:close/>
                <a:moveTo>
                  <a:pt x="462" y="6495"/>
                </a:moveTo>
                <a:cubicBezTo>
                  <a:pt x="337" y="6495"/>
                  <a:pt x="229" y="6448"/>
                  <a:pt x="139" y="6349"/>
                </a:cubicBezTo>
                <a:cubicBezTo>
                  <a:pt x="48" y="6250"/>
                  <a:pt x="4" y="6127"/>
                  <a:pt x="4" y="5978"/>
                </a:cubicBezTo>
                <a:lnTo>
                  <a:pt x="4" y="3823"/>
                </a:lnTo>
                <a:cubicBezTo>
                  <a:pt x="4" y="3462"/>
                  <a:pt x="156" y="3286"/>
                  <a:pt x="462" y="3292"/>
                </a:cubicBezTo>
                <a:lnTo>
                  <a:pt x="3026" y="3292"/>
                </a:lnTo>
                <a:cubicBezTo>
                  <a:pt x="3560" y="3292"/>
                  <a:pt x="4054" y="3388"/>
                  <a:pt x="4514" y="3572"/>
                </a:cubicBezTo>
                <a:cubicBezTo>
                  <a:pt x="4974" y="3762"/>
                  <a:pt x="5409" y="4022"/>
                  <a:pt x="5820" y="4358"/>
                </a:cubicBezTo>
                <a:cubicBezTo>
                  <a:pt x="6229" y="4691"/>
                  <a:pt x="6608" y="5085"/>
                  <a:pt x="6963" y="5531"/>
                </a:cubicBezTo>
                <a:cubicBezTo>
                  <a:pt x="7318" y="5978"/>
                  <a:pt x="7655" y="6463"/>
                  <a:pt x="7993" y="6982"/>
                </a:cubicBezTo>
                <a:cubicBezTo>
                  <a:pt x="7518" y="7823"/>
                  <a:pt x="7058" y="8652"/>
                  <a:pt x="6620" y="9472"/>
                </a:cubicBezTo>
                <a:cubicBezTo>
                  <a:pt x="6589" y="9548"/>
                  <a:pt x="6557" y="9610"/>
                  <a:pt x="6515" y="9668"/>
                </a:cubicBezTo>
                <a:cubicBezTo>
                  <a:pt x="6476" y="9726"/>
                  <a:pt x="6442" y="9793"/>
                  <a:pt x="6410" y="9875"/>
                </a:cubicBezTo>
                <a:cubicBezTo>
                  <a:pt x="5862" y="8926"/>
                  <a:pt x="5319" y="8127"/>
                  <a:pt x="4776" y="7473"/>
                </a:cubicBezTo>
                <a:cubicBezTo>
                  <a:pt x="4232" y="6822"/>
                  <a:pt x="3650" y="6495"/>
                  <a:pt x="3024" y="6495"/>
                </a:cubicBezTo>
                <a:lnTo>
                  <a:pt x="462" y="6495"/>
                </a:lnTo>
                <a:close/>
                <a:moveTo>
                  <a:pt x="21333" y="15997"/>
                </a:moveTo>
                <a:cubicBezTo>
                  <a:pt x="21514" y="16166"/>
                  <a:pt x="21600" y="16385"/>
                  <a:pt x="21590" y="16657"/>
                </a:cubicBezTo>
                <a:cubicBezTo>
                  <a:pt x="21590" y="16908"/>
                  <a:pt x="21504" y="17115"/>
                  <a:pt x="21333" y="17284"/>
                </a:cubicBezTo>
                <a:lnTo>
                  <a:pt x="17420" y="21182"/>
                </a:lnTo>
                <a:cubicBezTo>
                  <a:pt x="17149" y="21453"/>
                  <a:pt x="16916" y="21550"/>
                  <a:pt x="16723" y="21471"/>
                </a:cubicBezTo>
                <a:cubicBezTo>
                  <a:pt x="16532" y="21392"/>
                  <a:pt x="16437" y="21161"/>
                  <a:pt x="16437" y="20779"/>
                </a:cubicBezTo>
                <a:lnTo>
                  <a:pt x="16437" y="18432"/>
                </a:lnTo>
                <a:lnTo>
                  <a:pt x="14059" y="18432"/>
                </a:lnTo>
                <a:cubicBezTo>
                  <a:pt x="13528" y="18432"/>
                  <a:pt x="13031" y="18335"/>
                  <a:pt x="12573" y="18143"/>
                </a:cubicBezTo>
                <a:cubicBezTo>
                  <a:pt x="12113" y="17953"/>
                  <a:pt x="11680" y="17690"/>
                  <a:pt x="11279" y="17354"/>
                </a:cubicBezTo>
                <a:cubicBezTo>
                  <a:pt x="10878" y="17019"/>
                  <a:pt x="10496" y="16628"/>
                  <a:pt x="10136" y="16181"/>
                </a:cubicBezTo>
                <a:cubicBezTo>
                  <a:pt x="9779" y="15731"/>
                  <a:pt x="9439" y="15253"/>
                  <a:pt x="9119" y="14739"/>
                </a:cubicBezTo>
                <a:cubicBezTo>
                  <a:pt x="9344" y="14359"/>
                  <a:pt x="9566" y="13962"/>
                  <a:pt x="9779" y="13551"/>
                </a:cubicBezTo>
                <a:cubicBezTo>
                  <a:pt x="9994" y="13142"/>
                  <a:pt x="10217" y="12739"/>
                  <a:pt x="10442" y="12336"/>
                </a:cubicBezTo>
                <a:cubicBezTo>
                  <a:pt x="10474" y="12246"/>
                  <a:pt x="10513" y="12164"/>
                  <a:pt x="10560" y="12091"/>
                </a:cubicBezTo>
                <a:cubicBezTo>
                  <a:pt x="10609" y="12024"/>
                  <a:pt x="10645" y="11939"/>
                  <a:pt x="10680" y="11846"/>
                </a:cubicBezTo>
                <a:cubicBezTo>
                  <a:pt x="11225" y="12797"/>
                  <a:pt x="11768" y="13591"/>
                  <a:pt x="12314" y="14231"/>
                </a:cubicBezTo>
                <a:cubicBezTo>
                  <a:pt x="12855" y="14867"/>
                  <a:pt x="13440" y="15188"/>
                  <a:pt x="14063" y="15188"/>
                </a:cubicBezTo>
                <a:lnTo>
                  <a:pt x="16442" y="15188"/>
                </a:lnTo>
                <a:lnTo>
                  <a:pt x="16442" y="12532"/>
                </a:lnTo>
                <a:cubicBezTo>
                  <a:pt x="16442" y="12152"/>
                  <a:pt x="16537" y="11922"/>
                  <a:pt x="16728" y="11846"/>
                </a:cubicBezTo>
                <a:cubicBezTo>
                  <a:pt x="16921" y="11773"/>
                  <a:pt x="17154" y="11866"/>
                  <a:pt x="17425" y="12126"/>
                </a:cubicBezTo>
                <a:lnTo>
                  <a:pt x="21333" y="15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1" tIns="19041" rIns="19041" bIns="19041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2" name="AutoShape 14"/>
          <p:cNvSpPr/>
          <p:nvPr/>
        </p:nvSpPr>
        <p:spPr bwMode="auto">
          <a:xfrm>
            <a:off x="1390978" y="3371079"/>
            <a:ext cx="2199445" cy="48406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3" name="AutoShape 15"/>
          <p:cNvSpPr/>
          <p:nvPr/>
        </p:nvSpPr>
        <p:spPr bwMode="auto">
          <a:xfrm>
            <a:off x="3764188" y="3371079"/>
            <a:ext cx="2199445" cy="48406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4" name="AutoShape 16"/>
          <p:cNvSpPr/>
          <p:nvPr/>
        </p:nvSpPr>
        <p:spPr bwMode="auto">
          <a:xfrm>
            <a:off x="8595509" y="3371079"/>
            <a:ext cx="2199445" cy="48406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5" name="AutoShape 17"/>
          <p:cNvSpPr/>
          <p:nvPr/>
        </p:nvSpPr>
        <p:spPr bwMode="auto">
          <a:xfrm>
            <a:off x="6119943" y="3371079"/>
            <a:ext cx="2199445" cy="48406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634202" y="4117872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3" name="PA_矩形 75"/>
          <p:cNvSpPr/>
          <p:nvPr>
            <p:custDataLst>
              <p:tags r:id="rId1"/>
            </p:custDataLst>
          </p:nvPr>
        </p:nvSpPr>
        <p:spPr>
          <a:xfrm>
            <a:off x="1486228" y="4874428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2304309" y="4735556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4017040" y="4117872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7" name="PA_矩形 75"/>
          <p:cNvSpPr/>
          <p:nvPr>
            <p:custDataLst>
              <p:tags r:id="rId2"/>
            </p:custDataLst>
          </p:nvPr>
        </p:nvSpPr>
        <p:spPr>
          <a:xfrm>
            <a:off x="3869066" y="4874428"/>
            <a:ext cx="2028088" cy="16300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here更多模板亮亮图文旗舰店：https://liangliangtuwen.tmall.com</a:t>
            </a:r>
            <a:endParaRPr sz="1400" dirty="0" smtClean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4687147" y="4735556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437976" y="4117872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1" name="PA_矩形 75"/>
          <p:cNvSpPr/>
          <p:nvPr>
            <p:custDataLst>
              <p:tags r:id="rId3"/>
            </p:custDataLst>
          </p:nvPr>
        </p:nvSpPr>
        <p:spPr>
          <a:xfrm>
            <a:off x="6290003" y="4874428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7108084" y="4735556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8858915" y="4117872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5" name="PA_矩形 75"/>
          <p:cNvSpPr/>
          <p:nvPr>
            <p:custDataLst>
              <p:tags r:id="rId4"/>
            </p:custDataLst>
          </p:nvPr>
        </p:nvSpPr>
        <p:spPr>
          <a:xfrm>
            <a:off x="8710941" y="4874428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9529022" y="4735556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149559" y="3269362"/>
            <a:ext cx="911225" cy="648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2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3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892165" y="2816225"/>
            <a:ext cx="6316345" cy="120523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700" rIns="949167" anchor="ctr"/>
          <a:lstStyle/>
          <a:p>
            <a:pPr>
              <a:lnSpc>
                <a:spcPct val="130000"/>
              </a:lnSpc>
              <a:defRPr/>
            </a:pPr>
            <a:endParaRPr lang="zh-CN" altLang="en-US" sz="1475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2" name="文本框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88630" y="3098590"/>
            <a:ext cx="641985" cy="34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章 节</a:t>
            </a:r>
            <a:endParaRPr lang="zh-CN" altLang="en-US" sz="221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41199" y="2621436"/>
            <a:ext cx="143129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1012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/>
          <p:nvPr>
            <p:custDataLst>
              <p:tags r:id="rId5"/>
            </p:custDataLst>
          </p:nvPr>
        </p:nvSpPr>
        <p:spPr>
          <a:xfrm>
            <a:off x="6298634" y="3049399"/>
            <a:ext cx="4258194" cy="55372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/>
          <p:nvPr>
            <p:custDataLst>
              <p:tags r:id="rId6"/>
            </p:custDataLst>
          </p:nvPr>
        </p:nvSpPr>
        <p:spPr>
          <a:xfrm>
            <a:off x="6298634" y="3626604"/>
            <a:ext cx="4258194" cy="22098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CN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CLICK TO ADD CAPTION TEXT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2052" grpId="0"/>
      <p:bldP spid="2053" grpId="0"/>
      <p:bldP spid="6" grpId="0"/>
      <p:bldP spid="7" grpId="0"/>
    </p:bld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0.xml><?xml version="1.0" encoding="utf-8"?>
<p:tagLst xmlns:p="http://schemas.openxmlformats.org/presentationml/2006/main">
  <p:tag name="MH" val="20161022192605"/>
  <p:tag name="MH_LIBRARY" val="GRAPHIC"/>
  <p:tag name="MH_TYPE" val="Text"/>
  <p:tag name="MH_ORDER" val="4"/>
</p:tagLst>
</file>

<file path=ppt/tags/tag11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12.xml><?xml version="1.0" encoding="utf-8"?>
<p:tagLst xmlns:p="http://schemas.openxmlformats.org/presentationml/2006/main">
  <p:tag name="MH" val="20161022204303"/>
  <p:tag name="MH_LIBRARY" val="GRAPHIC"/>
  <p:tag name="MH_ORDER" val="TextBox 11"/>
</p:tagLst>
</file>

<file path=ppt/tags/tag13.xml><?xml version="1.0" encoding="utf-8"?>
<p:tagLst xmlns:p="http://schemas.openxmlformats.org/presentationml/2006/main">
  <p:tag name="MH" val="20161022204303"/>
  <p:tag name="MH_LIBRARY" val="GRAPHIC"/>
  <p:tag name="MH_ORDER" val="Rectangle 12"/>
</p:tagLst>
</file>

<file path=ppt/tags/tag14.xml><?xml version="1.0" encoding="utf-8"?>
<p:tagLst xmlns:p="http://schemas.openxmlformats.org/presentationml/2006/main">
  <p:tag name="MH" val="20161022204303"/>
  <p:tag name="MH_LIBRARY" val="GRAPHIC"/>
  <p:tag name="MH_ORDER" val="文本框 13"/>
</p:tagLst>
</file>

<file path=ppt/tags/tag15.xml><?xml version="1.0" encoding="utf-8"?>
<p:tagLst xmlns:p="http://schemas.openxmlformats.org/presentationml/2006/main">
  <p:tag name="MH" val="20161022204303"/>
  <p:tag name="MH_LIBRARY" val="GRAPHIC"/>
  <p:tag name="MH_ORDER" val="文本框 14"/>
</p:tagLst>
</file>

<file path=ppt/tags/tag16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ags/tag17.xml><?xml version="1.0" encoding="utf-8"?>
<p:tagLst xmlns:p="http://schemas.openxmlformats.org/presentationml/2006/main">
  <p:tag name="MH" val="20161022204343"/>
  <p:tag name="MH_LIBRARY" val="GRAPHIC"/>
  <p:tag name="MH_ORDER" val="文本占位符 6"/>
</p:tagLst>
</file>

<file path=ppt/tags/tag18.xml><?xml version="1.0" encoding="utf-8"?>
<p:tagLst xmlns:p="http://schemas.openxmlformats.org/presentationml/2006/main">
  <p:tag name="MH" val="20161022204303"/>
  <p:tag name="MH_LIBRARY" val="GRAPHIC"/>
</p:tagLst>
</file>

<file path=ppt/tags/tag19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20.xml><?xml version="1.0" encoding="utf-8"?>
<p:tagLst xmlns:p="http://schemas.openxmlformats.org/presentationml/2006/main">
  <p:tag name="PA" val="v3.0.0"/>
</p:tagLst>
</file>

<file path=ppt/tags/tag21.xml><?xml version="1.0" encoding="utf-8"?>
<p:tagLst xmlns:p="http://schemas.openxmlformats.org/presentationml/2006/main">
  <p:tag name="PA" val="v3.0.0"/>
</p:tagLst>
</file>

<file path=ppt/tags/tag22.xml><?xml version="1.0" encoding="utf-8"?>
<p:tagLst xmlns:p="http://schemas.openxmlformats.org/presentationml/2006/main">
  <p:tag name="PA" val="v3.0.0"/>
</p:tagLst>
</file>

<file path=ppt/tags/tag23.xml><?xml version="1.0" encoding="utf-8"?>
<p:tagLst xmlns:p="http://schemas.openxmlformats.org/presentationml/2006/main">
  <p:tag name="PA" val="v3.2.0"/>
</p:tagLst>
</file>

<file path=ppt/tags/tag24.xml><?xml version="1.0" encoding="utf-8"?>
<p:tagLst xmlns:p="http://schemas.openxmlformats.org/presentationml/2006/main">
  <p:tag name="PA" val="v3.2.0"/>
</p:tagLst>
</file>

<file path=ppt/tags/tag25.xml><?xml version="1.0" encoding="utf-8"?>
<p:tagLst xmlns:p="http://schemas.openxmlformats.org/presentationml/2006/main">
  <p:tag name="PA" val="v3.2.0"/>
</p:tagLst>
</file>

<file path=ppt/tags/tag26.xml><?xml version="1.0" encoding="utf-8"?>
<p:tagLst xmlns:p="http://schemas.openxmlformats.org/presentationml/2006/main">
  <p:tag name="PA" val="v3.2.0"/>
</p:tagLst>
</file>

<file path=ppt/tags/tag27.xml><?xml version="1.0" encoding="utf-8"?>
<p:tagLst xmlns:p="http://schemas.openxmlformats.org/presentationml/2006/main">
  <p:tag name="PA" val="v3.0.0"/>
</p:tagLst>
</file>

<file path=ppt/tags/tag28.xml><?xml version="1.0" encoding="utf-8"?>
<p:tagLst xmlns:p="http://schemas.openxmlformats.org/presentationml/2006/main">
  <p:tag name="PA" val="v3.0.0"/>
</p:tagLst>
</file>

<file path=ppt/tags/tag29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30.xml><?xml version="1.0" encoding="utf-8"?>
<p:tagLst xmlns:p="http://schemas.openxmlformats.org/presentationml/2006/main">
  <p:tag name="PA" val="v3.0.0"/>
</p:tagLst>
</file>

<file path=ppt/tags/tag31.xml><?xml version="1.0" encoding="utf-8"?>
<p:tagLst xmlns:p="http://schemas.openxmlformats.org/presentationml/2006/main">
  <p:tag name="PA" val="v3.0.0"/>
</p:tagLst>
</file>

<file path=ppt/tags/tag32.xml><?xml version="1.0" encoding="utf-8"?>
<p:tagLst xmlns:p="http://schemas.openxmlformats.org/presentationml/2006/main">
  <p:tag name="PA" val="v3.0.0"/>
</p:tagLst>
</file>

<file path=ppt/tags/tag33.xml><?xml version="1.0" encoding="utf-8"?>
<p:tagLst xmlns:p="http://schemas.openxmlformats.org/presentationml/2006/main">
  <p:tag name="PA" val="v3.0.0"/>
</p:tagLst>
</file>

<file path=ppt/tags/tag34.xml><?xml version="1.0" encoding="utf-8"?>
<p:tagLst xmlns:p="http://schemas.openxmlformats.org/presentationml/2006/main">
  <p:tag name="PA" val="v3.0.0"/>
</p:tagLst>
</file>

<file path=ppt/tags/tag35.xml><?xml version="1.0" encoding="utf-8"?>
<p:tagLst xmlns:p="http://schemas.openxmlformats.org/presentationml/2006/main">
  <p:tag name="PA" val="v3.0.0"/>
</p:tagLst>
</file>

<file path=ppt/tags/tag36.xml><?xml version="1.0" encoding="utf-8"?>
<p:tagLst xmlns:p="http://schemas.openxmlformats.org/presentationml/2006/main">
  <p:tag name="MH" val="20161022204303"/>
  <p:tag name="MH_LIBRARY" val="GRAPHIC"/>
  <p:tag name="MH_ORDER" val="TextBox 11"/>
</p:tagLst>
</file>

<file path=ppt/tags/tag37.xml><?xml version="1.0" encoding="utf-8"?>
<p:tagLst xmlns:p="http://schemas.openxmlformats.org/presentationml/2006/main">
  <p:tag name="MH" val="20161022204303"/>
  <p:tag name="MH_LIBRARY" val="GRAPHIC"/>
  <p:tag name="MH_ORDER" val="Rectangle 12"/>
</p:tagLst>
</file>

<file path=ppt/tags/tag38.xml><?xml version="1.0" encoding="utf-8"?>
<p:tagLst xmlns:p="http://schemas.openxmlformats.org/presentationml/2006/main">
  <p:tag name="MH" val="20161022204303"/>
  <p:tag name="MH_LIBRARY" val="GRAPHIC"/>
  <p:tag name="MH_ORDER" val="文本框 13"/>
</p:tagLst>
</file>

<file path=ppt/tags/tag39.xml><?xml version="1.0" encoding="utf-8"?>
<p:tagLst xmlns:p="http://schemas.openxmlformats.org/presentationml/2006/main">
  <p:tag name="MH" val="20161022204303"/>
  <p:tag name="MH_LIBRARY" val="GRAPHIC"/>
  <p:tag name="MH_ORDER" val="文本框 14"/>
</p:tagLst>
</file>

<file path=ppt/tags/tag4.xml><?xml version="1.0" encoding="utf-8"?>
<p:tagLst xmlns:p="http://schemas.openxmlformats.org/presentationml/2006/main">
  <p:tag name="MH" val="20161022203400"/>
  <p:tag name="MH_LIBRARY" val="GRAPHIC"/>
  <p:tag name="MH_TYPE" val="Other"/>
  <p:tag name="MH_ORDER" val="2"/>
</p:tagLst>
</file>

<file path=ppt/tags/tag40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ags/tag41.xml><?xml version="1.0" encoding="utf-8"?>
<p:tagLst xmlns:p="http://schemas.openxmlformats.org/presentationml/2006/main">
  <p:tag name="MH" val="20161022204343"/>
  <p:tag name="MH_LIBRARY" val="GRAPHIC"/>
  <p:tag name="MH_ORDER" val="文本占位符 6"/>
</p:tagLst>
</file>

<file path=ppt/tags/tag42.xml><?xml version="1.0" encoding="utf-8"?>
<p:tagLst xmlns:p="http://schemas.openxmlformats.org/presentationml/2006/main">
  <p:tag name="MH" val="20161022204303"/>
  <p:tag name="MH_LIBRARY" val="GRAPHIC"/>
</p:tagLst>
</file>

<file path=ppt/tags/tag43.xml><?xml version="1.0" encoding="utf-8"?>
<p:tagLst xmlns:p="http://schemas.openxmlformats.org/presentationml/2006/main">
  <p:tag name="PA" val="v3.0.0"/>
</p:tagLst>
</file>

<file path=ppt/tags/tag44.xml><?xml version="1.0" encoding="utf-8"?>
<p:tagLst xmlns:p="http://schemas.openxmlformats.org/presentationml/2006/main">
  <p:tag name="PA" val="v3.0.0"/>
</p:tagLst>
</file>

<file path=ppt/tags/tag45.xml><?xml version="1.0" encoding="utf-8"?>
<p:tagLst xmlns:p="http://schemas.openxmlformats.org/presentationml/2006/main">
  <p:tag name="PA" val="v3.0.0"/>
</p:tagLst>
</file>

<file path=ppt/tags/tag46.xml><?xml version="1.0" encoding="utf-8"?>
<p:tagLst xmlns:p="http://schemas.openxmlformats.org/presentationml/2006/main">
  <p:tag name="PA" val="v3.0.0"/>
</p:tagLst>
</file>

<file path=ppt/tags/tag47.xml><?xml version="1.0" encoding="utf-8"?>
<p:tagLst xmlns:p="http://schemas.openxmlformats.org/presentationml/2006/main">
  <p:tag name="PA" val="v3.0.0"/>
</p:tagLst>
</file>

<file path=ppt/tags/tag48.xml><?xml version="1.0" encoding="utf-8"?>
<p:tagLst xmlns:p="http://schemas.openxmlformats.org/presentationml/2006/main">
  <p:tag name="PA" val="v3.0.0"/>
</p:tagLst>
</file>

<file path=ppt/tags/tag49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MH" val="20161022203400"/>
  <p:tag name="MH_LIBRARY" val="GRAPHIC"/>
  <p:tag name="MH_TYPE" val="Other"/>
  <p:tag name="MH_ORDER" val="3"/>
</p:tagLst>
</file>

<file path=ppt/tags/tag50.xml><?xml version="1.0" encoding="utf-8"?>
<p:tagLst xmlns:p="http://schemas.openxmlformats.org/presentationml/2006/main">
  <p:tag name="PA" val="v3.0.0"/>
</p:tagLst>
</file>

<file path=ppt/tags/tag51.xml><?xml version="1.0" encoding="utf-8"?>
<p:tagLst xmlns:p="http://schemas.openxmlformats.org/presentationml/2006/main">
  <p:tag name="PA" val="v3.0.0"/>
</p:tagLst>
</file>

<file path=ppt/tags/tag52.xml><?xml version="1.0" encoding="utf-8"?>
<p:tagLst xmlns:p="http://schemas.openxmlformats.org/presentationml/2006/main">
  <p:tag name="PA" val="v3.0.0"/>
</p:tagLst>
</file>

<file path=ppt/tags/tag53.xml><?xml version="1.0" encoding="utf-8"?>
<p:tagLst xmlns:p="http://schemas.openxmlformats.org/presentationml/2006/main">
  <p:tag name="PA" val="v3.0.0"/>
</p:tagLst>
</file>

<file path=ppt/tags/tag54.xml><?xml version="1.0" encoding="utf-8"?>
<p:tagLst xmlns:p="http://schemas.openxmlformats.org/presentationml/2006/main">
  <p:tag name="PA" val="v3.0.0"/>
</p:tagLst>
</file>

<file path=ppt/tags/tag55.xml><?xml version="1.0" encoding="utf-8"?>
<p:tagLst xmlns:p="http://schemas.openxmlformats.org/presentationml/2006/main">
  <p:tag name="PA" val="v3.2.0"/>
</p:tagLst>
</file>

<file path=ppt/tags/tag56.xml><?xml version="1.0" encoding="utf-8"?>
<p:tagLst xmlns:p="http://schemas.openxmlformats.org/presentationml/2006/main">
  <p:tag name="PA" val="v3.2.0"/>
</p:tagLst>
</file>

<file path=ppt/tags/tag57.xml><?xml version="1.0" encoding="utf-8"?>
<p:tagLst xmlns:p="http://schemas.openxmlformats.org/presentationml/2006/main">
  <p:tag name="PA" val="v3.2.0"/>
</p:tagLst>
</file>

<file path=ppt/tags/tag58.xml><?xml version="1.0" encoding="utf-8"?>
<p:tagLst xmlns:p="http://schemas.openxmlformats.org/presentationml/2006/main">
  <p:tag name="PA" val="v3.2.0"/>
</p:tagLst>
</file>

<file path=ppt/tags/tag59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MH" val="20161022203400"/>
  <p:tag name="MH_LIBRARY" val="GRAPHIC"/>
  <p:tag name="MH_TYPE" val="Other"/>
  <p:tag name="MH_ORDER" val="4"/>
</p:tagLst>
</file>

<file path=ppt/tags/tag60.xml><?xml version="1.0" encoding="utf-8"?>
<p:tagLst xmlns:p="http://schemas.openxmlformats.org/presentationml/2006/main">
  <p:tag name="PA" val="v3.0.0"/>
</p:tagLst>
</file>

<file path=ppt/tags/tag61.xml><?xml version="1.0" encoding="utf-8"?>
<p:tagLst xmlns:p="http://schemas.openxmlformats.org/presentationml/2006/main">
  <p:tag name="PA" val="v3.0.0"/>
</p:tagLst>
</file>

<file path=ppt/tags/tag62.xml><?xml version="1.0" encoding="utf-8"?>
<p:tagLst xmlns:p="http://schemas.openxmlformats.org/presentationml/2006/main">
  <p:tag name="PA" val="v3.0.0"/>
</p:tagLst>
</file>

<file path=ppt/tags/tag63.xml><?xml version="1.0" encoding="utf-8"?>
<p:tagLst xmlns:p="http://schemas.openxmlformats.org/presentationml/2006/main">
  <p:tag name="MH" val="20161022204303"/>
  <p:tag name="MH_LIBRARY" val="GRAPHIC"/>
  <p:tag name="MH_ORDER" val="TextBox 11"/>
</p:tagLst>
</file>

<file path=ppt/tags/tag64.xml><?xml version="1.0" encoding="utf-8"?>
<p:tagLst xmlns:p="http://schemas.openxmlformats.org/presentationml/2006/main">
  <p:tag name="MH" val="20161022204303"/>
  <p:tag name="MH_LIBRARY" val="GRAPHIC"/>
  <p:tag name="MH_ORDER" val="Rectangle 12"/>
</p:tagLst>
</file>

<file path=ppt/tags/tag65.xml><?xml version="1.0" encoding="utf-8"?>
<p:tagLst xmlns:p="http://schemas.openxmlformats.org/presentationml/2006/main">
  <p:tag name="MH" val="20161022204303"/>
  <p:tag name="MH_LIBRARY" val="GRAPHIC"/>
  <p:tag name="MH_ORDER" val="文本框 13"/>
</p:tagLst>
</file>

<file path=ppt/tags/tag66.xml><?xml version="1.0" encoding="utf-8"?>
<p:tagLst xmlns:p="http://schemas.openxmlformats.org/presentationml/2006/main">
  <p:tag name="MH" val="20161022204303"/>
  <p:tag name="MH_LIBRARY" val="GRAPHIC"/>
  <p:tag name="MH_ORDER" val="文本框 14"/>
</p:tagLst>
</file>

<file path=ppt/tags/tag67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ags/tag68.xml><?xml version="1.0" encoding="utf-8"?>
<p:tagLst xmlns:p="http://schemas.openxmlformats.org/presentationml/2006/main">
  <p:tag name="MH" val="20161022204343"/>
  <p:tag name="MH_LIBRARY" val="GRAPHIC"/>
  <p:tag name="MH_ORDER" val="文本占位符 6"/>
</p:tagLst>
</file>

<file path=ppt/tags/tag69.xml><?xml version="1.0" encoding="utf-8"?>
<p:tagLst xmlns:p="http://schemas.openxmlformats.org/presentationml/2006/main">
  <p:tag name="MH" val="20161022204303"/>
  <p:tag name="MH_LIBRARY" val="GRAPHIC"/>
</p:tagLst>
</file>

<file path=ppt/tags/tag7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70.xml><?xml version="1.0" encoding="utf-8"?>
<p:tagLst xmlns:p="http://schemas.openxmlformats.org/presentationml/2006/main">
  <p:tag name="PA" val="v3.0.0"/>
</p:tagLst>
</file>

<file path=ppt/tags/tag71.xml><?xml version="1.0" encoding="utf-8"?>
<p:tagLst xmlns:p="http://schemas.openxmlformats.org/presentationml/2006/main">
  <p:tag name="PA" val="v3.0.0"/>
</p:tagLst>
</file>

<file path=ppt/tags/tag72.xml><?xml version="1.0" encoding="utf-8"?>
<p:tagLst xmlns:p="http://schemas.openxmlformats.org/presentationml/2006/main">
  <p:tag name="PA" val="v3.0.0"/>
</p:tagLst>
</file>

<file path=ppt/tags/tag73.xml><?xml version="1.0" encoding="utf-8"?>
<p:tagLst xmlns:p="http://schemas.openxmlformats.org/presentationml/2006/main">
  <p:tag name="PA" val="v3.0.0"/>
</p:tagLst>
</file>

<file path=ppt/tags/tag74.xml><?xml version="1.0" encoding="utf-8"?>
<p:tagLst xmlns:p="http://schemas.openxmlformats.org/presentationml/2006/main">
  <p:tag name="PA" val="v3.0.0"/>
</p:tagLst>
</file>

<file path=ppt/tags/tag75.xml><?xml version="1.0" encoding="utf-8"?>
<p:tagLst xmlns:p="http://schemas.openxmlformats.org/presentationml/2006/main">
  <p:tag name="PA" val="v3.0.0"/>
</p:tagLst>
</file>

<file path=ppt/tags/tag76.xml><?xml version="1.0" encoding="utf-8"?>
<p:tagLst xmlns:p="http://schemas.openxmlformats.org/presentationml/2006/main">
  <p:tag name="PA" val="v3.0.0"/>
</p:tagLst>
</file>

<file path=ppt/tags/tag77.xml><?xml version="1.0" encoding="utf-8"?>
<p:tagLst xmlns:p="http://schemas.openxmlformats.org/presentationml/2006/main">
  <p:tag name="PA" val="v3.0.0"/>
</p:tagLst>
</file>

<file path=ppt/tags/tag78.xml><?xml version="1.0" encoding="utf-8"?>
<p:tagLst xmlns:p="http://schemas.openxmlformats.org/presentationml/2006/main">
  <p:tag name="PA" val="v3.2.0"/>
</p:tagLst>
</file>

<file path=ppt/tags/tag79.xml><?xml version="1.0" encoding="utf-8"?>
<p:tagLst xmlns:p="http://schemas.openxmlformats.org/presentationml/2006/main">
  <p:tag name="PA" val="v3.2.0"/>
</p:tagLst>
</file>

<file path=ppt/tags/tag8.xml><?xml version="1.0" encoding="utf-8"?>
<p:tagLst xmlns:p="http://schemas.openxmlformats.org/presentationml/2006/main">
  <p:tag name="MH" val="20161022192605"/>
  <p:tag name="MH_LIBRARY" val="GRAPHIC"/>
  <p:tag name="MH_TYPE" val="Text"/>
  <p:tag name="MH_ORDER" val="2"/>
</p:tagLst>
</file>

<file path=ppt/tags/tag80.xml><?xml version="1.0" encoding="utf-8"?>
<p:tagLst xmlns:p="http://schemas.openxmlformats.org/presentationml/2006/main">
  <p:tag name="MH" val="20161022204303"/>
  <p:tag name="MH_LIBRARY" val="GRAPHIC"/>
  <p:tag name="MH_ORDER" val="TextBox 11"/>
</p:tagLst>
</file>

<file path=ppt/tags/tag81.xml><?xml version="1.0" encoding="utf-8"?>
<p:tagLst xmlns:p="http://schemas.openxmlformats.org/presentationml/2006/main">
  <p:tag name="MH" val="20161022204303"/>
  <p:tag name="MH_LIBRARY" val="GRAPHIC"/>
  <p:tag name="MH_ORDER" val="Rectangle 12"/>
</p:tagLst>
</file>

<file path=ppt/tags/tag82.xml><?xml version="1.0" encoding="utf-8"?>
<p:tagLst xmlns:p="http://schemas.openxmlformats.org/presentationml/2006/main">
  <p:tag name="MH" val="20161022204303"/>
  <p:tag name="MH_LIBRARY" val="GRAPHIC"/>
  <p:tag name="MH_ORDER" val="文本框 13"/>
</p:tagLst>
</file>

<file path=ppt/tags/tag83.xml><?xml version="1.0" encoding="utf-8"?>
<p:tagLst xmlns:p="http://schemas.openxmlformats.org/presentationml/2006/main">
  <p:tag name="MH" val="20161022204303"/>
  <p:tag name="MH_LIBRARY" val="GRAPHIC"/>
  <p:tag name="MH_ORDER" val="文本框 14"/>
</p:tagLst>
</file>

<file path=ppt/tags/tag84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ags/tag85.xml><?xml version="1.0" encoding="utf-8"?>
<p:tagLst xmlns:p="http://schemas.openxmlformats.org/presentationml/2006/main">
  <p:tag name="MH" val="20161022204343"/>
  <p:tag name="MH_LIBRARY" val="GRAPHIC"/>
  <p:tag name="MH_ORDER" val="文本占位符 6"/>
</p:tagLst>
</file>

<file path=ppt/tags/tag86.xml><?xml version="1.0" encoding="utf-8"?>
<p:tagLst xmlns:p="http://schemas.openxmlformats.org/presentationml/2006/main">
  <p:tag name="MH" val="20161022204303"/>
  <p:tag name="MH_LIBRARY" val="GRAPHIC"/>
</p:tagLst>
</file>

<file path=ppt/tags/tag87.xml><?xml version="1.0" encoding="utf-8"?>
<p:tagLst xmlns:p="http://schemas.openxmlformats.org/presentationml/2006/main">
  <p:tag name="PA" val="v3.0.0"/>
</p:tagLst>
</file>

<file path=ppt/tags/tag88.xml><?xml version="1.0" encoding="utf-8"?>
<p:tagLst xmlns:p="http://schemas.openxmlformats.org/presentationml/2006/main">
  <p:tag name="PA" val="v3.0.0"/>
</p:tagLst>
</file>

<file path=ppt/tags/tag89.xml><?xml version="1.0" encoding="utf-8"?>
<p:tagLst xmlns:p="http://schemas.openxmlformats.org/presentationml/2006/main">
  <p:tag name="PA" val="v3.2.0"/>
</p:tagLst>
</file>

<file path=ppt/tags/tag9.xml><?xml version="1.0" encoding="utf-8"?>
<p:tagLst xmlns:p="http://schemas.openxmlformats.org/presentationml/2006/main">
  <p:tag name="MH" val="20161022192605"/>
  <p:tag name="MH_LIBRARY" val="GRAPHIC"/>
  <p:tag name="MH_TYPE" val="Text"/>
  <p:tag name="MH_ORDER" val="3"/>
</p:tagLst>
</file>

<file path=ppt/tags/tag90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380">
      <a:dk1>
        <a:srgbClr val="3F7A33"/>
      </a:dk1>
      <a:lt1>
        <a:srgbClr val="FFFFFF"/>
      </a:lt1>
      <a:dk2>
        <a:srgbClr val="3F7A33"/>
      </a:dk2>
      <a:lt2>
        <a:srgbClr val="F0F0F0"/>
      </a:lt2>
      <a:accent1>
        <a:srgbClr val="569547"/>
      </a:accent1>
      <a:accent2>
        <a:srgbClr val="3F7A33"/>
      </a:accent2>
      <a:accent3>
        <a:srgbClr val="569547"/>
      </a:accent3>
      <a:accent4>
        <a:srgbClr val="3F7A33"/>
      </a:accent4>
      <a:accent5>
        <a:srgbClr val="569547"/>
      </a:accent5>
      <a:accent6>
        <a:srgbClr val="3F7A33"/>
      </a:accent6>
      <a:hlink>
        <a:srgbClr val="569547"/>
      </a:hlink>
      <a:folHlink>
        <a:srgbClr val="3F7A33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0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1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2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3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4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5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6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7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8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9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0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1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2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3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4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5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6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7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3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4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5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6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7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8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9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7168</Words>
  <Application>WPS 演示</Application>
  <PresentationFormat>宽屏</PresentationFormat>
  <Paragraphs>456</Paragraphs>
  <Slides>27</Slides>
  <Notes>27</Notes>
  <HiddenSlides>0</HiddenSlides>
  <MMClips>2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4" baseType="lpstr">
      <vt:lpstr>Arial</vt:lpstr>
      <vt:lpstr>宋体</vt:lpstr>
      <vt:lpstr>Wingdings</vt:lpstr>
      <vt:lpstr>Calibri</vt:lpstr>
      <vt:lpstr>微软雅黑</vt:lpstr>
      <vt:lpstr>Arial Narrow</vt:lpstr>
      <vt:lpstr>Lato Regular</vt:lpstr>
      <vt:lpstr>Open Sans</vt:lpstr>
      <vt:lpstr>冬青黑体简体中文 W3</vt:lpstr>
      <vt:lpstr>华文细黑</vt:lpstr>
      <vt:lpstr>Clear Sans</vt:lpstr>
      <vt:lpstr>FontAwesome</vt:lpstr>
      <vt:lpstr>Gill Sans</vt:lpstr>
      <vt:lpstr>方正兰亭黑_GBK</vt:lpstr>
      <vt:lpstr>Lato</vt:lpstr>
      <vt:lpstr>MS PGothic</vt:lpstr>
      <vt:lpstr>Arial Unicode MS</vt:lpstr>
      <vt:lpstr>Sosa</vt:lpstr>
      <vt:lpstr>Times New Roman</vt:lpstr>
      <vt:lpstr>Helvetica Light</vt:lpstr>
      <vt:lpstr>Kontrapunkt Bob Bold</vt:lpstr>
      <vt:lpstr>Segoe Print</vt:lpstr>
      <vt:lpstr>Malgun Gothic</vt:lpstr>
      <vt:lpstr>Gill Sans MT</vt:lpstr>
      <vt:lpstr>Calibri Light</vt:lpstr>
      <vt:lpstr>黑体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更多模版：亮亮图文旗舰店https:/liangliangtuwen.tmall.com</cp:keywords>
  <dc:description>更多模版：亮亮图文旗舰店https://liangliangtuwen.tmall.com</dc:description>
  <cp:lastModifiedBy>Administrator</cp:lastModifiedBy>
  <cp:revision>1</cp:revision>
  <dcterms:created xsi:type="dcterms:W3CDTF">2017-11-29T02:36:08Z</dcterms:created>
  <dcterms:modified xsi:type="dcterms:W3CDTF">2017-11-29T02:36:11Z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