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86" r:id="rId7"/>
    <p:sldId id="272" r:id="rId8"/>
    <p:sldId id="264" r:id="rId9"/>
    <p:sldId id="266" r:id="rId10"/>
    <p:sldId id="259" r:id="rId11"/>
    <p:sldId id="280" r:id="rId12"/>
    <p:sldId id="267" r:id="rId13"/>
    <p:sldId id="281" r:id="rId14"/>
    <p:sldId id="268" r:id="rId15"/>
    <p:sldId id="260" r:id="rId16"/>
    <p:sldId id="269" r:id="rId17"/>
    <p:sldId id="270" r:id="rId18"/>
    <p:sldId id="271" r:id="rId19"/>
    <p:sldId id="279" r:id="rId20"/>
    <p:sldId id="282" r:id="rId21"/>
    <p:sldId id="261" r:id="rId22"/>
    <p:sldId id="283" r:id="rId23"/>
    <p:sldId id="273" r:id="rId24"/>
    <p:sldId id="285" r:id="rId25"/>
    <p:sldId id="287" r:id="rId26"/>
    <p:sldId id="262" r:id="rId27"/>
    <p:sldId id="265" r:id="rId28"/>
    <p:sldId id="288" r:id="rId29"/>
    <p:sldId id="289" r:id="rId30"/>
    <p:sldId id="290" r:id="rId31"/>
    <p:sldId id="274" r:id="rId32"/>
    <p:sldId id="291"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3B02"/>
    <a:srgbClr val="558241"/>
    <a:srgbClr val="789D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51" d="100"/>
          <a:sy n="51" d="100"/>
        </p:scale>
        <p:origin x="1038" y="1422"/>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explosion val="0"/>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accent3"/>
              </a:solidFill>
              <a:ln w="19050">
                <a:noFill/>
              </a:ln>
              <a:effectLst/>
            </c:spPr>
          </c:dPt>
          <c:dPt>
            <c:idx val="3"/>
            <c:bubble3D val="0"/>
            <c:spPr>
              <a:solidFill>
                <a:schemeClr val="accent4"/>
              </a:solidFill>
              <a:ln w="19050">
                <a:noFill/>
              </a:ln>
              <a:effectLst/>
            </c:spPr>
          </c:dPt>
          <c:dLbls>
            <c:delete val="1"/>
          </c:dLbls>
          <c:cat>
            <c:strRef>
              <c:f>Sheet1!$A$2:$A$5</c:f>
              <c:strCache>
                <c:ptCount val="4"/>
                <c:pt idx="0">
                  <c:v>1st </c:v>
                </c:pt>
                <c:pt idx="1">
                  <c:v>2nd </c:v>
                </c:pt>
                <c:pt idx="2">
                  <c:v>3rd </c:v>
                </c:pt>
                <c:pt idx="3">
                  <c:v>4th </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holeSize val="56"/>
      </c:doughnutChart>
      <c:spPr>
        <a:noFill/>
        <a:ln>
          <a:noFill/>
        </a:ln>
        <a:effectLst/>
      </c:spPr>
    </c:plotArea>
    <c:legend>
      <c:legendPos val="b"/>
      <c:layout>
        <c:manualLayout>
          <c:xMode val="edge"/>
          <c:yMode val="edge"/>
          <c:x val="0.151695159895378"/>
          <c:y val="0.910940718324417"/>
          <c:w val="0.726175745815645"/>
          <c:h val="0.0663291954832157"/>
        </c:manualLayout>
      </c:layout>
      <c:overlay val="0"/>
      <c:spPr>
        <a:noFill/>
        <a:ln>
          <a:noFill/>
        </a:ln>
        <a:effectLst/>
      </c:spPr>
      <c:txPr>
        <a:bodyPr rot="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legend>
    <c:plotVisOnly val="1"/>
    <c:dispBlanksAs val="gap"/>
    <c:showDLblsOverMax val="0"/>
  </c:chart>
  <c:spPr>
    <a:noFill/>
    <a:ln>
      <a:noFill/>
    </a:ln>
    <a:effectLst/>
  </c:spPr>
  <c:txPr>
    <a:bodyPr/>
    <a:lstStyle/>
    <a:p>
      <a:pPr>
        <a:defRPr lang="zh-CN">
          <a:ea typeface="+mn-ea"/>
          <a:cs typeface="+mn-ea"/>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6218A-CDB1-4073-BF26-B2F82664E2C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00080-4187-4ED9-8828-18771C5C13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fld>
            <a:endParaRPr lang="id-I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更多模板亮亮图文旗舰店：https://liangliangtuwen.tmall.com</a:t>
            </a:r>
            <a:endParaRPr lang="en-US"/>
          </a:p>
        </p:txBody>
      </p:sp>
      <p:sp>
        <p:nvSpPr>
          <p:cNvPr id="4" name="Slide Number Placeholder 3"/>
          <p:cNvSpPr>
            <a:spLocks noGrp="1"/>
          </p:cNvSpPr>
          <p:nvPr>
            <p:ph type="sldNum" sz="quarter" idx="10"/>
          </p:nvPr>
        </p:nvSpPr>
        <p:spPr/>
        <p:txBody>
          <a:bodyPr/>
          <a:lstStyle/>
          <a:p>
            <a:fld id="{04787946-F38A-442D-8B4B-7C33473CC735}"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更多模板亮亮图文旗舰店：https://liangliangtuwen.tmall.com</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F08B30-C45C-4A2E-AEB3-D0CEEF704AC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4317F8-779F-4874-A492-328BBCF23B1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87946-F38A-442D-8B4B-7C33473CC73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87" y="80827"/>
            <a:ext cx="12158731" cy="6697227"/>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0"/>
            <a:ext cx="10515600" cy="533233"/>
          </a:xfrm>
        </p:spPr>
        <p:txBody>
          <a:bodyPr>
            <a:normAutofit/>
          </a:bodyPr>
          <a:lstStyle>
            <a:lvl1pPr algn="ctr">
              <a:defRPr sz="3200" b="1">
                <a:solidFill>
                  <a:schemeClr val="tx2"/>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86063"/>
            <a:ext cx="12192000" cy="6071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0" Type="http://schemas.openxmlformats.org/officeDocument/2006/relationships/theme" Target="../theme/theme1.xml"/><Relationship Id="rId3" Type="http://schemas.openxmlformats.org/officeDocument/2006/relationships/slideLayout" Target="../slideLayouts/slideLayout3.xml"/><Relationship Id="rId29" Type="http://schemas.openxmlformats.org/officeDocument/2006/relationships/image" Target="../media/image3.jpeg"/><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6.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microsoft.com/office/2007/relationships/hdphoto" Target="../media/hdphoto2.wdp"/><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6.xml"/><Relationship Id="rId4" Type="http://schemas.microsoft.com/office/2007/relationships/hdphoto" Target="../media/hdphoto4.wdp"/><Relationship Id="rId3" Type="http://schemas.openxmlformats.org/officeDocument/2006/relationships/image" Target="../media/image25.jpeg"/><Relationship Id="rId2" Type="http://schemas.microsoft.com/office/2007/relationships/hdphoto" Target="../media/hdphoto3.wdp"/><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6.xml"/><Relationship Id="rId7" Type="http://schemas.openxmlformats.org/officeDocument/2006/relationships/image" Target="../media/image31.pn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3" Type="http://schemas.openxmlformats.org/officeDocument/2006/relationships/image" Target="../media/image27.png"/><Relationship Id="rId2" Type="http://schemas.microsoft.com/office/2007/relationships/hdphoto" Target="../media/hdphoto4.wdp"/><Relationship Id="rId1"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6.xml"/><Relationship Id="rId2" Type="http://schemas.openxmlformats.org/officeDocument/2006/relationships/image" Target="../media/image13.jpeg"/><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6.xml"/><Relationship Id="rId5" Type="http://schemas.openxmlformats.org/officeDocument/2006/relationships/tags" Target="../tags/tag1.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image" Target="../media/image19.jpeg"/><Relationship Id="rId2" Type="http://schemas.microsoft.com/office/2007/relationships/hdphoto" Target="../media/hdphoto1.wdp"/><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1979" y="491135"/>
            <a:ext cx="5245768" cy="2469546"/>
          </a:xfrm>
          <a:prstGeom prst="rect">
            <a:avLst/>
          </a:prstGeom>
        </p:spPr>
      </p:pic>
      <p:sp>
        <p:nvSpPr>
          <p:cNvPr id="5" name="TextBox 6"/>
          <p:cNvSpPr txBox="1"/>
          <p:nvPr/>
        </p:nvSpPr>
        <p:spPr>
          <a:xfrm>
            <a:off x="2989388" y="3040891"/>
            <a:ext cx="6340197" cy="830997"/>
          </a:xfrm>
          <a:prstGeom prst="rect">
            <a:avLst/>
          </a:prstGeom>
          <a:noFill/>
        </p:spPr>
        <p:txBody>
          <a:bodyPr wrap="none" rtlCol="0">
            <a:spAutoFit/>
          </a:bodyPr>
          <a:lstStyle/>
          <a:p>
            <a:pPr algn="ctr"/>
            <a:r>
              <a:rPr lang="zh-CN" altLang="en-US" sz="4800" b="1" dirty="0">
                <a:ln w="9525">
                  <a:noFill/>
                </a:ln>
                <a:solidFill>
                  <a:schemeClr val="tx2"/>
                </a:solidFill>
                <a:latin typeface="方正卡通简体" panose="03000509000000000000" pitchFamily="65" charset="-122"/>
                <a:ea typeface="方正卡通简体" panose="03000509000000000000" pitchFamily="65" charset="-122"/>
              </a:rPr>
              <a:t>单击此处添加相关标题</a:t>
            </a:r>
            <a:endParaRPr lang="zh-CN" altLang="en-US" sz="4800" b="1" dirty="0">
              <a:ln w="9525">
                <a:noFill/>
              </a:ln>
              <a:solidFill>
                <a:schemeClr val="tx2"/>
              </a:solidFill>
              <a:latin typeface="方正卡通简体" panose="03000509000000000000" pitchFamily="65" charset="-122"/>
              <a:ea typeface="方正卡通简体" panose="03000509000000000000" pitchFamily="65" charset="-122"/>
            </a:endParaRPr>
          </a:p>
        </p:txBody>
      </p:sp>
      <p:sp>
        <p:nvSpPr>
          <p:cNvPr id="6" name="TextBox 7"/>
          <p:cNvSpPr txBox="1"/>
          <p:nvPr/>
        </p:nvSpPr>
        <p:spPr>
          <a:xfrm>
            <a:off x="3954305" y="3830199"/>
            <a:ext cx="4368504" cy="379656"/>
          </a:xfrm>
          <a:prstGeom prst="rect">
            <a:avLst/>
          </a:prstGeom>
          <a:noFill/>
        </p:spPr>
        <p:txBody>
          <a:bodyPr wrap="none" rtlCol="0">
            <a:spAutoFit/>
          </a:bodyPr>
          <a:lstStyle/>
          <a:p>
            <a:pPr algn="ct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读书学习</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教育</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培训学习</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总结</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rPr>
              <a:t>精品</a:t>
            </a:r>
            <a:r>
              <a:rPr lang="en-US" altLang="zh-CN"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rPr>
              <a:t>PPT</a:t>
            </a:r>
            <a:endParaRPr lang="zh-CN" altLang="en-US"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 name="sAr - what for？">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202778" y="-396706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23" presetClass="entr" presetSubtype="36" fill="hold" grpId="0" nodeType="afterEffect">
                                  <p:stCondLst>
                                    <p:cond delay="0"/>
                                  </p:stCondLst>
                                  <p:iterate type="lt">
                                    <p:tmPct val="10000"/>
                                  </p:iterate>
                                  <p:childTnLst>
                                    <p:set>
                                      <p:cBhvr>
                                        <p:cTn id="21" dur="1" fill="hold">
                                          <p:stCondLst>
                                            <p:cond delay="0"/>
                                          </p:stCondLst>
                                        </p:cTn>
                                        <p:tgtEl>
                                          <p:spTgt spid="5"/>
                                        </p:tgtEl>
                                        <p:attrNameLst>
                                          <p:attrName>style.visibility</p:attrName>
                                        </p:attrNameLst>
                                      </p:cBhvr>
                                      <p:to>
                                        <p:strVal val="visible"/>
                                      </p:to>
                                    </p:set>
                                    <p:anim calcmode="lin" valueType="num">
                                      <p:cBhvr>
                                        <p:cTn id="22" dur="750" fill="hold"/>
                                        <p:tgtEl>
                                          <p:spTgt spid="5"/>
                                        </p:tgtEl>
                                        <p:attrNameLst>
                                          <p:attrName>ppt_w</p:attrName>
                                        </p:attrNameLst>
                                      </p:cBhvr>
                                      <p:tavLst>
                                        <p:tav tm="0">
                                          <p:val>
                                            <p:strVal val="(6*min(max(#ppt_w*#ppt_h,.3),1)-7.4)/-.7*#ppt_w"/>
                                          </p:val>
                                        </p:tav>
                                        <p:tav tm="100000">
                                          <p:val>
                                            <p:strVal val="#ppt_w"/>
                                          </p:val>
                                        </p:tav>
                                      </p:tavLst>
                                    </p:anim>
                                    <p:anim calcmode="lin" valueType="num">
                                      <p:cBhvr>
                                        <p:cTn id="23" dur="750" fill="hold"/>
                                        <p:tgtEl>
                                          <p:spTgt spid="5"/>
                                        </p:tgtEl>
                                        <p:attrNameLst>
                                          <p:attrName>ppt_h</p:attrName>
                                        </p:attrNameLst>
                                      </p:cBhvr>
                                      <p:tavLst>
                                        <p:tav tm="0">
                                          <p:val>
                                            <p:strVal val="(6*min(max(#ppt_w*#ppt_h,.3),1)-7.4)/-.7*#ppt_h"/>
                                          </p:val>
                                        </p:tav>
                                        <p:tav tm="100000">
                                          <p:val>
                                            <p:strVal val="#ppt_h"/>
                                          </p:val>
                                        </p:tav>
                                      </p:tavLst>
                                    </p:anim>
                                    <p:anim calcmode="lin" valueType="num">
                                      <p:cBhvr>
                                        <p:cTn id="24" dur="750" fill="hold"/>
                                        <p:tgtEl>
                                          <p:spTgt spid="5"/>
                                        </p:tgtEl>
                                        <p:attrNameLst>
                                          <p:attrName>ppt_x</p:attrName>
                                        </p:attrNameLst>
                                      </p:cBhvr>
                                      <p:tavLst>
                                        <p:tav tm="0">
                                          <p:val>
                                            <p:fltVal val="0.5"/>
                                          </p:val>
                                        </p:tav>
                                        <p:tav tm="100000">
                                          <p:val>
                                            <p:strVal val="#ppt_x"/>
                                          </p:val>
                                        </p:tav>
                                      </p:tavLst>
                                    </p:anim>
                                    <p:anim calcmode="lin" valueType="num">
                                      <p:cBhvr>
                                        <p:cTn id="25" dur="75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6" fill="hold">
                            <p:stCondLst>
                              <p:cond delay="2924"/>
                            </p:stCondLst>
                            <p:childTnLst>
                              <p:par>
                                <p:cTn id="27" presetID="41" presetClass="entr" presetSubtype="0" fill="hold" grpId="0" nodeType="afterEffect">
                                  <p:stCondLst>
                                    <p:cond delay="0"/>
                                  </p:stCondLst>
                                  <p:iterate type="lt">
                                    <p:tmPct val="10400"/>
                                  </p:iterate>
                                  <p:childTnLst>
                                    <p:set>
                                      <p:cBhvr>
                                        <p:cTn id="28" dur="1" fill="hold">
                                          <p:stCondLst>
                                            <p:cond delay="0"/>
                                          </p:stCondLst>
                                        </p:cTn>
                                        <p:tgtEl>
                                          <p:spTgt spid="6"/>
                                        </p:tgtEl>
                                        <p:attrNameLst>
                                          <p:attrName>style.visibility</p:attrName>
                                        </p:attrNameLst>
                                      </p:cBhvr>
                                      <p:to>
                                        <p:strVal val="visible"/>
                                      </p:to>
                                    </p:set>
                                    <p:anim calcmode="lin" valueType="num">
                                      <p:cBhvr>
                                        <p:cTn id="29"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0" dur="750" fill="hold"/>
                                        <p:tgtEl>
                                          <p:spTgt spid="6"/>
                                        </p:tgtEl>
                                        <p:attrNameLst>
                                          <p:attrName>ppt_y</p:attrName>
                                        </p:attrNameLst>
                                      </p:cBhvr>
                                      <p:tavLst>
                                        <p:tav tm="0">
                                          <p:val>
                                            <p:strVal val="#ppt_y"/>
                                          </p:val>
                                        </p:tav>
                                        <p:tav tm="100000">
                                          <p:val>
                                            <p:strVal val="#ppt_y"/>
                                          </p:val>
                                        </p:tav>
                                      </p:tavLst>
                                    </p:anim>
                                    <p:anim calcmode="lin" valueType="num">
                                      <p:cBhvr>
                                        <p:cTn id="31"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2"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75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4" repeatCount="indefinite"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平行四边形 37"/>
          <p:cNvSpPr/>
          <p:nvPr/>
        </p:nvSpPr>
        <p:spPr bwMode="auto">
          <a:xfrm flipH="1">
            <a:off x="2653814" y="4414791"/>
            <a:ext cx="2642207" cy="1404615"/>
          </a:xfrm>
          <a:prstGeom prst="parallelogram">
            <a:avLst>
              <a:gd name="adj" fmla="val 87273"/>
            </a:avLst>
          </a:prstGeom>
          <a:solidFill>
            <a:schemeClr val="bg1">
              <a:lumMod val="90000"/>
              <a:alpha val="65000"/>
            </a:schemeClr>
          </a:solidFill>
          <a:ln w="3175" cap="flat" cmpd="sng" algn="ctr">
            <a:noFill/>
            <a:prstDash val="solid"/>
          </a:ln>
          <a:effectLst/>
        </p:spPr>
        <p:txBody>
          <a:bodyPr lIns="91424" tIns="45711" rIns="91424" bIns="45711" anchor="ctr"/>
          <a:lstStyle/>
          <a:p>
            <a:pPr algn="ctr" defTabSz="913765">
              <a:lnSpc>
                <a:spcPct val="120000"/>
              </a:lnSpc>
              <a:defRPr/>
            </a:pPr>
            <a:endParaRPr lang="zh-CN" altLang="en-US" sz="2000" kern="0">
              <a:solidFill>
                <a:srgbClr val="4D4D4D"/>
              </a:solidFill>
              <a:latin typeface="+mn-ea"/>
              <a:cs typeface="+mn-ea"/>
            </a:endParaRPr>
          </a:p>
        </p:txBody>
      </p:sp>
      <p:sp>
        <p:nvSpPr>
          <p:cNvPr id="39" name="平行四边形 38"/>
          <p:cNvSpPr/>
          <p:nvPr/>
        </p:nvSpPr>
        <p:spPr bwMode="auto">
          <a:xfrm flipH="1">
            <a:off x="4793571" y="4414791"/>
            <a:ext cx="2642205" cy="1404615"/>
          </a:xfrm>
          <a:prstGeom prst="parallelogram">
            <a:avLst>
              <a:gd name="adj" fmla="val 87273"/>
            </a:avLst>
          </a:prstGeom>
          <a:solidFill>
            <a:schemeClr val="bg1">
              <a:lumMod val="90000"/>
              <a:alpha val="65000"/>
            </a:schemeClr>
          </a:solidFill>
          <a:ln w="3175" cap="flat" cmpd="sng" algn="ctr">
            <a:noFill/>
            <a:prstDash val="solid"/>
          </a:ln>
          <a:effectLst/>
        </p:spPr>
        <p:txBody>
          <a:bodyPr lIns="91424" tIns="45711" rIns="91424" bIns="45711" anchor="ctr"/>
          <a:lstStyle/>
          <a:p>
            <a:pPr algn="ctr" defTabSz="913765">
              <a:lnSpc>
                <a:spcPct val="120000"/>
              </a:lnSpc>
              <a:defRPr/>
            </a:pPr>
            <a:endParaRPr lang="zh-CN" altLang="en-US" sz="2000" kern="0">
              <a:solidFill>
                <a:srgbClr val="4D4D4D"/>
              </a:solidFill>
              <a:latin typeface="+mn-ea"/>
              <a:cs typeface="+mn-ea"/>
            </a:endParaRPr>
          </a:p>
        </p:txBody>
      </p:sp>
      <p:sp>
        <p:nvSpPr>
          <p:cNvPr id="40" name="平行四边形 39"/>
          <p:cNvSpPr/>
          <p:nvPr/>
        </p:nvSpPr>
        <p:spPr bwMode="auto">
          <a:xfrm flipH="1">
            <a:off x="6933322" y="4414791"/>
            <a:ext cx="2619220" cy="1404615"/>
          </a:xfrm>
          <a:prstGeom prst="parallelogram">
            <a:avLst>
              <a:gd name="adj" fmla="val 87273"/>
            </a:avLst>
          </a:prstGeom>
          <a:solidFill>
            <a:schemeClr val="bg1">
              <a:lumMod val="90000"/>
              <a:alpha val="65000"/>
            </a:schemeClr>
          </a:solidFill>
          <a:ln w="3175" cap="flat" cmpd="sng" algn="ctr">
            <a:noFill/>
            <a:prstDash val="solid"/>
          </a:ln>
          <a:effectLst/>
        </p:spPr>
        <p:txBody>
          <a:bodyPr lIns="91424" tIns="45711" rIns="91424" bIns="45711" anchor="ctr"/>
          <a:lstStyle/>
          <a:p>
            <a:pPr algn="ctr" defTabSz="913765">
              <a:lnSpc>
                <a:spcPct val="120000"/>
              </a:lnSpc>
              <a:defRPr/>
            </a:pPr>
            <a:endParaRPr lang="zh-CN" altLang="en-US" sz="2000" kern="0">
              <a:solidFill>
                <a:srgbClr val="4D4D4D"/>
              </a:solidFill>
              <a:latin typeface="+mn-ea"/>
              <a:cs typeface="+mn-ea"/>
            </a:endParaRPr>
          </a:p>
        </p:txBody>
      </p:sp>
      <p:sp>
        <p:nvSpPr>
          <p:cNvPr id="44" name="平行四边形 43"/>
          <p:cNvSpPr/>
          <p:nvPr/>
        </p:nvSpPr>
        <p:spPr bwMode="auto">
          <a:xfrm>
            <a:off x="2340655" y="4414450"/>
            <a:ext cx="1697183" cy="1404615"/>
          </a:xfrm>
          <a:prstGeom prst="parallelogram">
            <a:avLst>
              <a:gd name="adj" fmla="val 20417"/>
            </a:avLst>
          </a:prstGeom>
          <a:solidFill>
            <a:schemeClr val="accent2"/>
          </a:solidFill>
          <a:ln w="12700" cap="flat" cmpd="sng" algn="ctr">
            <a:noFill/>
            <a:prstDash val="solid"/>
          </a:ln>
          <a:effectLst/>
        </p:spPr>
        <p:txBody>
          <a:bodyPr lIns="0" tIns="45711" rIns="0" bIns="4571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46" name="平行四边形 45"/>
          <p:cNvSpPr/>
          <p:nvPr/>
        </p:nvSpPr>
        <p:spPr bwMode="auto">
          <a:xfrm>
            <a:off x="4447431" y="4414454"/>
            <a:ext cx="1697183" cy="1404615"/>
          </a:xfrm>
          <a:prstGeom prst="parallelogram">
            <a:avLst>
              <a:gd name="adj" fmla="val 20417"/>
            </a:avLst>
          </a:prstGeom>
          <a:solidFill>
            <a:schemeClr val="accent1"/>
          </a:solidFill>
          <a:ln w="12700" cap="flat" cmpd="sng" algn="ctr">
            <a:noFill/>
            <a:prstDash val="solid"/>
          </a:ln>
          <a:effectLst/>
        </p:spPr>
        <p:txBody>
          <a:bodyPr lIns="0" tIns="45711" rIns="0" bIns="4571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64" name="平行四边形 63"/>
          <p:cNvSpPr/>
          <p:nvPr/>
        </p:nvSpPr>
        <p:spPr bwMode="auto">
          <a:xfrm>
            <a:off x="6587186" y="4414451"/>
            <a:ext cx="1697183" cy="1404615"/>
          </a:xfrm>
          <a:prstGeom prst="parallelogram">
            <a:avLst>
              <a:gd name="adj" fmla="val 20417"/>
            </a:avLst>
          </a:prstGeom>
          <a:solidFill>
            <a:schemeClr val="accent2"/>
          </a:solidFill>
          <a:ln w="12700" cap="flat" cmpd="sng" algn="ctr">
            <a:noFill/>
            <a:prstDash val="solid"/>
          </a:ln>
          <a:effectLst/>
        </p:spPr>
        <p:txBody>
          <a:bodyPr lIns="0" tIns="45711" rIns="0" bIns="4571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65" name="矩形 17"/>
          <p:cNvSpPr/>
          <p:nvPr/>
        </p:nvSpPr>
        <p:spPr bwMode="auto">
          <a:xfrm>
            <a:off x="8679083" y="1604798"/>
            <a:ext cx="2216826" cy="4214268"/>
          </a:xfrm>
          <a:custGeom>
            <a:avLst/>
            <a:gdLst/>
            <a:ahLst/>
            <a:cxnLst/>
            <a:rect l="l" t="t" r="r" b="b"/>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chemeClr val="accent1"/>
          </a:solidFill>
          <a:ln w="12700" cap="flat" cmpd="sng" algn="ctr">
            <a:solidFill>
              <a:schemeClr val="bg1"/>
            </a:solidFill>
            <a:prstDash val="solid"/>
          </a:ln>
          <a:effectLst/>
        </p:spPr>
        <p:txBody>
          <a:bodyPr lIns="0" tIns="45711" rIns="0" bIns="45711" anchor="ctr"/>
          <a:lstStyle/>
          <a:p>
            <a:pPr algn="ctr" defTabSz="913765">
              <a:lnSpc>
                <a:spcPct val="120000"/>
              </a:lnSpc>
              <a:spcBef>
                <a:spcPts val="600"/>
              </a:spcBef>
              <a:spcAft>
                <a:spcPts val="600"/>
              </a:spcAft>
              <a:defRPr/>
            </a:pPr>
            <a:endParaRPr lang="zh-CN" altLang="en-US" sz="2800" kern="0">
              <a:solidFill>
                <a:sysClr val="window" lastClr="FFFFFF"/>
              </a:solidFill>
              <a:latin typeface="Impact" panose="020B0806030902050204" pitchFamily="34" charset="0"/>
              <a:cs typeface="+mn-ea"/>
            </a:endParaRPr>
          </a:p>
        </p:txBody>
      </p:sp>
      <p:sp>
        <p:nvSpPr>
          <p:cNvPr id="66" name="TextBox 32"/>
          <p:cNvSpPr txBox="1">
            <a:spLocks noChangeArrowheads="1"/>
          </p:cNvSpPr>
          <p:nvPr/>
        </p:nvSpPr>
        <p:spPr bwMode="auto">
          <a:xfrm rot="610177">
            <a:off x="9478395" y="2177709"/>
            <a:ext cx="769409" cy="1513104"/>
          </a:xfrm>
          <a:prstGeom prst="rect">
            <a:avLst/>
          </a:prstGeom>
          <a:noFill/>
          <a:ln w="9525">
            <a:noFill/>
            <a:miter lim="800000"/>
          </a:ln>
        </p:spPr>
        <p:txBody>
          <a:bodyPr vert="eaVert" wrap="square" lIns="91424" tIns="45711" rIns="91424" bIns="45711">
            <a:spAutoFit/>
          </a:bodyPr>
          <a:lstStyle/>
          <a:p>
            <a:pPr defTabSz="913765">
              <a:defRPr/>
            </a:pPr>
            <a:r>
              <a:rPr lang="zh-CN" altLang="en-US" sz="1900" kern="0" dirty="0">
                <a:solidFill>
                  <a:srgbClr val="FFFFFF"/>
                </a:solidFill>
                <a:latin typeface="+mn-ea"/>
                <a:cs typeface="+mn-ea"/>
              </a:rPr>
              <a:t>单击此处输入文本</a:t>
            </a:r>
            <a:endParaRPr lang="zh-CN" altLang="en-US" sz="1900" kern="0" dirty="0">
              <a:solidFill>
                <a:srgbClr val="FFFFFF"/>
              </a:solidFill>
              <a:latin typeface="+mn-ea"/>
              <a:cs typeface="+mn-ea"/>
            </a:endParaRPr>
          </a:p>
        </p:txBody>
      </p:sp>
      <p:sp>
        <p:nvSpPr>
          <p:cNvPr id="67" name="对角圆角矩形 66"/>
          <p:cNvSpPr/>
          <p:nvPr/>
        </p:nvSpPr>
        <p:spPr>
          <a:xfrm>
            <a:off x="2618906" y="2470494"/>
            <a:ext cx="1872543" cy="1177031"/>
          </a:xfrm>
          <a:prstGeom prst="round2DiagRect">
            <a:avLst/>
          </a:prstGeom>
          <a:blipFill dpi="0" rotWithShape="0">
            <a:blip r:embed="rId1"/>
            <a:srcRect/>
            <a:stretch>
              <a:fillRect/>
            </a:stretch>
          </a:blipFill>
          <a:ln w="44450">
            <a:solidFill>
              <a:srgbClr val="FFFFFF"/>
            </a:solidFill>
          </a:ln>
          <a:effectLst>
            <a:outerShdw blurRad="241300" dist="254000" dir="8100000" sx="91000" sy="91000" algn="tr" rotWithShape="0">
              <a:schemeClr val="bg1">
                <a:lumMod val="9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09937" tIns="54968" rIns="109937" bIns="54968" rtlCol="0" anchor="ctr"/>
          <a:lstStyle/>
          <a:p>
            <a:pPr algn="ctr"/>
            <a:endParaRPr lang="zh-CN" altLang="en-US" sz="1900" dirty="0">
              <a:latin typeface="+mn-ea"/>
              <a:cs typeface="+mn-ea"/>
            </a:endParaRPr>
          </a:p>
        </p:txBody>
      </p:sp>
      <p:sp>
        <p:nvSpPr>
          <p:cNvPr id="68" name="对角圆角矩形 67"/>
          <p:cNvSpPr/>
          <p:nvPr/>
        </p:nvSpPr>
        <p:spPr>
          <a:xfrm>
            <a:off x="4685173" y="2470494"/>
            <a:ext cx="1872543" cy="1177031"/>
          </a:xfrm>
          <a:prstGeom prst="round2DiagRect">
            <a:avLst/>
          </a:prstGeom>
          <a:blipFill dpi="0" rotWithShape="0">
            <a:blip r:embed="rId2"/>
            <a:srcRect/>
            <a:stretch>
              <a:fillRect/>
            </a:stretch>
          </a:blipFill>
          <a:ln w="44450">
            <a:solidFill>
              <a:srgbClr val="FFFFFF"/>
            </a:solidFill>
          </a:ln>
          <a:effectLst>
            <a:outerShdw blurRad="241300" dist="254000" dir="8100000" sx="91000" sy="91000" algn="tr" rotWithShape="0">
              <a:schemeClr val="bg1">
                <a:lumMod val="9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09937" tIns="54968" rIns="109937" bIns="54968" rtlCol="0" anchor="ctr"/>
          <a:lstStyle/>
          <a:p>
            <a:pPr algn="ctr"/>
            <a:endParaRPr lang="zh-CN" altLang="en-US" sz="1900" dirty="0">
              <a:latin typeface="+mn-ea"/>
              <a:cs typeface="+mn-ea"/>
            </a:endParaRPr>
          </a:p>
        </p:txBody>
      </p:sp>
      <p:sp>
        <p:nvSpPr>
          <p:cNvPr id="69" name="对角圆角矩形 68"/>
          <p:cNvSpPr/>
          <p:nvPr/>
        </p:nvSpPr>
        <p:spPr>
          <a:xfrm>
            <a:off x="6771631" y="2470494"/>
            <a:ext cx="1872543" cy="1177031"/>
          </a:xfrm>
          <a:prstGeom prst="round2DiagRect">
            <a:avLst/>
          </a:prstGeom>
          <a:blipFill dpi="0" rotWithShape="0">
            <a:blip r:embed="rId3"/>
            <a:srcRect/>
            <a:stretch>
              <a:fillRect/>
            </a:stretch>
          </a:blipFill>
          <a:ln w="44450">
            <a:solidFill>
              <a:srgbClr val="FFFFFF"/>
            </a:solidFill>
          </a:ln>
          <a:effectLst>
            <a:outerShdw blurRad="241300" dist="254000" dir="8100000" sx="91000" sy="91000" algn="tr" rotWithShape="0">
              <a:schemeClr val="bg1">
                <a:lumMod val="9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09937" tIns="54968" rIns="109937" bIns="54968" rtlCol="0" anchor="ctr"/>
          <a:lstStyle/>
          <a:p>
            <a:pPr algn="ctr"/>
            <a:endParaRPr lang="zh-CN" altLang="en-US" sz="1900" dirty="0">
              <a:latin typeface="+mn-ea"/>
              <a:cs typeface="+mn-ea"/>
            </a:endParaRPr>
          </a:p>
        </p:txBody>
      </p:sp>
      <p:grpSp>
        <p:nvGrpSpPr>
          <p:cNvPr id="70" name="组合 69"/>
          <p:cNvGrpSpPr/>
          <p:nvPr/>
        </p:nvGrpSpPr>
        <p:grpSpPr>
          <a:xfrm>
            <a:off x="2428057" y="5105010"/>
            <a:ext cx="1485012" cy="323164"/>
            <a:chOff x="1798549" y="4320901"/>
            <a:chExt cx="1228002" cy="271473"/>
          </a:xfrm>
        </p:grpSpPr>
        <p:sp>
          <p:nvSpPr>
            <p:cNvPr id="71" name="平行四边形 70"/>
            <p:cNvSpPr/>
            <p:nvPr/>
          </p:nvSpPr>
          <p:spPr bwMode="auto">
            <a:xfrm>
              <a:off x="1798549" y="4347345"/>
              <a:ext cx="1228002" cy="223702"/>
            </a:xfrm>
            <a:prstGeom prst="parallelogram">
              <a:avLst>
                <a:gd name="adj" fmla="val 20417"/>
              </a:avLst>
            </a:prstGeom>
            <a:solidFill>
              <a:srgbClr val="FFFFFF"/>
            </a:solidFill>
            <a:ln w="12700" cap="flat" cmpd="sng" algn="ctr">
              <a:noFill/>
              <a:prstDash val="solid"/>
            </a:ln>
            <a:effectLst>
              <a:outerShdw blurRad="419100" dist="228600" dir="720000" sx="90000" sy="90000" algn="l" rotWithShape="0">
                <a:schemeClr val="bg1">
                  <a:lumMod val="50000"/>
                  <a:alpha val="40000"/>
                </a:schemeClr>
              </a:outerShdw>
            </a:effectLst>
          </p:spPr>
          <p:txBody>
            <a:bodyPr lIns="0" tIns="38021" rIns="0" bIns="3802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72" name="TextBox 71"/>
            <p:cNvSpPr txBox="1"/>
            <p:nvPr/>
          </p:nvSpPr>
          <p:spPr>
            <a:xfrm>
              <a:off x="1990700" y="4320901"/>
              <a:ext cx="788980" cy="271473"/>
            </a:xfrm>
            <a:prstGeom prst="rect">
              <a:avLst/>
            </a:prstGeom>
            <a:noFill/>
          </p:spPr>
          <p:txBody>
            <a:bodyPr wrap="none" rtlCol="0">
              <a:spAutoFit/>
            </a:bodyPr>
            <a:lstStyle/>
            <a:p>
              <a:r>
                <a:rPr lang="zh-CN" altLang="en-US" sz="1500" dirty="0">
                  <a:solidFill>
                    <a:schemeClr val="accent2"/>
                  </a:solidFill>
                  <a:latin typeface="+mn-ea"/>
                  <a:cs typeface="+mn-ea"/>
                </a:rPr>
                <a:t>门店营销</a:t>
              </a:r>
              <a:endParaRPr lang="zh-CN" altLang="en-US" sz="1500" dirty="0">
                <a:solidFill>
                  <a:schemeClr val="accent2"/>
                </a:solidFill>
                <a:latin typeface="+mn-ea"/>
                <a:cs typeface="+mn-ea"/>
              </a:endParaRPr>
            </a:p>
          </p:txBody>
        </p:sp>
      </p:grpSp>
      <p:grpSp>
        <p:nvGrpSpPr>
          <p:cNvPr id="73" name="组合 72"/>
          <p:cNvGrpSpPr/>
          <p:nvPr/>
        </p:nvGrpSpPr>
        <p:grpSpPr>
          <a:xfrm>
            <a:off x="4529662" y="5095606"/>
            <a:ext cx="1485012" cy="323164"/>
            <a:chOff x="3536431" y="4313001"/>
            <a:chExt cx="1228002" cy="271473"/>
          </a:xfrm>
        </p:grpSpPr>
        <p:sp>
          <p:nvSpPr>
            <p:cNvPr id="74" name="平行四边形 73"/>
            <p:cNvSpPr/>
            <p:nvPr/>
          </p:nvSpPr>
          <p:spPr bwMode="auto">
            <a:xfrm>
              <a:off x="3536431" y="4347344"/>
              <a:ext cx="1228002" cy="223702"/>
            </a:xfrm>
            <a:prstGeom prst="parallelogram">
              <a:avLst>
                <a:gd name="adj" fmla="val 20417"/>
              </a:avLst>
            </a:prstGeom>
            <a:solidFill>
              <a:srgbClr val="FFFFFF"/>
            </a:solidFill>
            <a:ln w="12700" cap="flat" cmpd="sng" algn="ctr">
              <a:noFill/>
              <a:prstDash val="solid"/>
            </a:ln>
            <a:effectLst>
              <a:outerShdw blurRad="419100" dist="228600" dir="720000" sx="90000" sy="90000" algn="l" rotWithShape="0">
                <a:schemeClr val="bg1">
                  <a:lumMod val="50000"/>
                  <a:alpha val="40000"/>
                </a:schemeClr>
              </a:outerShdw>
            </a:effectLst>
          </p:spPr>
          <p:txBody>
            <a:bodyPr lIns="0" tIns="38021" rIns="0" bIns="3802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75" name="TextBox 74"/>
            <p:cNvSpPr txBox="1"/>
            <p:nvPr/>
          </p:nvSpPr>
          <p:spPr>
            <a:xfrm>
              <a:off x="3762803" y="4313001"/>
              <a:ext cx="629912" cy="271473"/>
            </a:xfrm>
            <a:prstGeom prst="rect">
              <a:avLst/>
            </a:prstGeom>
            <a:noFill/>
          </p:spPr>
          <p:txBody>
            <a:bodyPr wrap="none" rtlCol="0">
              <a:spAutoFit/>
            </a:bodyPr>
            <a:lstStyle/>
            <a:p>
              <a:r>
                <a:rPr lang="zh-CN" altLang="en-US" sz="1500" dirty="0">
                  <a:solidFill>
                    <a:schemeClr val="accent1"/>
                  </a:solidFill>
                  <a:latin typeface="+mn-ea"/>
                  <a:cs typeface="+mn-ea"/>
                </a:rPr>
                <a:t>互联网</a:t>
              </a:r>
              <a:endParaRPr lang="zh-CN" altLang="en-US" sz="1500" dirty="0">
                <a:solidFill>
                  <a:schemeClr val="accent1"/>
                </a:solidFill>
                <a:latin typeface="+mn-ea"/>
                <a:cs typeface="+mn-ea"/>
              </a:endParaRPr>
            </a:p>
          </p:txBody>
        </p:sp>
      </p:grpSp>
      <p:grpSp>
        <p:nvGrpSpPr>
          <p:cNvPr id="76" name="组合 75"/>
          <p:cNvGrpSpPr/>
          <p:nvPr/>
        </p:nvGrpSpPr>
        <p:grpSpPr>
          <a:xfrm>
            <a:off x="6672181" y="5095606"/>
            <a:ext cx="1480173" cy="323164"/>
            <a:chOff x="5308145" y="4313001"/>
            <a:chExt cx="1224000" cy="271473"/>
          </a:xfrm>
        </p:grpSpPr>
        <p:sp>
          <p:nvSpPr>
            <p:cNvPr id="77" name="平行四边形 76"/>
            <p:cNvSpPr/>
            <p:nvPr/>
          </p:nvSpPr>
          <p:spPr bwMode="auto">
            <a:xfrm>
              <a:off x="5308145" y="4347344"/>
              <a:ext cx="1224000" cy="223702"/>
            </a:xfrm>
            <a:prstGeom prst="parallelogram">
              <a:avLst>
                <a:gd name="adj" fmla="val 20417"/>
              </a:avLst>
            </a:prstGeom>
            <a:solidFill>
              <a:srgbClr val="FFFFFF"/>
            </a:solidFill>
            <a:ln w="12700" cap="flat" cmpd="sng" algn="ctr">
              <a:noFill/>
              <a:prstDash val="solid"/>
            </a:ln>
            <a:effectLst>
              <a:outerShdw blurRad="419100" dist="228600" dir="720000" sx="90000" sy="90000" algn="l" rotWithShape="0">
                <a:schemeClr val="bg1">
                  <a:lumMod val="50000"/>
                  <a:alpha val="40000"/>
                </a:schemeClr>
              </a:outerShdw>
            </a:effectLst>
          </p:spPr>
          <p:txBody>
            <a:bodyPr lIns="0" tIns="38021" rIns="0" bIns="3802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78" name="TextBox 77"/>
            <p:cNvSpPr txBox="1"/>
            <p:nvPr/>
          </p:nvSpPr>
          <p:spPr>
            <a:xfrm>
              <a:off x="5472360" y="4313001"/>
              <a:ext cx="775724" cy="271473"/>
            </a:xfrm>
            <a:prstGeom prst="rect">
              <a:avLst/>
            </a:prstGeom>
            <a:noFill/>
          </p:spPr>
          <p:txBody>
            <a:bodyPr wrap="none" rtlCol="0">
              <a:spAutoFit/>
            </a:bodyPr>
            <a:lstStyle/>
            <a:p>
              <a:r>
                <a:rPr lang="zh-CN" altLang="en-US" sz="1500" dirty="0">
                  <a:solidFill>
                    <a:schemeClr val="accent2"/>
                  </a:solidFill>
                  <a:latin typeface="+mn-ea"/>
                  <a:cs typeface="+mn-ea"/>
                </a:rPr>
                <a:t>手机</a:t>
              </a:r>
              <a:r>
                <a:rPr lang="en-US" altLang="zh-CN" sz="1500" dirty="0">
                  <a:solidFill>
                    <a:schemeClr val="accent2"/>
                  </a:solidFill>
                  <a:latin typeface="+mn-ea"/>
                  <a:cs typeface="+mn-ea"/>
                </a:rPr>
                <a:t>APP</a:t>
              </a:r>
              <a:endParaRPr lang="zh-CN" altLang="en-US" sz="1500" dirty="0">
                <a:solidFill>
                  <a:schemeClr val="accent2"/>
                </a:solidFill>
                <a:latin typeface="+mn-ea"/>
                <a:cs typeface="+mn-ea"/>
              </a:endParaRPr>
            </a:p>
          </p:txBody>
        </p:sp>
      </p:grpSp>
      <p:grpSp>
        <p:nvGrpSpPr>
          <p:cNvPr id="79" name="组合 78"/>
          <p:cNvGrpSpPr/>
          <p:nvPr/>
        </p:nvGrpSpPr>
        <p:grpSpPr>
          <a:xfrm>
            <a:off x="8755862" y="5095606"/>
            <a:ext cx="1411264" cy="323164"/>
            <a:chOff x="7031205" y="4313001"/>
            <a:chExt cx="1167018" cy="271473"/>
          </a:xfrm>
        </p:grpSpPr>
        <p:sp>
          <p:nvSpPr>
            <p:cNvPr id="80" name="平行四边形 79"/>
            <p:cNvSpPr/>
            <p:nvPr/>
          </p:nvSpPr>
          <p:spPr bwMode="auto">
            <a:xfrm>
              <a:off x="7031205" y="4347344"/>
              <a:ext cx="1167018" cy="223702"/>
            </a:xfrm>
            <a:prstGeom prst="parallelogram">
              <a:avLst>
                <a:gd name="adj" fmla="val 20417"/>
              </a:avLst>
            </a:prstGeom>
            <a:solidFill>
              <a:srgbClr val="FFFFFF"/>
            </a:solidFill>
            <a:ln w="12700" cap="flat" cmpd="sng" algn="ctr">
              <a:noFill/>
              <a:prstDash val="solid"/>
            </a:ln>
            <a:effectLst/>
          </p:spPr>
          <p:txBody>
            <a:bodyPr lIns="0" tIns="38021" rIns="0" bIns="38021" anchor="ctr"/>
            <a:lstStyle/>
            <a:p>
              <a:pPr algn="ctr">
                <a:lnSpc>
                  <a:spcPct val="120000"/>
                </a:lnSpc>
                <a:spcBef>
                  <a:spcPts val="600"/>
                </a:spcBef>
                <a:spcAft>
                  <a:spcPts val="600"/>
                </a:spcAft>
              </a:pPr>
              <a:endParaRPr lang="zh-CN" altLang="en-US" sz="2800" kern="0">
                <a:solidFill>
                  <a:sysClr val="window" lastClr="FFFFFF"/>
                </a:solidFill>
                <a:latin typeface="Impact" panose="020B0806030902050204" pitchFamily="34" charset="0"/>
                <a:cs typeface="+mn-ea"/>
              </a:endParaRPr>
            </a:p>
          </p:txBody>
        </p:sp>
        <p:sp>
          <p:nvSpPr>
            <p:cNvPr id="81" name="TextBox 80"/>
            <p:cNvSpPr txBox="1"/>
            <p:nvPr/>
          </p:nvSpPr>
          <p:spPr>
            <a:xfrm>
              <a:off x="7340555" y="4313001"/>
              <a:ext cx="470844" cy="271473"/>
            </a:xfrm>
            <a:prstGeom prst="rect">
              <a:avLst/>
            </a:prstGeom>
            <a:noFill/>
          </p:spPr>
          <p:txBody>
            <a:bodyPr wrap="none" rtlCol="0">
              <a:spAutoFit/>
            </a:bodyPr>
            <a:lstStyle/>
            <a:p>
              <a:r>
                <a:rPr lang="zh-CN" altLang="en-US" sz="1500" dirty="0">
                  <a:solidFill>
                    <a:schemeClr val="accent4"/>
                  </a:solidFill>
                  <a:latin typeface="+mn-ea"/>
                  <a:cs typeface="+mn-ea"/>
                </a:rPr>
                <a:t>总结</a:t>
              </a:r>
              <a:endParaRPr lang="zh-CN" altLang="en-US" sz="1500" dirty="0">
                <a:solidFill>
                  <a:schemeClr val="accent4"/>
                </a:solidFill>
                <a:latin typeface="+mn-ea"/>
                <a:cs typeface="+mn-ea"/>
              </a:endParaRPr>
            </a:p>
          </p:txBody>
        </p:sp>
      </p:grpSp>
      <p:sp>
        <p:nvSpPr>
          <p:cNvPr id="82" name="椭圆 81"/>
          <p:cNvSpPr/>
          <p:nvPr/>
        </p:nvSpPr>
        <p:spPr bwMode="auto">
          <a:xfrm>
            <a:off x="2846757" y="3906137"/>
            <a:ext cx="930067" cy="915545"/>
          </a:xfrm>
          <a:prstGeom prst="ellipse">
            <a:avLst/>
          </a:prstGeom>
          <a:solidFill>
            <a:schemeClr val="accent2"/>
          </a:solidFill>
          <a:ln w="25400" cap="rnd">
            <a:solidFill>
              <a:srgbClr val="FFFFFF"/>
            </a:solidFill>
            <a:round/>
          </a:ln>
          <a:effectLst/>
        </p:spPr>
        <p:txBody>
          <a:bodyPr lIns="109937" tIns="54968" rIns="109937" bIns="54968" rtlCol="0" anchor="ctr"/>
          <a:lstStyle/>
          <a:p>
            <a:r>
              <a:rPr lang="en-US" altLang="zh-CN" sz="2900" dirty="0">
                <a:solidFill>
                  <a:srgbClr val="FFFFFF"/>
                </a:solidFill>
                <a:latin typeface="DIN Mittelschrift Std" panose="00000500000000000000" pitchFamily="50" charset="0"/>
                <a:cs typeface="+mn-ea"/>
              </a:rPr>
              <a:t>01</a:t>
            </a:r>
            <a:endParaRPr lang="zh-CN" altLang="en-US" sz="2900" dirty="0">
              <a:solidFill>
                <a:srgbClr val="FFFFFF"/>
              </a:solidFill>
              <a:latin typeface="DIN Mittelschrift Std" panose="00000500000000000000" pitchFamily="50" charset="0"/>
              <a:cs typeface="+mn-ea"/>
            </a:endParaRPr>
          </a:p>
        </p:txBody>
      </p:sp>
      <p:sp>
        <p:nvSpPr>
          <p:cNvPr id="83" name="椭圆 82"/>
          <p:cNvSpPr/>
          <p:nvPr/>
        </p:nvSpPr>
        <p:spPr bwMode="auto">
          <a:xfrm>
            <a:off x="4950157" y="3941982"/>
            <a:ext cx="930067" cy="915545"/>
          </a:xfrm>
          <a:prstGeom prst="ellipse">
            <a:avLst/>
          </a:prstGeom>
          <a:solidFill>
            <a:schemeClr val="accent1"/>
          </a:solidFill>
          <a:ln w="22225" cap="rnd">
            <a:solidFill>
              <a:srgbClr val="FFFFFF"/>
            </a:solidFill>
            <a:round/>
          </a:ln>
          <a:effectLst/>
        </p:spPr>
        <p:txBody>
          <a:bodyPr lIns="109937" tIns="54968" rIns="109937" bIns="54968" rtlCol="0" anchor="ctr"/>
          <a:lstStyle/>
          <a:p>
            <a:pPr algn="ctr"/>
            <a:r>
              <a:rPr lang="en-US" altLang="zh-CN" sz="2900" dirty="0">
                <a:solidFill>
                  <a:schemeClr val="bg1"/>
                </a:solidFill>
                <a:latin typeface="DIN Mittelschrift Std" panose="00000500000000000000" pitchFamily="50" charset="0"/>
                <a:cs typeface="+mn-ea"/>
              </a:rPr>
              <a:t>02</a:t>
            </a:r>
            <a:endParaRPr lang="zh-CN" altLang="en-US" sz="2900" dirty="0">
              <a:solidFill>
                <a:schemeClr val="bg1"/>
              </a:solidFill>
              <a:latin typeface="DIN Mittelschrift Std" panose="00000500000000000000" pitchFamily="50" charset="0"/>
              <a:cs typeface="+mn-ea"/>
            </a:endParaRPr>
          </a:p>
        </p:txBody>
      </p:sp>
      <p:sp>
        <p:nvSpPr>
          <p:cNvPr id="84" name="椭圆 83"/>
          <p:cNvSpPr/>
          <p:nvPr/>
        </p:nvSpPr>
        <p:spPr bwMode="auto">
          <a:xfrm>
            <a:off x="7124763" y="3957018"/>
            <a:ext cx="930067" cy="915545"/>
          </a:xfrm>
          <a:prstGeom prst="ellipse">
            <a:avLst/>
          </a:prstGeom>
          <a:solidFill>
            <a:schemeClr val="accent2"/>
          </a:solidFill>
          <a:ln w="19050" cap="rnd">
            <a:solidFill>
              <a:srgbClr val="FFFFFF"/>
            </a:solidFill>
            <a:round/>
          </a:ln>
          <a:effectLst/>
        </p:spPr>
        <p:txBody>
          <a:bodyPr lIns="109937" tIns="54968" rIns="109937" bIns="54968" rtlCol="0" anchor="ctr"/>
          <a:lstStyle/>
          <a:p>
            <a:r>
              <a:rPr lang="en-US" altLang="zh-CN" sz="2900" dirty="0">
                <a:solidFill>
                  <a:srgbClr val="FFFFFF"/>
                </a:solidFill>
                <a:latin typeface="DIN Mittelschrift Std" panose="00000500000000000000" pitchFamily="50" charset="0"/>
                <a:cs typeface="+mn-ea"/>
              </a:rPr>
              <a:t>03</a:t>
            </a:r>
            <a:endParaRPr lang="zh-CN" altLang="en-US" sz="2900" dirty="0">
              <a:solidFill>
                <a:srgbClr val="FFFFFF"/>
              </a:solidFill>
              <a:latin typeface="DIN Mittelschrift Std" panose="00000500000000000000" pitchFamily="50" charset="0"/>
              <a:cs typeface="+mn-ea"/>
            </a:endParaRPr>
          </a:p>
        </p:txBody>
      </p:sp>
      <p:sp>
        <p:nvSpPr>
          <p:cNvPr id="85" name="椭圆 84"/>
          <p:cNvSpPr/>
          <p:nvPr/>
        </p:nvSpPr>
        <p:spPr bwMode="auto">
          <a:xfrm>
            <a:off x="9087509" y="3906137"/>
            <a:ext cx="930067" cy="915545"/>
          </a:xfrm>
          <a:prstGeom prst="ellipse">
            <a:avLst/>
          </a:prstGeom>
          <a:solidFill>
            <a:schemeClr val="accent1"/>
          </a:solidFill>
          <a:ln w="19050" cap="rnd">
            <a:solidFill>
              <a:srgbClr val="FFFFFF"/>
            </a:solidFill>
            <a:round/>
          </a:ln>
          <a:effectLst/>
        </p:spPr>
        <p:txBody>
          <a:bodyPr lIns="109937" tIns="54968" rIns="109937" bIns="54968" rtlCol="0" anchor="ctr"/>
          <a:lstStyle/>
          <a:p>
            <a:r>
              <a:rPr lang="en-US" altLang="zh-CN" sz="2500" dirty="0">
                <a:solidFill>
                  <a:schemeClr val="bg1"/>
                </a:solidFill>
                <a:latin typeface="DIN Mittelschrift Std" panose="00000500000000000000" pitchFamily="50" charset="0"/>
                <a:cs typeface="+mn-ea"/>
              </a:rPr>
              <a:t>04</a:t>
            </a:r>
            <a:endParaRPr lang="zh-CN" altLang="en-US" sz="2500" dirty="0">
              <a:solidFill>
                <a:schemeClr val="bg1"/>
              </a:solidFill>
              <a:latin typeface="DIN Mittelschrift Std" panose="00000500000000000000" pitchFamily="50" charset="0"/>
              <a:cs typeface="+mn-ea"/>
            </a:endParaRPr>
          </a:p>
        </p:txBody>
      </p:sp>
      <p:sp>
        <p:nvSpPr>
          <p:cNvPr id="35" name="AutoShape 4"/>
          <p:cNvSpPr/>
          <p:nvPr/>
        </p:nvSpPr>
        <p:spPr bwMode="auto">
          <a:xfrm>
            <a:off x="2544067" y="1508274"/>
            <a:ext cx="5951888" cy="336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1pPr>
            <a:lvl2pPr marL="742950" indent="-285750" defTabSz="647700" eaLnBrk="0">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2pPr>
            <a:lvl3pPr marL="1143000" indent="-228600" defTabSz="647700" eaLnBrk="0">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3pPr>
            <a:lvl4pPr marL="1600200" indent="-228600" defTabSz="647700" eaLnBrk="0">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4pPr>
            <a:lvl5pPr marL="2057400" indent="-228600" defTabSz="647700" eaLnBrk="0">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pitchFamily="34" charset="0"/>
                <a:ea typeface="MS PGothic" panose="020B0600070205080204" pitchFamily="34" charset="-128"/>
                <a:sym typeface="Lato" panose="020F0502020204030203" pitchFamily="34" charset="0"/>
              </a:defRPr>
            </a:lvl9pPr>
          </a:lstStyle>
          <a:p>
            <a:pPr eaLnBrk="1">
              <a:lnSpc>
                <a:spcPct val="120000"/>
              </a:lnSpc>
              <a:spcBef>
                <a:spcPts val="850"/>
              </a:spcBef>
            </a:pPr>
            <a:r>
              <a:rPr lang="es-ES" altLang="zh-CN" sz="1100" dirty="0">
                <a:solidFill>
                  <a:srgbClr val="658739"/>
                </a:solidFill>
                <a:ea typeface="+mn-ea"/>
                <a:cs typeface="+mn-ea"/>
              </a:rPr>
              <a:t>Lorem ipsum dolor </a:t>
            </a:r>
            <a:r>
              <a:rPr lang="es-ES" altLang="zh-CN" sz="1100" b="0" dirty="0">
                <a:solidFill>
                  <a:srgbClr val="838383"/>
                </a:solidFill>
                <a:ea typeface="+mn-ea"/>
                <a:cs typeface="+mn-ea"/>
              </a:rPr>
              <a:t>sit amet, consectetur adipiscing elit. Integer mollis vehicula ligula ut faucibus. Curabitur vestibulum consequat urna et vehicula. Suspendisse feugiat biben- dum egestas volutpat quis venenatis  erat.</a:t>
            </a:r>
            <a:endParaRPr lang="es-ES" altLang="zh-CN" dirty="0">
              <a:ea typeface="+mn-ea"/>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400"/>
                                        <p:tgtEl>
                                          <p:spTgt spid="35"/>
                                        </p:tgtEl>
                                      </p:cBhvr>
                                    </p:animEffect>
                                    <p:anim calcmode="lin" valueType="num">
                                      <p:cBhvr>
                                        <p:cTn id="8" dur="400" fill="hold"/>
                                        <p:tgtEl>
                                          <p:spTgt spid="35"/>
                                        </p:tgtEl>
                                        <p:attrNameLst>
                                          <p:attrName>ppt_x</p:attrName>
                                        </p:attrNameLst>
                                      </p:cBhvr>
                                      <p:tavLst>
                                        <p:tav tm="0">
                                          <p:val>
                                            <p:strVal val="#ppt_x"/>
                                          </p:val>
                                        </p:tav>
                                        <p:tav tm="100000">
                                          <p:val>
                                            <p:strVal val="#ppt_x"/>
                                          </p:val>
                                        </p:tav>
                                      </p:tavLst>
                                    </p:anim>
                                    <p:anim calcmode="lin" valueType="num">
                                      <p:cBhvr>
                                        <p:cTn id="9" dur="4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2" fill="hold" grpId="0"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p:tgtEl>
                                          <p:spTgt spid="67"/>
                                        </p:tgtEl>
                                        <p:attrNameLst>
                                          <p:attrName>ppt_x</p:attrName>
                                        </p:attrNameLst>
                                      </p:cBhvr>
                                      <p:tavLst>
                                        <p:tav tm="0">
                                          <p:val>
                                            <p:strVal val="#ppt_x+#ppt_w*1.125000"/>
                                          </p:val>
                                        </p:tav>
                                        <p:tav tm="100000">
                                          <p:val>
                                            <p:strVal val="#ppt_x"/>
                                          </p:val>
                                        </p:tav>
                                      </p:tavLst>
                                    </p:anim>
                                    <p:animEffect transition="in" filter="wipe(left)">
                                      <p:cBhvr>
                                        <p:cTn id="14" dur="500"/>
                                        <p:tgtEl>
                                          <p:spTgt spid="67"/>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p:tgtEl>
                                          <p:spTgt spid="68"/>
                                        </p:tgtEl>
                                        <p:attrNameLst>
                                          <p:attrName>ppt_y</p:attrName>
                                        </p:attrNameLst>
                                      </p:cBhvr>
                                      <p:tavLst>
                                        <p:tav tm="0">
                                          <p:val>
                                            <p:strVal val="#ppt_y-#ppt_h*1.125000"/>
                                          </p:val>
                                        </p:tav>
                                        <p:tav tm="100000">
                                          <p:val>
                                            <p:strVal val="#ppt_y"/>
                                          </p:val>
                                        </p:tav>
                                      </p:tavLst>
                                    </p:anim>
                                    <p:animEffect transition="in" filter="wipe(down)">
                                      <p:cBhvr>
                                        <p:cTn id="18" dur="500"/>
                                        <p:tgtEl>
                                          <p:spTgt spid="68"/>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p:tgtEl>
                                          <p:spTgt spid="69"/>
                                        </p:tgtEl>
                                        <p:attrNameLst>
                                          <p:attrName>ppt_x</p:attrName>
                                        </p:attrNameLst>
                                      </p:cBhvr>
                                      <p:tavLst>
                                        <p:tav tm="0">
                                          <p:val>
                                            <p:strVal val="#ppt_x-#ppt_w*1.125000"/>
                                          </p:val>
                                        </p:tav>
                                        <p:tav tm="100000">
                                          <p:val>
                                            <p:strVal val="#ppt_x"/>
                                          </p:val>
                                        </p:tav>
                                      </p:tavLst>
                                    </p:anim>
                                    <p:animEffect transition="in" filter="wipe(right)">
                                      <p:cBhvr>
                                        <p:cTn id="22" dur="500"/>
                                        <p:tgtEl>
                                          <p:spTgt spid="69"/>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up)">
                                      <p:cBhvr>
                                        <p:cTn id="30" dur="300"/>
                                        <p:tgtEl>
                                          <p:spTgt spid="38"/>
                                        </p:tgtEl>
                                      </p:cBhvr>
                                    </p:animEffect>
                                  </p:child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300"/>
                                        <p:tgtEl>
                                          <p:spTgt spid="46"/>
                                        </p:tgtEl>
                                      </p:cBhvr>
                                    </p:animEffect>
                                  </p:childTnLst>
                                </p:cTn>
                              </p:par>
                            </p:childTnLst>
                          </p:cTn>
                        </p:par>
                        <p:par>
                          <p:cTn id="35" fill="hold">
                            <p:stCondLst>
                              <p:cond delay="2500"/>
                            </p:stCondLst>
                            <p:childTnLst>
                              <p:par>
                                <p:cTn id="36" presetID="22" presetClass="entr" presetSubtype="1"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up)">
                                      <p:cBhvr>
                                        <p:cTn id="38" dur="300"/>
                                        <p:tgtEl>
                                          <p:spTgt spid="3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300"/>
                                        <p:tgtEl>
                                          <p:spTgt spid="64"/>
                                        </p:tgtEl>
                                      </p:cBhvr>
                                    </p:animEffect>
                                  </p:childTnLst>
                                </p:cTn>
                              </p:par>
                            </p:childTnLst>
                          </p:cTn>
                        </p:par>
                        <p:par>
                          <p:cTn id="43" fill="hold">
                            <p:stCondLst>
                              <p:cond delay="3500"/>
                            </p:stCondLst>
                            <p:childTnLst>
                              <p:par>
                                <p:cTn id="44" presetID="22" presetClass="entr" presetSubtype="1"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300"/>
                                        <p:tgtEl>
                                          <p:spTgt spid="40"/>
                                        </p:tgtEl>
                                      </p:cBhvr>
                                    </p:animEffect>
                                  </p:childTnLst>
                                </p:cTn>
                              </p:par>
                            </p:childTnLst>
                          </p:cTn>
                        </p:par>
                        <p:par>
                          <p:cTn id="47" fill="hold">
                            <p:stCondLst>
                              <p:cond delay="4000"/>
                            </p:stCondLst>
                            <p:childTnLst>
                              <p:par>
                                <p:cTn id="48" presetID="22" presetClass="entr" presetSubtype="4" fill="hold" grpId="0"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wipe(down)">
                                      <p:cBhvr>
                                        <p:cTn id="50" dur="300"/>
                                        <p:tgtEl>
                                          <p:spTgt spid="65"/>
                                        </p:tgtEl>
                                      </p:cBhvr>
                                    </p:animEffect>
                                  </p:childTnLst>
                                </p:cTn>
                              </p:par>
                            </p:childTnLst>
                          </p:cTn>
                        </p:par>
                        <p:par>
                          <p:cTn id="51" fill="hold">
                            <p:stCondLst>
                              <p:cond delay="4500"/>
                            </p:stCondLst>
                            <p:childTnLst>
                              <p:par>
                                <p:cTn id="52" presetID="23"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 calcmode="lin" valueType="num">
                                      <p:cBhvr>
                                        <p:cTn id="54" dur="500" fill="hold"/>
                                        <p:tgtEl>
                                          <p:spTgt spid="82"/>
                                        </p:tgtEl>
                                        <p:attrNameLst>
                                          <p:attrName>ppt_w</p:attrName>
                                        </p:attrNameLst>
                                      </p:cBhvr>
                                      <p:tavLst>
                                        <p:tav tm="0">
                                          <p:val>
                                            <p:strVal val="4*#ppt_w"/>
                                          </p:val>
                                        </p:tav>
                                        <p:tav tm="100000">
                                          <p:val>
                                            <p:strVal val="#ppt_w"/>
                                          </p:val>
                                        </p:tav>
                                      </p:tavLst>
                                    </p:anim>
                                    <p:anim calcmode="lin" valueType="num">
                                      <p:cBhvr>
                                        <p:cTn id="55" dur="500" fill="hold"/>
                                        <p:tgtEl>
                                          <p:spTgt spid="82"/>
                                        </p:tgtEl>
                                        <p:attrNameLst>
                                          <p:attrName>ppt_h</p:attrName>
                                        </p:attrNameLst>
                                      </p:cBhvr>
                                      <p:tavLst>
                                        <p:tav tm="0">
                                          <p:val>
                                            <p:strVal val="4*#ppt_h"/>
                                          </p:val>
                                        </p:tav>
                                        <p:tav tm="100000">
                                          <p:val>
                                            <p:strVal val="#ppt_h"/>
                                          </p:val>
                                        </p:tav>
                                      </p:tavLst>
                                    </p:anim>
                                  </p:childTnLst>
                                </p:cTn>
                              </p:par>
                            </p:childTnLst>
                          </p:cTn>
                        </p:par>
                        <p:par>
                          <p:cTn id="56" fill="hold">
                            <p:stCondLst>
                              <p:cond delay="5000"/>
                            </p:stCondLst>
                            <p:childTnLst>
                              <p:par>
                                <p:cTn id="57" presetID="23" presetClass="entr" presetSubtype="32"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p:cTn id="59" dur="500" fill="hold"/>
                                        <p:tgtEl>
                                          <p:spTgt spid="83"/>
                                        </p:tgtEl>
                                        <p:attrNameLst>
                                          <p:attrName>ppt_w</p:attrName>
                                        </p:attrNameLst>
                                      </p:cBhvr>
                                      <p:tavLst>
                                        <p:tav tm="0">
                                          <p:val>
                                            <p:strVal val="4*#ppt_w"/>
                                          </p:val>
                                        </p:tav>
                                        <p:tav tm="100000">
                                          <p:val>
                                            <p:strVal val="#ppt_w"/>
                                          </p:val>
                                        </p:tav>
                                      </p:tavLst>
                                    </p:anim>
                                    <p:anim calcmode="lin" valueType="num">
                                      <p:cBhvr>
                                        <p:cTn id="60" dur="500" fill="hold"/>
                                        <p:tgtEl>
                                          <p:spTgt spid="83"/>
                                        </p:tgtEl>
                                        <p:attrNameLst>
                                          <p:attrName>ppt_h</p:attrName>
                                        </p:attrNameLst>
                                      </p:cBhvr>
                                      <p:tavLst>
                                        <p:tav tm="0">
                                          <p:val>
                                            <p:strVal val="4*#ppt_h"/>
                                          </p:val>
                                        </p:tav>
                                        <p:tav tm="100000">
                                          <p:val>
                                            <p:strVal val="#ppt_h"/>
                                          </p:val>
                                        </p:tav>
                                      </p:tavLst>
                                    </p:anim>
                                  </p:childTnLst>
                                </p:cTn>
                              </p:par>
                            </p:childTnLst>
                          </p:cTn>
                        </p:par>
                        <p:par>
                          <p:cTn id="61" fill="hold">
                            <p:stCondLst>
                              <p:cond delay="5500"/>
                            </p:stCondLst>
                            <p:childTnLst>
                              <p:par>
                                <p:cTn id="62" presetID="23" presetClass="entr" presetSubtype="32" fill="hold" grpId="0" nodeType="afterEffect">
                                  <p:stCondLst>
                                    <p:cond delay="0"/>
                                  </p:stCondLst>
                                  <p:childTnLst>
                                    <p:set>
                                      <p:cBhvr>
                                        <p:cTn id="63" dur="1" fill="hold">
                                          <p:stCondLst>
                                            <p:cond delay="0"/>
                                          </p:stCondLst>
                                        </p:cTn>
                                        <p:tgtEl>
                                          <p:spTgt spid="84"/>
                                        </p:tgtEl>
                                        <p:attrNameLst>
                                          <p:attrName>style.visibility</p:attrName>
                                        </p:attrNameLst>
                                      </p:cBhvr>
                                      <p:to>
                                        <p:strVal val="visible"/>
                                      </p:to>
                                    </p:set>
                                    <p:anim calcmode="lin" valueType="num">
                                      <p:cBhvr>
                                        <p:cTn id="64" dur="500" fill="hold"/>
                                        <p:tgtEl>
                                          <p:spTgt spid="84"/>
                                        </p:tgtEl>
                                        <p:attrNameLst>
                                          <p:attrName>ppt_w</p:attrName>
                                        </p:attrNameLst>
                                      </p:cBhvr>
                                      <p:tavLst>
                                        <p:tav tm="0">
                                          <p:val>
                                            <p:strVal val="4*#ppt_w"/>
                                          </p:val>
                                        </p:tav>
                                        <p:tav tm="100000">
                                          <p:val>
                                            <p:strVal val="#ppt_w"/>
                                          </p:val>
                                        </p:tav>
                                      </p:tavLst>
                                    </p:anim>
                                    <p:anim calcmode="lin" valueType="num">
                                      <p:cBhvr>
                                        <p:cTn id="65" dur="500" fill="hold"/>
                                        <p:tgtEl>
                                          <p:spTgt spid="84"/>
                                        </p:tgtEl>
                                        <p:attrNameLst>
                                          <p:attrName>ppt_h</p:attrName>
                                        </p:attrNameLst>
                                      </p:cBhvr>
                                      <p:tavLst>
                                        <p:tav tm="0">
                                          <p:val>
                                            <p:strVal val="4*#ppt_h"/>
                                          </p:val>
                                        </p:tav>
                                        <p:tav tm="100000">
                                          <p:val>
                                            <p:strVal val="#ppt_h"/>
                                          </p:val>
                                        </p:tav>
                                      </p:tavLst>
                                    </p:anim>
                                  </p:childTnLst>
                                </p:cTn>
                              </p:par>
                            </p:childTnLst>
                          </p:cTn>
                        </p:par>
                        <p:par>
                          <p:cTn id="66" fill="hold">
                            <p:stCondLst>
                              <p:cond delay="6000"/>
                            </p:stCondLst>
                            <p:childTnLst>
                              <p:par>
                                <p:cTn id="67" presetID="23" presetClass="entr" presetSubtype="32" fill="hold" grpId="0" nodeType="afterEffect">
                                  <p:stCondLst>
                                    <p:cond delay="0"/>
                                  </p:stCondLst>
                                  <p:childTnLst>
                                    <p:set>
                                      <p:cBhvr>
                                        <p:cTn id="68" dur="1" fill="hold">
                                          <p:stCondLst>
                                            <p:cond delay="0"/>
                                          </p:stCondLst>
                                        </p:cTn>
                                        <p:tgtEl>
                                          <p:spTgt spid="85"/>
                                        </p:tgtEl>
                                        <p:attrNameLst>
                                          <p:attrName>style.visibility</p:attrName>
                                        </p:attrNameLst>
                                      </p:cBhvr>
                                      <p:to>
                                        <p:strVal val="visible"/>
                                      </p:to>
                                    </p:set>
                                    <p:anim calcmode="lin" valueType="num">
                                      <p:cBhvr>
                                        <p:cTn id="69" dur="500" fill="hold"/>
                                        <p:tgtEl>
                                          <p:spTgt spid="85"/>
                                        </p:tgtEl>
                                        <p:attrNameLst>
                                          <p:attrName>ppt_w</p:attrName>
                                        </p:attrNameLst>
                                      </p:cBhvr>
                                      <p:tavLst>
                                        <p:tav tm="0">
                                          <p:val>
                                            <p:strVal val="4*#ppt_w"/>
                                          </p:val>
                                        </p:tav>
                                        <p:tav tm="100000">
                                          <p:val>
                                            <p:strVal val="#ppt_w"/>
                                          </p:val>
                                        </p:tav>
                                      </p:tavLst>
                                    </p:anim>
                                    <p:anim calcmode="lin" valueType="num">
                                      <p:cBhvr>
                                        <p:cTn id="70" dur="500" fill="hold"/>
                                        <p:tgtEl>
                                          <p:spTgt spid="85"/>
                                        </p:tgtEl>
                                        <p:attrNameLst>
                                          <p:attrName>ppt_h</p:attrName>
                                        </p:attrNameLst>
                                      </p:cBhvr>
                                      <p:tavLst>
                                        <p:tav tm="0">
                                          <p:val>
                                            <p:strVal val="4*#ppt_h"/>
                                          </p:val>
                                        </p:tav>
                                        <p:tav tm="100000">
                                          <p:val>
                                            <p:strVal val="#ppt_h"/>
                                          </p:val>
                                        </p:tav>
                                      </p:tavLst>
                                    </p:anim>
                                  </p:childTnLst>
                                </p:cTn>
                              </p:par>
                            </p:childTnLst>
                          </p:cTn>
                        </p:par>
                        <p:par>
                          <p:cTn id="71" fill="hold">
                            <p:stCondLst>
                              <p:cond delay="6500"/>
                            </p:stCondLst>
                            <p:childTnLst>
                              <p:par>
                                <p:cTn id="72" presetID="10" presetClass="entr" presetSubtype="0" fill="hold" grpId="0" nodeType="after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childTnLst>
                                </p:cTn>
                              </p:par>
                            </p:childTnLst>
                          </p:cTn>
                        </p:par>
                        <p:par>
                          <p:cTn id="75" fill="hold">
                            <p:stCondLst>
                              <p:cond delay="7000"/>
                            </p:stCondLst>
                            <p:childTnLst>
                              <p:par>
                                <p:cTn id="76" presetID="12" presetClass="entr" presetSubtype="8" fill="hold" nodeType="afterEffect">
                                  <p:stCondLst>
                                    <p:cond delay="0"/>
                                  </p:stCondLst>
                                  <p:childTnLst>
                                    <p:set>
                                      <p:cBhvr>
                                        <p:cTn id="77" dur="1" fill="hold">
                                          <p:stCondLst>
                                            <p:cond delay="0"/>
                                          </p:stCondLst>
                                        </p:cTn>
                                        <p:tgtEl>
                                          <p:spTgt spid="70"/>
                                        </p:tgtEl>
                                        <p:attrNameLst>
                                          <p:attrName>style.visibility</p:attrName>
                                        </p:attrNameLst>
                                      </p:cBhvr>
                                      <p:to>
                                        <p:strVal val="visible"/>
                                      </p:to>
                                    </p:set>
                                    <p:anim calcmode="lin" valueType="num">
                                      <p:cBhvr additive="base">
                                        <p:cTn id="78" dur="500"/>
                                        <p:tgtEl>
                                          <p:spTgt spid="70"/>
                                        </p:tgtEl>
                                        <p:attrNameLst>
                                          <p:attrName>ppt_x</p:attrName>
                                        </p:attrNameLst>
                                      </p:cBhvr>
                                      <p:tavLst>
                                        <p:tav tm="0">
                                          <p:val>
                                            <p:strVal val="#ppt_x-#ppt_w*1.125000"/>
                                          </p:val>
                                        </p:tav>
                                        <p:tav tm="100000">
                                          <p:val>
                                            <p:strVal val="#ppt_x"/>
                                          </p:val>
                                        </p:tav>
                                      </p:tavLst>
                                    </p:anim>
                                    <p:animEffect transition="in" filter="wipe(right)">
                                      <p:cBhvr>
                                        <p:cTn id="79" dur="500"/>
                                        <p:tgtEl>
                                          <p:spTgt spid="70"/>
                                        </p:tgtEl>
                                      </p:cBhvr>
                                    </p:animEffect>
                                  </p:childTnLst>
                                </p:cTn>
                              </p:par>
                            </p:childTnLst>
                          </p:cTn>
                        </p:par>
                        <p:par>
                          <p:cTn id="80" fill="hold">
                            <p:stCondLst>
                              <p:cond delay="7500"/>
                            </p:stCondLst>
                            <p:childTnLst>
                              <p:par>
                                <p:cTn id="81" presetID="12" presetClass="entr" presetSubtype="8" fill="hold" nodeType="afterEffect">
                                  <p:stCondLst>
                                    <p:cond delay="0"/>
                                  </p:stCondLst>
                                  <p:childTnLst>
                                    <p:set>
                                      <p:cBhvr>
                                        <p:cTn id="82" dur="1" fill="hold">
                                          <p:stCondLst>
                                            <p:cond delay="0"/>
                                          </p:stCondLst>
                                        </p:cTn>
                                        <p:tgtEl>
                                          <p:spTgt spid="73"/>
                                        </p:tgtEl>
                                        <p:attrNameLst>
                                          <p:attrName>style.visibility</p:attrName>
                                        </p:attrNameLst>
                                      </p:cBhvr>
                                      <p:to>
                                        <p:strVal val="visible"/>
                                      </p:to>
                                    </p:set>
                                    <p:anim calcmode="lin" valueType="num">
                                      <p:cBhvr additive="base">
                                        <p:cTn id="83" dur="500"/>
                                        <p:tgtEl>
                                          <p:spTgt spid="73"/>
                                        </p:tgtEl>
                                        <p:attrNameLst>
                                          <p:attrName>ppt_x</p:attrName>
                                        </p:attrNameLst>
                                      </p:cBhvr>
                                      <p:tavLst>
                                        <p:tav tm="0">
                                          <p:val>
                                            <p:strVal val="#ppt_x-#ppt_w*1.125000"/>
                                          </p:val>
                                        </p:tav>
                                        <p:tav tm="100000">
                                          <p:val>
                                            <p:strVal val="#ppt_x"/>
                                          </p:val>
                                        </p:tav>
                                      </p:tavLst>
                                    </p:anim>
                                    <p:animEffect transition="in" filter="wipe(right)">
                                      <p:cBhvr>
                                        <p:cTn id="84" dur="500"/>
                                        <p:tgtEl>
                                          <p:spTgt spid="73"/>
                                        </p:tgtEl>
                                      </p:cBhvr>
                                    </p:animEffect>
                                  </p:childTnLst>
                                </p:cTn>
                              </p:par>
                            </p:childTnLst>
                          </p:cTn>
                        </p:par>
                        <p:par>
                          <p:cTn id="85" fill="hold">
                            <p:stCondLst>
                              <p:cond delay="8000"/>
                            </p:stCondLst>
                            <p:childTnLst>
                              <p:par>
                                <p:cTn id="86" presetID="12" presetClass="entr" presetSubtype="8" fill="hold" nodeType="afterEffect">
                                  <p:stCondLst>
                                    <p:cond delay="0"/>
                                  </p:stCondLst>
                                  <p:childTnLst>
                                    <p:set>
                                      <p:cBhvr>
                                        <p:cTn id="87" dur="1" fill="hold">
                                          <p:stCondLst>
                                            <p:cond delay="0"/>
                                          </p:stCondLst>
                                        </p:cTn>
                                        <p:tgtEl>
                                          <p:spTgt spid="76"/>
                                        </p:tgtEl>
                                        <p:attrNameLst>
                                          <p:attrName>style.visibility</p:attrName>
                                        </p:attrNameLst>
                                      </p:cBhvr>
                                      <p:to>
                                        <p:strVal val="visible"/>
                                      </p:to>
                                    </p:set>
                                    <p:anim calcmode="lin" valueType="num">
                                      <p:cBhvr additive="base">
                                        <p:cTn id="88" dur="500"/>
                                        <p:tgtEl>
                                          <p:spTgt spid="76"/>
                                        </p:tgtEl>
                                        <p:attrNameLst>
                                          <p:attrName>ppt_x</p:attrName>
                                        </p:attrNameLst>
                                      </p:cBhvr>
                                      <p:tavLst>
                                        <p:tav tm="0">
                                          <p:val>
                                            <p:strVal val="#ppt_x-#ppt_w*1.125000"/>
                                          </p:val>
                                        </p:tav>
                                        <p:tav tm="100000">
                                          <p:val>
                                            <p:strVal val="#ppt_x"/>
                                          </p:val>
                                        </p:tav>
                                      </p:tavLst>
                                    </p:anim>
                                    <p:animEffect transition="in" filter="wipe(right)">
                                      <p:cBhvr>
                                        <p:cTn id="89" dur="500"/>
                                        <p:tgtEl>
                                          <p:spTgt spid="76"/>
                                        </p:tgtEl>
                                      </p:cBhvr>
                                    </p:animEffect>
                                  </p:childTnLst>
                                </p:cTn>
                              </p:par>
                            </p:childTnLst>
                          </p:cTn>
                        </p:par>
                        <p:par>
                          <p:cTn id="90" fill="hold">
                            <p:stCondLst>
                              <p:cond delay="8500"/>
                            </p:stCondLst>
                            <p:childTnLst>
                              <p:par>
                                <p:cTn id="91" presetID="12" presetClass="entr" presetSubtype="8" fill="hold" nodeType="afterEffect">
                                  <p:stCondLst>
                                    <p:cond delay="0"/>
                                  </p:stCondLst>
                                  <p:childTnLst>
                                    <p:set>
                                      <p:cBhvr>
                                        <p:cTn id="92" dur="1" fill="hold">
                                          <p:stCondLst>
                                            <p:cond delay="0"/>
                                          </p:stCondLst>
                                        </p:cTn>
                                        <p:tgtEl>
                                          <p:spTgt spid="79"/>
                                        </p:tgtEl>
                                        <p:attrNameLst>
                                          <p:attrName>style.visibility</p:attrName>
                                        </p:attrNameLst>
                                      </p:cBhvr>
                                      <p:to>
                                        <p:strVal val="visible"/>
                                      </p:to>
                                    </p:set>
                                    <p:anim calcmode="lin" valueType="num">
                                      <p:cBhvr additive="base">
                                        <p:cTn id="93" dur="500"/>
                                        <p:tgtEl>
                                          <p:spTgt spid="79"/>
                                        </p:tgtEl>
                                        <p:attrNameLst>
                                          <p:attrName>ppt_x</p:attrName>
                                        </p:attrNameLst>
                                      </p:cBhvr>
                                      <p:tavLst>
                                        <p:tav tm="0">
                                          <p:val>
                                            <p:strVal val="#ppt_x-#ppt_w*1.125000"/>
                                          </p:val>
                                        </p:tav>
                                        <p:tav tm="100000">
                                          <p:val>
                                            <p:strVal val="#ppt_x"/>
                                          </p:val>
                                        </p:tav>
                                      </p:tavLst>
                                    </p:anim>
                                    <p:animEffect transition="in" filter="wipe(right)">
                                      <p:cBhvr>
                                        <p:cTn id="9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4" grpId="0" animBg="1"/>
      <p:bldP spid="46" grpId="0" animBg="1"/>
      <p:bldP spid="64" grpId="0" animBg="1"/>
      <p:bldP spid="65" grpId="0" animBg="1"/>
      <p:bldP spid="66" grpId="0"/>
      <p:bldP spid="67" grpId="0" animBg="1"/>
      <p:bldP spid="68" grpId="0" animBg="1"/>
      <p:bldP spid="69" grpId="0" animBg="1"/>
      <p:bldP spid="82" grpId="0" animBg="1"/>
      <p:bldP spid="83" grpId="0" animBg="1"/>
      <p:bldP spid="84" grpId="0" animBg="1"/>
      <p:bldP spid="85"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3397141" y="1596835"/>
            <a:ext cx="7244427" cy="1295432"/>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23" name="矩形 22"/>
          <p:cNvSpPr/>
          <p:nvPr/>
        </p:nvSpPr>
        <p:spPr>
          <a:xfrm>
            <a:off x="4249087" y="1413244"/>
            <a:ext cx="5303299"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anose="020B0503020204020204" pitchFamily="34" charset="-122"/>
                <a:ea typeface="微软雅黑" panose="020B0503020204020204" pitchFamily="34" charset="-122"/>
              </a:rPr>
              <a:t>点击添加标题</a:t>
            </a:r>
            <a:endParaRPr lang="zh-CN" altLang="en-US" dirty="0">
              <a:latin typeface="微软雅黑" panose="020B0503020204020204" pitchFamily="34" charset="-122"/>
              <a:ea typeface="微软雅黑" panose="020B0503020204020204" pitchFamily="34" charset="-122"/>
            </a:endParaRPr>
          </a:p>
        </p:txBody>
      </p:sp>
      <p:sp>
        <p:nvSpPr>
          <p:cNvPr id="24" name="六边形 23"/>
          <p:cNvSpPr/>
          <p:nvPr/>
        </p:nvSpPr>
        <p:spPr>
          <a:xfrm>
            <a:off x="911424" y="3231108"/>
            <a:ext cx="1587056" cy="136815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2400" dirty="0" smtClean="0">
                <a:latin typeface="微软雅黑" panose="020B0503020204020204" pitchFamily="34" charset="-122"/>
                <a:ea typeface="微软雅黑" panose="020B0503020204020204" pitchFamily="34" charset="-122"/>
              </a:rPr>
              <a:t>说教材</a:t>
            </a:r>
            <a:endParaRPr lang="zh-CN" altLang="en-US" sz="2400" dirty="0">
              <a:latin typeface="微软雅黑" panose="020B0503020204020204" pitchFamily="34" charset="-122"/>
              <a:ea typeface="微软雅黑" panose="020B0503020204020204" pitchFamily="34" charset="-122"/>
            </a:endParaRPr>
          </a:p>
        </p:txBody>
      </p:sp>
      <p:cxnSp>
        <p:nvCxnSpPr>
          <p:cNvPr id="25" name="直接箭头连接符 24"/>
          <p:cNvCxnSpPr>
            <a:stCxn id="24" idx="5"/>
            <a:endCxn id="22" idx="1"/>
          </p:cNvCxnSpPr>
          <p:nvPr/>
        </p:nvCxnSpPr>
        <p:spPr>
          <a:xfrm flipV="1">
            <a:off x="2156363" y="2244553"/>
            <a:ext cx="1240776" cy="986557"/>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p:cNvCxnSpPr>
          <p:nvPr/>
        </p:nvCxnSpPr>
        <p:spPr>
          <a:xfrm>
            <a:off x="2498480" y="3915183"/>
            <a:ext cx="898660"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4" idx="1"/>
            <a:endCxn id="32" idx="1"/>
          </p:cNvCxnSpPr>
          <p:nvPr/>
        </p:nvCxnSpPr>
        <p:spPr>
          <a:xfrm>
            <a:off x="2156363" y="4599262"/>
            <a:ext cx="1240776" cy="1000533"/>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57569" y="1917183"/>
            <a:ext cx="6492772" cy="932595"/>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复制您的文本。</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3397141" y="3270719"/>
            <a:ext cx="7244427" cy="1295432"/>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0" name="矩形 29"/>
          <p:cNvSpPr/>
          <p:nvPr/>
        </p:nvSpPr>
        <p:spPr>
          <a:xfrm>
            <a:off x="4249087" y="3087127"/>
            <a:ext cx="5303299" cy="449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anose="020B0503020204020204" pitchFamily="34" charset="-122"/>
                <a:ea typeface="微软雅黑" panose="020B0503020204020204" pitchFamily="34" charset="-122"/>
              </a:rPr>
              <a:t>点击添加标题</a:t>
            </a:r>
            <a:endParaRPr lang="zh-CN" altLang="en-US" dirty="0">
              <a:latin typeface="微软雅黑" panose="020B0503020204020204" pitchFamily="34" charset="-122"/>
              <a:ea typeface="微软雅黑" panose="020B0503020204020204" pitchFamily="34" charset="-122"/>
            </a:endParaRPr>
          </a:p>
        </p:txBody>
      </p:sp>
      <p:sp>
        <p:nvSpPr>
          <p:cNvPr id="31" name="TextBox 30"/>
          <p:cNvSpPr txBox="1"/>
          <p:nvPr/>
        </p:nvSpPr>
        <p:spPr>
          <a:xfrm>
            <a:off x="3857571" y="3581129"/>
            <a:ext cx="6558911" cy="932595"/>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复制您的文本。</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3397141" y="4962926"/>
            <a:ext cx="7244427" cy="1273737"/>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3" name="矩形 32"/>
          <p:cNvSpPr/>
          <p:nvPr/>
        </p:nvSpPr>
        <p:spPr>
          <a:xfrm>
            <a:off x="4249087" y="4779334"/>
            <a:ext cx="5303299"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a:latin typeface="微软雅黑" panose="020B0503020204020204" pitchFamily="34" charset="-122"/>
                <a:ea typeface="微软雅黑" panose="020B0503020204020204" pitchFamily="34" charset="-122"/>
              </a:rPr>
              <a:t>点击添加标题</a:t>
            </a:r>
            <a:endParaRPr lang="zh-CN" altLang="en-US">
              <a:latin typeface="微软雅黑" panose="020B0503020204020204" pitchFamily="34" charset="-122"/>
              <a:ea typeface="微软雅黑" panose="020B0503020204020204" pitchFamily="34" charset="-122"/>
            </a:endParaRPr>
          </a:p>
        </p:txBody>
      </p:sp>
      <p:sp>
        <p:nvSpPr>
          <p:cNvPr id="34" name="TextBox 33"/>
          <p:cNvSpPr txBox="1"/>
          <p:nvPr/>
        </p:nvSpPr>
        <p:spPr>
          <a:xfrm>
            <a:off x="3857571" y="5273336"/>
            <a:ext cx="6503793" cy="929640"/>
          </a:xfrm>
          <a:prstGeom prst="rect">
            <a:avLst/>
          </a:prstGeom>
          <a:noFill/>
        </p:spPr>
        <p:txBody>
          <a:bodyPr wrap="square" lIns="91472" tIns="45736" rIns="91472" bIns="45736" rtlCol="0">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您的内容打在这里，或者通过复制您的文本后，在此框中选择粘贴，并选择只保留文字。您的内容打在这里，或者通过复制您的文本后，在此框中选择粘贴，并更多模板亮亮图文旗舰店：https://liangliangtuwen.tmall.com</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500"/>
                                            <p:tgtEl>
                                              <p:spTgt spid="23"/>
                                            </p:tgtEl>
                                          </p:cBhvr>
                                        </p:animEffect>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14:bounceEnd="50000">
                                          <p:cBhvr additive="base">
                                            <p:cTn id="25"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1000"/>
                                            <p:tgtEl>
                                              <p:spTgt spid="28"/>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outVertical)">
                                          <p:cBhvr>
                                            <p:cTn id="34" dur="500"/>
                                            <p:tgtEl>
                                              <p:spTgt spid="30"/>
                                            </p:tgtEl>
                                          </p:cBhvr>
                                        </p:animEffect>
                                      </p:childTnLst>
                                    </p:cTn>
                                  </p:par>
                                </p:childTnLst>
                              </p:cTn>
                            </p:par>
                            <p:par>
                              <p:cTn id="35" fill="hold">
                                <p:stCondLst>
                                  <p:cond delay="3500"/>
                                </p:stCondLst>
                                <p:childTnLst>
                                  <p:par>
                                    <p:cTn id="36" presetID="2" presetClass="entr" presetSubtype="1" fill="hold" grpId="0" nodeType="afterEffect" p14:presetBounceEnd="50000">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14:bounceEnd="50000">
                                          <p:cBhvr additive="base">
                                            <p:cTn id="38"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29"/>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1000"/>
                                            <p:tgtEl>
                                              <p:spTgt spid="31"/>
                                            </p:tgtEl>
                                          </p:cBhvr>
                                        </p:animEffect>
                                      </p:childTnLst>
                                    </p:cTn>
                                  </p:par>
                                </p:childTnLst>
                              </p:cTn>
                            </p:par>
                            <p:par>
                              <p:cTn id="44" fill="hold">
                                <p:stCondLst>
                                  <p:cond delay="5000"/>
                                </p:stCondLst>
                                <p:childTnLst>
                                  <p:par>
                                    <p:cTn id="45" presetID="16" presetClass="entr" presetSubtype="37"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outVertical)">
                                          <p:cBhvr>
                                            <p:cTn id="47" dur="500"/>
                                            <p:tgtEl>
                                              <p:spTgt spid="33"/>
                                            </p:tgtEl>
                                          </p:cBhvr>
                                        </p:animEffect>
                                      </p:childTnLst>
                                    </p:cTn>
                                  </p:par>
                                </p:childTnLst>
                              </p:cTn>
                            </p:par>
                            <p:par>
                              <p:cTn id="48" fill="hold">
                                <p:stCondLst>
                                  <p:cond delay="5500"/>
                                </p:stCondLst>
                                <p:childTnLst>
                                  <p:par>
                                    <p:cTn id="49" presetID="2" presetClass="entr" presetSubtype="1" fill="hold" grpId="0" nodeType="afterEffect" p14:presetBounceEnd="50000">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14:bounceEnd="50000">
                                          <p:cBhvr additive="base">
                                            <p:cTn id="5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2"/>
                                            </p:tgtEl>
                                            <p:attrNameLst>
                                              <p:attrName>ppt_y</p:attrName>
                                            </p:attrNameLst>
                                          </p:cBhvr>
                                          <p:tavLst>
                                            <p:tav tm="0">
                                              <p:val>
                                                <p:strVal val="0-#ppt_h/2"/>
                                              </p:val>
                                            </p:tav>
                                            <p:tav tm="100000">
                                              <p:val>
                                                <p:strVal val="#ppt_y"/>
                                              </p:val>
                                            </p:tav>
                                          </p:tavLst>
                                        </p:anim>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p:bldP spid="29" grpId="0" animBg="1"/>
          <p:bldP spid="30" grpId="0" animBg="1"/>
          <p:bldP spid="31" grpId="0"/>
          <p:bldP spid="32" grpId="0" animBg="1"/>
          <p:bldP spid="33" grpId="0" animBg="1"/>
          <p:bldP spid="3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500"/>
                                            <p:tgtEl>
                                              <p:spTgt spid="23"/>
                                            </p:tgtEl>
                                          </p:cBhvr>
                                        </p:animEffect>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1000"/>
                                            <p:tgtEl>
                                              <p:spTgt spid="28"/>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outVertical)">
                                          <p:cBhvr>
                                            <p:cTn id="34" dur="500"/>
                                            <p:tgtEl>
                                              <p:spTgt spid="30"/>
                                            </p:tgtEl>
                                          </p:cBhvr>
                                        </p:animEffect>
                                      </p:childTnLst>
                                    </p:cTn>
                                  </p:par>
                                </p:childTnLst>
                              </p:cTn>
                            </p:par>
                            <p:par>
                              <p:cTn id="35" fill="hold">
                                <p:stCondLst>
                                  <p:cond delay="3500"/>
                                </p:stCondLst>
                                <p:childTnLst>
                                  <p:par>
                                    <p:cTn id="36" presetID="2" presetClass="entr" presetSubtype="1"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0-#ppt_h/2"/>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1000"/>
                                            <p:tgtEl>
                                              <p:spTgt spid="31"/>
                                            </p:tgtEl>
                                          </p:cBhvr>
                                        </p:animEffect>
                                      </p:childTnLst>
                                    </p:cTn>
                                  </p:par>
                                </p:childTnLst>
                              </p:cTn>
                            </p:par>
                            <p:par>
                              <p:cTn id="44" fill="hold">
                                <p:stCondLst>
                                  <p:cond delay="5000"/>
                                </p:stCondLst>
                                <p:childTnLst>
                                  <p:par>
                                    <p:cTn id="45" presetID="16" presetClass="entr" presetSubtype="37"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outVertical)">
                                          <p:cBhvr>
                                            <p:cTn id="47" dur="500"/>
                                            <p:tgtEl>
                                              <p:spTgt spid="33"/>
                                            </p:tgtEl>
                                          </p:cBhvr>
                                        </p:animEffect>
                                      </p:childTnLst>
                                    </p:cTn>
                                  </p:par>
                                </p:childTnLst>
                              </p:cTn>
                            </p:par>
                            <p:par>
                              <p:cTn id="48" fill="hold">
                                <p:stCondLst>
                                  <p:cond delay="5500"/>
                                </p:stCondLst>
                                <p:childTnLst>
                                  <p:par>
                                    <p:cTn id="49" presetID="2" presetClass="entr" presetSubtype="1"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0-#ppt_h/2"/>
                                              </p:val>
                                            </p:tav>
                                            <p:tav tm="100000">
                                              <p:val>
                                                <p:strVal val="#ppt_y"/>
                                              </p:val>
                                            </p:tav>
                                          </p:tavLst>
                                        </p:anim>
                                      </p:childTnLst>
                                    </p:cTn>
                                  </p:par>
                                </p:childTnLst>
                              </p:cTn>
                            </p:par>
                            <p:par>
                              <p:cTn id="53" fill="hold">
                                <p:stCondLst>
                                  <p:cond delay="600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p:bldP spid="29" grpId="0" animBg="1"/>
          <p:bldP spid="30" grpId="0" animBg="1"/>
          <p:bldP spid="31" grpId="0"/>
          <p:bldP spid="32" grpId="0" animBg="1"/>
          <p:bldP spid="33" grpId="0" animBg="1"/>
          <p:bldP spid="3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579000" y="1556793"/>
            <a:ext cx="2909489" cy="4132499"/>
            <a:chOff x="5586485" y="1349864"/>
            <a:chExt cx="2182401" cy="3099374"/>
          </a:xfrm>
        </p:grpSpPr>
        <p:sp>
          <p:nvSpPr>
            <p:cNvPr id="77" name="Freeform 33"/>
            <p:cNvSpPr/>
            <p:nvPr/>
          </p:nvSpPr>
          <p:spPr bwMode="auto">
            <a:xfrm>
              <a:off x="5586485" y="1349864"/>
              <a:ext cx="2182401" cy="3099374"/>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78" name="Freeform 34"/>
            <p:cNvSpPr/>
            <p:nvPr/>
          </p:nvSpPr>
          <p:spPr bwMode="auto">
            <a:xfrm>
              <a:off x="5599585" y="1360344"/>
              <a:ext cx="2158821" cy="3075794"/>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79" name="Oval 35"/>
            <p:cNvSpPr>
              <a:spLocks noChangeArrowheads="1"/>
            </p:cNvSpPr>
            <p:nvPr/>
          </p:nvSpPr>
          <p:spPr bwMode="auto">
            <a:xfrm>
              <a:off x="6658036" y="1475620"/>
              <a:ext cx="39300" cy="39300"/>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0" name="Oval 36"/>
            <p:cNvSpPr>
              <a:spLocks noChangeArrowheads="1"/>
            </p:cNvSpPr>
            <p:nvPr/>
          </p:nvSpPr>
          <p:spPr bwMode="auto">
            <a:xfrm>
              <a:off x="6658036" y="1473001"/>
              <a:ext cx="39300" cy="39300"/>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1" name="Oval 37"/>
            <p:cNvSpPr>
              <a:spLocks noChangeArrowheads="1"/>
            </p:cNvSpPr>
            <p:nvPr/>
          </p:nvSpPr>
          <p:spPr bwMode="auto">
            <a:xfrm>
              <a:off x="6665895" y="1480860"/>
              <a:ext cx="23580" cy="23580"/>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2" name="Oval 38"/>
            <p:cNvSpPr>
              <a:spLocks noChangeArrowheads="1"/>
            </p:cNvSpPr>
            <p:nvPr/>
          </p:nvSpPr>
          <p:spPr bwMode="auto">
            <a:xfrm>
              <a:off x="6671135" y="1486100"/>
              <a:ext cx="13100" cy="13100"/>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3" name="Freeform 39"/>
            <p:cNvSpPr/>
            <p:nvPr/>
          </p:nvSpPr>
          <p:spPr bwMode="auto">
            <a:xfrm>
              <a:off x="6676375" y="1491340"/>
              <a:ext cx="2621" cy="2621"/>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4" name="Rectangle 40"/>
            <p:cNvSpPr>
              <a:spLocks noChangeArrowheads="1"/>
            </p:cNvSpPr>
            <p:nvPr/>
          </p:nvSpPr>
          <p:spPr bwMode="auto">
            <a:xfrm>
              <a:off x="6616118" y="1486100"/>
              <a:ext cx="18340" cy="18340"/>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cs typeface="+mn-ea"/>
              </a:endParaRPr>
            </a:p>
          </p:txBody>
        </p:sp>
        <p:sp>
          <p:nvSpPr>
            <p:cNvPr id="85" name="Rectangle 41"/>
            <p:cNvSpPr>
              <a:spLocks noChangeArrowheads="1"/>
            </p:cNvSpPr>
            <p:nvPr/>
          </p:nvSpPr>
          <p:spPr bwMode="auto">
            <a:xfrm>
              <a:off x="5717481" y="1609238"/>
              <a:ext cx="1923027" cy="2564909"/>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cs typeface="+mn-ea"/>
              </a:endParaRPr>
            </a:p>
          </p:txBody>
        </p:sp>
        <p:sp>
          <p:nvSpPr>
            <p:cNvPr id="87" name="Oval 43"/>
            <p:cNvSpPr>
              <a:spLocks noChangeArrowheads="1"/>
            </p:cNvSpPr>
            <p:nvPr/>
          </p:nvSpPr>
          <p:spPr bwMode="auto">
            <a:xfrm>
              <a:off x="6597777" y="4229164"/>
              <a:ext cx="162436" cy="165056"/>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88" name="Freeform 44"/>
            <p:cNvSpPr/>
            <p:nvPr/>
          </p:nvSpPr>
          <p:spPr bwMode="auto">
            <a:xfrm>
              <a:off x="6637077" y="4268462"/>
              <a:ext cx="83838" cy="83838"/>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grpSp>
      <p:sp>
        <p:nvSpPr>
          <p:cNvPr id="86" name="Rectangle 42"/>
          <p:cNvSpPr>
            <a:spLocks noChangeArrowheads="1"/>
          </p:cNvSpPr>
          <p:nvPr/>
        </p:nvSpPr>
        <p:spPr bwMode="auto">
          <a:xfrm>
            <a:off x="7784487" y="1916597"/>
            <a:ext cx="2535761" cy="3391933"/>
          </a:xfrm>
          <a:prstGeom prst="rect">
            <a:avLst/>
          </a:prstGeom>
          <a:blipFill>
            <a:blip r:embed="rId1">
              <a:extLst>
                <a:ext uri="{BEBA8EAE-BF5A-486C-A8C5-ECC9F3942E4B}">
                  <a14:imgProps xmlns:a14="http://schemas.microsoft.com/office/drawing/2010/main">
                    <a14:imgLayer r:embed="rId2">
                      <a14:imgEffect>
                        <a14:brightnessContrast bright="8000"/>
                      </a14:imgEffect>
                    </a14:imgLayer>
                  </a14:imgProps>
                </a:ext>
              </a:extLst>
            </a:blip>
            <a:srcRect/>
            <a:stretch>
              <a:fillRect l="-8103" t="-19373" r="-73952" b="-21939"/>
            </a:stretch>
          </a:blipFill>
          <a:ln>
            <a:noFill/>
          </a:ln>
        </p:spPr>
        <p:txBody>
          <a:bodyPr vert="horz" wrap="square" lIns="121908" tIns="60954" rIns="121908" bIns="60954" numCol="1" anchor="t" anchorCtr="0" compatLnSpc="1"/>
          <a:lstStyle/>
          <a:p>
            <a:endParaRPr lang="id-ID">
              <a:cs typeface="+mn-ea"/>
            </a:endParaRPr>
          </a:p>
        </p:txBody>
      </p:sp>
      <p:sp>
        <p:nvSpPr>
          <p:cNvPr id="112" name="Rounded Rectangle 111"/>
          <p:cNvSpPr/>
          <p:nvPr/>
        </p:nvSpPr>
        <p:spPr>
          <a:xfrm>
            <a:off x="2369231" y="4822379"/>
            <a:ext cx="4286110" cy="775127"/>
          </a:xfrm>
          <a:prstGeom prst="roundRect">
            <a:avLst>
              <a:gd name="adj" fmla="val 0"/>
            </a:avLst>
          </a:prstGeom>
          <a:solidFill>
            <a:schemeClr val="bg1">
              <a:lumMod val="8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982" tIns="45715" rIns="179982" bIns="45715" rtlCol="0" anchor="ctr"/>
          <a:lstStyle/>
          <a:p>
            <a:pPr>
              <a:lnSpc>
                <a:spcPct val="130000"/>
              </a:lnSpc>
            </a:pPr>
            <a:endParaRPr lang="en-US" sz="1100" dirty="0">
              <a:solidFill>
                <a:schemeClr val="bg1"/>
              </a:solidFill>
              <a:latin typeface="Lato Light" panose="020F0302020204030203" pitchFamily="34" charset="0"/>
              <a:cs typeface="+mn-ea"/>
            </a:endParaRPr>
          </a:p>
        </p:txBody>
      </p:sp>
      <p:grpSp>
        <p:nvGrpSpPr>
          <p:cNvPr id="10" name="组合 9"/>
          <p:cNvGrpSpPr/>
          <p:nvPr/>
        </p:nvGrpSpPr>
        <p:grpSpPr>
          <a:xfrm>
            <a:off x="4639081" y="2211244"/>
            <a:ext cx="717373" cy="1449809"/>
            <a:chOff x="3347640" y="1840702"/>
            <a:chExt cx="538100" cy="1087357"/>
          </a:xfrm>
        </p:grpSpPr>
        <p:grpSp>
          <p:nvGrpSpPr>
            <p:cNvPr id="6" name="组合 5"/>
            <p:cNvGrpSpPr/>
            <p:nvPr/>
          </p:nvGrpSpPr>
          <p:grpSpPr>
            <a:xfrm>
              <a:off x="3347640" y="2287705"/>
              <a:ext cx="538100" cy="640354"/>
              <a:chOff x="3347640" y="2287705"/>
              <a:chExt cx="538100" cy="640354"/>
            </a:xfrm>
          </p:grpSpPr>
          <p:sp>
            <p:nvSpPr>
              <p:cNvPr id="34" name="Rounded Rectangle 3"/>
              <p:cNvSpPr/>
              <p:nvPr/>
            </p:nvSpPr>
            <p:spPr>
              <a:xfrm>
                <a:off x="3347640" y="2847140"/>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35" name="Rounded Rectangle 4"/>
              <p:cNvSpPr/>
              <p:nvPr/>
            </p:nvSpPr>
            <p:spPr>
              <a:xfrm>
                <a:off x="3347640" y="2734748"/>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36" name="Rounded Rectangle 5"/>
              <p:cNvSpPr/>
              <p:nvPr/>
            </p:nvSpPr>
            <p:spPr>
              <a:xfrm>
                <a:off x="3347640" y="2625071"/>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37" name="Rounded Rectangle 6"/>
              <p:cNvSpPr/>
              <p:nvPr/>
            </p:nvSpPr>
            <p:spPr>
              <a:xfrm>
                <a:off x="3347640" y="2512680"/>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38" name="Rounded Rectangle 7"/>
              <p:cNvSpPr/>
              <p:nvPr/>
            </p:nvSpPr>
            <p:spPr>
              <a:xfrm>
                <a:off x="3347640" y="2400097"/>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39" name="Rounded Rectangle 8"/>
              <p:cNvSpPr/>
              <p:nvPr/>
            </p:nvSpPr>
            <p:spPr>
              <a:xfrm>
                <a:off x="3347640" y="2287705"/>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sp>
          <p:nvSpPr>
            <p:cNvPr id="40" name="Rounded Rectangle 9"/>
            <p:cNvSpPr/>
            <p:nvPr/>
          </p:nvSpPr>
          <p:spPr>
            <a:xfrm>
              <a:off x="3347640" y="2178028"/>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1" name="Rounded Rectangle 10"/>
            <p:cNvSpPr/>
            <p:nvPr/>
          </p:nvSpPr>
          <p:spPr>
            <a:xfrm>
              <a:off x="3347640" y="2065636"/>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8" name="Rounded Rectangle 27"/>
            <p:cNvSpPr/>
            <p:nvPr/>
          </p:nvSpPr>
          <p:spPr>
            <a:xfrm>
              <a:off x="3347640" y="1952085"/>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1" name="Rounded Rectangle 30"/>
            <p:cNvSpPr/>
            <p:nvPr/>
          </p:nvSpPr>
          <p:spPr>
            <a:xfrm>
              <a:off x="3347640" y="1840702"/>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grpSp>
        <p:nvGrpSpPr>
          <p:cNvPr id="8" name="组合 7"/>
          <p:cNvGrpSpPr/>
          <p:nvPr/>
        </p:nvGrpSpPr>
        <p:grpSpPr>
          <a:xfrm>
            <a:off x="2330666" y="2206270"/>
            <a:ext cx="717373" cy="1449808"/>
            <a:chOff x="1616103" y="1836973"/>
            <a:chExt cx="538100" cy="1087356"/>
          </a:xfrm>
        </p:grpSpPr>
        <p:grpSp>
          <p:nvGrpSpPr>
            <p:cNvPr id="4" name="组合 3"/>
            <p:cNvGrpSpPr/>
            <p:nvPr/>
          </p:nvGrpSpPr>
          <p:grpSpPr>
            <a:xfrm>
              <a:off x="1616103" y="2396367"/>
              <a:ext cx="538100" cy="527962"/>
              <a:chOff x="1616103" y="2396367"/>
              <a:chExt cx="538100" cy="527962"/>
            </a:xfrm>
          </p:grpSpPr>
          <p:sp>
            <p:nvSpPr>
              <p:cNvPr id="42" name="Rounded Rectangle 11"/>
              <p:cNvSpPr/>
              <p:nvPr/>
            </p:nvSpPr>
            <p:spPr>
              <a:xfrm>
                <a:off x="1616103" y="2843410"/>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3" name="Rounded Rectangle 12"/>
              <p:cNvSpPr/>
              <p:nvPr/>
            </p:nvSpPr>
            <p:spPr>
              <a:xfrm>
                <a:off x="1616103" y="2731018"/>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4" name="Rounded Rectangle 13"/>
              <p:cNvSpPr/>
              <p:nvPr/>
            </p:nvSpPr>
            <p:spPr>
              <a:xfrm>
                <a:off x="1616103" y="2621341"/>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5" name="Rounded Rectangle 14"/>
              <p:cNvSpPr/>
              <p:nvPr/>
            </p:nvSpPr>
            <p:spPr>
              <a:xfrm>
                <a:off x="1616103" y="2508950"/>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6" name="Rounded Rectangle 15"/>
              <p:cNvSpPr/>
              <p:nvPr/>
            </p:nvSpPr>
            <p:spPr>
              <a:xfrm>
                <a:off x="1616103" y="2396367"/>
                <a:ext cx="538100" cy="80919"/>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sp>
          <p:nvSpPr>
            <p:cNvPr id="47" name="Rounded Rectangle 16"/>
            <p:cNvSpPr/>
            <p:nvPr/>
          </p:nvSpPr>
          <p:spPr>
            <a:xfrm>
              <a:off x="1616103" y="2283975"/>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8" name="Rounded Rectangle 17"/>
            <p:cNvSpPr/>
            <p:nvPr/>
          </p:nvSpPr>
          <p:spPr>
            <a:xfrm>
              <a:off x="1616103" y="2174298"/>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49" name="Rounded Rectangle 18"/>
            <p:cNvSpPr/>
            <p:nvPr/>
          </p:nvSpPr>
          <p:spPr>
            <a:xfrm>
              <a:off x="1616103" y="2061907"/>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9" name="Rounded Rectangle 28"/>
            <p:cNvSpPr/>
            <p:nvPr/>
          </p:nvSpPr>
          <p:spPr>
            <a:xfrm>
              <a:off x="1616103" y="1948355"/>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2" name="Rounded Rectangle 31"/>
            <p:cNvSpPr/>
            <p:nvPr/>
          </p:nvSpPr>
          <p:spPr>
            <a:xfrm>
              <a:off x="1616103" y="1836973"/>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grpSp>
        <p:nvGrpSpPr>
          <p:cNvPr id="11" name="组合 10"/>
          <p:cNvGrpSpPr/>
          <p:nvPr/>
        </p:nvGrpSpPr>
        <p:grpSpPr>
          <a:xfrm>
            <a:off x="5798955" y="2211244"/>
            <a:ext cx="717373" cy="1449809"/>
            <a:chOff x="4217659" y="1840702"/>
            <a:chExt cx="538100" cy="1087357"/>
          </a:xfrm>
        </p:grpSpPr>
        <p:grpSp>
          <p:nvGrpSpPr>
            <p:cNvPr id="7" name="组合 6"/>
            <p:cNvGrpSpPr/>
            <p:nvPr/>
          </p:nvGrpSpPr>
          <p:grpSpPr>
            <a:xfrm>
              <a:off x="4217659" y="2178028"/>
              <a:ext cx="538100" cy="750031"/>
              <a:chOff x="4217659" y="2178028"/>
              <a:chExt cx="538100" cy="750031"/>
            </a:xfrm>
          </p:grpSpPr>
          <p:sp>
            <p:nvSpPr>
              <p:cNvPr id="50" name="Rounded Rectangle 19"/>
              <p:cNvSpPr/>
              <p:nvPr/>
            </p:nvSpPr>
            <p:spPr>
              <a:xfrm>
                <a:off x="4217659" y="2847140"/>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1" name="Rounded Rectangle 20"/>
              <p:cNvSpPr/>
              <p:nvPr/>
            </p:nvSpPr>
            <p:spPr>
              <a:xfrm>
                <a:off x="4217659" y="2734748"/>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2" name="Rounded Rectangle 21"/>
              <p:cNvSpPr/>
              <p:nvPr/>
            </p:nvSpPr>
            <p:spPr>
              <a:xfrm>
                <a:off x="4217659" y="2625071"/>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3" name="Rounded Rectangle 22"/>
              <p:cNvSpPr/>
              <p:nvPr/>
            </p:nvSpPr>
            <p:spPr>
              <a:xfrm>
                <a:off x="4217659" y="2512680"/>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4" name="Rounded Rectangle 23"/>
              <p:cNvSpPr/>
              <p:nvPr/>
            </p:nvSpPr>
            <p:spPr>
              <a:xfrm>
                <a:off x="4217659" y="2400097"/>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5" name="Rounded Rectangle 24"/>
              <p:cNvSpPr/>
              <p:nvPr/>
            </p:nvSpPr>
            <p:spPr>
              <a:xfrm>
                <a:off x="4217659" y="2287705"/>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56" name="Rounded Rectangle 25"/>
              <p:cNvSpPr/>
              <p:nvPr/>
            </p:nvSpPr>
            <p:spPr>
              <a:xfrm>
                <a:off x="4217659" y="2178028"/>
                <a:ext cx="538100" cy="80919"/>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sp>
          <p:nvSpPr>
            <p:cNvPr id="57" name="Rounded Rectangle 26"/>
            <p:cNvSpPr/>
            <p:nvPr/>
          </p:nvSpPr>
          <p:spPr>
            <a:xfrm>
              <a:off x="4217659" y="2065636"/>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0" name="Rounded Rectangle 29"/>
            <p:cNvSpPr/>
            <p:nvPr/>
          </p:nvSpPr>
          <p:spPr>
            <a:xfrm>
              <a:off x="4217659" y="1952085"/>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3" name="Rounded Rectangle 32"/>
            <p:cNvSpPr/>
            <p:nvPr/>
          </p:nvSpPr>
          <p:spPr>
            <a:xfrm>
              <a:off x="4217659" y="1840702"/>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grpSp>
        <p:nvGrpSpPr>
          <p:cNvPr id="9" name="组合 8"/>
          <p:cNvGrpSpPr/>
          <p:nvPr/>
        </p:nvGrpSpPr>
        <p:grpSpPr>
          <a:xfrm>
            <a:off x="3476662" y="2211244"/>
            <a:ext cx="717373" cy="1449809"/>
            <a:chOff x="2475712" y="1840702"/>
            <a:chExt cx="538100" cy="1087357"/>
          </a:xfrm>
        </p:grpSpPr>
        <p:grpSp>
          <p:nvGrpSpPr>
            <p:cNvPr id="5" name="组合 4"/>
            <p:cNvGrpSpPr/>
            <p:nvPr/>
          </p:nvGrpSpPr>
          <p:grpSpPr>
            <a:xfrm>
              <a:off x="2475712" y="2065636"/>
              <a:ext cx="538100" cy="862423"/>
              <a:chOff x="2475712" y="2065636"/>
              <a:chExt cx="538100" cy="862423"/>
            </a:xfrm>
          </p:grpSpPr>
          <p:sp>
            <p:nvSpPr>
              <p:cNvPr id="64" name="Rounded Rectangle 33"/>
              <p:cNvSpPr/>
              <p:nvPr/>
            </p:nvSpPr>
            <p:spPr>
              <a:xfrm>
                <a:off x="2475712" y="2847140"/>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5" name="Rounded Rectangle 34"/>
              <p:cNvSpPr/>
              <p:nvPr/>
            </p:nvSpPr>
            <p:spPr>
              <a:xfrm>
                <a:off x="2475712" y="2734748"/>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6" name="Rounded Rectangle 35"/>
              <p:cNvSpPr/>
              <p:nvPr/>
            </p:nvSpPr>
            <p:spPr>
              <a:xfrm>
                <a:off x="2475712" y="2625071"/>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7" name="Rounded Rectangle 36"/>
              <p:cNvSpPr/>
              <p:nvPr/>
            </p:nvSpPr>
            <p:spPr>
              <a:xfrm>
                <a:off x="2475712" y="2512680"/>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8" name="Rounded Rectangle 37"/>
              <p:cNvSpPr/>
              <p:nvPr/>
            </p:nvSpPr>
            <p:spPr>
              <a:xfrm>
                <a:off x="2475712" y="2400097"/>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69" name="Rounded Rectangle 38"/>
              <p:cNvSpPr/>
              <p:nvPr/>
            </p:nvSpPr>
            <p:spPr>
              <a:xfrm>
                <a:off x="2475712" y="2287705"/>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70" name="Rounded Rectangle 39"/>
              <p:cNvSpPr/>
              <p:nvPr/>
            </p:nvSpPr>
            <p:spPr>
              <a:xfrm>
                <a:off x="2475712" y="2178028"/>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71" name="Rounded Rectangle 40"/>
              <p:cNvSpPr/>
              <p:nvPr/>
            </p:nvSpPr>
            <p:spPr>
              <a:xfrm>
                <a:off x="2475712" y="2065636"/>
                <a:ext cx="538100" cy="80919"/>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sp>
          <p:nvSpPr>
            <p:cNvPr id="72" name="Rounded Rectangle 41"/>
            <p:cNvSpPr/>
            <p:nvPr/>
          </p:nvSpPr>
          <p:spPr>
            <a:xfrm>
              <a:off x="2475712" y="1952085"/>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sp>
          <p:nvSpPr>
            <p:cNvPr id="73" name="Rounded Rectangle 42"/>
            <p:cNvSpPr/>
            <p:nvPr/>
          </p:nvSpPr>
          <p:spPr>
            <a:xfrm>
              <a:off x="2475712" y="1840702"/>
              <a:ext cx="538100" cy="80919"/>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cs typeface="+mn-ea"/>
              </a:endParaRPr>
            </a:p>
          </p:txBody>
        </p:sp>
      </p:grpSp>
      <p:sp>
        <p:nvSpPr>
          <p:cNvPr id="74" name="TextBox 73"/>
          <p:cNvSpPr txBox="1"/>
          <p:nvPr/>
        </p:nvSpPr>
        <p:spPr>
          <a:xfrm>
            <a:off x="2330666" y="1780886"/>
            <a:ext cx="717375" cy="297517"/>
          </a:xfrm>
          <a:prstGeom prst="rect">
            <a:avLst/>
          </a:prstGeom>
          <a:noFill/>
        </p:spPr>
        <p:txBody>
          <a:bodyPr wrap="square" lIns="91431" tIns="45715" rIns="91431" bIns="45715" rtlCol="0">
            <a:spAutoFit/>
          </a:bodyPr>
          <a:lstStyle/>
          <a:p>
            <a:pPr algn="ctr"/>
            <a:r>
              <a:rPr lang="id-ID" sz="1300" dirty="0">
                <a:solidFill>
                  <a:schemeClr val="accent1"/>
                </a:solidFill>
                <a:latin typeface="+mj-lt"/>
                <a:cs typeface="+mn-ea"/>
              </a:rPr>
              <a:t>50 %</a:t>
            </a:r>
            <a:endParaRPr lang="id-ID" sz="1300" dirty="0">
              <a:solidFill>
                <a:schemeClr val="accent1"/>
              </a:solidFill>
              <a:latin typeface="+mj-lt"/>
              <a:cs typeface="+mn-ea"/>
            </a:endParaRPr>
          </a:p>
        </p:txBody>
      </p:sp>
      <p:sp>
        <p:nvSpPr>
          <p:cNvPr id="75" name="TextBox 74"/>
          <p:cNvSpPr txBox="1"/>
          <p:nvPr/>
        </p:nvSpPr>
        <p:spPr>
          <a:xfrm>
            <a:off x="3464817" y="1780886"/>
            <a:ext cx="717375" cy="297517"/>
          </a:xfrm>
          <a:prstGeom prst="rect">
            <a:avLst/>
          </a:prstGeom>
          <a:noFill/>
        </p:spPr>
        <p:txBody>
          <a:bodyPr wrap="square" lIns="91431" tIns="45715" rIns="91431" bIns="45715" rtlCol="0">
            <a:spAutoFit/>
          </a:bodyPr>
          <a:lstStyle/>
          <a:p>
            <a:pPr algn="ctr"/>
            <a:r>
              <a:rPr lang="id-ID" sz="1300" dirty="0">
                <a:solidFill>
                  <a:schemeClr val="accent2"/>
                </a:solidFill>
                <a:latin typeface="+mj-lt"/>
                <a:cs typeface="+mn-ea"/>
              </a:rPr>
              <a:t>60 %</a:t>
            </a:r>
            <a:endParaRPr lang="id-ID" sz="1300" dirty="0">
              <a:solidFill>
                <a:schemeClr val="accent2"/>
              </a:solidFill>
              <a:latin typeface="+mj-lt"/>
              <a:cs typeface="+mn-ea"/>
            </a:endParaRPr>
          </a:p>
        </p:txBody>
      </p:sp>
      <p:sp>
        <p:nvSpPr>
          <p:cNvPr id="91" name="TextBox 90"/>
          <p:cNvSpPr txBox="1"/>
          <p:nvPr/>
        </p:nvSpPr>
        <p:spPr>
          <a:xfrm>
            <a:off x="4598969" y="1780886"/>
            <a:ext cx="717375" cy="297517"/>
          </a:xfrm>
          <a:prstGeom prst="rect">
            <a:avLst/>
          </a:prstGeom>
          <a:noFill/>
        </p:spPr>
        <p:txBody>
          <a:bodyPr wrap="square" lIns="91431" tIns="45715" rIns="91431" bIns="45715" rtlCol="0">
            <a:spAutoFit/>
          </a:bodyPr>
          <a:lstStyle/>
          <a:p>
            <a:pPr algn="ctr"/>
            <a:r>
              <a:rPr lang="id-ID" sz="1300" dirty="0">
                <a:solidFill>
                  <a:srgbClr val="7F7F7F"/>
                </a:solidFill>
                <a:latin typeface="+mj-lt"/>
                <a:cs typeface="+mn-ea"/>
              </a:rPr>
              <a:t>70 %</a:t>
            </a:r>
            <a:endParaRPr lang="id-ID" sz="1300" dirty="0">
              <a:solidFill>
                <a:srgbClr val="7F7F7F"/>
              </a:solidFill>
              <a:latin typeface="+mj-lt"/>
              <a:cs typeface="+mn-ea"/>
            </a:endParaRPr>
          </a:p>
        </p:txBody>
      </p:sp>
      <p:sp>
        <p:nvSpPr>
          <p:cNvPr id="92" name="TextBox 91"/>
          <p:cNvSpPr txBox="1"/>
          <p:nvPr/>
        </p:nvSpPr>
        <p:spPr>
          <a:xfrm>
            <a:off x="5733122" y="1780886"/>
            <a:ext cx="717375" cy="297517"/>
          </a:xfrm>
          <a:prstGeom prst="rect">
            <a:avLst/>
          </a:prstGeom>
          <a:noFill/>
        </p:spPr>
        <p:txBody>
          <a:bodyPr wrap="square" lIns="91431" tIns="45715" rIns="91431" bIns="45715" rtlCol="0">
            <a:spAutoFit/>
          </a:bodyPr>
          <a:lstStyle/>
          <a:p>
            <a:pPr algn="ctr"/>
            <a:r>
              <a:rPr lang="id-ID" sz="1300" dirty="0">
                <a:solidFill>
                  <a:schemeClr val="accent4"/>
                </a:solidFill>
                <a:latin typeface="+mj-lt"/>
                <a:cs typeface="+mn-ea"/>
              </a:rPr>
              <a:t>80 %</a:t>
            </a:r>
            <a:endParaRPr lang="id-ID" sz="1300" dirty="0">
              <a:solidFill>
                <a:schemeClr val="accent4"/>
              </a:solidFill>
              <a:latin typeface="+mj-lt"/>
              <a:cs typeface="+mn-ea"/>
            </a:endParaRPr>
          </a:p>
        </p:txBody>
      </p:sp>
      <p:sp>
        <p:nvSpPr>
          <p:cNvPr id="89" name="TextBox 88"/>
          <p:cNvSpPr txBox="1"/>
          <p:nvPr/>
        </p:nvSpPr>
        <p:spPr>
          <a:xfrm>
            <a:off x="2369231" y="4902163"/>
            <a:ext cx="4283828" cy="884846"/>
          </a:xfrm>
          <a:prstGeom prst="rect">
            <a:avLst/>
          </a:prstGeom>
          <a:noFill/>
        </p:spPr>
        <p:txBody>
          <a:bodyPr wrap="square" lIns="121908" tIns="60954" rIns="121908" bIns="60954" rtlCol="0">
            <a:spAutoFit/>
          </a:bodyPr>
          <a:lstStyle/>
          <a:p>
            <a:pPr>
              <a:lnSpc>
                <a:spcPct val="150000"/>
              </a:lnSpc>
            </a:pPr>
            <a:r>
              <a:rPr lang="zh-CN" altLang="en-US" sz="1100" dirty="0">
                <a:solidFill>
                  <a:schemeClr val="bg1">
                    <a:lumMod val="50000"/>
                  </a:schemeClr>
                </a:solidFill>
                <a:latin typeface="+mn-ea"/>
                <a:cs typeface="+mn-ea"/>
              </a:rPr>
              <a:t>您的内容打在这里，或者通过复制您的文本后，在此框中选择粘贴，并选择只保留文字。您的内容打在这里，或者通过复制您的文本后，</a:t>
            </a:r>
            <a:endParaRPr lang="en-US" altLang="zh-CN" sz="1100" dirty="0">
              <a:solidFill>
                <a:schemeClr val="bg1">
                  <a:lumMod val="50000"/>
                </a:schemeClr>
              </a:solidFill>
              <a:latin typeface="+mn-ea"/>
              <a:cs typeface="+mn-ea"/>
            </a:endParaRPr>
          </a:p>
        </p:txBody>
      </p:sp>
      <p:sp>
        <p:nvSpPr>
          <p:cNvPr id="2" name="直角三角形 1"/>
          <p:cNvSpPr/>
          <p:nvPr/>
        </p:nvSpPr>
        <p:spPr>
          <a:xfrm rot="13017815" flipH="1">
            <a:off x="1751516" y="4980205"/>
            <a:ext cx="627766" cy="65787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12" name="组合 11"/>
          <p:cNvGrpSpPr/>
          <p:nvPr/>
        </p:nvGrpSpPr>
        <p:grpSpPr>
          <a:xfrm>
            <a:off x="2387200" y="3842550"/>
            <a:ext cx="622818" cy="585788"/>
            <a:chOff x="1658510" y="3064182"/>
            <a:chExt cx="467174" cy="439341"/>
          </a:xfrm>
        </p:grpSpPr>
        <p:sp>
          <p:nvSpPr>
            <p:cNvPr id="104" name="Oval 103"/>
            <p:cNvSpPr/>
            <p:nvPr/>
          </p:nvSpPr>
          <p:spPr>
            <a:xfrm>
              <a:off x="1658510" y="3064182"/>
              <a:ext cx="439340" cy="4393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cs typeface="+mn-ea"/>
              </a:endParaRPr>
            </a:p>
          </p:txBody>
        </p:sp>
        <p:sp>
          <p:nvSpPr>
            <p:cNvPr id="97" name="TextBox 96"/>
            <p:cNvSpPr txBox="1"/>
            <p:nvPr/>
          </p:nvSpPr>
          <p:spPr>
            <a:xfrm>
              <a:off x="1689722" y="3129960"/>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01</a:t>
              </a:r>
              <a:endParaRPr lang="zh-CN" altLang="en-US" sz="1900" dirty="0">
                <a:solidFill>
                  <a:schemeClr val="bg1"/>
                </a:solidFill>
                <a:latin typeface="+mn-ea"/>
                <a:cs typeface="+mn-ea"/>
              </a:endParaRPr>
            </a:p>
          </p:txBody>
        </p:sp>
      </p:grpSp>
      <p:grpSp>
        <p:nvGrpSpPr>
          <p:cNvPr id="13" name="组合 12"/>
          <p:cNvGrpSpPr/>
          <p:nvPr/>
        </p:nvGrpSpPr>
        <p:grpSpPr>
          <a:xfrm>
            <a:off x="3542492" y="3848620"/>
            <a:ext cx="616192" cy="585788"/>
            <a:chOff x="2525092" y="3068735"/>
            <a:chExt cx="462204" cy="439341"/>
          </a:xfrm>
        </p:grpSpPr>
        <p:sp>
          <p:nvSpPr>
            <p:cNvPr id="106" name="Oval 105"/>
            <p:cNvSpPr/>
            <p:nvPr/>
          </p:nvSpPr>
          <p:spPr>
            <a:xfrm>
              <a:off x="2525092" y="3068735"/>
              <a:ext cx="439340" cy="43934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cs typeface="+mn-ea"/>
              </a:endParaRPr>
            </a:p>
          </p:txBody>
        </p:sp>
        <p:sp>
          <p:nvSpPr>
            <p:cNvPr id="98" name="TextBox 97"/>
            <p:cNvSpPr txBox="1"/>
            <p:nvPr/>
          </p:nvSpPr>
          <p:spPr>
            <a:xfrm>
              <a:off x="2551334" y="3129959"/>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02</a:t>
              </a:r>
              <a:endParaRPr lang="zh-CN" altLang="en-US" sz="1900" dirty="0">
                <a:solidFill>
                  <a:schemeClr val="bg1"/>
                </a:solidFill>
                <a:latin typeface="+mn-ea"/>
                <a:cs typeface="+mn-ea"/>
              </a:endParaRPr>
            </a:p>
          </p:txBody>
        </p:sp>
      </p:grpSp>
      <p:grpSp>
        <p:nvGrpSpPr>
          <p:cNvPr id="14" name="组合 13"/>
          <p:cNvGrpSpPr/>
          <p:nvPr/>
        </p:nvGrpSpPr>
        <p:grpSpPr>
          <a:xfrm>
            <a:off x="4704066" y="3842548"/>
            <a:ext cx="652388" cy="585788"/>
            <a:chOff x="3396385" y="3064181"/>
            <a:chExt cx="489355" cy="439341"/>
          </a:xfrm>
        </p:grpSpPr>
        <p:sp>
          <p:nvSpPr>
            <p:cNvPr id="108" name="Oval 107"/>
            <p:cNvSpPr/>
            <p:nvPr/>
          </p:nvSpPr>
          <p:spPr>
            <a:xfrm>
              <a:off x="3396385" y="3064181"/>
              <a:ext cx="439340" cy="4393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FontAwesome" pitchFamily="2" charset="0"/>
                <a:cs typeface="+mn-ea"/>
              </a:endParaRPr>
            </a:p>
          </p:txBody>
        </p:sp>
        <p:sp>
          <p:nvSpPr>
            <p:cNvPr id="99" name="TextBox 98"/>
            <p:cNvSpPr txBox="1"/>
            <p:nvPr/>
          </p:nvSpPr>
          <p:spPr>
            <a:xfrm>
              <a:off x="3449778" y="3129959"/>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03</a:t>
              </a:r>
              <a:endParaRPr lang="zh-CN" altLang="en-US" sz="1900" dirty="0">
                <a:solidFill>
                  <a:schemeClr val="bg1"/>
                </a:solidFill>
                <a:latin typeface="+mn-ea"/>
                <a:cs typeface="+mn-ea"/>
              </a:endParaRPr>
            </a:p>
          </p:txBody>
        </p:sp>
      </p:grpSp>
      <p:grpSp>
        <p:nvGrpSpPr>
          <p:cNvPr id="15" name="组合 14"/>
          <p:cNvGrpSpPr/>
          <p:nvPr/>
        </p:nvGrpSpPr>
        <p:grpSpPr>
          <a:xfrm>
            <a:off x="5864787" y="3842547"/>
            <a:ext cx="624963" cy="585788"/>
            <a:chOff x="4267039" y="3064180"/>
            <a:chExt cx="468783" cy="439341"/>
          </a:xfrm>
        </p:grpSpPr>
        <p:sp>
          <p:nvSpPr>
            <p:cNvPr id="110" name="Oval 109"/>
            <p:cNvSpPr/>
            <p:nvPr/>
          </p:nvSpPr>
          <p:spPr>
            <a:xfrm>
              <a:off x="4267039" y="3064180"/>
              <a:ext cx="439340" cy="4393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FontAwesome" pitchFamily="2" charset="0"/>
                <a:cs typeface="+mn-ea"/>
              </a:endParaRPr>
            </a:p>
          </p:txBody>
        </p:sp>
        <p:sp>
          <p:nvSpPr>
            <p:cNvPr id="100" name="TextBox 99"/>
            <p:cNvSpPr txBox="1"/>
            <p:nvPr/>
          </p:nvSpPr>
          <p:spPr>
            <a:xfrm>
              <a:off x="4299860" y="3129959"/>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04</a:t>
              </a:r>
              <a:endParaRPr lang="zh-CN" altLang="en-US" sz="1900" dirty="0">
                <a:solidFill>
                  <a:schemeClr val="bg1"/>
                </a:solidFill>
                <a:latin typeface="+mn-ea"/>
                <a:cs typeface="+mn-ea"/>
              </a:endParaRPr>
            </a:p>
          </p:txBody>
        </p:sp>
      </p:grpSp>
      <p:sp>
        <p:nvSpPr>
          <p:cNvPr id="16" name="标题 15"/>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wipe(up)">
                                      <p:cBhvr>
                                        <p:cTn id="13" dur="500"/>
                                        <p:tgtEl>
                                          <p:spTgt spid="8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childTnLst>
                                </p:cTn>
                              </p:par>
                            </p:childTnLst>
                          </p:cTn>
                        </p:par>
                        <p:par>
                          <p:cTn id="36" fill="hold">
                            <p:stCondLst>
                              <p:cond delay="1500"/>
                            </p:stCondLst>
                            <p:childTnLst>
                              <p:par>
                                <p:cTn id="37" presetID="23" presetClass="entr" presetSubtype="3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strVal val="4*#ppt_w"/>
                                          </p:val>
                                        </p:tav>
                                        <p:tav tm="100000">
                                          <p:val>
                                            <p:strVal val="#ppt_w"/>
                                          </p:val>
                                        </p:tav>
                                      </p:tavLst>
                                    </p:anim>
                                    <p:anim calcmode="lin" valueType="num">
                                      <p:cBhvr>
                                        <p:cTn id="40" dur="500" fill="hold"/>
                                        <p:tgtEl>
                                          <p:spTgt spid="12"/>
                                        </p:tgtEl>
                                        <p:attrNameLst>
                                          <p:attrName>ppt_h</p:attrName>
                                        </p:attrNameLst>
                                      </p:cBhvr>
                                      <p:tavLst>
                                        <p:tav tm="0">
                                          <p:val>
                                            <p:strVal val="4*#ppt_h"/>
                                          </p:val>
                                        </p:tav>
                                        <p:tav tm="100000">
                                          <p:val>
                                            <p:strVal val="#ppt_h"/>
                                          </p:val>
                                        </p:tav>
                                      </p:tavLst>
                                    </p:anim>
                                  </p:childTnLst>
                                </p:cTn>
                              </p:par>
                            </p:childTnLst>
                          </p:cTn>
                        </p:par>
                        <p:par>
                          <p:cTn id="41" fill="hold">
                            <p:stCondLst>
                              <p:cond delay="2000"/>
                            </p:stCondLst>
                            <p:childTnLst>
                              <p:par>
                                <p:cTn id="42" presetID="23" presetClass="entr" presetSubtype="32"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strVal val="4*#ppt_w"/>
                                          </p:val>
                                        </p:tav>
                                        <p:tav tm="100000">
                                          <p:val>
                                            <p:strVal val="#ppt_w"/>
                                          </p:val>
                                        </p:tav>
                                      </p:tavLst>
                                    </p:anim>
                                    <p:anim calcmode="lin" valueType="num">
                                      <p:cBhvr>
                                        <p:cTn id="45" dur="500" fill="hold"/>
                                        <p:tgtEl>
                                          <p:spTgt spid="13"/>
                                        </p:tgtEl>
                                        <p:attrNameLst>
                                          <p:attrName>ppt_h</p:attrName>
                                        </p:attrNameLst>
                                      </p:cBhvr>
                                      <p:tavLst>
                                        <p:tav tm="0">
                                          <p:val>
                                            <p:strVal val="4*#ppt_h"/>
                                          </p:val>
                                        </p:tav>
                                        <p:tav tm="100000">
                                          <p:val>
                                            <p:strVal val="#ppt_h"/>
                                          </p:val>
                                        </p:tav>
                                      </p:tavLst>
                                    </p:anim>
                                  </p:childTnLst>
                                </p:cTn>
                              </p:par>
                            </p:childTnLst>
                          </p:cTn>
                        </p:par>
                        <p:par>
                          <p:cTn id="46" fill="hold">
                            <p:stCondLst>
                              <p:cond delay="2500"/>
                            </p:stCondLst>
                            <p:childTnLst>
                              <p:par>
                                <p:cTn id="47" presetID="23" presetClass="entr" presetSubtype="32"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strVal val="4*#ppt_w"/>
                                          </p:val>
                                        </p:tav>
                                        <p:tav tm="100000">
                                          <p:val>
                                            <p:strVal val="#ppt_w"/>
                                          </p:val>
                                        </p:tav>
                                      </p:tavLst>
                                    </p:anim>
                                    <p:anim calcmode="lin" valueType="num">
                                      <p:cBhvr>
                                        <p:cTn id="50" dur="500" fill="hold"/>
                                        <p:tgtEl>
                                          <p:spTgt spid="14"/>
                                        </p:tgtEl>
                                        <p:attrNameLst>
                                          <p:attrName>ppt_h</p:attrName>
                                        </p:attrNameLst>
                                      </p:cBhvr>
                                      <p:tavLst>
                                        <p:tav tm="0">
                                          <p:val>
                                            <p:strVal val="4*#ppt_h"/>
                                          </p:val>
                                        </p:tav>
                                        <p:tav tm="100000">
                                          <p:val>
                                            <p:strVal val="#ppt_h"/>
                                          </p:val>
                                        </p:tav>
                                      </p:tavLst>
                                    </p:anim>
                                  </p:childTnLst>
                                </p:cTn>
                              </p:par>
                            </p:childTnLst>
                          </p:cTn>
                        </p:par>
                        <p:par>
                          <p:cTn id="51" fill="hold">
                            <p:stCondLst>
                              <p:cond delay="3000"/>
                            </p:stCondLst>
                            <p:childTnLst>
                              <p:par>
                                <p:cTn id="52" presetID="23" presetClass="entr" presetSubtype="32"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strVal val="4*#ppt_w"/>
                                          </p:val>
                                        </p:tav>
                                        <p:tav tm="100000">
                                          <p:val>
                                            <p:strVal val="#ppt_w"/>
                                          </p:val>
                                        </p:tav>
                                      </p:tavLst>
                                    </p:anim>
                                    <p:anim calcmode="lin" valueType="num">
                                      <p:cBhvr>
                                        <p:cTn id="55" dur="500" fill="hold"/>
                                        <p:tgtEl>
                                          <p:spTgt spid="15"/>
                                        </p:tgtEl>
                                        <p:attrNameLst>
                                          <p:attrName>ppt_h</p:attrName>
                                        </p:attrNameLst>
                                      </p:cBhvr>
                                      <p:tavLst>
                                        <p:tav tm="0">
                                          <p:val>
                                            <p:strVal val="4*#ppt_h"/>
                                          </p:val>
                                        </p:tav>
                                        <p:tav tm="100000">
                                          <p:val>
                                            <p:strVal val="#ppt_h"/>
                                          </p:val>
                                        </p:tav>
                                      </p:tavLst>
                                    </p:anim>
                                  </p:childTnLst>
                                </p:cTn>
                              </p:par>
                            </p:childTnLst>
                          </p:cTn>
                        </p:par>
                        <p:par>
                          <p:cTn id="56" fill="hold">
                            <p:stCondLst>
                              <p:cond delay="3500"/>
                            </p:stCondLst>
                            <p:childTnLst>
                              <p:par>
                                <p:cTn id="57" presetID="31"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 calcmode="lin" valueType="num">
                                      <p:cBhvr>
                                        <p:cTn id="61" dur="500" fill="hold"/>
                                        <p:tgtEl>
                                          <p:spTgt spid="2"/>
                                        </p:tgtEl>
                                        <p:attrNameLst>
                                          <p:attrName>style.rotation</p:attrName>
                                        </p:attrNameLst>
                                      </p:cBhvr>
                                      <p:tavLst>
                                        <p:tav tm="0">
                                          <p:val>
                                            <p:fltVal val="90"/>
                                          </p:val>
                                        </p:tav>
                                        <p:tav tm="100000">
                                          <p:val>
                                            <p:fltVal val="0"/>
                                          </p:val>
                                        </p:tav>
                                      </p:tavLst>
                                    </p:anim>
                                    <p:animEffect transition="in" filter="fade">
                                      <p:cBhvr>
                                        <p:cTn id="62" dur="500"/>
                                        <p:tgtEl>
                                          <p:spTgt spid="2"/>
                                        </p:tgtEl>
                                      </p:cBhvr>
                                    </p:animEffect>
                                  </p:childTnLst>
                                </p:cTn>
                              </p:par>
                            </p:childTnLst>
                          </p:cTn>
                        </p:par>
                        <p:par>
                          <p:cTn id="63" fill="hold">
                            <p:stCondLst>
                              <p:cond delay="4000"/>
                            </p:stCondLst>
                            <p:childTnLst>
                              <p:par>
                                <p:cTn id="64" presetID="2" presetClass="entr" presetSubtype="8" fill="hold" grpId="0" nodeType="afterEffect">
                                  <p:stCondLst>
                                    <p:cond delay="0"/>
                                  </p:stCondLst>
                                  <p:childTnLst>
                                    <p:set>
                                      <p:cBhvr>
                                        <p:cTn id="65" dur="1" fill="hold">
                                          <p:stCondLst>
                                            <p:cond delay="0"/>
                                          </p:stCondLst>
                                        </p:cTn>
                                        <p:tgtEl>
                                          <p:spTgt spid="112"/>
                                        </p:tgtEl>
                                        <p:attrNameLst>
                                          <p:attrName>style.visibility</p:attrName>
                                        </p:attrNameLst>
                                      </p:cBhvr>
                                      <p:to>
                                        <p:strVal val="visible"/>
                                      </p:to>
                                    </p:set>
                                    <p:anim calcmode="lin" valueType="num">
                                      <p:cBhvr additive="base">
                                        <p:cTn id="66" dur="500" fill="hold"/>
                                        <p:tgtEl>
                                          <p:spTgt spid="112"/>
                                        </p:tgtEl>
                                        <p:attrNameLst>
                                          <p:attrName>ppt_x</p:attrName>
                                        </p:attrNameLst>
                                      </p:cBhvr>
                                      <p:tavLst>
                                        <p:tav tm="0">
                                          <p:val>
                                            <p:strVal val="0-#ppt_w/2"/>
                                          </p:val>
                                        </p:tav>
                                        <p:tav tm="100000">
                                          <p:val>
                                            <p:strVal val="#ppt_x"/>
                                          </p:val>
                                        </p:tav>
                                      </p:tavLst>
                                    </p:anim>
                                    <p:anim calcmode="lin" valueType="num">
                                      <p:cBhvr additive="base">
                                        <p:cTn id="67" dur="500" fill="hold"/>
                                        <p:tgtEl>
                                          <p:spTgt spid="112"/>
                                        </p:tgtEl>
                                        <p:attrNameLst>
                                          <p:attrName>ppt_y</p:attrName>
                                        </p:attrNameLst>
                                      </p:cBhvr>
                                      <p:tavLst>
                                        <p:tav tm="0">
                                          <p:val>
                                            <p:strVal val="#ppt_y"/>
                                          </p:val>
                                        </p:tav>
                                        <p:tav tm="100000">
                                          <p:val>
                                            <p:strVal val="#ppt_y"/>
                                          </p:val>
                                        </p:tav>
                                      </p:tavLst>
                                    </p:anim>
                                  </p:childTnLst>
                                </p:cTn>
                              </p:par>
                            </p:childTnLst>
                          </p:cTn>
                        </p:par>
                        <p:par>
                          <p:cTn id="68" fill="hold">
                            <p:stCondLst>
                              <p:cond delay="4500"/>
                            </p:stCondLst>
                            <p:childTnLst>
                              <p:par>
                                <p:cTn id="69" presetID="42" presetClass="entr" presetSubtype="0" fill="hold" grpId="0" nodeType="after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fade">
                                      <p:cBhvr>
                                        <p:cTn id="71" dur="500"/>
                                        <p:tgtEl>
                                          <p:spTgt spid="89"/>
                                        </p:tgtEl>
                                      </p:cBhvr>
                                    </p:animEffect>
                                    <p:anim calcmode="lin" valueType="num">
                                      <p:cBhvr>
                                        <p:cTn id="72" dur="500" fill="hold"/>
                                        <p:tgtEl>
                                          <p:spTgt spid="89"/>
                                        </p:tgtEl>
                                        <p:attrNameLst>
                                          <p:attrName>ppt_x</p:attrName>
                                        </p:attrNameLst>
                                      </p:cBhvr>
                                      <p:tavLst>
                                        <p:tav tm="0">
                                          <p:val>
                                            <p:strVal val="#ppt_x"/>
                                          </p:val>
                                        </p:tav>
                                        <p:tav tm="100000">
                                          <p:val>
                                            <p:strVal val="#ppt_x"/>
                                          </p:val>
                                        </p:tav>
                                      </p:tavLst>
                                    </p:anim>
                                    <p:anim calcmode="lin" valueType="num">
                                      <p:cBhvr>
                                        <p:cTn id="73" dur="5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112" grpId="0" animBg="1"/>
      <p:bldP spid="74" grpId="0"/>
      <p:bldP spid="75" grpId="0"/>
      <p:bldP spid="91" grpId="0"/>
      <p:bldP spid="92" grpId="0"/>
      <p:bldP spid="89"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481807" y="2207814"/>
            <a:ext cx="522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a:r>
              <a:rPr lang="zh-CN" altLang="en-US" sz="4800" b="1" dirty="0">
                <a:solidFill>
                  <a:schemeClr val="tx2"/>
                </a:solidFill>
                <a:latin typeface="方正稚艺简体" panose="03000509000000000000" pitchFamily="65" charset="-122"/>
                <a:ea typeface="方正稚艺简体" panose="03000509000000000000" pitchFamily="65" charset="-122"/>
              </a:rPr>
              <a:t>说教法</a:t>
            </a:r>
            <a:endParaRPr lang="zh-CN" altLang="en-US" sz="4800" b="1" dirty="0">
              <a:solidFill>
                <a:schemeClr val="tx2"/>
              </a:solidFill>
              <a:latin typeface="方正稚艺简体" panose="03000509000000000000" pitchFamily="65" charset="-122"/>
              <a:ea typeface="方正稚艺简体" panose="03000509000000000000" pitchFamily="65" charset="-122"/>
            </a:endParaRPr>
          </a:p>
        </p:txBody>
      </p:sp>
      <p:sp>
        <p:nvSpPr>
          <p:cNvPr id="3" name="01 4"/>
          <p:cNvSpPr>
            <a:spLocks noChangeArrowheads="1"/>
          </p:cNvSpPr>
          <p:nvPr/>
        </p:nvSpPr>
        <p:spPr bwMode="auto">
          <a:xfrm>
            <a:off x="2463591" y="3128709"/>
            <a:ext cx="7264820" cy="97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zh-CN" altLang="en-US" sz="1465" dirty="0">
                <a:solidFill>
                  <a:schemeClr val="tx2"/>
                </a:solidFill>
                <a:latin typeface="+mn-ea"/>
              </a:rPr>
              <a:t>您的内容打在这里，或者通过复制您的文本后，在此框中选择粘贴，并选择只保留文字。您的内容打在这里，或者通过复制您的文本后，在此框中选择粘贴并选择</a:t>
            </a:r>
            <a:endParaRPr lang="en-US" altLang="zh-CN" sz="1465" dirty="0">
              <a:solidFill>
                <a:schemeClr val="tx2"/>
              </a:solidFill>
              <a:latin typeface="+mn-ea"/>
            </a:endParaRPr>
          </a:p>
          <a:p>
            <a:pPr algn="ctr">
              <a:lnSpc>
                <a:spcPct val="130000"/>
              </a:lnSpc>
              <a:defRPr/>
            </a:pPr>
            <a:r>
              <a:rPr lang="zh-CN" altLang="en-US" sz="1465" dirty="0">
                <a:solidFill>
                  <a:schemeClr val="tx2"/>
                </a:solidFill>
                <a:latin typeface="+mn-ea"/>
              </a:rPr>
              <a:t>只保留文字。您的内容打在这里，或者通过复制</a:t>
            </a:r>
            <a:endParaRPr lang="en-US" altLang="zh-CN" sz="1465" dirty="0">
              <a:solidFill>
                <a:schemeClr val="tx2"/>
              </a:solidFill>
              <a:latin typeface="+mn-ea"/>
            </a:endParaRPr>
          </a:p>
        </p:txBody>
      </p:sp>
      <p:sp>
        <p:nvSpPr>
          <p:cNvPr id="4" name="01 16"/>
          <p:cNvSpPr txBox="1"/>
          <p:nvPr/>
        </p:nvSpPr>
        <p:spPr bwMode="auto">
          <a:xfrm>
            <a:off x="5201364" y="400932"/>
            <a:ext cx="1789272" cy="1897892"/>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03</a:t>
            </a:r>
            <a:endParaRPr lang="zh-CN" altLang="en-US" sz="11735" dirty="0">
              <a:solidFill>
                <a:schemeClr val="tx2"/>
              </a:solidFill>
              <a:latin typeface="Impact" panose="020B0806030902050204" pitchFamily="34" charset="0"/>
              <a:cs typeface="Mongolian Baiti" panose="03000500000000000000" pitchFamily="66"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15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4037" y="1628800"/>
            <a:ext cx="3510950" cy="1087384"/>
            <a:chOff x="1188853" y="1559744"/>
            <a:chExt cx="2633555" cy="815538"/>
          </a:xfrm>
        </p:grpSpPr>
        <p:sp>
          <p:nvSpPr>
            <p:cNvPr id="64" name="TextBox 63"/>
            <p:cNvSpPr txBox="1"/>
            <p:nvPr/>
          </p:nvSpPr>
          <p:spPr>
            <a:xfrm>
              <a:off x="1188853" y="1908972"/>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sp>
          <p:nvSpPr>
            <p:cNvPr id="65" name="TextBox 64"/>
            <p:cNvSpPr txBox="1"/>
            <p:nvPr/>
          </p:nvSpPr>
          <p:spPr>
            <a:xfrm>
              <a:off x="3433789" y="2155991"/>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sp>
          <p:nvSpPr>
            <p:cNvPr id="66" name="TextBox 65"/>
            <p:cNvSpPr txBox="1"/>
            <p:nvPr/>
          </p:nvSpPr>
          <p:spPr>
            <a:xfrm>
              <a:off x="2710477" y="1559744"/>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sp>
          <p:nvSpPr>
            <p:cNvPr id="67" name="TextBox 66"/>
            <p:cNvSpPr txBox="1"/>
            <p:nvPr/>
          </p:nvSpPr>
          <p:spPr>
            <a:xfrm>
              <a:off x="1921243" y="2146484"/>
              <a:ext cx="388619" cy="219291"/>
            </a:xfrm>
            <a:prstGeom prst="rect">
              <a:avLst/>
            </a:prstGeom>
            <a:noFill/>
          </p:spPr>
          <p:txBody>
            <a:bodyPr wrap="none" rtlCol="0">
              <a:spAutoFit/>
            </a:bodyPr>
            <a:lstStyle/>
            <a:p>
              <a:pPr algn="ctr"/>
              <a:r>
                <a:rPr lang="zh-CN" altLang="en-US" sz="1300" dirty="0">
                  <a:solidFill>
                    <a:schemeClr val="bg1">
                      <a:lumMod val="50000"/>
                    </a:schemeClr>
                  </a:solidFill>
                  <a:latin typeface="+mn-ea"/>
                  <a:cs typeface="+mn-ea"/>
                </a:rPr>
                <a:t>阶段</a:t>
              </a:r>
              <a:endParaRPr lang="id-ID" sz="1300" dirty="0">
                <a:solidFill>
                  <a:schemeClr val="bg1">
                    <a:lumMod val="50000"/>
                  </a:schemeClr>
                </a:solidFill>
                <a:latin typeface="+mn-ea"/>
                <a:cs typeface="+mn-ea"/>
              </a:endParaRPr>
            </a:p>
          </p:txBody>
        </p:sp>
      </p:grpSp>
      <p:sp>
        <p:nvSpPr>
          <p:cNvPr id="69" name="Isosceles Triangle 2"/>
          <p:cNvSpPr/>
          <p:nvPr/>
        </p:nvSpPr>
        <p:spPr>
          <a:xfrm>
            <a:off x="1613657" y="2501263"/>
            <a:ext cx="1311073" cy="210791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0" name="Isosceles Triangle 2"/>
          <p:cNvSpPr/>
          <p:nvPr/>
        </p:nvSpPr>
        <p:spPr>
          <a:xfrm>
            <a:off x="2587260" y="2822898"/>
            <a:ext cx="1311073" cy="178627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1" name="Isosceles Triangle 2"/>
          <p:cNvSpPr/>
          <p:nvPr/>
        </p:nvSpPr>
        <p:spPr>
          <a:xfrm>
            <a:off x="3536114" y="2018810"/>
            <a:ext cx="1311073" cy="2590365"/>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sp>
        <p:nvSpPr>
          <p:cNvPr id="72" name="Isosceles Triangle 2"/>
          <p:cNvSpPr/>
          <p:nvPr/>
        </p:nvSpPr>
        <p:spPr>
          <a:xfrm>
            <a:off x="4500405" y="2822897"/>
            <a:ext cx="1311073" cy="1786276"/>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en-US" sz="2100" dirty="0">
              <a:solidFill>
                <a:schemeClr val="accent2"/>
              </a:solidFill>
              <a:cs typeface="+mn-ea"/>
            </a:endParaRPr>
          </a:p>
        </p:txBody>
      </p:sp>
      <p:grpSp>
        <p:nvGrpSpPr>
          <p:cNvPr id="14" name="组合 13"/>
          <p:cNvGrpSpPr/>
          <p:nvPr/>
        </p:nvGrpSpPr>
        <p:grpSpPr>
          <a:xfrm>
            <a:off x="6717061" y="2064811"/>
            <a:ext cx="2138355" cy="961462"/>
            <a:chOff x="5076056" y="1766139"/>
            <a:chExt cx="1603975" cy="721097"/>
          </a:xfrm>
        </p:grpSpPr>
        <p:sp>
          <p:nvSpPr>
            <p:cNvPr id="144" name="Arc 33"/>
            <p:cNvSpPr/>
            <p:nvPr/>
          </p:nvSpPr>
          <p:spPr bwMode="auto">
            <a:xfrm>
              <a:off x="5172681" y="1904557"/>
              <a:ext cx="485657" cy="486455"/>
            </a:xfrm>
            <a:prstGeom prst="arc">
              <a:avLst>
                <a:gd name="adj1" fmla="val 5464279"/>
                <a:gd name="adj2" fmla="val 16157365"/>
              </a:avLst>
            </a:prstGeom>
            <a:noFill/>
            <a:ln w="76200" cap="rnd">
              <a:solidFill>
                <a:schemeClr val="accent1"/>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45" name="TextBox 4"/>
            <p:cNvSpPr txBox="1"/>
            <p:nvPr/>
          </p:nvSpPr>
          <p:spPr>
            <a:xfrm>
              <a:off x="5232466" y="2029466"/>
              <a:ext cx="522498"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60%</a:t>
              </a:r>
              <a:endParaRPr lang="id-ID" sz="1400" dirty="0">
                <a:solidFill>
                  <a:schemeClr val="bg1">
                    <a:lumMod val="50000"/>
                  </a:schemeClr>
                </a:solidFill>
                <a:latin typeface="+mn-ea"/>
                <a:cs typeface="+mn-ea"/>
              </a:endParaRPr>
            </a:p>
          </p:txBody>
        </p:sp>
        <p:sp>
          <p:nvSpPr>
            <p:cNvPr id="146" name="Oval 36"/>
            <p:cNvSpPr/>
            <p:nvPr/>
          </p:nvSpPr>
          <p:spPr>
            <a:xfrm>
              <a:off x="5076056" y="1808330"/>
              <a:ext cx="678908" cy="678906"/>
            </a:xfrm>
            <a:prstGeom prst="ellipse">
              <a:avLst/>
            </a:prstGeom>
            <a:no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47" name="TextBox 146"/>
            <p:cNvSpPr txBox="1"/>
            <p:nvPr/>
          </p:nvSpPr>
          <p:spPr>
            <a:xfrm>
              <a:off x="5810367" y="1766139"/>
              <a:ext cx="869664"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15" name="组合 14"/>
          <p:cNvGrpSpPr/>
          <p:nvPr/>
        </p:nvGrpSpPr>
        <p:grpSpPr>
          <a:xfrm>
            <a:off x="9079752" y="2064811"/>
            <a:ext cx="1984800" cy="961462"/>
            <a:chOff x="6919429" y="1766139"/>
            <a:chExt cx="1488794" cy="721097"/>
          </a:xfrm>
        </p:grpSpPr>
        <p:sp>
          <p:nvSpPr>
            <p:cNvPr id="124" name="Arc 45"/>
            <p:cNvSpPr/>
            <p:nvPr/>
          </p:nvSpPr>
          <p:spPr bwMode="auto">
            <a:xfrm>
              <a:off x="7016056" y="1904553"/>
              <a:ext cx="485657" cy="486455"/>
            </a:xfrm>
            <a:prstGeom prst="arc">
              <a:avLst>
                <a:gd name="adj1" fmla="val 20482458"/>
                <a:gd name="adj2" fmla="val 16157365"/>
              </a:avLst>
            </a:prstGeom>
            <a:noFill/>
            <a:ln w="76200" cap="rnd">
              <a:solidFill>
                <a:schemeClr val="accent2"/>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25" name="TextBox 4"/>
            <p:cNvSpPr txBox="1"/>
            <p:nvPr/>
          </p:nvSpPr>
          <p:spPr>
            <a:xfrm>
              <a:off x="7047554" y="2026452"/>
              <a:ext cx="485657"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80%</a:t>
              </a:r>
              <a:endParaRPr lang="id-ID" sz="1400" dirty="0">
                <a:solidFill>
                  <a:schemeClr val="bg1">
                    <a:lumMod val="50000"/>
                  </a:schemeClr>
                </a:solidFill>
                <a:latin typeface="+mn-ea"/>
                <a:cs typeface="+mn-ea"/>
              </a:endParaRPr>
            </a:p>
          </p:txBody>
        </p:sp>
        <p:sp>
          <p:nvSpPr>
            <p:cNvPr id="126" name="Oval 48"/>
            <p:cNvSpPr/>
            <p:nvPr/>
          </p:nvSpPr>
          <p:spPr>
            <a:xfrm>
              <a:off x="6919429" y="1808326"/>
              <a:ext cx="678912" cy="678910"/>
            </a:xfrm>
            <a:prstGeom prst="ellipse">
              <a:avLst/>
            </a:prstGeom>
            <a:no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51" name="TextBox 150"/>
            <p:cNvSpPr txBox="1"/>
            <p:nvPr/>
          </p:nvSpPr>
          <p:spPr>
            <a:xfrm>
              <a:off x="7588348" y="1766139"/>
              <a:ext cx="819875"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16" name="组合 15"/>
          <p:cNvGrpSpPr/>
          <p:nvPr/>
        </p:nvGrpSpPr>
        <p:grpSpPr>
          <a:xfrm>
            <a:off x="6729910" y="3454359"/>
            <a:ext cx="2125505" cy="968210"/>
            <a:chOff x="5085695" y="2913206"/>
            <a:chExt cx="1594336" cy="726158"/>
          </a:xfrm>
        </p:grpSpPr>
        <p:sp>
          <p:nvSpPr>
            <p:cNvPr id="140" name="Arc 39"/>
            <p:cNvSpPr/>
            <p:nvPr/>
          </p:nvSpPr>
          <p:spPr bwMode="auto">
            <a:xfrm>
              <a:off x="5179641" y="3059362"/>
              <a:ext cx="485657" cy="486455"/>
            </a:xfrm>
            <a:prstGeom prst="arc">
              <a:avLst>
                <a:gd name="adj1" fmla="val 137022"/>
                <a:gd name="adj2" fmla="val 16157365"/>
              </a:avLst>
            </a:prstGeom>
            <a:noFill/>
            <a:ln w="76200" cap="rnd">
              <a:solidFill>
                <a:schemeClr val="accent4"/>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41" name="TextBox 4"/>
            <p:cNvSpPr txBox="1"/>
            <p:nvPr/>
          </p:nvSpPr>
          <p:spPr>
            <a:xfrm>
              <a:off x="5206906" y="3184289"/>
              <a:ext cx="483064"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75%</a:t>
              </a:r>
              <a:endParaRPr lang="id-ID" sz="1400" dirty="0">
                <a:solidFill>
                  <a:schemeClr val="bg1">
                    <a:lumMod val="50000"/>
                  </a:schemeClr>
                </a:solidFill>
                <a:latin typeface="+mn-ea"/>
                <a:cs typeface="+mn-ea"/>
              </a:endParaRPr>
            </a:p>
          </p:txBody>
        </p:sp>
        <p:sp>
          <p:nvSpPr>
            <p:cNvPr id="142" name="Oval 42"/>
            <p:cNvSpPr/>
            <p:nvPr/>
          </p:nvSpPr>
          <p:spPr>
            <a:xfrm>
              <a:off x="5085695" y="2965816"/>
              <a:ext cx="673550" cy="673548"/>
            </a:xfrm>
            <a:prstGeom prst="ellipse">
              <a:avLst/>
            </a:prstGeom>
            <a:no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sp>
          <p:nvSpPr>
            <p:cNvPr id="152" name="TextBox 151"/>
            <p:cNvSpPr txBox="1"/>
            <p:nvPr/>
          </p:nvSpPr>
          <p:spPr>
            <a:xfrm>
              <a:off x="5810366" y="2913206"/>
              <a:ext cx="869665"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17" name="组合 16"/>
          <p:cNvGrpSpPr/>
          <p:nvPr/>
        </p:nvGrpSpPr>
        <p:grpSpPr>
          <a:xfrm>
            <a:off x="9101950" y="3454359"/>
            <a:ext cx="1962603" cy="968210"/>
            <a:chOff x="6936079" y="2913206"/>
            <a:chExt cx="1472144" cy="726158"/>
          </a:xfrm>
        </p:grpSpPr>
        <p:grpSp>
          <p:nvGrpSpPr>
            <p:cNvPr id="4" name="组合 3"/>
            <p:cNvGrpSpPr/>
            <p:nvPr/>
          </p:nvGrpSpPr>
          <p:grpSpPr>
            <a:xfrm>
              <a:off x="6936079" y="2977104"/>
              <a:ext cx="662262" cy="662260"/>
              <a:chOff x="6916280" y="3259107"/>
              <a:chExt cx="662262" cy="662260"/>
            </a:xfrm>
          </p:grpSpPr>
          <p:sp>
            <p:nvSpPr>
              <p:cNvPr id="120" name="Arc 51"/>
              <p:cNvSpPr/>
              <p:nvPr/>
            </p:nvSpPr>
            <p:spPr bwMode="auto">
              <a:xfrm>
                <a:off x="7004582" y="3347009"/>
                <a:ext cx="485657" cy="486455"/>
              </a:xfrm>
              <a:prstGeom prst="arc">
                <a:avLst>
                  <a:gd name="adj1" fmla="val 18205695"/>
                  <a:gd name="adj2" fmla="val 16157365"/>
                </a:avLst>
              </a:prstGeom>
              <a:noFill/>
              <a:ln w="76200" cap="rnd">
                <a:solidFill>
                  <a:schemeClr val="accent3"/>
                </a:solidFill>
                <a:bevel/>
              </a:ln>
              <a:effectLst/>
            </p:spPr>
            <p:style>
              <a:lnRef idx="1">
                <a:schemeClr val="accent1"/>
              </a:lnRef>
              <a:fillRef idx="0">
                <a:schemeClr val="accent1"/>
              </a:fillRef>
              <a:effectRef idx="0">
                <a:schemeClr val="accent1"/>
              </a:effectRef>
              <a:fontRef idx="minor">
                <a:schemeClr val="tx1"/>
              </a:fontRef>
            </p:style>
            <p:txBody>
              <a:bodyPr anchor="ctr"/>
              <a:lstStyle/>
              <a:p>
                <a:pPr algn="just" hangingPunct="0">
                  <a:defRPr/>
                </a:pPr>
                <a:endParaRPr lang="en-US" sz="1900">
                  <a:cs typeface="+mn-ea"/>
                </a:endParaRPr>
              </a:p>
            </p:txBody>
          </p:sp>
          <p:sp>
            <p:nvSpPr>
              <p:cNvPr id="121" name="TextBox 4"/>
              <p:cNvSpPr txBox="1"/>
              <p:nvPr/>
            </p:nvSpPr>
            <p:spPr>
              <a:xfrm>
                <a:off x="7022328" y="3463443"/>
                <a:ext cx="519515" cy="230833"/>
              </a:xfrm>
              <a:prstGeom prst="rect">
                <a:avLst/>
              </a:prstGeom>
              <a:noFill/>
            </p:spPr>
            <p:txBody>
              <a:bodyPr wrap="square" rtlCol="0">
                <a:spAutoFit/>
              </a:bodyPr>
              <a:lstStyle/>
              <a:p>
                <a:pPr algn="just"/>
                <a:r>
                  <a:rPr lang="id-ID" sz="1400" dirty="0">
                    <a:solidFill>
                      <a:schemeClr val="bg1">
                        <a:lumMod val="50000"/>
                      </a:schemeClr>
                    </a:solidFill>
                    <a:latin typeface="+mn-ea"/>
                    <a:cs typeface="+mn-ea"/>
                  </a:rPr>
                  <a:t>90%</a:t>
                </a:r>
                <a:endParaRPr lang="id-ID" sz="1400" dirty="0">
                  <a:solidFill>
                    <a:schemeClr val="bg1">
                      <a:lumMod val="50000"/>
                    </a:schemeClr>
                  </a:solidFill>
                  <a:latin typeface="+mn-ea"/>
                  <a:cs typeface="+mn-ea"/>
                </a:endParaRPr>
              </a:p>
            </p:txBody>
          </p:sp>
          <p:sp>
            <p:nvSpPr>
              <p:cNvPr id="122" name="Oval 54"/>
              <p:cNvSpPr/>
              <p:nvPr/>
            </p:nvSpPr>
            <p:spPr>
              <a:xfrm>
                <a:off x="6916280" y="3259107"/>
                <a:ext cx="662262" cy="662260"/>
              </a:xfrm>
              <a:prstGeom prst="ellipse">
                <a:avLst/>
              </a:prstGeom>
              <a:no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d-ID" sz="1900">
                  <a:cs typeface="+mn-ea"/>
                </a:endParaRPr>
              </a:p>
            </p:txBody>
          </p:sp>
        </p:grpSp>
        <p:sp>
          <p:nvSpPr>
            <p:cNvPr id="153" name="TextBox 152"/>
            <p:cNvSpPr txBox="1"/>
            <p:nvPr/>
          </p:nvSpPr>
          <p:spPr>
            <a:xfrm>
              <a:off x="7588348" y="2913206"/>
              <a:ext cx="819875" cy="692498"/>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a:t>
              </a:r>
              <a:endParaRPr lang="id-ID" sz="900" dirty="0">
                <a:solidFill>
                  <a:schemeClr val="bg1">
                    <a:lumMod val="50000"/>
                  </a:schemeClr>
                </a:solidFill>
                <a:latin typeface="+mn-ea"/>
                <a:cs typeface="+mn-ea"/>
              </a:endParaRPr>
            </a:p>
          </p:txBody>
        </p:sp>
      </p:grpSp>
      <p:grpSp>
        <p:nvGrpSpPr>
          <p:cNvPr id="6" name="组合 5"/>
          <p:cNvGrpSpPr/>
          <p:nvPr/>
        </p:nvGrpSpPr>
        <p:grpSpPr>
          <a:xfrm>
            <a:off x="1599845" y="4879647"/>
            <a:ext cx="4290611" cy="715581"/>
            <a:chOff x="827664" y="4134815"/>
            <a:chExt cx="3218377" cy="536686"/>
          </a:xfrm>
        </p:grpSpPr>
        <p:sp>
          <p:nvSpPr>
            <p:cNvPr id="155" name="Rounded Rectangle 43"/>
            <p:cNvSpPr/>
            <p:nvPr/>
          </p:nvSpPr>
          <p:spPr>
            <a:xfrm>
              <a:off x="827664" y="4191711"/>
              <a:ext cx="720000" cy="231645"/>
            </a:xfrm>
            <a:prstGeom prst="roundRect">
              <a:avLst>
                <a:gd name="adj" fmla="val 468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endParaRPr>
            </a:p>
          </p:txBody>
        </p:sp>
        <p:sp>
          <p:nvSpPr>
            <p:cNvPr id="156" name="TextBox 155"/>
            <p:cNvSpPr txBox="1"/>
            <p:nvPr/>
          </p:nvSpPr>
          <p:spPr>
            <a:xfrm>
              <a:off x="868305" y="4181461"/>
              <a:ext cx="638719" cy="219291"/>
            </a:xfrm>
            <a:prstGeom prst="rect">
              <a:avLst/>
            </a:prstGeom>
            <a:noFill/>
          </p:spPr>
          <p:txBody>
            <a:bodyPr wrap="none" rtlCol="0">
              <a:spAutoFit/>
            </a:bodyPr>
            <a:lstStyle/>
            <a:p>
              <a:pPr algn="ctr"/>
              <a:r>
                <a:rPr lang="zh-CN" altLang="en-US" sz="1300" dirty="0">
                  <a:solidFill>
                    <a:schemeClr val="bg1"/>
                  </a:solidFill>
                  <a:latin typeface="Lato" panose="020F0502020204030203" pitchFamily="34" charset="0"/>
                  <a:cs typeface="+mn-ea"/>
                </a:rPr>
                <a:t>阶段总结</a:t>
              </a:r>
              <a:endParaRPr lang="id-ID" sz="1300" dirty="0">
                <a:solidFill>
                  <a:schemeClr val="bg1"/>
                </a:solidFill>
                <a:latin typeface="Lato" panose="020F0502020204030203" pitchFamily="34" charset="0"/>
                <a:cs typeface="+mn-ea"/>
              </a:endParaRPr>
            </a:p>
          </p:txBody>
        </p:sp>
        <p:grpSp>
          <p:nvGrpSpPr>
            <p:cNvPr id="158" name="组合 157"/>
            <p:cNvGrpSpPr/>
            <p:nvPr/>
          </p:nvGrpSpPr>
          <p:grpSpPr>
            <a:xfrm>
              <a:off x="1717185" y="4134815"/>
              <a:ext cx="2328856" cy="536686"/>
              <a:chOff x="4975051" y="2440647"/>
              <a:chExt cx="2328856" cy="536686"/>
            </a:xfrm>
          </p:grpSpPr>
          <p:sp>
            <p:nvSpPr>
              <p:cNvPr id="168" name="Isosceles Triangle 52"/>
              <p:cNvSpPr/>
              <p:nvPr/>
            </p:nvSpPr>
            <p:spPr>
              <a:xfrm rot="5400000">
                <a:off x="4966710" y="2539029"/>
                <a:ext cx="120954" cy="10427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endParaRPr>
              </a:p>
            </p:txBody>
          </p:sp>
          <p:sp>
            <p:nvSpPr>
              <p:cNvPr id="169" name="TextBox 168"/>
              <p:cNvSpPr txBox="1"/>
              <p:nvPr/>
            </p:nvSpPr>
            <p:spPr>
              <a:xfrm>
                <a:off x="5143045" y="2440647"/>
                <a:ext cx="2160862" cy="536686"/>
              </a:xfrm>
              <a:prstGeom prst="rect">
                <a:avLst/>
              </a:prstGeom>
              <a:noFill/>
            </p:spPr>
            <p:txBody>
              <a:bodyPr wrap="square" rtlCol="0">
                <a:spAutoFit/>
              </a:bodyPr>
              <a:lstStyle/>
              <a:p>
                <a:pPr>
                  <a:lnSpc>
                    <a:spcPct val="150000"/>
                  </a:lnSpc>
                </a:pPr>
                <a:r>
                  <a:rPr lang="zh-CN" altLang="en-US" sz="900" dirty="0">
                    <a:solidFill>
                      <a:schemeClr val="bg1">
                        <a:lumMod val="50000"/>
                      </a:schemeClr>
                    </a:solidFill>
                    <a:latin typeface="+mn-ea"/>
                    <a:cs typeface="+mn-ea"/>
                  </a:rPr>
                  <a:t>添加你的饿内容文字，添加你的饿内容文字，添加你的饿内容文字添加你的饿内容文字，添加你的饿内容文字，添加你的饿</a:t>
                </a:r>
                <a:endParaRPr lang="id-ID" sz="900" dirty="0">
                  <a:solidFill>
                    <a:schemeClr val="bg1">
                      <a:lumMod val="50000"/>
                    </a:schemeClr>
                  </a:solidFill>
                  <a:latin typeface="Lato" panose="020F0502020204030203" pitchFamily="34" charset="0"/>
                  <a:cs typeface="+mn-ea"/>
                </a:endParaRPr>
              </a:p>
            </p:txBody>
          </p:sp>
        </p:grpSp>
      </p:grpSp>
      <p:grpSp>
        <p:nvGrpSpPr>
          <p:cNvPr id="2" name="组合 1"/>
          <p:cNvGrpSpPr/>
          <p:nvPr/>
        </p:nvGrpSpPr>
        <p:grpSpPr>
          <a:xfrm>
            <a:off x="6798305" y="4798511"/>
            <a:ext cx="4009415" cy="655313"/>
            <a:chOff x="4948923" y="3913728"/>
            <a:chExt cx="3007453" cy="491485"/>
          </a:xfrm>
        </p:grpSpPr>
        <p:cxnSp>
          <p:nvCxnSpPr>
            <p:cNvPr id="174" name="Straight Connector 52"/>
            <p:cNvCxnSpPr/>
            <p:nvPr/>
          </p:nvCxnSpPr>
          <p:spPr>
            <a:xfrm>
              <a:off x="5386427" y="4321261"/>
              <a:ext cx="2569949" cy="31180"/>
            </a:xfrm>
            <a:prstGeom prst="line">
              <a:avLst/>
            </a:prstGeom>
            <a:ln w="76200"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5" name="Straight Connector 51"/>
            <p:cNvCxnSpPr/>
            <p:nvPr/>
          </p:nvCxnSpPr>
          <p:spPr>
            <a:xfrm>
              <a:off x="5386427" y="4014219"/>
              <a:ext cx="2569949" cy="15247"/>
            </a:xfrm>
            <a:prstGeom prst="line">
              <a:avLst/>
            </a:prstGeom>
            <a:ln w="76200" cap="rnd">
              <a:solidFill>
                <a:schemeClr val="bg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77" name="Straight Connector 10"/>
            <p:cNvCxnSpPr/>
            <p:nvPr/>
          </p:nvCxnSpPr>
          <p:spPr>
            <a:xfrm>
              <a:off x="5386426" y="4014219"/>
              <a:ext cx="2209910" cy="15247"/>
            </a:xfrm>
            <a:prstGeom prst="line">
              <a:avLst/>
            </a:prstGeom>
            <a:ln w="76200" cap="rnd">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78" name="Straight Connector 18"/>
            <p:cNvCxnSpPr/>
            <p:nvPr/>
          </p:nvCxnSpPr>
          <p:spPr>
            <a:xfrm>
              <a:off x="5386427" y="4321261"/>
              <a:ext cx="1489829" cy="15590"/>
            </a:xfrm>
            <a:prstGeom prst="line">
              <a:avLst/>
            </a:prstGeom>
            <a:ln w="76200" cap="rnd">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4948923" y="4209005"/>
              <a:ext cx="350141" cy="196208"/>
            </a:xfrm>
            <a:prstGeom prst="rect">
              <a:avLst/>
            </a:prstGeom>
            <a:noFill/>
          </p:spPr>
          <p:txBody>
            <a:bodyPr wrap="none" rtlCol="0">
              <a:spAutoFit/>
            </a:bodyPr>
            <a:lstStyle/>
            <a:p>
              <a:r>
                <a:rPr lang="zh-CN" altLang="en-US" sz="1100" dirty="0">
                  <a:solidFill>
                    <a:schemeClr val="bg1">
                      <a:lumMod val="50000"/>
                    </a:schemeClr>
                  </a:solidFill>
                  <a:latin typeface="+mn-ea"/>
                  <a:cs typeface="+mn-ea"/>
                </a:rPr>
                <a:t>完成</a:t>
              </a:r>
              <a:endParaRPr lang="id-ID" altLang="zh-CN" sz="1100" dirty="0">
                <a:solidFill>
                  <a:schemeClr val="bg1">
                    <a:lumMod val="50000"/>
                  </a:schemeClr>
                </a:solidFill>
                <a:latin typeface="+mn-ea"/>
                <a:cs typeface="+mn-ea"/>
              </a:endParaRPr>
            </a:p>
          </p:txBody>
        </p:sp>
        <p:sp>
          <p:nvSpPr>
            <p:cNvPr id="204" name="TextBox 203"/>
            <p:cNvSpPr txBox="1"/>
            <p:nvPr/>
          </p:nvSpPr>
          <p:spPr>
            <a:xfrm>
              <a:off x="4948923" y="3913728"/>
              <a:ext cx="350141" cy="196208"/>
            </a:xfrm>
            <a:prstGeom prst="rect">
              <a:avLst/>
            </a:prstGeom>
            <a:noFill/>
          </p:spPr>
          <p:txBody>
            <a:bodyPr wrap="none" rtlCol="0">
              <a:spAutoFit/>
            </a:bodyPr>
            <a:lstStyle/>
            <a:p>
              <a:r>
                <a:rPr lang="zh-CN" altLang="en-US" sz="1100" dirty="0">
                  <a:solidFill>
                    <a:schemeClr val="bg1">
                      <a:lumMod val="50000"/>
                    </a:schemeClr>
                  </a:solidFill>
                  <a:latin typeface="+mn-ea"/>
                  <a:cs typeface="+mn-ea"/>
                </a:rPr>
                <a:t>完成</a:t>
              </a:r>
              <a:endParaRPr lang="id-ID" sz="1100" dirty="0">
                <a:solidFill>
                  <a:schemeClr val="bg1">
                    <a:lumMod val="50000"/>
                  </a:schemeClr>
                </a:solidFill>
                <a:latin typeface="+mn-ea"/>
                <a:cs typeface="+mn-ea"/>
              </a:endParaRPr>
            </a:p>
          </p:txBody>
        </p:sp>
      </p:gr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anim calcmode="lin" valueType="num">
                                      <p:cBhvr>
                                        <p:cTn id="14" dur="500" fill="hold"/>
                                        <p:tgtEl>
                                          <p:spTgt spid="70"/>
                                        </p:tgtEl>
                                        <p:attrNameLst>
                                          <p:attrName>ppt_x</p:attrName>
                                        </p:attrNameLst>
                                      </p:cBhvr>
                                      <p:tavLst>
                                        <p:tav tm="0">
                                          <p:val>
                                            <p:strVal val="#ppt_x"/>
                                          </p:val>
                                        </p:tav>
                                        <p:tav tm="100000">
                                          <p:val>
                                            <p:strVal val="#ppt_x"/>
                                          </p:val>
                                        </p:tav>
                                      </p:tavLst>
                                    </p:anim>
                                    <p:anim calcmode="lin" valueType="num">
                                      <p:cBhvr>
                                        <p:cTn id="15" dur="500" fill="hold"/>
                                        <p:tgtEl>
                                          <p:spTgt spid="7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anim calcmode="lin" valueType="num">
                                      <p:cBhvr>
                                        <p:cTn id="20" dur="500" fill="hold"/>
                                        <p:tgtEl>
                                          <p:spTgt spid="71"/>
                                        </p:tgtEl>
                                        <p:attrNameLst>
                                          <p:attrName>ppt_x</p:attrName>
                                        </p:attrNameLst>
                                      </p:cBhvr>
                                      <p:tavLst>
                                        <p:tav tm="0">
                                          <p:val>
                                            <p:strVal val="#ppt_x"/>
                                          </p:val>
                                        </p:tav>
                                        <p:tav tm="100000">
                                          <p:val>
                                            <p:strVal val="#ppt_x"/>
                                          </p:val>
                                        </p:tav>
                                      </p:tavLst>
                                    </p:anim>
                                    <p:anim calcmode="lin" valueType="num">
                                      <p:cBhvr>
                                        <p:cTn id="21" dur="500" fill="hold"/>
                                        <p:tgtEl>
                                          <p:spTgt spid="7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anim calcmode="lin" valueType="num">
                                      <p:cBhvr>
                                        <p:cTn id="26" dur="500" fill="hold"/>
                                        <p:tgtEl>
                                          <p:spTgt spid="72"/>
                                        </p:tgtEl>
                                        <p:attrNameLst>
                                          <p:attrName>ppt_x</p:attrName>
                                        </p:attrNameLst>
                                      </p:cBhvr>
                                      <p:tavLst>
                                        <p:tav tm="0">
                                          <p:val>
                                            <p:strVal val="#ppt_x"/>
                                          </p:val>
                                        </p:tav>
                                        <p:tav tm="100000">
                                          <p:val>
                                            <p:strVal val="#ppt_x"/>
                                          </p:val>
                                        </p:tav>
                                      </p:tavLst>
                                    </p:anim>
                                    <p:anim calcmode="lin" valueType="num">
                                      <p:cBhvr>
                                        <p:cTn id="27" dur="500" fill="hold"/>
                                        <p:tgtEl>
                                          <p:spTgt spid="7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500"/>
                            </p:stCondLst>
                            <p:childTnLst>
                              <p:par>
                                <p:cTn id="33" presetID="14" presetClass="entr" presetSubtype="1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4000"/>
                            </p:stCondLst>
                            <p:childTnLst>
                              <p:par>
                                <p:cTn id="49" presetID="53" presetClass="entr" presetSubtype="16"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par>
                          <p:cTn id="60" fill="hold">
                            <p:stCondLst>
                              <p:cond delay="5000"/>
                            </p:stCondLst>
                            <p:childTnLst>
                              <p:par>
                                <p:cTn id="61" presetID="22" presetClass="entr" presetSubtype="8"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left)">
                                      <p:cBhvr>
                                        <p:cTn id="6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12448" y="1799359"/>
            <a:ext cx="1919963" cy="1920213"/>
          </a:xfrm>
          <a:prstGeom prst="ellipse">
            <a:avLst/>
          </a:prstGeom>
          <a:blipFill>
            <a:blip r:embed="rId1">
              <a:extLst>
                <a:ext uri="{BEBA8EAE-BF5A-486C-A8C5-ECC9F3942E4B}">
                  <a14:imgProps xmlns:a14="http://schemas.microsoft.com/office/drawing/2010/main">
                    <a14:imgLayer r:embed="rId2">
                      <a14:imgEffect>
                        <a14:brightnessContrast bright="4000"/>
                      </a14:imgEffect>
                      <a14:imgEffect>
                        <a14:colorTemperature colorTemp="7500"/>
                      </a14:imgEffect>
                    </a14:imgLayer>
                  </a14:imgProps>
                </a:ext>
              </a:extLst>
            </a:blip>
            <a:srcRect/>
            <a:stretch>
              <a:fillRect l="-11376" r="-446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6" name="椭圆 5"/>
          <p:cNvSpPr/>
          <p:nvPr/>
        </p:nvSpPr>
        <p:spPr>
          <a:xfrm>
            <a:off x="7114441" y="1799359"/>
            <a:ext cx="1919963" cy="1920213"/>
          </a:xfrm>
          <a:prstGeom prst="ellipse">
            <a:avLst/>
          </a:prstGeom>
          <a:blipFill>
            <a:blip r:embed="rId3">
              <a:extLst>
                <a:ext uri="{BEBA8EAE-BF5A-486C-A8C5-ECC9F3942E4B}">
                  <a14:imgProps xmlns:a14="http://schemas.microsoft.com/office/drawing/2010/main">
                    <a14:imgLayer r:embed="rId4">
                      <a14:imgEffect>
                        <a14:brightnessContrast bright="8000"/>
                      </a14:imgEffect>
                    </a14:imgLayer>
                  </a14:imgProps>
                </a:ext>
              </a:extLst>
            </a:blip>
            <a:stretch>
              <a:fillRect l="-12149" r="-356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7" name="椭圆 6"/>
          <p:cNvSpPr/>
          <p:nvPr/>
        </p:nvSpPr>
        <p:spPr>
          <a:xfrm>
            <a:off x="3040336" y="2505007"/>
            <a:ext cx="344222" cy="344267"/>
          </a:xfrm>
          <a:prstGeom prst="ellips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2" name="组合 1"/>
          <p:cNvGrpSpPr/>
          <p:nvPr/>
        </p:nvGrpSpPr>
        <p:grpSpPr>
          <a:xfrm>
            <a:off x="4927759" y="1628800"/>
            <a:ext cx="2261034" cy="2261328"/>
            <a:chOff x="3733234" y="1533862"/>
            <a:chExt cx="1695996" cy="1695996"/>
          </a:xfrm>
        </p:grpSpPr>
        <p:sp>
          <p:nvSpPr>
            <p:cNvPr id="5" name="椭圆 4"/>
            <p:cNvSpPr/>
            <p:nvPr/>
          </p:nvSpPr>
          <p:spPr>
            <a:xfrm>
              <a:off x="3733234" y="1533862"/>
              <a:ext cx="1695996" cy="1695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TextBox 37"/>
            <p:cNvSpPr txBox="1"/>
            <p:nvPr/>
          </p:nvSpPr>
          <p:spPr>
            <a:xfrm>
              <a:off x="3957568" y="2235864"/>
              <a:ext cx="1247329" cy="569387"/>
            </a:xfrm>
            <a:prstGeom prst="rect">
              <a:avLst/>
            </a:prstGeom>
            <a:noFill/>
          </p:spPr>
          <p:txBody>
            <a:bodyPr wrap="square" rtlCol="0">
              <a:spAutoFit/>
            </a:bodyPr>
            <a:lstStyle/>
            <a:p>
              <a:pPr algn="ctr">
                <a:lnSpc>
                  <a:spcPts val="1335"/>
                </a:lnSpc>
              </a:pPr>
              <a:r>
                <a:rPr lang="zh-CN" altLang="en-US" sz="900" dirty="0">
                  <a:solidFill>
                    <a:schemeClr val="bg1"/>
                  </a:solidFill>
                  <a:latin typeface="+mn-ea"/>
                  <a:cs typeface="+mn-ea"/>
                </a:rPr>
                <a:t>添加你的饿内容文字或者复制内容文字的内容内容添加你复制内容文字的内容内容添加内容</a:t>
              </a:r>
              <a:endParaRPr lang="id-ID" sz="900" dirty="0">
                <a:solidFill>
                  <a:schemeClr val="bg1"/>
                </a:solidFill>
                <a:latin typeface="+mn-ea"/>
                <a:cs typeface="+mn-ea"/>
              </a:endParaRPr>
            </a:p>
          </p:txBody>
        </p:sp>
        <p:sp>
          <p:nvSpPr>
            <p:cNvPr id="39" name="TextBox 38"/>
            <p:cNvSpPr txBox="1"/>
            <p:nvPr/>
          </p:nvSpPr>
          <p:spPr>
            <a:xfrm>
              <a:off x="4233275" y="1975599"/>
              <a:ext cx="695916" cy="219291"/>
            </a:xfrm>
            <a:prstGeom prst="rect">
              <a:avLst/>
            </a:prstGeom>
            <a:noFill/>
          </p:spPr>
          <p:txBody>
            <a:bodyPr wrap="square" rtlCol="0">
              <a:spAutoFit/>
            </a:bodyPr>
            <a:lstStyle/>
            <a:p>
              <a:pPr algn="ctr"/>
              <a:r>
                <a:rPr lang="zh-CN" altLang="en-US" sz="1300" dirty="0">
                  <a:solidFill>
                    <a:srgbClr val="FFFFFF"/>
                  </a:solidFill>
                  <a:latin typeface="+mn-ea"/>
                  <a:cs typeface="+mn-ea"/>
                </a:rPr>
                <a:t>添加标题</a:t>
              </a:r>
              <a:endParaRPr lang="zh-CN" altLang="en-US" sz="1300" dirty="0">
                <a:solidFill>
                  <a:srgbClr val="FFFFFF"/>
                </a:solidFill>
                <a:latin typeface="+mn-ea"/>
                <a:cs typeface="+mn-ea"/>
              </a:endParaRPr>
            </a:p>
          </p:txBody>
        </p:sp>
      </p:grpSp>
      <p:sp>
        <p:nvSpPr>
          <p:cNvPr id="40" name="TextBox 39"/>
          <p:cNvSpPr txBox="1"/>
          <p:nvPr/>
        </p:nvSpPr>
        <p:spPr>
          <a:xfrm>
            <a:off x="3081403" y="4797948"/>
            <a:ext cx="1998388" cy="884846"/>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添加你的饿内容文字或者复制内容文字的内容内容添加你内容添内容添</a:t>
            </a:r>
            <a:endParaRPr lang="id-ID" sz="1100" dirty="0">
              <a:solidFill>
                <a:schemeClr val="bg1">
                  <a:lumMod val="50000"/>
                </a:schemeClr>
              </a:solidFill>
              <a:latin typeface="+mn-ea"/>
              <a:cs typeface="+mn-ea"/>
            </a:endParaRPr>
          </a:p>
        </p:txBody>
      </p:sp>
      <p:grpSp>
        <p:nvGrpSpPr>
          <p:cNvPr id="52" name="组合 51"/>
          <p:cNvGrpSpPr/>
          <p:nvPr/>
        </p:nvGrpSpPr>
        <p:grpSpPr>
          <a:xfrm>
            <a:off x="3654492" y="4506086"/>
            <a:ext cx="4938829" cy="289227"/>
            <a:chOff x="2778157" y="3419127"/>
            <a:chExt cx="3704603" cy="216920"/>
          </a:xfrm>
        </p:grpSpPr>
        <p:sp>
          <p:nvSpPr>
            <p:cNvPr id="10" name="圆角矩形 9"/>
            <p:cNvSpPr/>
            <p:nvPr/>
          </p:nvSpPr>
          <p:spPr bwMode="auto">
            <a:xfrm>
              <a:off x="2812776" y="3433380"/>
              <a:ext cx="593240" cy="168060"/>
            </a:xfrm>
            <a:prstGeom prst="roundRect">
              <a:avLst/>
            </a:prstGeom>
            <a:solidFill>
              <a:schemeClr val="accent2"/>
            </a:solidFill>
            <a:ln>
              <a:noFill/>
            </a:ln>
            <a:effectLst/>
          </p:spPr>
          <p:txBody>
            <a:bodyPr lIns="0" tIns="0" rIns="0" bIns="0" rtlCol="0" anchor="ctr"/>
            <a:lstStyle/>
            <a:p>
              <a:pPr algn="ctr"/>
              <a:endParaRPr lang="zh-CN" altLang="en-US">
                <a:cs typeface="+mn-ea"/>
              </a:endParaRPr>
            </a:p>
          </p:txBody>
        </p:sp>
        <p:sp>
          <p:nvSpPr>
            <p:cNvPr id="41" name="圆角矩形 40"/>
            <p:cNvSpPr/>
            <p:nvPr/>
          </p:nvSpPr>
          <p:spPr bwMode="auto">
            <a:xfrm>
              <a:off x="5833523" y="3433380"/>
              <a:ext cx="593240" cy="168060"/>
            </a:xfrm>
            <a:prstGeom prst="roundRect">
              <a:avLst/>
            </a:prstGeom>
            <a:solidFill>
              <a:schemeClr val="accent4"/>
            </a:solidFill>
            <a:ln>
              <a:noFill/>
            </a:ln>
            <a:effectLst/>
          </p:spPr>
          <p:txBody>
            <a:bodyPr lIns="0" tIns="0" rIns="0" bIns="0" rtlCol="0" anchor="ctr"/>
            <a:lstStyle/>
            <a:p>
              <a:pPr algn="ctr"/>
              <a:endParaRPr lang="zh-CN" altLang="en-US">
                <a:cs typeface="+mn-ea"/>
              </a:endParaRPr>
            </a:p>
          </p:txBody>
        </p:sp>
        <p:grpSp>
          <p:nvGrpSpPr>
            <p:cNvPr id="22" name="组合 21"/>
            <p:cNvGrpSpPr/>
            <p:nvPr/>
          </p:nvGrpSpPr>
          <p:grpSpPr>
            <a:xfrm>
              <a:off x="2778157" y="3419127"/>
              <a:ext cx="3704603" cy="216920"/>
              <a:chOff x="2778157" y="3419127"/>
              <a:chExt cx="3704603" cy="216920"/>
            </a:xfrm>
          </p:grpSpPr>
          <p:sp>
            <p:nvSpPr>
              <p:cNvPr id="11" name="TextBox 10"/>
              <p:cNvSpPr txBox="1"/>
              <p:nvPr/>
            </p:nvSpPr>
            <p:spPr>
              <a:xfrm>
                <a:off x="2778157" y="3428298"/>
                <a:ext cx="695916" cy="207749"/>
              </a:xfrm>
              <a:prstGeom prst="rect">
                <a:avLst/>
              </a:prstGeom>
              <a:noFill/>
            </p:spPr>
            <p:txBody>
              <a:bodyPr wrap="square" rtlCol="0">
                <a:spAutoFit/>
              </a:bodyPr>
              <a:lstStyle/>
              <a:p>
                <a:pPr algn="ctr"/>
                <a:r>
                  <a:rPr lang="zh-CN" altLang="en-US" sz="1200" dirty="0">
                    <a:solidFill>
                      <a:srgbClr val="FFFFFF"/>
                    </a:solidFill>
                    <a:latin typeface="+mn-ea"/>
                    <a:cs typeface="+mn-ea"/>
                  </a:rPr>
                  <a:t>添加标题</a:t>
                </a:r>
                <a:endParaRPr lang="zh-CN" altLang="en-US" sz="1200" dirty="0">
                  <a:solidFill>
                    <a:srgbClr val="FFFFFF"/>
                  </a:solidFill>
                  <a:latin typeface="+mn-ea"/>
                  <a:cs typeface="+mn-ea"/>
                </a:endParaRPr>
              </a:p>
            </p:txBody>
          </p:sp>
          <p:sp>
            <p:nvSpPr>
              <p:cNvPr id="42" name="TextBox 41"/>
              <p:cNvSpPr txBox="1"/>
              <p:nvPr/>
            </p:nvSpPr>
            <p:spPr>
              <a:xfrm>
                <a:off x="5786844" y="3419127"/>
                <a:ext cx="695916" cy="207749"/>
              </a:xfrm>
              <a:prstGeom prst="rect">
                <a:avLst/>
              </a:prstGeom>
              <a:noFill/>
            </p:spPr>
            <p:txBody>
              <a:bodyPr wrap="square" rtlCol="0">
                <a:spAutoFit/>
              </a:bodyPr>
              <a:lstStyle/>
              <a:p>
                <a:pPr algn="ctr"/>
                <a:r>
                  <a:rPr lang="zh-CN" altLang="en-US" sz="1200" dirty="0">
                    <a:solidFill>
                      <a:srgbClr val="FFFFFF"/>
                    </a:solidFill>
                    <a:latin typeface="+mn-ea"/>
                    <a:cs typeface="+mn-ea"/>
                  </a:rPr>
                  <a:t>添加标题</a:t>
                </a:r>
                <a:endParaRPr lang="zh-CN" altLang="en-US" sz="1200" dirty="0">
                  <a:solidFill>
                    <a:srgbClr val="FFFFFF"/>
                  </a:solidFill>
                  <a:latin typeface="+mn-ea"/>
                  <a:cs typeface="+mn-ea"/>
                </a:endParaRPr>
              </a:p>
            </p:txBody>
          </p:sp>
        </p:grpSp>
      </p:grpSp>
      <p:sp>
        <p:nvSpPr>
          <p:cNvPr id="43" name="TextBox 42"/>
          <p:cNvSpPr txBox="1"/>
          <p:nvPr/>
        </p:nvSpPr>
        <p:spPr>
          <a:xfrm>
            <a:off x="7088460" y="4793036"/>
            <a:ext cx="1998388" cy="884846"/>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添加你的饿内容文字或者复制内容文字的内容内容添加你内容添内容添</a:t>
            </a:r>
            <a:endParaRPr lang="id-ID" sz="1100" dirty="0">
              <a:solidFill>
                <a:schemeClr val="bg1">
                  <a:lumMod val="50000"/>
                </a:schemeClr>
              </a:solidFill>
              <a:latin typeface="+mn-ea"/>
              <a:cs typeface="+mn-ea"/>
            </a:endParaRPr>
          </a:p>
        </p:txBody>
      </p:sp>
      <p:cxnSp>
        <p:nvCxnSpPr>
          <p:cNvPr id="8" name="直接连接符 7"/>
          <p:cNvCxnSpPr/>
          <p:nvPr/>
        </p:nvCxnSpPr>
        <p:spPr>
          <a:xfrm flipH="1">
            <a:off x="2063553" y="2677139"/>
            <a:ext cx="10178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063552" y="2677141"/>
            <a:ext cx="0" cy="196692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063553" y="4644060"/>
            <a:ext cx="1486464" cy="11368"/>
          </a:xfrm>
          <a:prstGeom prst="line">
            <a:avLst/>
          </a:prstGeom>
          <a:ln w="12700">
            <a:solidFill>
              <a:schemeClr val="bg1">
                <a:lumMod val="75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9141761" y="2677139"/>
            <a:ext cx="10178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0159610" y="2677141"/>
            <a:ext cx="0" cy="194640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flipV="1">
            <a:off x="8673147" y="4623540"/>
            <a:ext cx="1486464" cy="11368"/>
          </a:xfrm>
          <a:prstGeom prst="line">
            <a:avLst/>
          </a:prstGeom>
          <a:ln w="12700">
            <a:solidFill>
              <a:schemeClr val="bg1">
                <a:lumMod val="65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479092" y="4161492"/>
            <a:ext cx="1277897" cy="946835"/>
            <a:chOff x="4243507" y="3433380"/>
            <a:chExt cx="958548" cy="710126"/>
          </a:xfrm>
        </p:grpSpPr>
        <p:sp>
          <p:nvSpPr>
            <p:cNvPr id="3" name="六边形 2"/>
            <p:cNvSpPr/>
            <p:nvPr/>
          </p:nvSpPr>
          <p:spPr>
            <a:xfrm>
              <a:off x="4310909" y="3433380"/>
              <a:ext cx="823746" cy="71012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endParaRPr>
            </a:p>
          </p:txBody>
        </p:sp>
        <p:sp>
          <p:nvSpPr>
            <p:cNvPr id="9" name="TextBox 8"/>
            <p:cNvSpPr txBox="1"/>
            <p:nvPr/>
          </p:nvSpPr>
          <p:spPr>
            <a:xfrm>
              <a:off x="4243507" y="3603777"/>
              <a:ext cx="958548" cy="276999"/>
            </a:xfrm>
            <a:prstGeom prst="rect">
              <a:avLst/>
            </a:prstGeom>
            <a:noFill/>
          </p:spPr>
          <p:txBody>
            <a:bodyPr wrap="square" rtlCol="0">
              <a:spAutoFit/>
            </a:bodyPr>
            <a:lstStyle/>
            <a:p>
              <a:pPr algn="ctr"/>
              <a:r>
                <a:rPr lang="en-US" altLang="zh-CN" dirty="0">
                  <a:solidFill>
                    <a:schemeClr val="bg1"/>
                  </a:solidFill>
                  <a:latin typeface="+mn-ea"/>
                  <a:cs typeface="+mn-ea"/>
                </a:rPr>
                <a:t>90%</a:t>
              </a:r>
              <a:endParaRPr lang="zh-CN" altLang="en-US" dirty="0">
                <a:solidFill>
                  <a:schemeClr val="bg1"/>
                </a:solidFill>
                <a:latin typeface="+mn-ea"/>
                <a:cs typeface="+mn-ea"/>
              </a:endParaRPr>
            </a:p>
          </p:txBody>
        </p:sp>
      </p:grpSp>
      <p:sp>
        <p:nvSpPr>
          <p:cNvPr id="33" name="椭圆 32"/>
          <p:cNvSpPr/>
          <p:nvPr/>
        </p:nvSpPr>
        <p:spPr>
          <a:xfrm>
            <a:off x="8844588" y="2505007"/>
            <a:ext cx="344222" cy="344267"/>
          </a:xfrm>
          <a:prstGeom prst="ellips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2" name="标题 1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3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300"/>
                                        <p:tgtEl>
                                          <p:spTgt spid="49"/>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300"/>
                                        <p:tgtEl>
                                          <p:spTgt spid="50"/>
                                        </p:tgtEl>
                                      </p:cBhvr>
                                    </p:animEffect>
                                  </p:childTnLst>
                                </p:cTn>
                              </p:par>
                              <p:par>
                                <p:cTn id="37" presetID="22" presetClass="entr" presetSubtype="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300"/>
                                        <p:tgtEl>
                                          <p:spTgt spid="14"/>
                                        </p:tgtEl>
                                      </p:cBhvr>
                                    </p:animEffect>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300"/>
                                        <p:tgtEl>
                                          <p:spTgt spid="17"/>
                                        </p:tgtEl>
                                      </p:cBhvr>
                                    </p:animEffect>
                                  </p:childTnLst>
                                </p:cTn>
                              </p:par>
                              <p:par>
                                <p:cTn id="44" presetID="22" presetClass="entr" presetSubtype="2"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right)">
                                      <p:cBhvr>
                                        <p:cTn id="46" dur="300"/>
                                        <p:tgtEl>
                                          <p:spTgt spid="51"/>
                                        </p:tgtEl>
                                      </p:cBhvr>
                                    </p:animEffect>
                                  </p:childTnLst>
                                </p:cTn>
                              </p:par>
                            </p:childTnLst>
                          </p:cTn>
                        </p:par>
                        <p:par>
                          <p:cTn id="47" fill="hold">
                            <p:stCondLst>
                              <p:cond delay="3000"/>
                            </p:stCondLst>
                            <p:childTnLst>
                              <p:par>
                                <p:cTn id="48" presetID="53" presetClass="entr" presetSubtype="16"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500" fill="hold"/>
                                        <p:tgtEl>
                                          <p:spTgt spid="52"/>
                                        </p:tgtEl>
                                        <p:attrNameLst>
                                          <p:attrName>ppt_w</p:attrName>
                                        </p:attrNameLst>
                                      </p:cBhvr>
                                      <p:tavLst>
                                        <p:tav tm="0">
                                          <p:val>
                                            <p:fltVal val="0"/>
                                          </p:val>
                                        </p:tav>
                                        <p:tav tm="100000">
                                          <p:val>
                                            <p:strVal val="#ppt_w"/>
                                          </p:val>
                                        </p:tav>
                                      </p:tavLst>
                                    </p:anim>
                                    <p:anim calcmode="lin" valueType="num">
                                      <p:cBhvr>
                                        <p:cTn id="51" dur="500" fill="hold"/>
                                        <p:tgtEl>
                                          <p:spTgt spid="52"/>
                                        </p:tgtEl>
                                        <p:attrNameLst>
                                          <p:attrName>ppt_h</p:attrName>
                                        </p:attrNameLst>
                                      </p:cBhvr>
                                      <p:tavLst>
                                        <p:tav tm="0">
                                          <p:val>
                                            <p:fltVal val="0"/>
                                          </p:val>
                                        </p:tav>
                                        <p:tav tm="100000">
                                          <p:val>
                                            <p:strVal val="#ppt_h"/>
                                          </p:val>
                                        </p:tav>
                                      </p:tavLst>
                                    </p:anim>
                                    <p:animEffect transition="in" filter="fade">
                                      <p:cBhvr>
                                        <p:cTn id="52" dur="500"/>
                                        <p:tgtEl>
                                          <p:spTgt spid="52"/>
                                        </p:tgtEl>
                                      </p:cBhvr>
                                    </p:animEffect>
                                  </p:childTnLst>
                                </p:cTn>
                              </p:par>
                              <p:par>
                                <p:cTn id="53" presetID="42" presetClass="entr" presetSubtype="0" fill="hold" grpId="0" nodeType="withEffect">
                                  <p:stCondLst>
                                    <p:cond delay="3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anim calcmode="lin" valueType="num">
                                      <p:cBhvr>
                                        <p:cTn id="56" dur="500" fill="hold"/>
                                        <p:tgtEl>
                                          <p:spTgt spid="43"/>
                                        </p:tgtEl>
                                        <p:attrNameLst>
                                          <p:attrName>ppt_x</p:attrName>
                                        </p:attrNameLst>
                                      </p:cBhvr>
                                      <p:tavLst>
                                        <p:tav tm="0">
                                          <p:val>
                                            <p:strVal val="#ppt_x"/>
                                          </p:val>
                                        </p:tav>
                                        <p:tav tm="100000">
                                          <p:val>
                                            <p:strVal val="#ppt_x"/>
                                          </p:val>
                                        </p:tav>
                                      </p:tavLst>
                                    </p:anim>
                                    <p:anim calcmode="lin" valueType="num">
                                      <p:cBhvr>
                                        <p:cTn id="57" dur="500" fill="hold"/>
                                        <p:tgtEl>
                                          <p:spTgt spid="4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30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anim calcmode="lin" valueType="num">
                                      <p:cBhvr>
                                        <p:cTn id="61" dur="500" fill="hold"/>
                                        <p:tgtEl>
                                          <p:spTgt spid="40"/>
                                        </p:tgtEl>
                                        <p:attrNameLst>
                                          <p:attrName>ppt_x</p:attrName>
                                        </p:attrNameLst>
                                      </p:cBhvr>
                                      <p:tavLst>
                                        <p:tav tm="0">
                                          <p:val>
                                            <p:strVal val="#ppt_x"/>
                                          </p:val>
                                        </p:tav>
                                        <p:tav tm="100000">
                                          <p:val>
                                            <p:strVal val="#ppt_x"/>
                                          </p:val>
                                        </p:tav>
                                      </p:tavLst>
                                    </p:anim>
                                    <p:anim calcmode="lin" valueType="num">
                                      <p:cBhvr>
                                        <p:cTn id="62" dur="500" fill="hold"/>
                                        <p:tgtEl>
                                          <p:spTgt spid="40"/>
                                        </p:tgtEl>
                                        <p:attrNameLst>
                                          <p:attrName>ppt_y</p:attrName>
                                        </p:attrNameLst>
                                      </p:cBhvr>
                                      <p:tavLst>
                                        <p:tav tm="0">
                                          <p:val>
                                            <p:strVal val="#ppt_y+.1"/>
                                          </p:val>
                                        </p:tav>
                                        <p:tav tm="100000">
                                          <p:val>
                                            <p:strVal val="#ppt_y"/>
                                          </p:val>
                                        </p:tav>
                                      </p:tavLst>
                                    </p:anim>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40" grpId="0"/>
      <p:bldP spid="43"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24571" y="5660622"/>
            <a:ext cx="363491" cy="533859"/>
            <a:chOff x="5975351" y="5427838"/>
            <a:chExt cx="363538" cy="533859"/>
          </a:xfrm>
          <a:solidFill>
            <a:schemeClr val="accent5">
              <a:lumMod val="50000"/>
            </a:schemeClr>
          </a:solidFill>
        </p:grpSpPr>
        <p:sp>
          <p:nvSpPr>
            <p:cNvPr id="36" name="Rectangle 26"/>
            <p:cNvSpPr>
              <a:spLocks noChangeArrowheads="1"/>
            </p:cNvSpPr>
            <p:nvPr/>
          </p:nvSpPr>
          <p:spPr bwMode="auto">
            <a:xfrm>
              <a:off x="5975351" y="5427838"/>
              <a:ext cx="363538" cy="4671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solidFill>
                  <a:schemeClr val="bg1"/>
                </a:solidFill>
                <a:cs typeface="+mn-ea"/>
              </a:endParaRPr>
            </a:p>
          </p:txBody>
        </p:sp>
        <p:sp>
          <p:nvSpPr>
            <p:cNvPr id="329" name="Oval 43"/>
            <p:cNvSpPr>
              <a:spLocks noChangeArrowheads="1"/>
            </p:cNvSpPr>
            <p:nvPr/>
          </p:nvSpPr>
          <p:spPr bwMode="auto">
            <a:xfrm>
              <a:off x="5975351" y="5828347"/>
              <a:ext cx="363538" cy="1333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cs typeface="+mn-ea"/>
              </a:endParaRPr>
            </a:p>
          </p:txBody>
        </p:sp>
      </p:grpSp>
      <p:sp>
        <p:nvSpPr>
          <p:cNvPr id="38" name="Oval 27"/>
          <p:cNvSpPr>
            <a:spLocks noChangeArrowheads="1"/>
          </p:cNvSpPr>
          <p:nvPr/>
        </p:nvSpPr>
        <p:spPr bwMode="auto">
          <a:xfrm>
            <a:off x="4751562" y="4797688"/>
            <a:ext cx="2909509" cy="892175"/>
          </a:xfrm>
          <a:prstGeom prst="ellipse">
            <a:avLst/>
          </a:prstGeom>
          <a:solidFill>
            <a:schemeClr val="accent1"/>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42" name="Oval 29"/>
          <p:cNvSpPr>
            <a:spLocks noChangeArrowheads="1"/>
          </p:cNvSpPr>
          <p:nvPr/>
        </p:nvSpPr>
        <p:spPr bwMode="auto">
          <a:xfrm>
            <a:off x="4924577" y="4340805"/>
            <a:ext cx="2563480" cy="787400"/>
          </a:xfrm>
          <a:prstGeom prst="ellipse">
            <a:avLst/>
          </a:prstGeom>
          <a:solidFill>
            <a:schemeClr val="accent4"/>
          </a:solidFill>
          <a:ln>
            <a:noFill/>
          </a:ln>
          <a:effectLst>
            <a:outerShdw blurRad="50800" dist="38100" dir="5400000" algn="t" rotWithShape="0">
              <a:schemeClr val="accent4">
                <a:lumMod val="50000"/>
                <a:alpha val="40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52" name="Oval 31"/>
          <p:cNvSpPr>
            <a:spLocks noChangeArrowheads="1"/>
          </p:cNvSpPr>
          <p:nvPr/>
        </p:nvSpPr>
        <p:spPr bwMode="auto">
          <a:xfrm>
            <a:off x="5088069" y="3909006"/>
            <a:ext cx="2236497" cy="673100"/>
          </a:xfrm>
          <a:prstGeom prst="ellipse">
            <a:avLst/>
          </a:prstGeom>
          <a:solidFill>
            <a:schemeClr val="accent1"/>
          </a:solidFill>
          <a:ln>
            <a:noFill/>
          </a:ln>
          <a:effectLst>
            <a:outerShdw blurRad="38100" dist="38100" dir="5400000" algn="t" rotWithShape="0">
              <a:schemeClr val="accent2">
                <a:lumMod val="75000"/>
                <a:alpha val="40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63" name="Oval 33"/>
          <p:cNvSpPr>
            <a:spLocks noChangeArrowheads="1"/>
          </p:cNvSpPr>
          <p:nvPr/>
        </p:nvSpPr>
        <p:spPr bwMode="auto">
          <a:xfrm>
            <a:off x="5289653" y="3475618"/>
            <a:ext cx="1833324" cy="560388"/>
          </a:xfrm>
          <a:prstGeom prst="ellipse">
            <a:avLst/>
          </a:prstGeom>
          <a:solidFill>
            <a:schemeClr val="accent2"/>
          </a:solidFill>
          <a:ln>
            <a:noFill/>
          </a:ln>
          <a:effectLst>
            <a:outerShdw blurRad="342900" dist="38100" dir="1560000" algn="t" rotWithShape="0">
              <a:schemeClr val="accent3">
                <a:lumMod val="75000"/>
                <a:alpha val="38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321" name="Oval 35"/>
          <p:cNvSpPr>
            <a:spLocks noChangeArrowheads="1"/>
          </p:cNvSpPr>
          <p:nvPr/>
        </p:nvSpPr>
        <p:spPr bwMode="auto">
          <a:xfrm>
            <a:off x="5462669" y="3039056"/>
            <a:ext cx="1488881" cy="455613"/>
          </a:xfrm>
          <a:prstGeom prst="ellipse">
            <a:avLst/>
          </a:prstGeom>
          <a:solidFill>
            <a:schemeClr val="accent5"/>
          </a:solidFill>
          <a:ln>
            <a:noFill/>
          </a:ln>
          <a:effectLst>
            <a:outerShdw blurRad="12700" dist="50800" dir="3780000" sx="74000" sy="74000" algn="ctr" rotWithShape="0">
              <a:schemeClr val="accent5">
                <a:lumMod val="75000"/>
                <a:alpha val="72000"/>
              </a:schemeClr>
            </a:outerShdw>
          </a:effectLst>
        </p:spPr>
        <p:txBody>
          <a:bodyPr vert="horz" wrap="square" lIns="121908" tIns="60954" rIns="121908" bIns="60954" numCol="1" anchor="t" anchorCtr="0" compatLnSpc="1"/>
          <a:lstStyle/>
          <a:p>
            <a:endParaRPr lang="id-ID">
              <a:solidFill>
                <a:schemeClr val="bg1"/>
              </a:solidFill>
              <a:cs typeface="+mn-ea"/>
            </a:endParaRPr>
          </a:p>
        </p:txBody>
      </p:sp>
      <p:sp>
        <p:nvSpPr>
          <p:cNvPr id="323" name="Oval 37"/>
          <p:cNvSpPr>
            <a:spLocks noChangeArrowheads="1"/>
          </p:cNvSpPr>
          <p:nvPr/>
        </p:nvSpPr>
        <p:spPr bwMode="auto">
          <a:xfrm>
            <a:off x="5669017" y="2635831"/>
            <a:ext cx="1074599" cy="341313"/>
          </a:xfrm>
          <a:prstGeom prst="ellipse">
            <a:avLst/>
          </a:prstGeom>
          <a:solidFill>
            <a:schemeClr val="accent2"/>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325" name="Oval 39"/>
          <p:cNvSpPr>
            <a:spLocks noChangeArrowheads="1"/>
          </p:cNvSpPr>
          <p:nvPr/>
        </p:nvSpPr>
        <p:spPr bwMode="auto">
          <a:xfrm>
            <a:off x="5856318" y="2280230"/>
            <a:ext cx="699997" cy="233363"/>
          </a:xfrm>
          <a:prstGeom prst="ellipse">
            <a:avLst/>
          </a:prstGeom>
          <a:solidFill>
            <a:schemeClr val="accent1"/>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87" name="Rectangle 86"/>
          <p:cNvSpPr/>
          <p:nvPr/>
        </p:nvSpPr>
        <p:spPr>
          <a:xfrm>
            <a:off x="6155822" y="5280325"/>
            <a:ext cx="100990"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8</a:t>
            </a:r>
            <a:endParaRPr lang="en-AU" sz="1400" dirty="0">
              <a:solidFill>
                <a:schemeClr val="bg1"/>
              </a:solidFill>
              <a:latin typeface="Lato Black" panose="020F0A02020204030203" pitchFamily="34" charset="0"/>
              <a:cs typeface="+mn-ea"/>
            </a:endParaRPr>
          </a:p>
        </p:txBody>
      </p:sp>
      <p:sp>
        <p:nvSpPr>
          <p:cNvPr id="88" name="Rectangle 87"/>
          <p:cNvSpPr/>
          <p:nvPr/>
        </p:nvSpPr>
        <p:spPr>
          <a:xfrm>
            <a:off x="6163035" y="4731394"/>
            <a:ext cx="86562"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7</a:t>
            </a:r>
            <a:endParaRPr lang="en-AU" sz="1400" dirty="0">
              <a:solidFill>
                <a:schemeClr val="bg1"/>
              </a:solidFill>
              <a:latin typeface="Lato Black" panose="020F0A02020204030203" pitchFamily="34" charset="0"/>
              <a:cs typeface="+mn-ea"/>
            </a:endParaRPr>
          </a:p>
        </p:txBody>
      </p:sp>
      <p:sp>
        <p:nvSpPr>
          <p:cNvPr id="89" name="Rectangle 88"/>
          <p:cNvSpPr/>
          <p:nvPr/>
        </p:nvSpPr>
        <p:spPr>
          <a:xfrm>
            <a:off x="6155020" y="4145118"/>
            <a:ext cx="102593"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6</a:t>
            </a:r>
            <a:endParaRPr lang="en-AU" sz="1400" dirty="0">
              <a:solidFill>
                <a:schemeClr val="bg1"/>
              </a:solidFill>
              <a:latin typeface="Lato Black" panose="020F0A02020204030203" pitchFamily="34" charset="0"/>
              <a:cs typeface="+mn-ea"/>
            </a:endParaRPr>
          </a:p>
        </p:txBody>
      </p:sp>
      <p:sp>
        <p:nvSpPr>
          <p:cNvPr id="90" name="Rectangle 89"/>
          <p:cNvSpPr/>
          <p:nvPr/>
        </p:nvSpPr>
        <p:spPr>
          <a:xfrm>
            <a:off x="6159027" y="3630686"/>
            <a:ext cx="94578"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5</a:t>
            </a:r>
            <a:endParaRPr lang="en-AU" sz="1400" dirty="0">
              <a:solidFill>
                <a:schemeClr val="bg1"/>
              </a:solidFill>
              <a:latin typeface="Lato Black" panose="020F0A02020204030203" pitchFamily="34" charset="0"/>
              <a:cs typeface="+mn-ea"/>
            </a:endParaRPr>
          </a:p>
        </p:txBody>
      </p:sp>
      <p:sp>
        <p:nvSpPr>
          <p:cNvPr id="91" name="Rectangle 90"/>
          <p:cNvSpPr/>
          <p:nvPr/>
        </p:nvSpPr>
        <p:spPr>
          <a:xfrm>
            <a:off x="6149409" y="3146302"/>
            <a:ext cx="113814"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4</a:t>
            </a:r>
            <a:endParaRPr lang="en-AU" sz="1400" dirty="0">
              <a:solidFill>
                <a:schemeClr val="bg1"/>
              </a:solidFill>
              <a:latin typeface="Lato Black" panose="020F0A02020204030203" pitchFamily="34" charset="0"/>
              <a:cs typeface="+mn-ea"/>
            </a:endParaRPr>
          </a:p>
        </p:txBody>
      </p:sp>
      <p:sp>
        <p:nvSpPr>
          <p:cNvPr id="92" name="Rectangle 91"/>
          <p:cNvSpPr/>
          <p:nvPr/>
        </p:nvSpPr>
        <p:spPr>
          <a:xfrm>
            <a:off x="6156623" y="2705657"/>
            <a:ext cx="99386"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3</a:t>
            </a:r>
            <a:endParaRPr lang="en-AU" sz="1400" dirty="0">
              <a:solidFill>
                <a:schemeClr val="bg1"/>
              </a:solidFill>
              <a:latin typeface="Lato Black" panose="020F0A02020204030203" pitchFamily="34" charset="0"/>
              <a:cs typeface="+mn-ea"/>
            </a:endParaRPr>
          </a:p>
        </p:txBody>
      </p:sp>
      <p:sp>
        <p:nvSpPr>
          <p:cNvPr id="93" name="Rectangle 92"/>
          <p:cNvSpPr/>
          <p:nvPr/>
        </p:nvSpPr>
        <p:spPr>
          <a:xfrm>
            <a:off x="6158227" y="2294515"/>
            <a:ext cx="96181"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2</a:t>
            </a:r>
            <a:endParaRPr lang="en-AU" sz="1400" dirty="0">
              <a:solidFill>
                <a:schemeClr val="bg1"/>
              </a:solidFill>
              <a:latin typeface="Lato Black" panose="020F0A02020204030203" pitchFamily="34" charset="0"/>
              <a:cs typeface="+mn-ea"/>
            </a:endParaRPr>
          </a:p>
        </p:txBody>
      </p:sp>
      <p:sp>
        <p:nvSpPr>
          <p:cNvPr id="83" name="TextBox 82"/>
          <p:cNvSpPr txBox="1"/>
          <p:nvPr/>
        </p:nvSpPr>
        <p:spPr>
          <a:xfrm>
            <a:off x="8763020" y="2060848"/>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85" name="TextBox 84"/>
          <p:cNvSpPr txBox="1"/>
          <p:nvPr/>
        </p:nvSpPr>
        <p:spPr>
          <a:xfrm>
            <a:off x="8763020" y="3020955"/>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94" name="TextBox 93"/>
          <p:cNvSpPr txBox="1"/>
          <p:nvPr/>
        </p:nvSpPr>
        <p:spPr>
          <a:xfrm>
            <a:off x="8763020" y="3885051"/>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96" name="TextBox 95"/>
          <p:cNvSpPr txBox="1"/>
          <p:nvPr/>
        </p:nvSpPr>
        <p:spPr>
          <a:xfrm>
            <a:off x="8763020" y="4841559"/>
            <a:ext cx="1221413" cy="369320"/>
          </a:xfrm>
          <a:prstGeom prst="rect">
            <a:avLst/>
          </a:prstGeom>
          <a:noFill/>
        </p:spPr>
        <p:txBody>
          <a:bodyPr wrap="square" lIns="121908" tIns="60954" rIns="121908" bIns="60954" rtlCol="0">
            <a:spAutoFit/>
          </a:bodyPr>
          <a:lstStyle/>
          <a:p>
            <a:pPr algn="ct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grpSp>
        <p:nvGrpSpPr>
          <p:cNvPr id="14" name="组合 13"/>
          <p:cNvGrpSpPr/>
          <p:nvPr/>
        </p:nvGrpSpPr>
        <p:grpSpPr>
          <a:xfrm>
            <a:off x="8852224" y="2351325"/>
            <a:ext cx="2043686" cy="3206469"/>
            <a:chOff x="6639437" y="1763493"/>
            <a:chExt cx="1532964" cy="2404852"/>
          </a:xfrm>
        </p:grpSpPr>
        <p:sp>
          <p:nvSpPr>
            <p:cNvPr id="84" name="TextBox 83"/>
            <p:cNvSpPr txBox="1"/>
            <p:nvPr/>
          </p:nvSpPr>
          <p:spPr>
            <a:xfrm>
              <a:off x="6639437" y="1763493"/>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86" name="TextBox 85"/>
            <p:cNvSpPr txBox="1"/>
            <p:nvPr/>
          </p:nvSpPr>
          <p:spPr>
            <a:xfrm>
              <a:off x="6639437" y="2483573"/>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95" name="TextBox 94"/>
            <p:cNvSpPr txBox="1"/>
            <p:nvPr/>
          </p:nvSpPr>
          <p:spPr>
            <a:xfrm>
              <a:off x="6639437" y="3131645"/>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97" name="TextBox 96"/>
            <p:cNvSpPr txBox="1"/>
            <p:nvPr/>
          </p:nvSpPr>
          <p:spPr>
            <a:xfrm>
              <a:off x="6639437" y="3849026"/>
              <a:ext cx="1532964" cy="319319"/>
            </a:xfrm>
            <a:prstGeom prst="rect">
              <a:avLst/>
            </a:prstGeom>
            <a:noFill/>
          </p:spPr>
          <p:txBody>
            <a:bodyPr wrap="square" rtlCol="0">
              <a:spAutoFit/>
            </a:bodyPr>
            <a:lstStyle/>
            <a:p>
              <a:pP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grpSp>
      <p:sp>
        <p:nvSpPr>
          <p:cNvPr id="98" name="TextBox 97"/>
          <p:cNvSpPr txBox="1"/>
          <p:nvPr/>
        </p:nvSpPr>
        <p:spPr>
          <a:xfrm>
            <a:off x="2423593" y="2007161"/>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100" name="TextBox 99"/>
          <p:cNvSpPr txBox="1"/>
          <p:nvPr/>
        </p:nvSpPr>
        <p:spPr>
          <a:xfrm>
            <a:off x="2423593" y="2967268"/>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102" name="TextBox 101"/>
          <p:cNvSpPr txBox="1"/>
          <p:nvPr/>
        </p:nvSpPr>
        <p:spPr>
          <a:xfrm>
            <a:off x="2423593" y="3831364"/>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sp>
        <p:nvSpPr>
          <p:cNvPr id="104" name="TextBox 103"/>
          <p:cNvSpPr txBox="1"/>
          <p:nvPr/>
        </p:nvSpPr>
        <p:spPr>
          <a:xfrm>
            <a:off x="2423593" y="4787872"/>
            <a:ext cx="1221413" cy="369320"/>
          </a:xfrm>
          <a:prstGeom prst="rect">
            <a:avLst/>
          </a:prstGeom>
          <a:noFill/>
        </p:spPr>
        <p:txBody>
          <a:bodyPr wrap="square" lIns="121908" tIns="60954" rIns="121908" bIns="60954" rtlCol="0">
            <a:spAutoFit/>
          </a:bodyPr>
          <a:lstStyle/>
          <a:p>
            <a:pPr algn="r"/>
            <a:r>
              <a:rPr lang="zh-CN" altLang="en-US" sz="1600" b="1" dirty="0">
                <a:solidFill>
                  <a:schemeClr val="bg1">
                    <a:lumMod val="50000"/>
                  </a:schemeClr>
                </a:solidFill>
                <a:latin typeface="+mn-ea"/>
                <a:cs typeface="+mn-ea"/>
              </a:rPr>
              <a:t>添加标题</a:t>
            </a:r>
            <a:endParaRPr lang="zh-CN" altLang="en-US" sz="1600" b="1" dirty="0">
              <a:solidFill>
                <a:schemeClr val="bg1">
                  <a:lumMod val="50000"/>
                </a:schemeClr>
              </a:solidFill>
              <a:latin typeface="+mn-ea"/>
              <a:cs typeface="+mn-ea"/>
            </a:endParaRPr>
          </a:p>
        </p:txBody>
      </p:sp>
      <p:grpSp>
        <p:nvGrpSpPr>
          <p:cNvPr id="13" name="组合 12"/>
          <p:cNvGrpSpPr/>
          <p:nvPr/>
        </p:nvGrpSpPr>
        <p:grpSpPr>
          <a:xfrm>
            <a:off x="1584087" y="2351325"/>
            <a:ext cx="2051204" cy="3206469"/>
            <a:chOff x="1187624" y="1763493"/>
            <a:chExt cx="1538603" cy="2404852"/>
          </a:xfrm>
        </p:grpSpPr>
        <p:sp>
          <p:nvSpPr>
            <p:cNvPr id="99" name="TextBox 98"/>
            <p:cNvSpPr txBox="1"/>
            <p:nvPr/>
          </p:nvSpPr>
          <p:spPr>
            <a:xfrm>
              <a:off x="1187624" y="1763493"/>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101" name="TextBox 100"/>
            <p:cNvSpPr txBox="1"/>
            <p:nvPr/>
          </p:nvSpPr>
          <p:spPr>
            <a:xfrm>
              <a:off x="1187624" y="2483573"/>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103" name="TextBox 102"/>
            <p:cNvSpPr txBox="1"/>
            <p:nvPr/>
          </p:nvSpPr>
          <p:spPr>
            <a:xfrm>
              <a:off x="1187624" y="3131645"/>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sp>
          <p:nvSpPr>
            <p:cNvPr id="105" name="TextBox 104"/>
            <p:cNvSpPr txBox="1"/>
            <p:nvPr/>
          </p:nvSpPr>
          <p:spPr>
            <a:xfrm>
              <a:off x="1187624" y="3849026"/>
              <a:ext cx="1538603" cy="319319"/>
            </a:xfrm>
            <a:prstGeom prst="rect">
              <a:avLst/>
            </a:prstGeom>
            <a:noFill/>
          </p:spPr>
          <p:txBody>
            <a:bodyPr wrap="square" rtlCol="0">
              <a:spAutoFit/>
            </a:bodyPr>
            <a:lstStyle/>
            <a:p>
              <a:pPr algn="r">
                <a:lnSpc>
                  <a:spcPts val="1335"/>
                </a:lnSpc>
              </a:pPr>
              <a:r>
                <a:rPr lang="zh-CN" altLang="en-US" sz="900" dirty="0">
                  <a:solidFill>
                    <a:schemeClr val="bg1">
                      <a:lumMod val="50000"/>
                    </a:schemeClr>
                  </a:solidFill>
                  <a:latin typeface="+mn-ea"/>
                  <a:cs typeface="+mn-ea"/>
                </a:rPr>
                <a:t>添加你的饿内容文字或者复制内容文字的内容内容添加你内容添内容添</a:t>
              </a:r>
              <a:endParaRPr lang="id-ID" sz="900" dirty="0">
                <a:solidFill>
                  <a:schemeClr val="bg1">
                    <a:lumMod val="50000"/>
                  </a:schemeClr>
                </a:solidFill>
                <a:latin typeface="+mn-ea"/>
                <a:cs typeface="+mn-ea"/>
              </a:endParaRPr>
            </a:p>
          </p:txBody>
        </p:sp>
      </p:grpSp>
      <p:sp>
        <p:nvSpPr>
          <p:cNvPr id="106" name="Oval 39"/>
          <p:cNvSpPr>
            <a:spLocks noChangeArrowheads="1"/>
          </p:cNvSpPr>
          <p:nvPr/>
        </p:nvSpPr>
        <p:spPr bwMode="auto">
          <a:xfrm>
            <a:off x="5997458" y="2028448"/>
            <a:ext cx="417714" cy="139256"/>
          </a:xfrm>
          <a:prstGeom prst="ellipse">
            <a:avLst/>
          </a:prstGeom>
          <a:solidFill>
            <a:schemeClr val="accent2"/>
          </a:solidFill>
          <a:ln>
            <a:noFill/>
          </a:ln>
        </p:spPr>
        <p:txBody>
          <a:bodyPr vert="horz" wrap="square" lIns="121908" tIns="60954" rIns="121908" bIns="60954" numCol="1" anchor="t" anchorCtr="0" compatLnSpc="1"/>
          <a:lstStyle/>
          <a:p>
            <a:endParaRPr lang="id-ID">
              <a:solidFill>
                <a:schemeClr val="bg1"/>
              </a:solidFill>
              <a:cs typeface="+mn-ea"/>
            </a:endParaRPr>
          </a:p>
        </p:txBody>
      </p:sp>
      <p:sp>
        <p:nvSpPr>
          <p:cNvPr id="107" name="Rectangle 92"/>
          <p:cNvSpPr/>
          <p:nvPr/>
        </p:nvSpPr>
        <p:spPr>
          <a:xfrm>
            <a:off x="6173454" y="1988841"/>
            <a:ext cx="65724" cy="215444"/>
          </a:xfrm>
          <a:prstGeom prst="rect">
            <a:avLst/>
          </a:prstGeom>
        </p:spPr>
        <p:txBody>
          <a:bodyPr wrap="none" lIns="0" tIns="0" rIns="0" bIns="0">
            <a:spAutoFit/>
          </a:bodyPr>
          <a:lstStyle/>
          <a:p>
            <a:pPr algn="ctr"/>
            <a:r>
              <a:rPr lang="en-AU" sz="1400" dirty="0">
                <a:solidFill>
                  <a:schemeClr val="bg1"/>
                </a:solidFill>
                <a:latin typeface="Lato Black" panose="020F0A02020204030203" pitchFamily="34" charset="0"/>
                <a:cs typeface="+mn-ea"/>
              </a:rPr>
              <a:t>1</a:t>
            </a:r>
            <a:endParaRPr lang="en-AU" sz="1400" dirty="0">
              <a:solidFill>
                <a:schemeClr val="bg1"/>
              </a:solidFill>
              <a:latin typeface="Lato Black" panose="020F0A02020204030203" pitchFamily="34" charset="0"/>
              <a:cs typeface="+mn-ea"/>
            </a:endParaRPr>
          </a:p>
        </p:txBody>
      </p:sp>
      <p:grpSp>
        <p:nvGrpSpPr>
          <p:cNvPr id="3" name="组合 2"/>
          <p:cNvGrpSpPr/>
          <p:nvPr/>
        </p:nvGrpSpPr>
        <p:grpSpPr>
          <a:xfrm>
            <a:off x="3828623" y="2282163"/>
            <a:ext cx="581207" cy="445213"/>
            <a:chOff x="2871245" y="1711621"/>
            <a:chExt cx="435962" cy="333910"/>
          </a:xfrm>
        </p:grpSpPr>
        <p:sp>
          <p:nvSpPr>
            <p:cNvPr id="6" name="矩形 5"/>
            <p:cNvSpPr/>
            <p:nvPr/>
          </p:nvSpPr>
          <p:spPr>
            <a:xfrm rot="2700000">
              <a:off x="2910595" y="1724857"/>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endParaRPr>
            </a:p>
          </p:txBody>
        </p:sp>
        <p:sp>
          <p:nvSpPr>
            <p:cNvPr id="67" name="TextBox 66"/>
            <p:cNvSpPr txBox="1"/>
            <p:nvPr/>
          </p:nvSpPr>
          <p:spPr>
            <a:xfrm>
              <a:off x="2871245" y="1711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01</a:t>
              </a:r>
              <a:endParaRPr lang="zh-CN" altLang="en-US" sz="1900" dirty="0">
                <a:solidFill>
                  <a:schemeClr val="bg1"/>
                </a:solidFill>
                <a:latin typeface="+mn-ea"/>
                <a:cs typeface="+mn-ea"/>
              </a:endParaRPr>
            </a:p>
          </p:txBody>
        </p:sp>
      </p:grpSp>
      <p:grpSp>
        <p:nvGrpSpPr>
          <p:cNvPr id="4" name="组合 3"/>
          <p:cNvGrpSpPr/>
          <p:nvPr/>
        </p:nvGrpSpPr>
        <p:grpSpPr>
          <a:xfrm>
            <a:off x="3828623" y="3198524"/>
            <a:ext cx="581207" cy="427565"/>
            <a:chOff x="2871245" y="2398892"/>
            <a:chExt cx="435962" cy="320674"/>
          </a:xfrm>
        </p:grpSpPr>
        <p:sp>
          <p:nvSpPr>
            <p:cNvPr id="55" name="矩形 54"/>
            <p:cNvSpPr/>
            <p:nvPr/>
          </p:nvSpPr>
          <p:spPr>
            <a:xfrm rot="2700000">
              <a:off x="2910595" y="2398892"/>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8" name="TextBox 67"/>
            <p:cNvSpPr txBox="1"/>
            <p:nvPr/>
          </p:nvSpPr>
          <p:spPr>
            <a:xfrm>
              <a:off x="2871245" y="2405339"/>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02</a:t>
              </a:r>
              <a:endParaRPr lang="zh-CN" altLang="en-US" sz="1900" dirty="0">
                <a:solidFill>
                  <a:schemeClr val="bg1"/>
                </a:solidFill>
                <a:latin typeface="+mn-ea"/>
                <a:cs typeface="+mn-ea"/>
              </a:endParaRPr>
            </a:p>
          </p:txBody>
        </p:sp>
      </p:grpSp>
      <p:grpSp>
        <p:nvGrpSpPr>
          <p:cNvPr id="7" name="组合 6"/>
          <p:cNvGrpSpPr/>
          <p:nvPr/>
        </p:nvGrpSpPr>
        <p:grpSpPr>
          <a:xfrm>
            <a:off x="3828623" y="4077789"/>
            <a:ext cx="581207" cy="447013"/>
            <a:chOff x="2871245" y="3058341"/>
            <a:chExt cx="435962" cy="335260"/>
          </a:xfrm>
        </p:grpSpPr>
        <p:sp>
          <p:nvSpPr>
            <p:cNvPr id="58" name="矩形 57"/>
            <p:cNvSpPr/>
            <p:nvPr/>
          </p:nvSpPr>
          <p:spPr>
            <a:xfrm rot="2700000">
              <a:off x="2910595" y="3072927"/>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9" name="TextBox 68"/>
            <p:cNvSpPr txBox="1"/>
            <p:nvPr/>
          </p:nvSpPr>
          <p:spPr>
            <a:xfrm>
              <a:off x="2871245" y="305834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03</a:t>
              </a:r>
              <a:endParaRPr lang="zh-CN" altLang="en-US" sz="1900" dirty="0">
                <a:solidFill>
                  <a:schemeClr val="bg1"/>
                </a:solidFill>
                <a:latin typeface="+mn-ea"/>
                <a:cs typeface="+mn-ea"/>
              </a:endParaRPr>
            </a:p>
          </p:txBody>
        </p:sp>
      </p:grpSp>
      <p:grpSp>
        <p:nvGrpSpPr>
          <p:cNvPr id="8" name="组合 7"/>
          <p:cNvGrpSpPr/>
          <p:nvPr/>
        </p:nvGrpSpPr>
        <p:grpSpPr>
          <a:xfrm>
            <a:off x="3828623" y="4959304"/>
            <a:ext cx="581207" cy="464211"/>
            <a:chOff x="2871245" y="3719477"/>
            <a:chExt cx="435962" cy="348158"/>
          </a:xfrm>
        </p:grpSpPr>
        <p:sp>
          <p:nvSpPr>
            <p:cNvPr id="59" name="矩形 58"/>
            <p:cNvSpPr/>
            <p:nvPr/>
          </p:nvSpPr>
          <p:spPr>
            <a:xfrm rot="2700000">
              <a:off x="2910595" y="3746961"/>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TextBox 69"/>
            <p:cNvSpPr txBox="1"/>
            <p:nvPr/>
          </p:nvSpPr>
          <p:spPr>
            <a:xfrm>
              <a:off x="2871245" y="3719477"/>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04</a:t>
              </a:r>
              <a:endParaRPr lang="zh-CN" altLang="en-US" sz="1900" dirty="0">
                <a:solidFill>
                  <a:schemeClr val="bg1"/>
                </a:solidFill>
                <a:latin typeface="+mn-ea"/>
                <a:cs typeface="+mn-ea"/>
              </a:endParaRPr>
            </a:p>
          </p:txBody>
        </p:sp>
      </p:grpSp>
      <p:grpSp>
        <p:nvGrpSpPr>
          <p:cNvPr id="12" name="组合 11"/>
          <p:cNvGrpSpPr/>
          <p:nvPr/>
        </p:nvGrpSpPr>
        <p:grpSpPr>
          <a:xfrm>
            <a:off x="8106544" y="2282162"/>
            <a:ext cx="581207" cy="445212"/>
            <a:chOff x="6080103" y="1711621"/>
            <a:chExt cx="435962" cy="333909"/>
          </a:xfrm>
        </p:grpSpPr>
        <p:sp>
          <p:nvSpPr>
            <p:cNvPr id="65" name="矩形 64"/>
            <p:cNvSpPr/>
            <p:nvPr/>
          </p:nvSpPr>
          <p:spPr>
            <a:xfrm rot="2700000">
              <a:off x="6100401" y="1724856"/>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TextBox 70"/>
            <p:cNvSpPr txBox="1"/>
            <p:nvPr/>
          </p:nvSpPr>
          <p:spPr>
            <a:xfrm>
              <a:off x="6080103" y="1711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05</a:t>
              </a:r>
              <a:endParaRPr lang="zh-CN" altLang="en-US" sz="1900" dirty="0">
                <a:solidFill>
                  <a:schemeClr val="bg1"/>
                </a:solidFill>
                <a:latin typeface="+mn-ea"/>
                <a:cs typeface="+mn-ea"/>
              </a:endParaRPr>
            </a:p>
          </p:txBody>
        </p:sp>
      </p:grpSp>
      <p:grpSp>
        <p:nvGrpSpPr>
          <p:cNvPr id="11" name="组合 10"/>
          <p:cNvGrpSpPr/>
          <p:nvPr/>
        </p:nvGrpSpPr>
        <p:grpSpPr>
          <a:xfrm>
            <a:off x="8087496" y="3198521"/>
            <a:ext cx="581207" cy="427565"/>
            <a:chOff x="6065815" y="2398891"/>
            <a:chExt cx="435962" cy="320674"/>
          </a:xfrm>
        </p:grpSpPr>
        <p:sp>
          <p:nvSpPr>
            <p:cNvPr id="80" name="矩形 79"/>
            <p:cNvSpPr/>
            <p:nvPr/>
          </p:nvSpPr>
          <p:spPr>
            <a:xfrm rot="2700000">
              <a:off x="6100401" y="2398891"/>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TextBox 71"/>
            <p:cNvSpPr txBox="1"/>
            <p:nvPr/>
          </p:nvSpPr>
          <p:spPr>
            <a:xfrm>
              <a:off x="6065815" y="2412483"/>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06</a:t>
              </a:r>
              <a:endParaRPr lang="zh-CN" altLang="en-US" sz="1900" dirty="0">
                <a:solidFill>
                  <a:schemeClr val="bg1"/>
                </a:solidFill>
                <a:latin typeface="+mn-ea"/>
                <a:cs typeface="+mn-ea"/>
              </a:endParaRPr>
            </a:p>
          </p:txBody>
        </p:sp>
      </p:grpSp>
      <p:grpSp>
        <p:nvGrpSpPr>
          <p:cNvPr id="10" name="组合 9"/>
          <p:cNvGrpSpPr/>
          <p:nvPr/>
        </p:nvGrpSpPr>
        <p:grpSpPr>
          <a:xfrm>
            <a:off x="8087496" y="4087315"/>
            <a:ext cx="581207" cy="437487"/>
            <a:chOff x="6065815" y="3065485"/>
            <a:chExt cx="435962" cy="328115"/>
          </a:xfrm>
        </p:grpSpPr>
        <p:sp>
          <p:nvSpPr>
            <p:cNvPr id="81" name="矩形 80"/>
            <p:cNvSpPr/>
            <p:nvPr/>
          </p:nvSpPr>
          <p:spPr>
            <a:xfrm rot="2700000">
              <a:off x="6100401" y="3072926"/>
              <a:ext cx="320674" cy="3206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TextBox 72"/>
            <p:cNvSpPr txBox="1"/>
            <p:nvPr/>
          </p:nvSpPr>
          <p:spPr>
            <a:xfrm>
              <a:off x="6065815" y="3065485"/>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07</a:t>
              </a:r>
              <a:endParaRPr lang="zh-CN" altLang="en-US" sz="1900" dirty="0">
                <a:solidFill>
                  <a:schemeClr val="bg1"/>
                </a:solidFill>
                <a:latin typeface="+mn-ea"/>
                <a:cs typeface="+mn-ea"/>
              </a:endParaRPr>
            </a:p>
          </p:txBody>
        </p:sp>
      </p:grpSp>
      <p:grpSp>
        <p:nvGrpSpPr>
          <p:cNvPr id="9" name="组合 8"/>
          <p:cNvGrpSpPr/>
          <p:nvPr/>
        </p:nvGrpSpPr>
        <p:grpSpPr>
          <a:xfrm>
            <a:off x="8087496" y="4968829"/>
            <a:ext cx="581207" cy="454684"/>
            <a:chOff x="6065815" y="3726621"/>
            <a:chExt cx="435962" cy="341013"/>
          </a:xfrm>
        </p:grpSpPr>
        <p:sp>
          <p:nvSpPr>
            <p:cNvPr id="82" name="矩形 81"/>
            <p:cNvSpPr/>
            <p:nvPr/>
          </p:nvSpPr>
          <p:spPr>
            <a:xfrm rot="2700000">
              <a:off x="6100401" y="3746960"/>
              <a:ext cx="320674" cy="3206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TextBox 73"/>
            <p:cNvSpPr txBox="1"/>
            <p:nvPr/>
          </p:nvSpPr>
          <p:spPr>
            <a:xfrm>
              <a:off x="6065815" y="3726621"/>
              <a:ext cx="435962" cy="288541"/>
            </a:xfrm>
            <a:prstGeom prst="rect">
              <a:avLst/>
            </a:prstGeom>
            <a:noFill/>
            <a:effectLst/>
          </p:spPr>
          <p:txBody>
            <a:bodyPr wrap="square" rtlCol="0">
              <a:spAutoFit/>
            </a:bodyPr>
            <a:lstStyle/>
            <a:p>
              <a:r>
                <a:rPr lang="en-US" altLang="zh-CN" sz="1900" dirty="0">
                  <a:solidFill>
                    <a:schemeClr val="bg1"/>
                  </a:solidFill>
                  <a:latin typeface="+mn-ea"/>
                  <a:cs typeface="+mn-ea"/>
                </a:rPr>
                <a:t>08</a:t>
              </a:r>
              <a:endParaRPr lang="zh-CN" altLang="en-US" sz="1900" dirty="0">
                <a:solidFill>
                  <a:schemeClr val="bg1"/>
                </a:solidFill>
                <a:latin typeface="+mn-ea"/>
                <a:cs typeface="+mn-ea"/>
              </a:endParaRPr>
            </a:p>
          </p:txBody>
        </p:sp>
      </p:gr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300" fill="hold"/>
                                        <p:tgtEl>
                                          <p:spTgt spid="38"/>
                                        </p:tgtEl>
                                        <p:attrNameLst>
                                          <p:attrName>ppt_w</p:attrName>
                                        </p:attrNameLst>
                                      </p:cBhvr>
                                      <p:tavLst>
                                        <p:tav tm="0">
                                          <p:val>
                                            <p:fltVal val="0"/>
                                          </p:val>
                                        </p:tav>
                                        <p:tav tm="100000">
                                          <p:val>
                                            <p:strVal val="#ppt_w"/>
                                          </p:val>
                                        </p:tav>
                                      </p:tavLst>
                                    </p:anim>
                                    <p:anim calcmode="lin" valueType="num">
                                      <p:cBhvr>
                                        <p:cTn id="12" dur="300" fill="hold"/>
                                        <p:tgtEl>
                                          <p:spTgt spid="38"/>
                                        </p:tgtEl>
                                        <p:attrNameLst>
                                          <p:attrName>ppt_h</p:attrName>
                                        </p:attrNameLst>
                                      </p:cBhvr>
                                      <p:tavLst>
                                        <p:tav tm="0">
                                          <p:val>
                                            <p:fltVal val="0"/>
                                          </p:val>
                                        </p:tav>
                                        <p:tav tm="100000">
                                          <p:val>
                                            <p:strVal val="#ppt_h"/>
                                          </p:val>
                                        </p:tav>
                                      </p:tavLst>
                                    </p:anim>
                                    <p:animEffect transition="in" filter="fade">
                                      <p:cBhvr>
                                        <p:cTn id="13" dur="300"/>
                                        <p:tgtEl>
                                          <p:spTgt spid="3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300" fill="hold"/>
                                        <p:tgtEl>
                                          <p:spTgt spid="42"/>
                                        </p:tgtEl>
                                        <p:attrNameLst>
                                          <p:attrName>ppt_w</p:attrName>
                                        </p:attrNameLst>
                                      </p:cBhvr>
                                      <p:tavLst>
                                        <p:tav tm="0">
                                          <p:val>
                                            <p:fltVal val="0"/>
                                          </p:val>
                                        </p:tav>
                                        <p:tav tm="100000">
                                          <p:val>
                                            <p:strVal val="#ppt_w"/>
                                          </p:val>
                                        </p:tav>
                                      </p:tavLst>
                                    </p:anim>
                                    <p:anim calcmode="lin" valueType="num">
                                      <p:cBhvr>
                                        <p:cTn id="18" dur="300" fill="hold"/>
                                        <p:tgtEl>
                                          <p:spTgt spid="42"/>
                                        </p:tgtEl>
                                        <p:attrNameLst>
                                          <p:attrName>ppt_h</p:attrName>
                                        </p:attrNameLst>
                                      </p:cBhvr>
                                      <p:tavLst>
                                        <p:tav tm="0">
                                          <p:val>
                                            <p:fltVal val="0"/>
                                          </p:val>
                                        </p:tav>
                                        <p:tav tm="100000">
                                          <p:val>
                                            <p:strVal val="#ppt_h"/>
                                          </p:val>
                                        </p:tav>
                                      </p:tavLst>
                                    </p:anim>
                                    <p:animEffect transition="in" filter="fade">
                                      <p:cBhvr>
                                        <p:cTn id="19" dur="300"/>
                                        <p:tgtEl>
                                          <p:spTgt spid="4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300" fill="hold"/>
                                        <p:tgtEl>
                                          <p:spTgt spid="52"/>
                                        </p:tgtEl>
                                        <p:attrNameLst>
                                          <p:attrName>ppt_w</p:attrName>
                                        </p:attrNameLst>
                                      </p:cBhvr>
                                      <p:tavLst>
                                        <p:tav tm="0">
                                          <p:val>
                                            <p:fltVal val="0"/>
                                          </p:val>
                                        </p:tav>
                                        <p:tav tm="100000">
                                          <p:val>
                                            <p:strVal val="#ppt_w"/>
                                          </p:val>
                                        </p:tav>
                                      </p:tavLst>
                                    </p:anim>
                                    <p:anim calcmode="lin" valueType="num">
                                      <p:cBhvr>
                                        <p:cTn id="24" dur="300" fill="hold"/>
                                        <p:tgtEl>
                                          <p:spTgt spid="52"/>
                                        </p:tgtEl>
                                        <p:attrNameLst>
                                          <p:attrName>ppt_h</p:attrName>
                                        </p:attrNameLst>
                                      </p:cBhvr>
                                      <p:tavLst>
                                        <p:tav tm="0">
                                          <p:val>
                                            <p:fltVal val="0"/>
                                          </p:val>
                                        </p:tav>
                                        <p:tav tm="100000">
                                          <p:val>
                                            <p:strVal val="#ppt_h"/>
                                          </p:val>
                                        </p:tav>
                                      </p:tavLst>
                                    </p:anim>
                                    <p:animEffect transition="in" filter="fade">
                                      <p:cBhvr>
                                        <p:cTn id="25" dur="300"/>
                                        <p:tgtEl>
                                          <p:spTgt spid="52"/>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300" fill="hold"/>
                                        <p:tgtEl>
                                          <p:spTgt spid="63"/>
                                        </p:tgtEl>
                                        <p:attrNameLst>
                                          <p:attrName>ppt_w</p:attrName>
                                        </p:attrNameLst>
                                      </p:cBhvr>
                                      <p:tavLst>
                                        <p:tav tm="0">
                                          <p:val>
                                            <p:fltVal val="0"/>
                                          </p:val>
                                        </p:tav>
                                        <p:tav tm="100000">
                                          <p:val>
                                            <p:strVal val="#ppt_w"/>
                                          </p:val>
                                        </p:tav>
                                      </p:tavLst>
                                    </p:anim>
                                    <p:anim calcmode="lin" valueType="num">
                                      <p:cBhvr>
                                        <p:cTn id="30" dur="300" fill="hold"/>
                                        <p:tgtEl>
                                          <p:spTgt spid="63"/>
                                        </p:tgtEl>
                                        <p:attrNameLst>
                                          <p:attrName>ppt_h</p:attrName>
                                        </p:attrNameLst>
                                      </p:cBhvr>
                                      <p:tavLst>
                                        <p:tav tm="0">
                                          <p:val>
                                            <p:fltVal val="0"/>
                                          </p:val>
                                        </p:tav>
                                        <p:tav tm="100000">
                                          <p:val>
                                            <p:strVal val="#ppt_h"/>
                                          </p:val>
                                        </p:tav>
                                      </p:tavLst>
                                    </p:anim>
                                    <p:animEffect transition="in" filter="fade">
                                      <p:cBhvr>
                                        <p:cTn id="31" dur="300"/>
                                        <p:tgtEl>
                                          <p:spTgt spid="63"/>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21"/>
                                        </p:tgtEl>
                                        <p:attrNameLst>
                                          <p:attrName>style.visibility</p:attrName>
                                        </p:attrNameLst>
                                      </p:cBhvr>
                                      <p:to>
                                        <p:strVal val="visible"/>
                                      </p:to>
                                    </p:set>
                                    <p:anim calcmode="lin" valueType="num">
                                      <p:cBhvr>
                                        <p:cTn id="35" dur="300" fill="hold"/>
                                        <p:tgtEl>
                                          <p:spTgt spid="321"/>
                                        </p:tgtEl>
                                        <p:attrNameLst>
                                          <p:attrName>ppt_w</p:attrName>
                                        </p:attrNameLst>
                                      </p:cBhvr>
                                      <p:tavLst>
                                        <p:tav tm="0">
                                          <p:val>
                                            <p:fltVal val="0"/>
                                          </p:val>
                                        </p:tav>
                                        <p:tav tm="100000">
                                          <p:val>
                                            <p:strVal val="#ppt_w"/>
                                          </p:val>
                                        </p:tav>
                                      </p:tavLst>
                                    </p:anim>
                                    <p:anim calcmode="lin" valueType="num">
                                      <p:cBhvr>
                                        <p:cTn id="36" dur="300" fill="hold"/>
                                        <p:tgtEl>
                                          <p:spTgt spid="321"/>
                                        </p:tgtEl>
                                        <p:attrNameLst>
                                          <p:attrName>ppt_h</p:attrName>
                                        </p:attrNameLst>
                                      </p:cBhvr>
                                      <p:tavLst>
                                        <p:tav tm="0">
                                          <p:val>
                                            <p:fltVal val="0"/>
                                          </p:val>
                                        </p:tav>
                                        <p:tav tm="100000">
                                          <p:val>
                                            <p:strVal val="#ppt_h"/>
                                          </p:val>
                                        </p:tav>
                                      </p:tavLst>
                                    </p:anim>
                                    <p:animEffect transition="in" filter="fade">
                                      <p:cBhvr>
                                        <p:cTn id="37" dur="300"/>
                                        <p:tgtEl>
                                          <p:spTgt spid="321"/>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23"/>
                                        </p:tgtEl>
                                        <p:attrNameLst>
                                          <p:attrName>style.visibility</p:attrName>
                                        </p:attrNameLst>
                                      </p:cBhvr>
                                      <p:to>
                                        <p:strVal val="visible"/>
                                      </p:to>
                                    </p:set>
                                    <p:anim calcmode="lin" valueType="num">
                                      <p:cBhvr>
                                        <p:cTn id="41" dur="300" fill="hold"/>
                                        <p:tgtEl>
                                          <p:spTgt spid="323"/>
                                        </p:tgtEl>
                                        <p:attrNameLst>
                                          <p:attrName>ppt_w</p:attrName>
                                        </p:attrNameLst>
                                      </p:cBhvr>
                                      <p:tavLst>
                                        <p:tav tm="0">
                                          <p:val>
                                            <p:fltVal val="0"/>
                                          </p:val>
                                        </p:tav>
                                        <p:tav tm="100000">
                                          <p:val>
                                            <p:strVal val="#ppt_w"/>
                                          </p:val>
                                        </p:tav>
                                      </p:tavLst>
                                    </p:anim>
                                    <p:anim calcmode="lin" valueType="num">
                                      <p:cBhvr>
                                        <p:cTn id="42" dur="300" fill="hold"/>
                                        <p:tgtEl>
                                          <p:spTgt spid="323"/>
                                        </p:tgtEl>
                                        <p:attrNameLst>
                                          <p:attrName>ppt_h</p:attrName>
                                        </p:attrNameLst>
                                      </p:cBhvr>
                                      <p:tavLst>
                                        <p:tav tm="0">
                                          <p:val>
                                            <p:fltVal val="0"/>
                                          </p:val>
                                        </p:tav>
                                        <p:tav tm="100000">
                                          <p:val>
                                            <p:strVal val="#ppt_h"/>
                                          </p:val>
                                        </p:tav>
                                      </p:tavLst>
                                    </p:anim>
                                    <p:animEffect transition="in" filter="fade">
                                      <p:cBhvr>
                                        <p:cTn id="43" dur="300"/>
                                        <p:tgtEl>
                                          <p:spTgt spid="323"/>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325"/>
                                        </p:tgtEl>
                                        <p:attrNameLst>
                                          <p:attrName>style.visibility</p:attrName>
                                        </p:attrNameLst>
                                      </p:cBhvr>
                                      <p:to>
                                        <p:strVal val="visible"/>
                                      </p:to>
                                    </p:set>
                                    <p:anim calcmode="lin" valueType="num">
                                      <p:cBhvr>
                                        <p:cTn id="47" dur="300" fill="hold"/>
                                        <p:tgtEl>
                                          <p:spTgt spid="325"/>
                                        </p:tgtEl>
                                        <p:attrNameLst>
                                          <p:attrName>ppt_w</p:attrName>
                                        </p:attrNameLst>
                                      </p:cBhvr>
                                      <p:tavLst>
                                        <p:tav tm="0">
                                          <p:val>
                                            <p:fltVal val="0"/>
                                          </p:val>
                                        </p:tav>
                                        <p:tav tm="100000">
                                          <p:val>
                                            <p:strVal val="#ppt_w"/>
                                          </p:val>
                                        </p:tav>
                                      </p:tavLst>
                                    </p:anim>
                                    <p:anim calcmode="lin" valueType="num">
                                      <p:cBhvr>
                                        <p:cTn id="48" dur="300" fill="hold"/>
                                        <p:tgtEl>
                                          <p:spTgt spid="325"/>
                                        </p:tgtEl>
                                        <p:attrNameLst>
                                          <p:attrName>ppt_h</p:attrName>
                                        </p:attrNameLst>
                                      </p:cBhvr>
                                      <p:tavLst>
                                        <p:tav tm="0">
                                          <p:val>
                                            <p:fltVal val="0"/>
                                          </p:val>
                                        </p:tav>
                                        <p:tav tm="100000">
                                          <p:val>
                                            <p:strVal val="#ppt_h"/>
                                          </p:val>
                                        </p:tav>
                                      </p:tavLst>
                                    </p:anim>
                                    <p:animEffect transition="in" filter="fade">
                                      <p:cBhvr>
                                        <p:cTn id="49" dur="300"/>
                                        <p:tgtEl>
                                          <p:spTgt spid="325"/>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106"/>
                                        </p:tgtEl>
                                        <p:attrNameLst>
                                          <p:attrName>style.visibility</p:attrName>
                                        </p:attrNameLst>
                                      </p:cBhvr>
                                      <p:to>
                                        <p:strVal val="visible"/>
                                      </p:to>
                                    </p:set>
                                    <p:anim calcmode="lin" valueType="num">
                                      <p:cBhvr>
                                        <p:cTn id="53" dur="300" fill="hold"/>
                                        <p:tgtEl>
                                          <p:spTgt spid="106"/>
                                        </p:tgtEl>
                                        <p:attrNameLst>
                                          <p:attrName>ppt_w</p:attrName>
                                        </p:attrNameLst>
                                      </p:cBhvr>
                                      <p:tavLst>
                                        <p:tav tm="0">
                                          <p:val>
                                            <p:fltVal val="0"/>
                                          </p:val>
                                        </p:tav>
                                        <p:tav tm="100000">
                                          <p:val>
                                            <p:strVal val="#ppt_w"/>
                                          </p:val>
                                        </p:tav>
                                      </p:tavLst>
                                    </p:anim>
                                    <p:anim calcmode="lin" valueType="num">
                                      <p:cBhvr>
                                        <p:cTn id="54" dur="300" fill="hold"/>
                                        <p:tgtEl>
                                          <p:spTgt spid="106"/>
                                        </p:tgtEl>
                                        <p:attrNameLst>
                                          <p:attrName>ppt_h</p:attrName>
                                        </p:attrNameLst>
                                      </p:cBhvr>
                                      <p:tavLst>
                                        <p:tav tm="0">
                                          <p:val>
                                            <p:fltVal val="0"/>
                                          </p:val>
                                        </p:tav>
                                        <p:tav tm="100000">
                                          <p:val>
                                            <p:strVal val="#ppt_h"/>
                                          </p:val>
                                        </p:tav>
                                      </p:tavLst>
                                    </p:anim>
                                    <p:animEffect transition="in" filter="fade">
                                      <p:cBhvr>
                                        <p:cTn id="55" dur="300"/>
                                        <p:tgtEl>
                                          <p:spTgt spid="106"/>
                                        </p:tgtEl>
                                      </p:cBhvr>
                                    </p:animEffect>
                                  </p:childTnLst>
                                </p:cTn>
                              </p:par>
                            </p:childTnLst>
                          </p:cTn>
                        </p:par>
                        <p:par>
                          <p:cTn id="56" fill="hold">
                            <p:stCondLst>
                              <p:cond delay="4500"/>
                            </p:stCondLst>
                            <p:childTnLst>
                              <p:par>
                                <p:cTn id="57" presetID="49" presetClass="entr" presetSubtype="0" decel="10000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 calcmode="lin" valueType="num">
                                      <p:cBhvr>
                                        <p:cTn id="61" dur="500" fill="hold"/>
                                        <p:tgtEl>
                                          <p:spTgt spid="3"/>
                                        </p:tgtEl>
                                        <p:attrNameLst>
                                          <p:attrName>style.rotation</p:attrName>
                                        </p:attrNameLst>
                                      </p:cBhvr>
                                      <p:tavLst>
                                        <p:tav tm="0">
                                          <p:val>
                                            <p:fltVal val="360"/>
                                          </p:val>
                                        </p:tav>
                                        <p:tav tm="100000">
                                          <p:val>
                                            <p:fltVal val="0"/>
                                          </p:val>
                                        </p:tav>
                                      </p:tavLst>
                                    </p:anim>
                                    <p:animEffect transition="in" filter="fade">
                                      <p:cBhvr>
                                        <p:cTn id="62" dur="500"/>
                                        <p:tgtEl>
                                          <p:spTgt spid="3"/>
                                        </p:tgtEl>
                                      </p:cBhvr>
                                    </p:animEffect>
                                  </p:childTnLst>
                                </p:cTn>
                              </p:par>
                              <p:par>
                                <p:cTn id="63" presetID="49" presetClass="entr" presetSubtype="0" decel="10000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 calcmode="lin" valueType="num">
                                      <p:cBhvr>
                                        <p:cTn id="67" dur="500" fill="hold"/>
                                        <p:tgtEl>
                                          <p:spTgt spid="4"/>
                                        </p:tgtEl>
                                        <p:attrNameLst>
                                          <p:attrName>style.rotation</p:attrName>
                                        </p:attrNameLst>
                                      </p:cBhvr>
                                      <p:tavLst>
                                        <p:tav tm="0">
                                          <p:val>
                                            <p:fltVal val="360"/>
                                          </p:val>
                                        </p:tav>
                                        <p:tav tm="100000">
                                          <p:val>
                                            <p:fltVal val="0"/>
                                          </p:val>
                                        </p:tav>
                                      </p:tavLst>
                                    </p:anim>
                                    <p:animEffect transition="in" filter="fade">
                                      <p:cBhvr>
                                        <p:cTn id="68" dur="500"/>
                                        <p:tgtEl>
                                          <p:spTgt spid="4"/>
                                        </p:tgtEl>
                                      </p:cBhvr>
                                    </p:animEffect>
                                  </p:childTnLst>
                                </p:cTn>
                              </p:par>
                              <p:par>
                                <p:cTn id="69" presetID="49" presetClass="entr" presetSubtype="0" decel="10000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 calcmode="lin" valueType="num">
                                      <p:cBhvr>
                                        <p:cTn id="73" dur="500" fill="hold"/>
                                        <p:tgtEl>
                                          <p:spTgt spid="7"/>
                                        </p:tgtEl>
                                        <p:attrNameLst>
                                          <p:attrName>style.rotation</p:attrName>
                                        </p:attrNameLst>
                                      </p:cBhvr>
                                      <p:tavLst>
                                        <p:tav tm="0">
                                          <p:val>
                                            <p:fltVal val="360"/>
                                          </p:val>
                                        </p:tav>
                                        <p:tav tm="100000">
                                          <p:val>
                                            <p:fltVal val="0"/>
                                          </p:val>
                                        </p:tav>
                                      </p:tavLst>
                                    </p:anim>
                                    <p:animEffect transition="in" filter="fade">
                                      <p:cBhvr>
                                        <p:cTn id="74" dur="500"/>
                                        <p:tgtEl>
                                          <p:spTgt spid="7"/>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anim calcmode="lin" valueType="num">
                                      <p:cBhvr>
                                        <p:cTn id="79" dur="500" fill="hold"/>
                                        <p:tgtEl>
                                          <p:spTgt spid="8"/>
                                        </p:tgtEl>
                                        <p:attrNameLst>
                                          <p:attrName>style.rotation</p:attrName>
                                        </p:attrNameLst>
                                      </p:cBhvr>
                                      <p:tavLst>
                                        <p:tav tm="0">
                                          <p:val>
                                            <p:fltVal val="360"/>
                                          </p:val>
                                        </p:tav>
                                        <p:tav tm="100000">
                                          <p:val>
                                            <p:fltVal val="0"/>
                                          </p:val>
                                        </p:tav>
                                      </p:tavLst>
                                    </p:anim>
                                    <p:animEffect transition="in" filter="fade">
                                      <p:cBhvr>
                                        <p:cTn id="80" dur="500"/>
                                        <p:tgtEl>
                                          <p:spTgt spid="8"/>
                                        </p:tgtEl>
                                      </p:cBhvr>
                                    </p:animEffect>
                                  </p:childTnLst>
                                </p:cTn>
                              </p:par>
                              <p:par>
                                <p:cTn id="81" presetID="49" presetClass="entr" presetSubtype="0" decel="10000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par>
                                <p:cTn id="87" presetID="49" presetClass="entr" presetSubtype="0" decel="100000"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p:cTn id="89" dur="500" fill="hold"/>
                                        <p:tgtEl>
                                          <p:spTgt spid="11"/>
                                        </p:tgtEl>
                                        <p:attrNameLst>
                                          <p:attrName>ppt_w</p:attrName>
                                        </p:attrNameLst>
                                      </p:cBhvr>
                                      <p:tavLst>
                                        <p:tav tm="0">
                                          <p:val>
                                            <p:fltVal val="0"/>
                                          </p:val>
                                        </p:tav>
                                        <p:tav tm="100000">
                                          <p:val>
                                            <p:strVal val="#ppt_w"/>
                                          </p:val>
                                        </p:tav>
                                      </p:tavLst>
                                    </p:anim>
                                    <p:anim calcmode="lin" valueType="num">
                                      <p:cBhvr>
                                        <p:cTn id="90" dur="500" fill="hold"/>
                                        <p:tgtEl>
                                          <p:spTgt spid="11"/>
                                        </p:tgtEl>
                                        <p:attrNameLst>
                                          <p:attrName>ppt_h</p:attrName>
                                        </p:attrNameLst>
                                      </p:cBhvr>
                                      <p:tavLst>
                                        <p:tav tm="0">
                                          <p:val>
                                            <p:fltVal val="0"/>
                                          </p:val>
                                        </p:tav>
                                        <p:tav tm="100000">
                                          <p:val>
                                            <p:strVal val="#ppt_h"/>
                                          </p:val>
                                        </p:tav>
                                      </p:tavLst>
                                    </p:anim>
                                    <p:anim calcmode="lin" valueType="num">
                                      <p:cBhvr>
                                        <p:cTn id="91" dur="500" fill="hold"/>
                                        <p:tgtEl>
                                          <p:spTgt spid="11"/>
                                        </p:tgtEl>
                                        <p:attrNameLst>
                                          <p:attrName>style.rotation</p:attrName>
                                        </p:attrNameLst>
                                      </p:cBhvr>
                                      <p:tavLst>
                                        <p:tav tm="0">
                                          <p:val>
                                            <p:fltVal val="360"/>
                                          </p:val>
                                        </p:tav>
                                        <p:tav tm="100000">
                                          <p:val>
                                            <p:fltVal val="0"/>
                                          </p:val>
                                        </p:tav>
                                      </p:tavLst>
                                    </p:anim>
                                    <p:animEffect transition="in" filter="fade">
                                      <p:cBhvr>
                                        <p:cTn id="92" dur="500"/>
                                        <p:tgtEl>
                                          <p:spTgt spid="11"/>
                                        </p:tgtEl>
                                      </p:cBhvr>
                                    </p:animEffect>
                                  </p:childTnLst>
                                </p:cTn>
                              </p:par>
                              <p:par>
                                <p:cTn id="93" presetID="49" presetClass="entr" presetSubtype="0" decel="100000" fill="hold" nodeType="with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p:cTn id="95" dur="500" fill="hold"/>
                                        <p:tgtEl>
                                          <p:spTgt spid="10"/>
                                        </p:tgtEl>
                                        <p:attrNameLst>
                                          <p:attrName>ppt_w</p:attrName>
                                        </p:attrNameLst>
                                      </p:cBhvr>
                                      <p:tavLst>
                                        <p:tav tm="0">
                                          <p:val>
                                            <p:fltVal val="0"/>
                                          </p:val>
                                        </p:tav>
                                        <p:tav tm="100000">
                                          <p:val>
                                            <p:strVal val="#ppt_w"/>
                                          </p:val>
                                        </p:tav>
                                      </p:tavLst>
                                    </p:anim>
                                    <p:anim calcmode="lin" valueType="num">
                                      <p:cBhvr>
                                        <p:cTn id="96" dur="500" fill="hold"/>
                                        <p:tgtEl>
                                          <p:spTgt spid="10"/>
                                        </p:tgtEl>
                                        <p:attrNameLst>
                                          <p:attrName>ppt_h</p:attrName>
                                        </p:attrNameLst>
                                      </p:cBhvr>
                                      <p:tavLst>
                                        <p:tav tm="0">
                                          <p:val>
                                            <p:fltVal val="0"/>
                                          </p:val>
                                        </p:tav>
                                        <p:tav tm="100000">
                                          <p:val>
                                            <p:strVal val="#ppt_h"/>
                                          </p:val>
                                        </p:tav>
                                      </p:tavLst>
                                    </p:anim>
                                    <p:anim calcmode="lin" valueType="num">
                                      <p:cBhvr>
                                        <p:cTn id="97" dur="500" fill="hold"/>
                                        <p:tgtEl>
                                          <p:spTgt spid="10"/>
                                        </p:tgtEl>
                                        <p:attrNameLst>
                                          <p:attrName>style.rotation</p:attrName>
                                        </p:attrNameLst>
                                      </p:cBhvr>
                                      <p:tavLst>
                                        <p:tav tm="0">
                                          <p:val>
                                            <p:fltVal val="360"/>
                                          </p:val>
                                        </p:tav>
                                        <p:tav tm="100000">
                                          <p:val>
                                            <p:fltVal val="0"/>
                                          </p:val>
                                        </p:tav>
                                      </p:tavLst>
                                    </p:anim>
                                    <p:animEffect transition="in" filter="fade">
                                      <p:cBhvr>
                                        <p:cTn id="98" dur="500"/>
                                        <p:tgtEl>
                                          <p:spTgt spid="10"/>
                                        </p:tgtEl>
                                      </p:cBhvr>
                                    </p:animEffect>
                                  </p:childTnLst>
                                </p:cTn>
                              </p:par>
                              <p:par>
                                <p:cTn id="99" presetID="49" presetClass="entr" presetSubtype="0" decel="100000" fill="hold" nodeType="with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p:cTn id="101" dur="500" fill="hold"/>
                                        <p:tgtEl>
                                          <p:spTgt spid="9"/>
                                        </p:tgtEl>
                                        <p:attrNameLst>
                                          <p:attrName>ppt_w</p:attrName>
                                        </p:attrNameLst>
                                      </p:cBhvr>
                                      <p:tavLst>
                                        <p:tav tm="0">
                                          <p:val>
                                            <p:fltVal val="0"/>
                                          </p:val>
                                        </p:tav>
                                        <p:tav tm="100000">
                                          <p:val>
                                            <p:strVal val="#ppt_w"/>
                                          </p:val>
                                        </p:tav>
                                      </p:tavLst>
                                    </p:anim>
                                    <p:anim calcmode="lin" valueType="num">
                                      <p:cBhvr>
                                        <p:cTn id="102" dur="500" fill="hold"/>
                                        <p:tgtEl>
                                          <p:spTgt spid="9"/>
                                        </p:tgtEl>
                                        <p:attrNameLst>
                                          <p:attrName>ppt_h</p:attrName>
                                        </p:attrNameLst>
                                      </p:cBhvr>
                                      <p:tavLst>
                                        <p:tav tm="0">
                                          <p:val>
                                            <p:fltVal val="0"/>
                                          </p:val>
                                        </p:tav>
                                        <p:tav tm="100000">
                                          <p:val>
                                            <p:strVal val="#ppt_h"/>
                                          </p:val>
                                        </p:tav>
                                      </p:tavLst>
                                    </p:anim>
                                    <p:anim calcmode="lin" valueType="num">
                                      <p:cBhvr>
                                        <p:cTn id="103" dur="500" fill="hold"/>
                                        <p:tgtEl>
                                          <p:spTgt spid="9"/>
                                        </p:tgtEl>
                                        <p:attrNameLst>
                                          <p:attrName>style.rotation</p:attrName>
                                        </p:attrNameLst>
                                      </p:cBhvr>
                                      <p:tavLst>
                                        <p:tav tm="0">
                                          <p:val>
                                            <p:fltVal val="360"/>
                                          </p:val>
                                        </p:tav>
                                        <p:tav tm="100000">
                                          <p:val>
                                            <p:fltVal val="0"/>
                                          </p:val>
                                        </p:tav>
                                      </p:tavLst>
                                    </p:anim>
                                    <p:animEffect transition="in" filter="fade">
                                      <p:cBhvr>
                                        <p:cTn id="104" dur="500"/>
                                        <p:tgtEl>
                                          <p:spTgt spid="9"/>
                                        </p:tgtEl>
                                      </p:cBhvr>
                                    </p:animEffect>
                                  </p:childTnLst>
                                </p:cTn>
                              </p:par>
                            </p:childTnLst>
                          </p:cTn>
                        </p:par>
                        <p:par>
                          <p:cTn id="105" fill="hold">
                            <p:stCondLst>
                              <p:cond delay="5000"/>
                            </p:stCondLst>
                            <p:childTnLst>
                              <p:par>
                                <p:cTn id="106" presetID="53" presetClass="entr" presetSubtype="16" fill="hold" grpId="0" nodeType="afterEffect">
                                  <p:stCondLst>
                                    <p:cond delay="0"/>
                                  </p:stCondLst>
                                  <p:childTnLst>
                                    <p:set>
                                      <p:cBhvr>
                                        <p:cTn id="107" dur="1" fill="hold">
                                          <p:stCondLst>
                                            <p:cond delay="0"/>
                                          </p:stCondLst>
                                        </p:cTn>
                                        <p:tgtEl>
                                          <p:spTgt spid="98"/>
                                        </p:tgtEl>
                                        <p:attrNameLst>
                                          <p:attrName>style.visibility</p:attrName>
                                        </p:attrNameLst>
                                      </p:cBhvr>
                                      <p:to>
                                        <p:strVal val="visible"/>
                                      </p:to>
                                    </p:set>
                                    <p:anim calcmode="lin" valueType="num">
                                      <p:cBhvr>
                                        <p:cTn id="108" dur="500" fill="hold"/>
                                        <p:tgtEl>
                                          <p:spTgt spid="98"/>
                                        </p:tgtEl>
                                        <p:attrNameLst>
                                          <p:attrName>ppt_w</p:attrName>
                                        </p:attrNameLst>
                                      </p:cBhvr>
                                      <p:tavLst>
                                        <p:tav tm="0">
                                          <p:val>
                                            <p:fltVal val="0"/>
                                          </p:val>
                                        </p:tav>
                                        <p:tav tm="100000">
                                          <p:val>
                                            <p:strVal val="#ppt_w"/>
                                          </p:val>
                                        </p:tav>
                                      </p:tavLst>
                                    </p:anim>
                                    <p:anim calcmode="lin" valueType="num">
                                      <p:cBhvr>
                                        <p:cTn id="109" dur="500" fill="hold"/>
                                        <p:tgtEl>
                                          <p:spTgt spid="98"/>
                                        </p:tgtEl>
                                        <p:attrNameLst>
                                          <p:attrName>ppt_h</p:attrName>
                                        </p:attrNameLst>
                                      </p:cBhvr>
                                      <p:tavLst>
                                        <p:tav tm="0">
                                          <p:val>
                                            <p:fltVal val="0"/>
                                          </p:val>
                                        </p:tav>
                                        <p:tav tm="100000">
                                          <p:val>
                                            <p:strVal val="#ppt_h"/>
                                          </p:val>
                                        </p:tav>
                                      </p:tavLst>
                                    </p:anim>
                                    <p:animEffect transition="in" filter="fade">
                                      <p:cBhvr>
                                        <p:cTn id="110" dur="500"/>
                                        <p:tgtEl>
                                          <p:spTgt spid="9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00"/>
                                        </p:tgtEl>
                                        <p:attrNameLst>
                                          <p:attrName>style.visibility</p:attrName>
                                        </p:attrNameLst>
                                      </p:cBhvr>
                                      <p:to>
                                        <p:strVal val="visible"/>
                                      </p:to>
                                    </p:set>
                                    <p:anim calcmode="lin" valueType="num">
                                      <p:cBhvr>
                                        <p:cTn id="113" dur="500" fill="hold"/>
                                        <p:tgtEl>
                                          <p:spTgt spid="100"/>
                                        </p:tgtEl>
                                        <p:attrNameLst>
                                          <p:attrName>ppt_w</p:attrName>
                                        </p:attrNameLst>
                                      </p:cBhvr>
                                      <p:tavLst>
                                        <p:tav tm="0">
                                          <p:val>
                                            <p:fltVal val="0"/>
                                          </p:val>
                                        </p:tav>
                                        <p:tav tm="100000">
                                          <p:val>
                                            <p:strVal val="#ppt_w"/>
                                          </p:val>
                                        </p:tav>
                                      </p:tavLst>
                                    </p:anim>
                                    <p:anim calcmode="lin" valueType="num">
                                      <p:cBhvr>
                                        <p:cTn id="114" dur="500" fill="hold"/>
                                        <p:tgtEl>
                                          <p:spTgt spid="100"/>
                                        </p:tgtEl>
                                        <p:attrNameLst>
                                          <p:attrName>ppt_h</p:attrName>
                                        </p:attrNameLst>
                                      </p:cBhvr>
                                      <p:tavLst>
                                        <p:tav tm="0">
                                          <p:val>
                                            <p:fltVal val="0"/>
                                          </p:val>
                                        </p:tav>
                                        <p:tav tm="100000">
                                          <p:val>
                                            <p:strVal val="#ppt_h"/>
                                          </p:val>
                                        </p:tav>
                                      </p:tavLst>
                                    </p:anim>
                                    <p:animEffect transition="in" filter="fade">
                                      <p:cBhvr>
                                        <p:cTn id="115" dur="500"/>
                                        <p:tgtEl>
                                          <p:spTgt spid="100"/>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02"/>
                                        </p:tgtEl>
                                        <p:attrNameLst>
                                          <p:attrName>style.visibility</p:attrName>
                                        </p:attrNameLst>
                                      </p:cBhvr>
                                      <p:to>
                                        <p:strVal val="visible"/>
                                      </p:to>
                                    </p:set>
                                    <p:anim calcmode="lin" valueType="num">
                                      <p:cBhvr>
                                        <p:cTn id="118" dur="500" fill="hold"/>
                                        <p:tgtEl>
                                          <p:spTgt spid="102"/>
                                        </p:tgtEl>
                                        <p:attrNameLst>
                                          <p:attrName>ppt_w</p:attrName>
                                        </p:attrNameLst>
                                      </p:cBhvr>
                                      <p:tavLst>
                                        <p:tav tm="0">
                                          <p:val>
                                            <p:fltVal val="0"/>
                                          </p:val>
                                        </p:tav>
                                        <p:tav tm="100000">
                                          <p:val>
                                            <p:strVal val="#ppt_w"/>
                                          </p:val>
                                        </p:tav>
                                      </p:tavLst>
                                    </p:anim>
                                    <p:anim calcmode="lin" valueType="num">
                                      <p:cBhvr>
                                        <p:cTn id="119" dur="500" fill="hold"/>
                                        <p:tgtEl>
                                          <p:spTgt spid="102"/>
                                        </p:tgtEl>
                                        <p:attrNameLst>
                                          <p:attrName>ppt_h</p:attrName>
                                        </p:attrNameLst>
                                      </p:cBhvr>
                                      <p:tavLst>
                                        <p:tav tm="0">
                                          <p:val>
                                            <p:fltVal val="0"/>
                                          </p:val>
                                        </p:tav>
                                        <p:tav tm="100000">
                                          <p:val>
                                            <p:strVal val="#ppt_h"/>
                                          </p:val>
                                        </p:tav>
                                      </p:tavLst>
                                    </p:anim>
                                    <p:animEffect transition="in" filter="fade">
                                      <p:cBhvr>
                                        <p:cTn id="120" dur="500"/>
                                        <p:tgtEl>
                                          <p:spTgt spid="102"/>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104"/>
                                        </p:tgtEl>
                                        <p:attrNameLst>
                                          <p:attrName>style.visibility</p:attrName>
                                        </p:attrNameLst>
                                      </p:cBhvr>
                                      <p:to>
                                        <p:strVal val="visible"/>
                                      </p:to>
                                    </p:set>
                                    <p:anim calcmode="lin" valueType="num">
                                      <p:cBhvr>
                                        <p:cTn id="123" dur="500" fill="hold"/>
                                        <p:tgtEl>
                                          <p:spTgt spid="104"/>
                                        </p:tgtEl>
                                        <p:attrNameLst>
                                          <p:attrName>ppt_w</p:attrName>
                                        </p:attrNameLst>
                                      </p:cBhvr>
                                      <p:tavLst>
                                        <p:tav tm="0">
                                          <p:val>
                                            <p:fltVal val="0"/>
                                          </p:val>
                                        </p:tav>
                                        <p:tav tm="100000">
                                          <p:val>
                                            <p:strVal val="#ppt_w"/>
                                          </p:val>
                                        </p:tav>
                                      </p:tavLst>
                                    </p:anim>
                                    <p:anim calcmode="lin" valueType="num">
                                      <p:cBhvr>
                                        <p:cTn id="124" dur="500" fill="hold"/>
                                        <p:tgtEl>
                                          <p:spTgt spid="104"/>
                                        </p:tgtEl>
                                        <p:attrNameLst>
                                          <p:attrName>ppt_h</p:attrName>
                                        </p:attrNameLst>
                                      </p:cBhvr>
                                      <p:tavLst>
                                        <p:tav tm="0">
                                          <p:val>
                                            <p:fltVal val="0"/>
                                          </p:val>
                                        </p:tav>
                                        <p:tav tm="100000">
                                          <p:val>
                                            <p:strVal val="#ppt_h"/>
                                          </p:val>
                                        </p:tav>
                                      </p:tavLst>
                                    </p:anim>
                                    <p:animEffect transition="in" filter="fade">
                                      <p:cBhvr>
                                        <p:cTn id="125" dur="500"/>
                                        <p:tgtEl>
                                          <p:spTgt spid="104"/>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83"/>
                                        </p:tgtEl>
                                        <p:attrNameLst>
                                          <p:attrName>style.visibility</p:attrName>
                                        </p:attrNameLst>
                                      </p:cBhvr>
                                      <p:to>
                                        <p:strVal val="visible"/>
                                      </p:to>
                                    </p:set>
                                    <p:anim calcmode="lin" valueType="num">
                                      <p:cBhvr>
                                        <p:cTn id="128" dur="500" fill="hold"/>
                                        <p:tgtEl>
                                          <p:spTgt spid="83"/>
                                        </p:tgtEl>
                                        <p:attrNameLst>
                                          <p:attrName>ppt_w</p:attrName>
                                        </p:attrNameLst>
                                      </p:cBhvr>
                                      <p:tavLst>
                                        <p:tav tm="0">
                                          <p:val>
                                            <p:fltVal val="0"/>
                                          </p:val>
                                        </p:tav>
                                        <p:tav tm="100000">
                                          <p:val>
                                            <p:strVal val="#ppt_w"/>
                                          </p:val>
                                        </p:tav>
                                      </p:tavLst>
                                    </p:anim>
                                    <p:anim calcmode="lin" valueType="num">
                                      <p:cBhvr>
                                        <p:cTn id="129" dur="500" fill="hold"/>
                                        <p:tgtEl>
                                          <p:spTgt spid="83"/>
                                        </p:tgtEl>
                                        <p:attrNameLst>
                                          <p:attrName>ppt_h</p:attrName>
                                        </p:attrNameLst>
                                      </p:cBhvr>
                                      <p:tavLst>
                                        <p:tav tm="0">
                                          <p:val>
                                            <p:fltVal val="0"/>
                                          </p:val>
                                        </p:tav>
                                        <p:tav tm="100000">
                                          <p:val>
                                            <p:strVal val="#ppt_h"/>
                                          </p:val>
                                        </p:tav>
                                      </p:tavLst>
                                    </p:anim>
                                    <p:animEffect transition="in" filter="fade">
                                      <p:cBhvr>
                                        <p:cTn id="130" dur="500"/>
                                        <p:tgtEl>
                                          <p:spTgt spid="83"/>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00" fill="hold"/>
                                        <p:tgtEl>
                                          <p:spTgt spid="85"/>
                                        </p:tgtEl>
                                        <p:attrNameLst>
                                          <p:attrName>ppt_w</p:attrName>
                                        </p:attrNameLst>
                                      </p:cBhvr>
                                      <p:tavLst>
                                        <p:tav tm="0">
                                          <p:val>
                                            <p:fltVal val="0"/>
                                          </p:val>
                                        </p:tav>
                                        <p:tav tm="100000">
                                          <p:val>
                                            <p:strVal val="#ppt_w"/>
                                          </p:val>
                                        </p:tav>
                                      </p:tavLst>
                                    </p:anim>
                                    <p:anim calcmode="lin" valueType="num">
                                      <p:cBhvr>
                                        <p:cTn id="134" dur="500" fill="hold"/>
                                        <p:tgtEl>
                                          <p:spTgt spid="85"/>
                                        </p:tgtEl>
                                        <p:attrNameLst>
                                          <p:attrName>ppt_h</p:attrName>
                                        </p:attrNameLst>
                                      </p:cBhvr>
                                      <p:tavLst>
                                        <p:tav tm="0">
                                          <p:val>
                                            <p:fltVal val="0"/>
                                          </p:val>
                                        </p:tav>
                                        <p:tav tm="100000">
                                          <p:val>
                                            <p:strVal val="#ppt_h"/>
                                          </p:val>
                                        </p:tav>
                                      </p:tavLst>
                                    </p:anim>
                                    <p:animEffect transition="in" filter="fade">
                                      <p:cBhvr>
                                        <p:cTn id="135" dur="500"/>
                                        <p:tgtEl>
                                          <p:spTgt spid="85"/>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94"/>
                                        </p:tgtEl>
                                        <p:attrNameLst>
                                          <p:attrName>style.visibility</p:attrName>
                                        </p:attrNameLst>
                                      </p:cBhvr>
                                      <p:to>
                                        <p:strVal val="visible"/>
                                      </p:to>
                                    </p:set>
                                    <p:anim calcmode="lin" valueType="num">
                                      <p:cBhvr>
                                        <p:cTn id="138" dur="500" fill="hold"/>
                                        <p:tgtEl>
                                          <p:spTgt spid="94"/>
                                        </p:tgtEl>
                                        <p:attrNameLst>
                                          <p:attrName>ppt_w</p:attrName>
                                        </p:attrNameLst>
                                      </p:cBhvr>
                                      <p:tavLst>
                                        <p:tav tm="0">
                                          <p:val>
                                            <p:fltVal val="0"/>
                                          </p:val>
                                        </p:tav>
                                        <p:tav tm="100000">
                                          <p:val>
                                            <p:strVal val="#ppt_w"/>
                                          </p:val>
                                        </p:tav>
                                      </p:tavLst>
                                    </p:anim>
                                    <p:anim calcmode="lin" valueType="num">
                                      <p:cBhvr>
                                        <p:cTn id="139" dur="500" fill="hold"/>
                                        <p:tgtEl>
                                          <p:spTgt spid="94"/>
                                        </p:tgtEl>
                                        <p:attrNameLst>
                                          <p:attrName>ppt_h</p:attrName>
                                        </p:attrNameLst>
                                      </p:cBhvr>
                                      <p:tavLst>
                                        <p:tav tm="0">
                                          <p:val>
                                            <p:fltVal val="0"/>
                                          </p:val>
                                        </p:tav>
                                        <p:tav tm="100000">
                                          <p:val>
                                            <p:strVal val="#ppt_h"/>
                                          </p:val>
                                        </p:tav>
                                      </p:tavLst>
                                    </p:anim>
                                    <p:animEffect transition="in" filter="fade">
                                      <p:cBhvr>
                                        <p:cTn id="140" dur="500"/>
                                        <p:tgtEl>
                                          <p:spTgt spid="94"/>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96"/>
                                        </p:tgtEl>
                                        <p:attrNameLst>
                                          <p:attrName>style.visibility</p:attrName>
                                        </p:attrNameLst>
                                      </p:cBhvr>
                                      <p:to>
                                        <p:strVal val="visible"/>
                                      </p:to>
                                    </p:set>
                                    <p:anim calcmode="lin" valueType="num">
                                      <p:cBhvr>
                                        <p:cTn id="143" dur="500" fill="hold"/>
                                        <p:tgtEl>
                                          <p:spTgt spid="96"/>
                                        </p:tgtEl>
                                        <p:attrNameLst>
                                          <p:attrName>ppt_w</p:attrName>
                                        </p:attrNameLst>
                                      </p:cBhvr>
                                      <p:tavLst>
                                        <p:tav tm="0">
                                          <p:val>
                                            <p:fltVal val="0"/>
                                          </p:val>
                                        </p:tav>
                                        <p:tav tm="100000">
                                          <p:val>
                                            <p:strVal val="#ppt_w"/>
                                          </p:val>
                                        </p:tav>
                                      </p:tavLst>
                                    </p:anim>
                                    <p:anim calcmode="lin" valueType="num">
                                      <p:cBhvr>
                                        <p:cTn id="144" dur="500" fill="hold"/>
                                        <p:tgtEl>
                                          <p:spTgt spid="96"/>
                                        </p:tgtEl>
                                        <p:attrNameLst>
                                          <p:attrName>ppt_h</p:attrName>
                                        </p:attrNameLst>
                                      </p:cBhvr>
                                      <p:tavLst>
                                        <p:tav tm="0">
                                          <p:val>
                                            <p:fltVal val="0"/>
                                          </p:val>
                                        </p:tav>
                                        <p:tav tm="100000">
                                          <p:val>
                                            <p:strVal val="#ppt_h"/>
                                          </p:val>
                                        </p:tav>
                                      </p:tavLst>
                                    </p:anim>
                                    <p:animEffect transition="in" filter="fade">
                                      <p:cBhvr>
                                        <p:cTn id="145" dur="500"/>
                                        <p:tgtEl>
                                          <p:spTgt spid="96"/>
                                        </p:tgtEl>
                                      </p:cBhvr>
                                    </p:animEffect>
                                  </p:childTnLst>
                                </p:cTn>
                              </p:par>
                            </p:childTnLst>
                          </p:cTn>
                        </p:par>
                        <p:par>
                          <p:cTn id="146" fill="hold">
                            <p:stCondLst>
                              <p:cond delay="5500"/>
                            </p:stCondLst>
                            <p:childTnLst>
                              <p:par>
                                <p:cTn id="147" presetID="2" presetClass="entr" presetSubtype="8" fill="hold" nodeType="afterEffect">
                                  <p:stCondLst>
                                    <p:cond delay="0"/>
                                  </p:stCondLst>
                                  <p:childTnLst>
                                    <p:set>
                                      <p:cBhvr>
                                        <p:cTn id="148" dur="1" fill="hold">
                                          <p:stCondLst>
                                            <p:cond delay="0"/>
                                          </p:stCondLst>
                                        </p:cTn>
                                        <p:tgtEl>
                                          <p:spTgt spid="13"/>
                                        </p:tgtEl>
                                        <p:attrNameLst>
                                          <p:attrName>style.visibility</p:attrName>
                                        </p:attrNameLst>
                                      </p:cBhvr>
                                      <p:to>
                                        <p:strVal val="visible"/>
                                      </p:to>
                                    </p:set>
                                    <p:anim calcmode="lin" valueType="num">
                                      <p:cBhvr additive="base">
                                        <p:cTn id="149" dur="500" fill="hold"/>
                                        <p:tgtEl>
                                          <p:spTgt spid="13"/>
                                        </p:tgtEl>
                                        <p:attrNameLst>
                                          <p:attrName>ppt_x</p:attrName>
                                        </p:attrNameLst>
                                      </p:cBhvr>
                                      <p:tavLst>
                                        <p:tav tm="0">
                                          <p:val>
                                            <p:strVal val="0-#ppt_w/2"/>
                                          </p:val>
                                        </p:tav>
                                        <p:tav tm="100000">
                                          <p:val>
                                            <p:strVal val="#ppt_x"/>
                                          </p:val>
                                        </p:tav>
                                      </p:tavLst>
                                    </p:anim>
                                    <p:anim calcmode="lin" valueType="num">
                                      <p:cBhvr additive="base">
                                        <p:cTn id="150" dur="500" fill="hold"/>
                                        <p:tgtEl>
                                          <p:spTgt spid="13"/>
                                        </p:tgtEl>
                                        <p:attrNameLst>
                                          <p:attrName>ppt_y</p:attrName>
                                        </p:attrNameLst>
                                      </p:cBhvr>
                                      <p:tavLst>
                                        <p:tav tm="0">
                                          <p:val>
                                            <p:strVal val="#ppt_y"/>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14"/>
                                        </p:tgtEl>
                                        <p:attrNameLst>
                                          <p:attrName>style.visibility</p:attrName>
                                        </p:attrNameLst>
                                      </p:cBhvr>
                                      <p:to>
                                        <p:strVal val="visible"/>
                                      </p:to>
                                    </p:set>
                                    <p:anim calcmode="lin" valueType="num">
                                      <p:cBhvr additive="base">
                                        <p:cTn id="153" dur="500" fill="hold"/>
                                        <p:tgtEl>
                                          <p:spTgt spid="14"/>
                                        </p:tgtEl>
                                        <p:attrNameLst>
                                          <p:attrName>ppt_x</p:attrName>
                                        </p:attrNameLst>
                                      </p:cBhvr>
                                      <p:tavLst>
                                        <p:tav tm="0">
                                          <p:val>
                                            <p:strVal val="1+#ppt_w/2"/>
                                          </p:val>
                                        </p:tav>
                                        <p:tav tm="100000">
                                          <p:val>
                                            <p:strVal val="#ppt_x"/>
                                          </p:val>
                                        </p:tav>
                                      </p:tavLst>
                                    </p:anim>
                                    <p:anim calcmode="lin" valueType="num">
                                      <p:cBhvr additive="base">
                                        <p:cTn id="15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52" grpId="0" animBg="1"/>
      <p:bldP spid="63" grpId="0" animBg="1"/>
      <p:bldP spid="321" grpId="0" animBg="1"/>
      <p:bldP spid="323" grpId="0" animBg="1"/>
      <p:bldP spid="325" grpId="0" animBg="1"/>
      <p:bldP spid="83" grpId="0"/>
      <p:bldP spid="85" grpId="0"/>
      <p:bldP spid="94" grpId="0"/>
      <p:bldP spid="96" grpId="0"/>
      <p:bldP spid="98" grpId="0"/>
      <p:bldP spid="100" grpId="0"/>
      <p:bldP spid="102" grpId="0"/>
      <p:bldP spid="104" grpId="0"/>
      <p:bldP spid="10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8"/>
          <p:cNvSpPr/>
          <p:nvPr/>
        </p:nvSpPr>
        <p:spPr bwMode="auto">
          <a:xfrm>
            <a:off x="6268532" y="1275155"/>
            <a:ext cx="2758197" cy="1713823"/>
          </a:xfrm>
          <a:prstGeom prst="cloudCallout">
            <a:avLst>
              <a:gd name="adj1" fmla="val -66639"/>
              <a:gd name="adj2" fmla="val 117063"/>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976" rIns="35976" bIns="71947" numCol="1" spcCol="0" rtlCol="0" fromWordArt="0" anchor="b" anchorCtr="0" forceAA="0" compatLnSpc="1">
            <a:noAutofit/>
          </a:bodyPr>
          <a:lstStyle/>
          <a:p>
            <a:r>
              <a:rPr lang="zh-CN" altLang="en-US"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单击填加问题三？</a:t>
            </a:r>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4" name="Cloud Callout 9"/>
          <p:cNvSpPr/>
          <p:nvPr/>
        </p:nvSpPr>
        <p:spPr bwMode="auto">
          <a:xfrm>
            <a:off x="1491100" y="3376026"/>
            <a:ext cx="3139411" cy="1727649"/>
          </a:xfrm>
          <a:prstGeom prst="cloudCallout">
            <a:avLst>
              <a:gd name="adj1" fmla="val 68799"/>
              <a:gd name="adj2" fmla="val 1719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976" rIns="35976" bIns="71947" numCol="1" spcCol="0" rtlCol="0" fromWordArt="0" anchor="b" anchorCtr="0" forceAA="0" compatLnSpc="1">
            <a:noAutofit/>
          </a:bodyPr>
          <a:lstStyle/>
          <a:p>
            <a:r>
              <a:rPr lang="zh-CN" altLang="en-US"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单击填加问题一？</a:t>
            </a:r>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endParaRPr lang="en-US"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5" name="Freeform 53"/>
          <p:cNvSpPr>
            <a:spLocks noEditPoints="1"/>
          </p:cNvSpPr>
          <p:nvPr/>
        </p:nvSpPr>
        <p:spPr bwMode="black">
          <a:xfrm>
            <a:off x="5184614" y="4495412"/>
            <a:ext cx="1822777" cy="2083189"/>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accent4"/>
          </a:solidFill>
          <a:ln>
            <a:noFill/>
          </a:ln>
        </p:spPr>
        <p:txBody>
          <a:bodyPr vert="horz" wrap="square" lIns="71947" tIns="35976" rIns="71947" bIns="35976" numCol="1" anchor="t" anchorCtr="0" compatLnSpc="1"/>
          <a:lstStyle/>
          <a:p>
            <a:endParaRPr lang="en-US" dirty="0"/>
          </a:p>
        </p:txBody>
      </p:sp>
      <p:sp>
        <p:nvSpPr>
          <p:cNvPr id="6" name="Cloud Callout 11"/>
          <p:cNvSpPr/>
          <p:nvPr/>
        </p:nvSpPr>
        <p:spPr bwMode="auto">
          <a:xfrm>
            <a:off x="7456007" y="3206701"/>
            <a:ext cx="2921114" cy="1921164"/>
          </a:xfrm>
          <a:prstGeom prst="cloudCallout">
            <a:avLst>
              <a:gd name="adj1" fmla="val -90339"/>
              <a:gd name="adj2" fmla="val 18228"/>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976" rIns="35976" bIns="71947" numCol="1" spcCol="0" rtlCol="0" fromWordArt="0" anchor="b" anchorCtr="0" forceAA="0" compatLnSpc="1">
            <a:noAutofit/>
          </a:bodyPr>
          <a:lstStyle/>
          <a:p>
            <a:r>
              <a:rPr lang="zh-CN" altLang="en-US"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单击填加问题四？</a:t>
            </a:r>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7" name="Cloud Callout 12"/>
          <p:cNvSpPr/>
          <p:nvPr/>
        </p:nvSpPr>
        <p:spPr bwMode="auto">
          <a:xfrm>
            <a:off x="2733231" y="1339880"/>
            <a:ext cx="3057558" cy="1726248"/>
          </a:xfrm>
          <a:prstGeom prst="cloudCallout">
            <a:avLst>
              <a:gd name="adj1" fmla="val 44578"/>
              <a:gd name="adj2" fmla="val 117581"/>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5976" rIns="35976" bIns="71947" numCol="1" spcCol="0" rtlCol="0" fromWordArt="0" anchor="b" anchorCtr="0" forceAA="0" compatLnSpc="1">
            <a:noAutofit/>
          </a:bodyPr>
          <a:lstStyle/>
          <a:p>
            <a:r>
              <a:rPr lang="zh-CN" altLang="en-US"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单击填加问题二？</a:t>
            </a:r>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a:p>
            <a:endParaRPr lang="en-US" altLang="zh-CN" sz="21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4505057" y="3308511"/>
            <a:ext cx="2611908" cy="2495301"/>
            <a:chOff x="3065829" y="2668267"/>
            <a:chExt cx="1872107" cy="1761728"/>
          </a:xfrm>
        </p:grpSpPr>
        <p:sp>
          <p:nvSpPr>
            <p:cNvPr id="36" name="椭圆 35"/>
            <p:cNvSpPr/>
            <p:nvPr/>
          </p:nvSpPr>
          <p:spPr>
            <a:xfrm>
              <a:off x="3115072" y="2668267"/>
              <a:ext cx="1761728" cy="1761728"/>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4442509" y="2761135"/>
              <a:ext cx="119507" cy="119507"/>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38" name="椭圆 37"/>
            <p:cNvSpPr/>
            <p:nvPr/>
          </p:nvSpPr>
          <p:spPr>
            <a:xfrm>
              <a:off x="3439209" y="2761135"/>
              <a:ext cx="119507" cy="119507"/>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39" name="椭圆 38"/>
            <p:cNvSpPr/>
            <p:nvPr/>
          </p:nvSpPr>
          <p:spPr>
            <a:xfrm>
              <a:off x="3065829" y="3492655"/>
              <a:ext cx="119507" cy="11950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0" name="椭圆 39"/>
            <p:cNvSpPr/>
            <p:nvPr/>
          </p:nvSpPr>
          <p:spPr>
            <a:xfrm>
              <a:off x="4818429" y="3492655"/>
              <a:ext cx="119507" cy="11950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1" name="椭圆 40"/>
            <p:cNvSpPr/>
            <p:nvPr/>
          </p:nvSpPr>
          <p:spPr>
            <a:xfrm>
              <a:off x="4442509" y="4224175"/>
              <a:ext cx="119507" cy="119507"/>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2" name="椭圆 41"/>
            <p:cNvSpPr/>
            <p:nvPr/>
          </p:nvSpPr>
          <p:spPr>
            <a:xfrm>
              <a:off x="3439209" y="4201315"/>
              <a:ext cx="119507" cy="119507"/>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nvGrpSpPr>
            <p:cNvPr id="43" name="组合 42"/>
            <p:cNvGrpSpPr/>
            <p:nvPr/>
          </p:nvGrpSpPr>
          <p:grpSpPr>
            <a:xfrm>
              <a:off x="3269293" y="2943616"/>
              <a:ext cx="1465545" cy="1202499"/>
              <a:chOff x="3269293" y="2943616"/>
              <a:chExt cx="1465545" cy="1202499"/>
            </a:xfrm>
          </p:grpSpPr>
          <p:sp>
            <p:nvSpPr>
              <p:cNvPr id="44" name="任意多边形 43"/>
              <p:cNvSpPr/>
              <p:nvPr/>
            </p:nvSpPr>
            <p:spPr>
              <a:xfrm>
                <a:off x="4008329" y="2956142"/>
                <a:ext cx="425885" cy="588724"/>
              </a:xfrm>
              <a:custGeom>
                <a:avLst/>
                <a:gdLst>
                  <a:gd name="connsiteX0" fmla="*/ 0 w 425885"/>
                  <a:gd name="connsiteY0" fmla="*/ 588724 h 588724"/>
                  <a:gd name="connsiteX1" fmla="*/ 425885 w 425885"/>
                  <a:gd name="connsiteY1" fmla="*/ 0 h 588724"/>
                </a:gdLst>
                <a:ahLst/>
                <a:cxnLst>
                  <a:cxn ang="0">
                    <a:pos x="connsiteX0" y="connsiteY0"/>
                  </a:cxn>
                  <a:cxn ang="0">
                    <a:pos x="connsiteX1" y="connsiteY1"/>
                  </a:cxn>
                </a:cxnLst>
                <a:rect l="l" t="t" r="r" b="b"/>
                <a:pathLst>
                  <a:path w="425885" h="588724">
                    <a:moveTo>
                      <a:pt x="0" y="588724"/>
                    </a:moveTo>
                    <a:lnTo>
                      <a:pt x="425885" y="0"/>
                    </a:ln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3995803" y="3544866"/>
                <a:ext cx="739035" cy="0"/>
              </a:xfrm>
              <a:custGeom>
                <a:avLst/>
                <a:gdLst>
                  <a:gd name="connsiteX0" fmla="*/ 0 w 739035"/>
                  <a:gd name="connsiteY0" fmla="*/ 0 h 0"/>
                  <a:gd name="connsiteX1" fmla="*/ 739035 w 739035"/>
                  <a:gd name="connsiteY1" fmla="*/ 0 h 0"/>
                </a:gdLst>
                <a:ahLst/>
                <a:cxnLst>
                  <a:cxn ang="0">
                    <a:pos x="connsiteX0" y="connsiteY0"/>
                  </a:cxn>
                  <a:cxn ang="0">
                    <a:pos x="connsiteX1" y="connsiteY1"/>
                  </a:cxn>
                </a:cxnLst>
                <a:rect l="l" t="t" r="r" b="b"/>
                <a:pathLst>
                  <a:path w="739035">
                    <a:moveTo>
                      <a:pt x="0" y="0"/>
                    </a:moveTo>
                    <a:lnTo>
                      <a:pt x="739035" y="0"/>
                    </a:lnTo>
                  </a:path>
                </a:pathLst>
              </a:custGeom>
              <a:noFill/>
              <a:ln w="38100">
                <a:solidFill>
                  <a:schemeClr val="accent2"/>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3594970" y="2943616"/>
                <a:ext cx="413359" cy="588724"/>
              </a:xfrm>
              <a:custGeom>
                <a:avLst/>
                <a:gdLst>
                  <a:gd name="connsiteX0" fmla="*/ 413359 w 413359"/>
                  <a:gd name="connsiteY0" fmla="*/ 588724 h 588724"/>
                  <a:gd name="connsiteX1" fmla="*/ 0 w 413359"/>
                  <a:gd name="connsiteY1" fmla="*/ 0 h 588724"/>
                </a:gdLst>
                <a:ahLst/>
                <a:cxnLst>
                  <a:cxn ang="0">
                    <a:pos x="connsiteX0" y="connsiteY0"/>
                  </a:cxn>
                  <a:cxn ang="0">
                    <a:pos x="connsiteX1" y="connsiteY1"/>
                  </a:cxn>
                </a:cxnLst>
                <a:rect l="l" t="t" r="r" b="b"/>
                <a:pathLst>
                  <a:path w="413359" h="588724">
                    <a:moveTo>
                      <a:pt x="413359" y="588724"/>
                    </a:moveTo>
                    <a:lnTo>
                      <a:pt x="0" y="0"/>
                    </a:lnTo>
                  </a:path>
                </a:pathLst>
              </a:custGeom>
              <a:noFill/>
              <a:ln w="381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3269293" y="3557392"/>
                <a:ext cx="726510" cy="0"/>
              </a:xfrm>
              <a:custGeom>
                <a:avLst/>
                <a:gdLst>
                  <a:gd name="connsiteX0" fmla="*/ 726510 w 726510"/>
                  <a:gd name="connsiteY0" fmla="*/ 0 h 0"/>
                  <a:gd name="connsiteX1" fmla="*/ 0 w 726510"/>
                  <a:gd name="connsiteY1" fmla="*/ 0 h 0"/>
                </a:gdLst>
                <a:ahLst/>
                <a:cxnLst>
                  <a:cxn ang="0">
                    <a:pos x="connsiteX0" y="connsiteY0"/>
                  </a:cxn>
                  <a:cxn ang="0">
                    <a:pos x="connsiteX1" y="connsiteY1"/>
                  </a:cxn>
                </a:cxnLst>
                <a:rect l="l" t="t" r="r" b="b"/>
                <a:pathLst>
                  <a:path w="726510">
                    <a:moveTo>
                      <a:pt x="726510" y="0"/>
                    </a:moveTo>
                    <a:lnTo>
                      <a:pt x="0" y="0"/>
                    </a:lnTo>
                  </a:path>
                </a:pathLst>
              </a:custGeom>
              <a:noFill/>
              <a:ln w="38100">
                <a:solidFill>
                  <a:schemeClr val="accent2"/>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3582444" y="3569918"/>
                <a:ext cx="425885" cy="576197"/>
              </a:xfrm>
              <a:custGeom>
                <a:avLst/>
                <a:gdLst>
                  <a:gd name="connsiteX0" fmla="*/ 425885 w 425885"/>
                  <a:gd name="connsiteY0" fmla="*/ 0 h 576197"/>
                  <a:gd name="connsiteX1" fmla="*/ 0 w 425885"/>
                  <a:gd name="connsiteY1" fmla="*/ 576197 h 576197"/>
                </a:gdLst>
                <a:ahLst/>
                <a:cxnLst>
                  <a:cxn ang="0">
                    <a:pos x="connsiteX0" y="connsiteY0"/>
                  </a:cxn>
                  <a:cxn ang="0">
                    <a:pos x="connsiteX1" y="connsiteY1"/>
                  </a:cxn>
                </a:cxnLst>
                <a:rect l="l" t="t" r="r" b="b"/>
                <a:pathLst>
                  <a:path w="425885" h="576197">
                    <a:moveTo>
                      <a:pt x="425885" y="0"/>
                    </a:moveTo>
                    <a:lnTo>
                      <a:pt x="0" y="576197"/>
                    </a:ln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4020855" y="3569918"/>
                <a:ext cx="388307" cy="576197"/>
              </a:xfrm>
              <a:custGeom>
                <a:avLst/>
                <a:gdLst>
                  <a:gd name="connsiteX0" fmla="*/ 0 w 388307"/>
                  <a:gd name="connsiteY0" fmla="*/ 0 h 576197"/>
                  <a:gd name="connsiteX1" fmla="*/ 388307 w 388307"/>
                  <a:gd name="connsiteY1" fmla="*/ 576197 h 576197"/>
                </a:gdLst>
                <a:ahLst/>
                <a:cxnLst>
                  <a:cxn ang="0">
                    <a:pos x="connsiteX0" y="connsiteY0"/>
                  </a:cxn>
                  <a:cxn ang="0">
                    <a:pos x="connsiteX1" y="connsiteY1"/>
                  </a:cxn>
                </a:cxnLst>
                <a:rect l="l" t="t" r="r" b="b"/>
                <a:pathLst>
                  <a:path w="388307" h="576197">
                    <a:moveTo>
                      <a:pt x="0" y="0"/>
                    </a:moveTo>
                    <a:lnTo>
                      <a:pt x="388307" y="576197"/>
                    </a:lnTo>
                  </a:path>
                </a:pathLst>
              </a:custGeom>
              <a:noFill/>
              <a:ln w="38100">
                <a:solidFill>
                  <a:schemeClr val="accent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0" name="组合 49"/>
          <p:cNvGrpSpPr/>
          <p:nvPr/>
        </p:nvGrpSpPr>
        <p:grpSpPr>
          <a:xfrm>
            <a:off x="1191322" y="1028734"/>
            <a:ext cx="9992582" cy="2280421"/>
            <a:chOff x="2954339" y="1279908"/>
            <a:chExt cx="7162269" cy="1610021"/>
          </a:xfrm>
        </p:grpSpPr>
        <p:sp>
          <p:nvSpPr>
            <p:cNvPr id="51" name="矩形 50"/>
            <p:cNvSpPr>
              <a:spLocks noChangeArrowheads="1"/>
            </p:cNvSpPr>
            <p:nvPr/>
          </p:nvSpPr>
          <p:spPr bwMode="auto">
            <a:xfrm>
              <a:off x="2954339" y="1694800"/>
              <a:ext cx="7162269" cy="119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pP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2963100" y="1279908"/>
              <a:ext cx="794166" cy="260755"/>
            </a:xfrm>
            <a:prstGeom prst="rect">
              <a:avLst/>
            </a:prstGeom>
          </p:spPr>
          <p:txBody>
            <a:bodyPr wrap="none">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工作概述</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5149702" y="3893215"/>
            <a:ext cx="1306025" cy="1325893"/>
            <a:chOff x="3254772" y="2872916"/>
            <a:chExt cx="936104" cy="936104"/>
          </a:xfrm>
          <a:solidFill>
            <a:schemeClr val="accent4"/>
          </a:solidFill>
        </p:grpSpPr>
        <p:sp>
          <p:nvSpPr>
            <p:cNvPr id="54" name="椭圆 53"/>
            <p:cNvSpPr/>
            <p:nvPr/>
          </p:nvSpPr>
          <p:spPr>
            <a:xfrm>
              <a:off x="3254772" y="2872916"/>
              <a:ext cx="936104" cy="9361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3469765" y="3187079"/>
              <a:ext cx="554032" cy="282485"/>
            </a:xfrm>
            <a:prstGeom prst="rect">
              <a:avLst/>
            </a:prstGeom>
            <a:grpFill/>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标题</a:t>
              </a:r>
              <a:r>
                <a:rPr lang="en-US" altLang="zh-CN" sz="2000" dirty="0">
                  <a:solidFill>
                    <a:schemeClr val="bg1"/>
                  </a:solidFill>
                  <a:latin typeface="微软雅黑" panose="020B0503020204020204" pitchFamily="34" charset="-122"/>
                  <a:ea typeface="微软雅黑" panose="020B0503020204020204" pitchFamily="34" charset="-122"/>
                </a:rPr>
                <a:t> </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7392468" y="3876980"/>
            <a:ext cx="2770739" cy="1587526"/>
            <a:chOff x="789157" y="3505487"/>
            <a:chExt cx="1985951" cy="1120823"/>
          </a:xfrm>
        </p:grpSpPr>
        <p:sp>
          <p:nvSpPr>
            <p:cNvPr id="57" name="TextBox 56"/>
            <p:cNvSpPr txBox="1"/>
            <p:nvPr/>
          </p:nvSpPr>
          <p:spPr>
            <a:xfrm>
              <a:off x="789157" y="3505487"/>
              <a:ext cx="794166" cy="260755"/>
            </a:xfrm>
            <a:prstGeom prst="rect">
              <a:avLst/>
            </a:prstGeom>
            <a:noFill/>
          </p:spPr>
          <p:txBody>
            <a:bodyPr wrap="none"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57"/>
            <p:cNvSpPr/>
            <p:nvPr/>
          </p:nvSpPr>
          <p:spPr>
            <a:xfrm>
              <a:off x="812496" y="3800585"/>
              <a:ext cx="1962612" cy="825725"/>
            </a:xfrm>
            <a:prstGeom prst="rect">
              <a:avLst/>
            </a:prstGeom>
          </p:spPr>
          <p:txBody>
            <a:bodyPr wrap="square">
              <a:spAutoFit/>
            </a:bodyPr>
            <a:lstStyle/>
            <a:p>
              <a:pPr algn="r">
                <a:lnSpc>
                  <a:spcPts val="280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en-US" altLang="zh-CN" sz="1600" dirty="0">
                <a:solidFill>
                  <a:schemeClr val="tx1">
                    <a:lumMod val="50000"/>
                    <a:lumOff val="50000"/>
                  </a:schemeClr>
                </a:solidFill>
                <a:latin typeface="Arial" panose="020B0604020202020204" pitchFamily="34" charset="0"/>
              </a:endParaRPr>
            </a:p>
          </p:txBody>
        </p:sp>
      </p:grpSp>
      <p:grpSp>
        <p:nvGrpSpPr>
          <p:cNvPr id="59" name="组合 58"/>
          <p:cNvGrpSpPr/>
          <p:nvPr/>
        </p:nvGrpSpPr>
        <p:grpSpPr>
          <a:xfrm>
            <a:off x="1360881" y="3890418"/>
            <a:ext cx="2738177" cy="1574090"/>
            <a:chOff x="812496" y="3514973"/>
            <a:chExt cx="1962612" cy="1111336"/>
          </a:xfrm>
        </p:grpSpPr>
        <p:sp>
          <p:nvSpPr>
            <p:cNvPr id="60" name="TextBox 59"/>
            <p:cNvSpPr txBox="1"/>
            <p:nvPr/>
          </p:nvSpPr>
          <p:spPr>
            <a:xfrm>
              <a:off x="864408" y="3514973"/>
              <a:ext cx="794166" cy="260755"/>
            </a:xfrm>
            <a:prstGeom prst="rect">
              <a:avLst/>
            </a:prstGeom>
            <a:noFill/>
          </p:spPr>
          <p:txBody>
            <a:bodyPr wrap="none" rtlCol="0">
              <a:spAutoFit/>
            </a:bodyPr>
            <a:lstStyle/>
            <a:p>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矩形 60"/>
            <p:cNvSpPr/>
            <p:nvPr/>
          </p:nvSpPr>
          <p:spPr>
            <a:xfrm>
              <a:off x="812496" y="3800585"/>
              <a:ext cx="1962612" cy="825724"/>
            </a:xfrm>
            <a:prstGeom prst="rect">
              <a:avLst/>
            </a:prstGeom>
          </p:spPr>
          <p:txBody>
            <a:bodyPr wrap="square">
              <a:spAutoFit/>
            </a:bodyPr>
            <a:lstStyle/>
            <a:p>
              <a:pPr algn="r">
                <a:lnSpc>
                  <a:spcPts val="2805"/>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en-US" altLang="zh-CN" sz="1600" dirty="0">
                <a:solidFill>
                  <a:schemeClr val="tx1">
                    <a:lumMod val="50000"/>
                    <a:lumOff val="50000"/>
                  </a:schemeClr>
                </a:solidFill>
                <a:latin typeface="Arial" panose="020B0604020202020204" pitchFamily="34" charset="0"/>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strips(downRight)">
                                      <p:cBhvr>
                                        <p:cTn id="7" dur="1000"/>
                                        <p:tgtEl>
                                          <p:spTgt spid="50"/>
                                        </p:tgtEl>
                                      </p:cBhvr>
                                    </p:animEffect>
                                  </p:childTnLst>
                                </p:cTn>
                              </p:par>
                              <p:par>
                                <p:cTn id="8" presetID="49" presetClass="entr" presetSubtype="0" decel="100000" fill="hold" nodeType="withEffect">
                                  <p:stCondLst>
                                    <p:cond delay="100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ppt_w</p:attrName>
                                        </p:attrNameLst>
                                      </p:cBhvr>
                                      <p:tavLst>
                                        <p:tav tm="0">
                                          <p:val>
                                            <p:fltVal val="0"/>
                                          </p:val>
                                        </p:tav>
                                        <p:tav tm="100000">
                                          <p:val>
                                            <p:strVal val="#ppt_w"/>
                                          </p:val>
                                        </p:tav>
                                      </p:tavLst>
                                    </p:anim>
                                    <p:anim calcmode="lin" valueType="num">
                                      <p:cBhvr>
                                        <p:cTn id="11" dur="1000" fill="hold"/>
                                        <p:tgtEl>
                                          <p:spTgt spid="35"/>
                                        </p:tgtEl>
                                        <p:attrNameLst>
                                          <p:attrName>ppt_h</p:attrName>
                                        </p:attrNameLst>
                                      </p:cBhvr>
                                      <p:tavLst>
                                        <p:tav tm="0">
                                          <p:val>
                                            <p:fltVal val="0"/>
                                          </p:val>
                                        </p:tav>
                                        <p:tav tm="100000">
                                          <p:val>
                                            <p:strVal val="#ppt_h"/>
                                          </p:val>
                                        </p:tav>
                                      </p:tavLst>
                                    </p:anim>
                                    <p:anim calcmode="lin" valueType="num">
                                      <p:cBhvr>
                                        <p:cTn id="12" dur="1000" fill="hold"/>
                                        <p:tgtEl>
                                          <p:spTgt spid="35"/>
                                        </p:tgtEl>
                                        <p:attrNameLst>
                                          <p:attrName>style.rotation</p:attrName>
                                        </p:attrNameLst>
                                      </p:cBhvr>
                                      <p:tavLst>
                                        <p:tav tm="0">
                                          <p:val>
                                            <p:fltVal val="360"/>
                                          </p:val>
                                        </p:tav>
                                        <p:tav tm="100000">
                                          <p:val>
                                            <p:fltVal val="0"/>
                                          </p:val>
                                        </p:tav>
                                      </p:tavLst>
                                    </p:anim>
                                    <p:animEffect transition="in" filter="fade">
                                      <p:cBhvr>
                                        <p:cTn id="13" dur="1000"/>
                                        <p:tgtEl>
                                          <p:spTgt spid="35"/>
                                        </p:tgtEl>
                                      </p:cBhvr>
                                    </p:animEffect>
                                  </p:childTnLst>
                                </p:cTn>
                              </p:par>
                              <p:par>
                                <p:cTn id="14" presetID="49" presetClass="entr" presetSubtype="0" decel="100000" fill="hold" nodeType="withEffect">
                                  <p:stCondLst>
                                    <p:cond delay="1100"/>
                                  </p:stCondLst>
                                  <p:childTnLst>
                                    <p:set>
                                      <p:cBhvr>
                                        <p:cTn id="15" dur="1" fill="hold">
                                          <p:stCondLst>
                                            <p:cond delay="0"/>
                                          </p:stCondLst>
                                        </p:cTn>
                                        <p:tgtEl>
                                          <p:spTgt spid="53"/>
                                        </p:tgtEl>
                                        <p:attrNameLst>
                                          <p:attrName>style.visibility</p:attrName>
                                        </p:attrNameLst>
                                      </p:cBhvr>
                                      <p:to>
                                        <p:strVal val="visible"/>
                                      </p:to>
                                    </p:set>
                                    <p:anim calcmode="lin" valueType="num">
                                      <p:cBhvr>
                                        <p:cTn id="16" dur="1000" fill="hold"/>
                                        <p:tgtEl>
                                          <p:spTgt spid="53"/>
                                        </p:tgtEl>
                                        <p:attrNameLst>
                                          <p:attrName>ppt_w</p:attrName>
                                        </p:attrNameLst>
                                      </p:cBhvr>
                                      <p:tavLst>
                                        <p:tav tm="0">
                                          <p:val>
                                            <p:fltVal val="0"/>
                                          </p:val>
                                        </p:tav>
                                        <p:tav tm="100000">
                                          <p:val>
                                            <p:strVal val="#ppt_w"/>
                                          </p:val>
                                        </p:tav>
                                      </p:tavLst>
                                    </p:anim>
                                    <p:anim calcmode="lin" valueType="num">
                                      <p:cBhvr>
                                        <p:cTn id="17" dur="1000" fill="hold"/>
                                        <p:tgtEl>
                                          <p:spTgt spid="53"/>
                                        </p:tgtEl>
                                        <p:attrNameLst>
                                          <p:attrName>ppt_h</p:attrName>
                                        </p:attrNameLst>
                                      </p:cBhvr>
                                      <p:tavLst>
                                        <p:tav tm="0">
                                          <p:val>
                                            <p:fltVal val="0"/>
                                          </p:val>
                                        </p:tav>
                                        <p:tav tm="100000">
                                          <p:val>
                                            <p:strVal val="#ppt_h"/>
                                          </p:val>
                                        </p:tav>
                                      </p:tavLst>
                                    </p:anim>
                                    <p:anim calcmode="lin" valueType="num">
                                      <p:cBhvr>
                                        <p:cTn id="18" dur="1000" fill="hold"/>
                                        <p:tgtEl>
                                          <p:spTgt spid="53"/>
                                        </p:tgtEl>
                                        <p:attrNameLst>
                                          <p:attrName>style.rotation</p:attrName>
                                        </p:attrNameLst>
                                      </p:cBhvr>
                                      <p:tavLst>
                                        <p:tav tm="0">
                                          <p:val>
                                            <p:fltVal val="360"/>
                                          </p:val>
                                        </p:tav>
                                        <p:tav tm="100000">
                                          <p:val>
                                            <p:fltVal val="0"/>
                                          </p:val>
                                        </p:tav>
                                      </p:tavLst>
                                    </p:anim>
                                    <p:animEffect transition="in" filter="fade">
                                      <p:cBhvr>
                                        <p:cTn id="19" dur="1000"/>
                                        <p:tgtEl>
                                          <p:spTgt spid="53"/>
                                        </p:tgtEl>
                                      </p:cBhvr>
                                    </p:animEffect>
                                  </p:childTnLst>
                                </p:cTn>
                              </p:par>
                              <p:par>
                                <p:cTn id="20" presetID="22" presetClass="entr" presetSubtype="2" fill="hold" nodeType="withEffect">
                                  <p:stCondLst>
                                    <p:cond delay="2000"/>
                                  </p:stCondLst>
                                  <p:childTnLst>
                                    <p:set>
                                      <p:cBhvr>
                                        <p:cTn id="21" dur="1" fill="hold">
                                          <p:stCondLst>
                                            <p:cond delay="0"/>
                                          </p:stCondLst>
                                        </p:cTn>
                                        <p:tgtEl>
                                          <p:spTgt spid="59"/>
                                        </p:tgtEl>
                                        <p:attrNameLst>
                                          <p:attrName>style.visibility</p:attrName>
                                        </p:attrNameLst>
                                      </p:cBhvr>
                                      <p:to>
                                        <p:strVal val="visible"/>
                                      </p:to>
                                    </p:set>
                                    <p:animEffect transition="in" filter="wipe(right)">
                                      <p:cBhvr>
                                        <p:cTn id="22" dur="500"/>
                                        <p:tgtEl>
                                          <p:spTgt spid="59"/>
                                        </p:tgtEl>
                                      </p:cBhvr>
                                    </p:animEffect>
                                  </p:childTnLst>
                                </p:cTn>
                              </p:par>
                              <p:par>
                                <p:cTn id="23" presetID="22" presetClass="entr" presetSubtype="8" fill="hold" nodeType="withEffect">
                                  <p:stCondLst>
                                    <p:cond delay="200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481807" y="2207814"/>
            <a:ext cx="522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a:r>
              <a:rPr lang="zh-CN" altLang="en-US" sz="4800" b="1" dirty="0">
                <a:solidFill>
                  <a:schemeClr val="tx2"/>
                </a:solidFill>
                <a:latin typeface="方正稚艺简体" panose="03000509000000000000" pitchFamily="65" charset="-122"/>
                <a:ea typeface="方正稚艺简体" panose="03000509000000000000" pitchFamily="65" charset="-122"/>
              </a:rPr>
              <a:t>说教学实施</a:t>
            </a:r>
            <a:endParaRPr lang="zh-CN" altLang="en-US" sz="4800" b="1" dirty="0">
              <a:solidFill>
                <a:schemeClr val="tx2"/>
              </a:solidFill>
              <a:latin typeface="方正稚艺简体" panose="03000509000000000000" pitchFamily="65" charset="-122"/>
              <a:ea typeface="方正稚艺简体" panose="03000509000000000000" pitchFamily="65" charset="-122"/>
            </a:endParaRPr>
          </a:p>
        </p:txBody>
      </p:sp>
      <p:sp>
        <p:nvSpPr>
          <p:cNvPr id="3" name="01 4"/>
          <p:cNvSpPr>
            <a:spLocks noChangeArrowheads="1"/>
          </p:cNvSpPr>
          <p:nvPr/>
        </p:nvSpPr>
        <p:spPr bwMode="auto">
          <a:xfrm>
            <a:off x="2463591" y="3128709"/>
            <a:ext cx="7264820" cy="126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zh-CN" altLang="en-US" sz="1465" dirty="0">
                <a:solidFill>
                  <a:schemeClr val="tx2"/>
                </a:solidFill>
                <a:latin typeface="+mn-ea"/>
              </a:rPr>
              <a:t>您的内容打在这里，或者通过复制您的文本后，在此框中选择粘贴，并选择只保留文字。您的内容打在这里，或者通过复制您的文本后，在此框中选择粘贴并选择</a:t>
            </a:r>
            <a:endParaRPr lang="en-US" altLang="zh-CN" sz="1465" dirty="0">
              <a:solidFill>
                <a:schemeClr val="tx2"/>
              </a:solidFill>
              <a:latin typeface="+mn-ea"/>
            </a:endParaRPr>
          </a:p>
          <a:p>
            <a:pPr algn="ctr">
              <a:lnSpc>
                <a:spcPct val="130000"/>
              </a:lnSpc>
              <a:defRPr/>
            </a:pPr>
            <a:r>
              <a:rPr lang="zh-CN" altLang="en-US" sz="1465" dirty="0">
                <a:solidFill>
                  <a:schemeClr val="tx2"/>
                </a:solidFill>
                <a:latin typeface="+mn-ea"/>
              </a:rPr>
              <a:t>只保留文字。您的内容打在这里，或者通过复制更多模板亮亮图文旗舰店：https://liangliangtuwen.tmall.com</a:t>
            </a:r>
            <a:endParaRPr lang="zh-CN" altLang="en-US" sz="1465" dirty="0">
              <a:solidFill>
                <a:schemeClr val="tx2"/>
              </a:solidFill>
              <a:latin typeface="+mn-ea"/>
            </a:endParaRPr>
          </a:p>
        </p:txBody>
      </p:sp>
      <p:sp>
        <p:nvSpPr>
          <p:cNvPr id="4" name="01 16"/>
          <p:cNvSpPr txBox="1"/>
          <p:nvPr/>
        </p:nvSpPr>
        <p:spPr bwMode="auto">
          <a:xfrm>
            <a:off x="5224607" y="400932"/>
            <a:ext cx="1742786" cy="1897892"/>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04</a:t>
            </a:r>
            <a:endParaRPr lang="zh-CN" altLang="en-US" sz="11735" dirty="0">
              <a:solidFill>
                <a:schemeClr val="tx2"/>
              </a:solidFill>
              <a:latin typeface="Impact" panose="020B0806030902050204" pitchFamily="34" charset="0"/>
              <a:cs typeface="Mongolian Baiti" panose="03000500000000000000" pitchFamily="66"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15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23172" y="3096387"/>
            <a:ext cx="3011101" cy="3493859"/>
          </a:xfrm>
          <a:prstGeom prst="rect">
            <a:avLst/>
          </a:prstGeom>
        </p:spPr>
      </p:pic>
      <p:sp>
        <p:nvSpPr>
          <p:cNvPr id="3" name="矩形 2"/>
          <p:cNvSpPr/>
          <p:nvPr/>
        </p:nvSpPr>
        <p:spPr>
          <a:xfrm>
            <a:off x="2243378" y="3378945"/>
            <a:ext cx="1625974" cy="369284"/>
          </a:xfrm>
          <a:prstGeom prst="rect">
            <a:avLst/>
          </a:prstGeom>
          <a:ln w="6350">
            <a:solidFill>
              <a:schemeClr val="bg1">
                <a:lumMod val="50000"/>
              </a:schemeClr>
            </a:solidFill>
          </a:ln>
        </p:spPr>
        <p:txBody>
          <a:bodyPr wrap="square" lIns="121917" tIns="60958" rIns="121917" bIns="60958">
            <a:spAutoFit/>
          </a:bodyPr>
          <a:lstStyle/>
          <a:p>
            <a:pPr algn="dist"/>
            <a:r>
              <a:rPr lang="en-US" altLang="zh-CN" sz="1600" dirty="0">
                <a:solidFill>
                  <a:schemeClr val="bg1">
                    <a:lumMod val="50000"/>
                  </a:schemeClr>
                </a:solidFill>
                <a:latin typeface="微软雅黑 Light" panose="020B0502040204020203" pitchFamily="34" charset="-122"/>
                <a:ea typeface="微软雅黑 Light" panose="020B0502040204020203" pitchFamily="34" charset="-122"/>
              </a:rPr>
              <a:t>CONTENTS</a:t>
            </a:r>
            <a:endParaRPr lang="en-US" altLang="zh-CN" sz="1600"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4" name="TextBox 26"/>
          <p:cNvSpPr txBox="1"/>
          <p:nvPr/>
        </p:nvSpPr>
        <p:spPr>
          <a:xfrm>
            <a:off x="5718357" y="1049568"/>
            <a:ext cx="1631210"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说教材</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5" name="TextBox 27"/>
          <p:cNvSpPr txBox="1"/>
          <p:nvPr/>
        </p:nvSpPr>
        <p:spPr>
          <a:xfrm>
            <a:off x="5718357" y="2030889"/>
            <a:ext cx="1631210"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说学法</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6" name="TextBox 38"/>
          <p:cNvSpPr txBox="1"/>
          <p:nvPr/>
        </p:nvSpPr>
        <p:spPr>
          <a:xfrm>
            <a:off x="5718357" y="3012210"/>
            <a:ext cx="1631210"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说教法</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7" name="TextBox 39"/>
          <p:cNvSpPr txBox="1"/>
          <p:nvPr/>
        </p:nvSpPr>
        <p:spPr>
          <a:xfrm>
            <a:off x="5718358" y="3993531"/>
            <a:ext cx="2554539"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说教学实施</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8" name="TextBox 40"/>
          <p:cNvSpPr txBox="1"/>
          <p:nvPr/>
        </p:nvSpPr>
        <p:spPr>
          <a:xfrm>
            <a:off x="5718358" y="4974853"/>
            <a:ext cx="2554539" cy="677104"/>
          </a:xfrm>
          <a:prstGeom prst="rect">
            <a:avLst/>
          </a:prstGeom>
          <a:noFill/>
        </p:spPr>
        <p:txBody>
          <a:bodyPr wrap="none" lIns="121917" tIns="60958" rIns="121917" bIns="60958" rtlCol="0">
            <a:spAutoFit/>
          </a:bodyPr>
          <a:lstStyle/>
          <a:p>
            <a:r>
              <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rPr>
              <a:t>说预期效果</a:t>
            </a:r>
            <a:endParaRPr lang="zh-CN" altLang="en-US" sz="3600" b="1" dirty="0">
              <a:solidFill>
                <a:schemeClr val="accent5">
                  <a:lumMod val="50000"/>
                </a:schemeClr>
              </a:solidFill>
              <a:latin typeface="方正稚艺简体" panose="03000509000000000000" pitchFamily="65" charset="-122"/>
              <a:ea typeface="方正稚艺简体" panose="03000509000000000000" pitchFamily="65" charset="-122"/>
            </a:endParaRPr>
          </a:p>
        </p:txBody>
      </p:sp>
      <p:sp>
        <p:nvSpPr>
          <p:cNvPr id="9" name="TextBox 41"/>
          <p:cNvSpPr txBox="1"/>
          <p:nvPr/>
        </p:nvSpPr>
        <p:spPr>
          <a:xfrm>
            <a:off x="4910312" y="1049568"/>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01</a:t>
            </a:r>
            <a:endParaRPr lang="zh-CN" altLang="en-US" sz="3600" dirty="0">
              <a:solidFill>
                <a:schemeClr val="accent5">
                  <a:lumMod val="50000"/>
                </a:schemeClr>
              </a:solidFill>
              <a:latin typeface="+mn-ea"/>
            </a:endParaRPr>
          </a:p>
        </p:txBody>
      </p:sp>
      <p:sp>
        <p:nvSpPr>
          <p:cNvPr id="10" name="TextBox 42"/>
          <p:cNvSpPr txBox="1"/>
          <p:nvPr/>
        </p:nvSpPr>
        <p:spPr>
          <a:xfrm>
            <a:off x="4910312" y="2025473"/>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02</a:t>
            </a:r>
            <a:endParaRPr lang="zh-CN" altLang="en-US" sz="3600" dirty="0">
              <a:solidFill>
                <a:schemeClr val="accent5">
                  <a:lumMod val="50000"/>
                </a:schemeClr>
              </a:solidFill>
              <a:latin typeface="+mn-ea"/>
            </a:endParaRPr>
          </a:p>
        </p:txBody>
      </p:sp>
      <p:sp>
        <p:nvSpPr>
          <p:cNvPr id="11" name="TextBox 43"/>
          <p:cNvSpPr txBox="1"/>
          <p:nvPr/>
        </p:nvSpPr>
        <p:spPr>
          <a:xfrm>
            <a:off x="4910312" y="3001378"/>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03</a:t>
            </a:r>
            <a:endParaRPr lang="zh-CN" altLang="en-US" sz="3600" dirty="0">
              <a:solidFill>
                <a:schemeClr val="accent5">
                  <a:lumMod val="50000"/>
                </a:schemeClr>
              </a:solidFill>
              <a:latin typeface="+mn-ea"/>
            </a:endParaRPr>
          </a:p>
        </p:txBody>
      </p:sp>
      <p:sp>
        <p:nvSpPr>
          <p:cNvPr id="12" name="TextBox 44"/>
          <p:cNvSpPr txBox="1"/>
          <p:nvPr/>
        </p:nvSpPr>
        <p:spPr>
          <a:xfrm>
            <a:off x="4910312" y="3977283"/>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04</a:t>
            </a:r>
            <a:endParaRPr lang="zh-CN" altLang="en-US" sz="3600" dirty="0">
              <a:solidFill>
                <a:schemeClr val="accent5">
                  <a:lumMod val="50000"/>
                </a:schemeClr>
              </a:solidFill>
              <a:latin typeface="+mn-ea"/>
            </a:endParaRPr>
          </a:p>
        </p:txBody>
      </p:sp>
      <p:sp>
        <p:nvSpPr>
          <p:cNvPr id="13" name="TextBox 45"/>
          <p:cNvSpPr txBox="1"/>
          <p:nvPr/>
        </p:nvSpPr>
        <p:spPr>
          <a:xfrm>
            <a:off x="4910312" y="4953187"/>
            <a:ext cx="648000" cy="648000"/>
          </a:xfrm>
          <a:prstGeom prst="rect">
            <a:avLst/>
          </a:prstGeom>
          <a:noFill/>
          <a:ln w="6350">
            <a:solidFill>
              <a:schemeClr val="bg1">
                <a:lumMod val="50000"/>
              </a:schemeClr>
            </a:solidFill>
          </a:ln>
        </p:spPr>
        <p:txBody>
          <a:bodyPr wrap="square" lIns="0" tIns="0" rIns="0" bIns="0" rtlCol="0" anchor="ctr" anchorCtr="0">
            <a:noAutofit/>
          </a:bodyPr>
          <a:lstStyle/>
          <a:p>
            <a:pPr algn="ctr"/>
            <a:r>
              <a:rPr lang="en-US" altLang="zh-CN" sz="3600" dirty="0">
                <a:solidFill>
                  <a:schemeClr val="accent5">
                    <a:lumMod val="50000"/>
                  </a:schemeClr>
                </a:solidFill>
                <a:latin typeface="+mn-ea"/>
              </a:rPr>
              <a:t>05</a:t>
            </a:r>
            <a:endParaRPr lang="zh-CN" altLang="en-US" sz="3600" dirty="0">
              <a:solidFill>
                <a:schemeClr val="accent5">
                  <a:lumMod val="50000"/>
                </a:schemeClr>
              </a:solidFill>
              <a:latin typeface="+mn-ea"/>
            </a:endParaRPr>
          </a:p>
        </p:txBody>
      </p:sp>
      <p:sp>
        <p:nvSpPr>
          <p:cNvPr id="14" name="任意多边形 13"/>
          <p:cNvSpPr/>
          <p:nvPr/>
        </p:nvSpPr>
        <p:spPr>
          <a:xfrm>
            <a:off x="1455698" y="1827419"/>
            <a:ext cx="1628824" cy="2600402"/>
          </a:xfrm>
          <a:custGeom>
            <a:avLst/>
            <a:gdLst>
              <a:gd name="connsiteX0" fmla="*/ 1689100 w 1727200"/>
              <a:gd name="connsiteY0" fmla="*/ 381000 h 2349500"/>
              <a:gd name="connsiteX1" fmla="*/ 1689100 w 1727200"/>
              <a:gd name="connsiteY1" fmla="*/ 0 h 2349500"/>
              <a:gd name="connsiteX2" fmla="*/ 0 w 1727200"/>
              <a:gd name="connsiteY2" fmla="*/ 0 h 2349500"/>
              <a:gd name="connsiteX3" fmla="*/ 0 w 1727200"/>
              <a:gd name="connsiteY3" fmla="*/ 2349500 h 2349500"/>
              <a:gd name="connsiteX4" fmla="*/ 1727200 w 1727200"/>
              <a:gd name="connsiteY4" fmla="*/ 2349500 h 2349500"/>
              <a:gd name="connsiteX5" fmla="*/ 1727200 w 1727200"/>
              <a:gd name="connsiteY5" fmla="*/ 1816100 h 2349500"/>
              <a:gd name="connsiteX0-1" fmla="*/ 1689100 w 1727200"/>
              <a:gd name="connsiteY0-2" fmla="*/ 381000 h 2349500"/>
              <a:gd name="connsiteX1-3" fmla="*/ 1717675 w 1727200"/>
              <a:gd name="connsiteY1-4" fmla="*/ 0 h 2349500"/>
              <a:gd name="connsiteX2-5" fmla="*/ 0 w 1727200"/>
              <a:gd name="connsiteY2-6" fmla="*/ 0 h 2349500"/>
              <a:gd name="connsiteX3-7" fmla="*/ 0 w 1727200"/>
              <a:gd name="connsiteY3-8" fmla="*/ 2349500 h 2349500"/>
              <a:gd name="connsiteX4-9" fmla="*/ 1727200 w 1727200"/>
              <a:gd name="connsiteY4-10" fmla="*/ 2349500 h 2349500"/>
              <a:gd name="connsiteX5-11" fmla="*/ 1727200 w 1727200"/>
              <a:gd name="connsiteY5-12" fmla="*/ 1816100 h 2349500"/>
              <a:gd name="connsiteX0-13" fmla="*/ 1720850 w 1727200"/>
              <a:gd name="connsiteY0-14" fmla="*/ 381000 h 2349500"/>
              <a:gd name="connsiteX1-15" fmla="*/ 1717675 w 1727200"/>
              <a:gd name="connsiteY1-16" fmla="*/ 0 h 2349500"/>
              <a:gd name="connsiteX2-17" fmla="*/ 0 w 1727200"/>
              <a:gd name="connsiteY2-18" fmla="*/ 0 h 2349500"/>
              <a:gd name="connsiteX3-19" fmla="*/ 0 w 1727200"/>
              <a:gd name="connsiteY3-20" fmla="*/ 2349500 h 2349500"/>
              <a:gd name="connsiteX4-21" fmla="*/ 1727200 w 1727200"/>
              <a:gd name="connsiteY4-22" fmla="*/ 2349500 h 2349500"/>
              <a:gd name="connsiteX5-23" fmla="*/ 1727200 w 1727200"/>
              <a:gd name="connsiteY5-24" fmla="*/ 1816100 h 23495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727200" h="2349500">
                <a:moveTo>
                  <a:pt x="1720850" y="381000"/>
                </a:moveTo>
                <a:cubicBezTo>
                  <a:pt x="1719792" y="254000"/>
                  <a:pt x="1718733" y="127000"/>
                  <a:pt x="1717675" y="0"/>
                </a:cubicBezTo>
                <a:lnTo>
                  <a:pt x="0" y="0"/>
                </a:lnTo>
                <a:lnTo>
                  <a:pt x="0" y="2349500"/>
                </a:lnTo>
                <a:lnTo>
                  <a:pt x="1727200" y="2349500"/>
                </a:lnTo>
                <a:lnTo>
                  <a:pt x="1727200" y="1816100"/>
                </a:lnTo>
              </a:path>
            </a:pathLst>
          </a:custGeom>
          <a:noFill/>
          <a:ln w="152400" cap="flat" cmpd="sng" algn="ctr">
            <a:solidFill>
              <a:schemeClr val="accent1">
                <a:lumMod val="40000"/>
                <a:lumOff val="60000"/>
              </a:schemeClr>
            </a:solidFill>
            <a:prstDash val="solid"/>
            <a:miter lim="800000"/>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15" name="TextBox 1"/>
          <p:cNvSpPr txBox="1"/>
          <p:nvPr/>
        </p:nvSpPr>
        <p:spPr>
          <a:xfrm>
            <a:off x="2299692" y="2464007"/>
            <a:ext cx="1569660" cy="923330"/>
          </a:xfrm>
          <a:prstGeom prst="rect">
            <a:avLst/>
          </a:prstGeom>
          <a:noFill/>
        </p:spPr>
        <p:txBody>
          <a:bodyPr wrap="none" rtlCol="0">
            <a:spAutoFit/>
          </a:bodyPr>
          <a:lstStyle/>
          <a:p>
            <a:r>
              <a:rPr lang="zh-CN" altLang="en-US" sz="5400" dirty="0">
                <a:solidFill>
                  <a:schemeClr val="accent5">
                    <a:lumMod val="50000"/>
                  </a:schemeClr>
                </a:solidFill>
              </a:rPr>
              <a:t>目录</a:t>
            </a:r>
            <a:endParaRPr lang="zh-CN" altLang="en-US" sz="5400" dirty="0">
              <a:solidFill>
                <a:schemeClr val="accent5">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20000"/>
                                  </p:iterate>
                                  <p:childTnLst>
                                    <p:set>
                                      <p:cBhvr>
                                        <p:cTn id="18" dur="1" fill="hold">
                                          <p:stCondLst>
                                            <p:cond delay="0"/>
                                          </p:stCondLst>
                                        </p:cTn>
                                        <p:tgtEl>
                                          <p:spTgt spid="15"/>
                                        </p:tgtEl>
                                        <p:attrNameLst>
                                          <p:attrName>style.visibility</p:attrName>
                                        </p:attrNameLst>
                                      </p:cBhvr>
                                      <p:to>
                                        <p:strVal val="visible"/>
                                      </p:to>
                                    </p:set>
                                    <p:animEffect transition="in" filter="fade">
                                      <p:cBhvr>
                                        <p:cTn id="19" dur="750"/>
                                        <p:tgtEl>
                                          <p:spTgt spid="1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par>
                          <p:cTn id="25" fill="hold">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 calcmode="lin" valueType="num">
                                      <p:cBhvr>
                                        <p:cTn id="30" dur="500" fill="hold"/>
                                        <p:tgtEl>
                                          <p:spTgt spid="9"/>
                                        </p:tgtEl>
                                        <p:attrNameLst>
                                          <p:attrName>ppt_x</p:attrName>
                                        </p:attrNameLst>
                                      </p:cBhvr>
                                      <p:tavLst>
                                        <p:tav tm="0">
                                          <p:val>
                                            <p:fltVal val="0.5"/>
                                          </p:val>
                                        </p:tav>
                                        <p:tav tm="100000">
                                          <p:val>
                                            <p:strVal val="#ppt_x"/>
                                          </p:val>
                                        </p:tav>
                                      </p:tavLst>
                                    </p:anim>
                                    <p:anim calcmode="lin" valueType="num">
                                      <p:cBhvr>
                                        <p:cTn id="31" dur="500" fill="hold"/>
                                        <p:tgtEl>
                                          <p:spTgt spid="9"/>
                                        </p:tgtEl>
                                        <p:attrNameLst>
                                          <p:attrName>ppt_y</p:attrName>
                                        </p:attrNameLst>
                                      </p:cBhvr>
                                      <p:tavLst>
                                        <p:tav tm="0">
                                          <p:val>
                                            <p:fltVal val="0.5"/>
                                          </p:val>
                                        </p:tav>
                                        <p:tav tm="100000">
                                          <p:val>
                                            <p:strVal val="#ppt_y"/>
                                          </p:val>
                                        </p:tav>
                                      </p:tavLst>
                                    </p:anim>
                                  </p:childTnLst>
                                </p:cTn>
                              </p:par>
                              <p:par>
                                <p:cTn id="32" presetID="23" presetClass="entr" presetSubtype="528" fill="hold" grpId="0" nodeType="withEffect">
                                  <p:stCondLst>
                                    <p:cond delay="25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ppt_x</p:attrName>
                                        </p:attrNameLst>
                                      </p:cBhvr>
                                      <p:tavLst>
                                        <p:tav tm="0">
                                          <p:val>
                                            <p:fltVal val="0.5"/>
                                          </p:val>
                                        </p:tav>
                                        <p:tav tm="100000">
                                          <p:val>
                                            <p:strVal val="#ppt_x"/>
                                          </p:val>
                                        </p:tav>
                                      </p:tavLst>
                                    </p:anim>
                                    <p:anim calcmode="lin" valueType="num">
                                      <p:cBhvr>
                                        <p:cTn id="37" dur="500" fill="hold"/>
                                        <p:tgtEl>
                                          <p:spTgt spid="10"/>
                                        </p:tgtEl>
                                        <p:attrNameLst>
                                          <p:attrName>ppt_y</p:attrName>
                                        </p:attrNameLst>
                                      </p:cBhvr>
                                      <p:tavLst>
                                        <p:tav tm="0">
                                          <p:val>
                                            <p:fltVal val="0.5"/>
                                          </p:val>
                                        </p:tav>
                                        <p:tav tm="100000">
                                          <p:val>
                                            <p:strVal val="#ppt_y"/>
                                          </p:val>
                                        </p:tav>
                                      </p:tavLst>
                                    </p:anim>
                                  </p:childTnLst>
                                </p:cTn>
                              </p:par>
                              <p:par>
                                <p:cTn id="38" presetID="23" presetClass="entr" presetSubtype="528" fill="hold" grpId="0" nodeType="withEffect">
                                  <p:stCondLst>
                                    <p:cond delay="5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ppt_x</p:attrName>
                                        </p:attrNameLst>
                                      </p:cBhvr>
                                      <p:tavLst>
                                        <p:tav tm="0">
                                          <p:val>
                                            <p:fltVal val="0.5"/>
                                          </p:val>
                                        </p:tav>
                                        <p:tav tm="100000">
                                          <p:val>
                                            <p:strVal val="#ppt_x"/>
                                          </p:val>
                                        </p:tav>
                                      </p:tavLst>
                                    </p:anim>
                                    <p:anim calcmode="lin" valueType="num">
                                      <p:cBhvr>
                                        <p:cTn id="43" dur="500" fill="hold"/>
                                        <p:tgtEl>
                                          <p:spTgt spid="11"/>
                                        </p:tgtEl>
                                        <p:attrNameLst>
                                          <p:attrName>ppt_y</p:attrName>
                                        </p:attrNameLst>
                                      </p:cBhvr>
                                      <p:tavLst>
                                        <p:tav tm="0">
                                          <p:val>
                                            <p:fltVal val="0.5"/>
                                          </p:val>
                                        </p:tav>
                                        <p:tav tm="100000">
                                          <p:val>
                                            <p:strVal val="#ppt_y"/>
                                          </p:val>
                                        </p:tav>
                                      </p:tavLst>
                                    </p:anim>
                                  </p:childTnLst>
                                </p:cTn>
                              </p:par>
                              <p:par>
                                <p:cTn id="44" presetID="23" presetClass="entr" presetSubtype="528" fill="hold" grpId="0" nodeType="withEffect">
                                  <p:stCondLst>
                                    <p:cond delay="75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 calcmode="lin" valueType="num">
                                      <p:cBhvr>
                                        <p:cTn id="48" dur="500" fill="hold"/>
                                        <p:tgtEl>
                                          <p:spTgt spid="12"/>
                                        </p:tgtEl>
                                        <p:attrNameLst>
                                          <p:attrName>ppt_x</p:attrName>
                                        </p:attrNameLst>
                                      </p:cBhvr>
                                      <p:tavLst>
                                        <p:tav tm="0">
                                          <p:val>
                                            <p:fltVal val="0.5"/>
                                          </p:val>
                                        </p:tav>
                                        <p:tav tm="100000">
                                          <p:val>
                                            <p:strVal val="#ppt_x"/>
                                          </p:val>
                                        </p:tav>
                                      </p:tavLst>
                                    </p:anim>
                                    <p:anim calcmode="lin" valueType="num">
                                      <p:cBhvr>
                                        <p:cTn id="49" dur="500" fill="hold"/>
                                        <p:tgtEl>
                                          <p:spTgt spid="12"/>
                                        </p:tgtEl>
                                        <p:attrNameLst>
                                          <p:attrName>ppt_y</p:attrName>
                                        </p:attrNameLst>
                                      </p:cBhvr>
                                      <p:tavLst>
                                        <p:tav tm="0">
                                          <p:val>
                                            <p:fltVal val="0.5"/>
                                          </p:val>
                                        </p:tav>
                                        <p:tav tm="100000">
                                          <p:val>
                                            <p:strVal val="#ppt_y"/>
                                          </p:val>
                                        </p:tav>
                                      </p:tavLst>
                                    </p:anim>
                                  </p:childTnLst>
                                </p:cTn>
                              </p:par>
                              <p:par>
                                <p:cTn id="50" presetID="23" presetClass="entr" presetSubtype="528" fill="hold" grpId="0" nodeType="withEffect">
                                  <p:stCondLst>
                                    <p:cond delay="100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 calcmode="lin" valueType="num">
                                      <p:cBhvr>
                                        <p:cTn id="54" dur="500" fill="hold"/>
                                        <p:tgtEl>
                                          <p:spTgt spid="13"/>
                                        </p:tgtEl>
                                        <p:attrNameLst>
                                          <p:attrName>ppt_x</p:attrName>
                                        </p:attrNameLst>
                                      </p:cBhvr>
                                      <p:tavLst>
                                        <p:tav tm="0">
                                          <p:val>
                                            <p:fltVal val="0.5"/>
                                          </p:val>
                                        </p:tav>
                                        <p:tav tm="100000">
                                          <p:val>
                                            <p:strVal val="#ppt_x"/>
                                          </p:val>
                                        </p:tav>
                                      </p:tavLst>
                                    </p:anim>
                                    <p:anim calcmode="lin" valueType="num">
                                      <p:cBhvr>
                                        <p:cTn id="55" dur="500" fill="hold"/>
                                        <p:tgtEl>
                                          <p:spTgt spid="13"/>
                                        </p:tgtEl>
                                        <p:attrNameLst>
                                          <p:attrName>ppt_y</p:attrName>
                                        </p:attrNameLst>
                                      </p:cBhvr>
                                      <p:tavLst>
                                        <p:tav tm="0">
                                          <p:val>
                                            <p:fltVal val="0.5"/>
                                          </p:val>
                                        </p:tav>
                                        <p:tav tm="100000">
                                          <p:val>
                                            <p:strVal val="#ppt_y"/>
                                          </p:val>
                                        </p:tav>
                                      </p:tavLst>
                                    </p:anim>
                                  </p:childTnLst>
                                </p:cTn>
                              </p:par>
                            </p:childTnLst>
                          </p:cTn>
                        </p:par>
                        <p:par>
                          <p:cTn id="56" fill="hold">
                            <p:stCondLst>
                              <p:cond delay="3000"/>
                            </p:stCondLst>
                            <p:childTnLst>
                              <p:par>
                                <p:cTn id="57" presetID="22" presetClass="entr" presetSubtype="8"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left)">
                                      <p:cBhvr>
                                        <p:cTn id="59" dur="1000"/>
                                        <p:tgtEl>
                                          <p:spTgt spid="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1000"/>
                                        <p:tgtEl>
                                          <p:spTgt spid="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1000"/>
                                        <p:tgtEl>
                                          <p:spTgt spid="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1000"/>
                                        <p:tgtEl>
                                          <p:spTgt spid="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animBg="1"/>
      <p:bldP spid="10" grpId="0" animBg="1"/>
      <p:bldP spid="11" grpId="0" animBg="1"/>
      <p:bldP spid="12" grpId="0" animBg="1"/>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14749" y="1926801"/>
            <a:ext cx="8308244" cy="4026576"/>
          </a:xfrm>
          <a:prstGeom prst="rect">
            <a:avLst/>
          </a:prstGeom>
          <a:noFill/>
          <a:ln>
            <a:solidFill>
              <a:srgbClr val="7F7F7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5" name="椭圆 4"/>
          <p:cNvSpPr/>
          <p:nvPr/>
        </p:nvSpPr>
        <p:spPr>
          <a:xfrm>
            <a:off x="1066097" y="3127712"/>
            <a:ext cx="1617569" cy="16247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000">
                <a:latin typeface="微软雅黑" panose="020B0503020204020204" pitchFamily="34" charset="-122"/>
                <a:ea typeface="微软雅黑" panose="020B0503020204020204" pitchFamily="34" charset="-122"/>
              </a:rPr>
              <a:t>点击添加文本</a:t>
            </a:r>
            <a:endParaRPr lang="zh-CN" altLang="en-US" sz="2000">
              <a:latin typeface="微软雅黑" panose="020B0503020204020204" pitchFamily="34" charset="-122"/>
              <a:ea typeface="微软雅黑" panose="020B0503020204020204" pitchFamily="34" charset="-122"/>
            </a:endParaRPr>
          </a:p>
        </p:txBody>
      </p:sp>
      <p:sp>
        <p:nvSpPr>
          <p:cNvPr id="6" name="椭圆 5"/>
          <p:cNvSpPr/>
          <p:nvPr/>
        </p:nvSpPr>
        <p:spPr>
          <a:xfrm>
            <a:off x="9374341" y="3127712"/>
            <a:ext cx="1617569" cy="16247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000">
                <a:latin typeface="微软雅黑" panose="020B0503020204020204" pitchFamily="34" charset="-122"/>
                <a:ea typeface="微软雅黑" panose="020B0503020204020204" pitchFamily="34" charset="-122"/>
              </a:rPr>
              <a:t>点击添加文本</a:t>
            </a:r>
            <a:endParaRPr lang="zh-CN" altLang="en-US" sz="2000">
              <a:latin typeface="微软雅黑" panose="020B0503020204020204" pitchFamily="34" charset="-122"/>
              <a:ea typeface="微软雅黑" panose="020B0503020204020204" pitchFamily="34" charset="-122"/>
            </a:endParaRPr>
          </a:p>
        </p:txBody>
      </p:sp>
      <p:sp>
        <p:nvSpPr>
          <p:cNvPr id="7" name="矩形 6"/>
          <p:cNvSpPr/>
          <p:nvPr/>
        </p:nvSpPr>
        <p:spPr>
          <a:xfrm>
            <a:off x="5276045" y="3118596"/>
            <a:ext cx="1821875" cy="418613"/>
          </a:xfrm>
          <a:prstGeom prst="rect">
            <a:avLst/>
          </a:prstGeom>
        </p:spPr>
        <p:txBody>
          <a:bodyPr wrap="none" lIns="89420" tIns="44710" rIns="89420" bIns="44710">
            <a:spAutoFit/>
          </a:bodyPr>
          <a:lstStyle/>
          <a:p>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zh-CN" altLang="en-US" sz="2100" dirty="0">
              <a:solidFill>
                <a:schemeClr val="tx1">
                  <a:lumMod val="50000"/>
                  <a:lumOff val="50000"/>
                </a:schemeClr>
              </a:solidFill>
            </a:endParaRPr>
          </a:p>
        </p:txBody>
      </p:sp>
      <p:sp>
        <p:nvSpPr>
          <p:cNvPr id="8" name="矩形 7"/>
          <p:cNvSpPr/>
          <p:nvPr/>
        </p:nvSpPr>
        <p:spPr>
          <a:xfrm>
            <a:off x="5276045" y="4399262"/>
            <a:ext cx="1821875" cy="418613"/>
          </a:xfrm>
          <a:prstGeom prst="rect">
            <a:avLst/>
          </a:prstGeom>
        </p:spPr>
        <p:txBody>
          <a:bodyPr wrap="none" lIns="89420" tIns="44710" rIns="89420" bIns="44710">
            <a:spAutoFit/>
          </a:bodyPr>
          <a:lstStyle/>
          <a:p>
            <a:r>
              <a:rPr lang="zh-CN" altLang="en-US" sz="210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zh-CN" altLang="en-US" sz="2100">
              <a:solidFill>
                <a:schemeClr val="tx1">
                  <a:lumMod val="50000"/>
                  <a:lumOff val="50000"/>
                </a:schemeClr>
              </a:solidFill>
            </a:endParaRPr>
          </a:p>
        </p:txBody>
      </p:sp>
      <p:sp>
        <p:nvSpPr>
          <p:cNvPr id="9" name="上箭头 8"/>
          <p:cNvSpPr/>
          <p:nvPr/>
        </p:nvSpPr>
        <p:spPr>
          <a:xfrm>
            <a:off x="5330415" y="2310776"/>
            <a:ext cx="1476912" cy="706417"/>
          </a:xfrm>
          <a:prstGeom prst="upArrow">
            <a:avLst/>
          </a:prstGeom>
          <a:no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10" name="上箭头 9"/>
          <p:cNvSpPr/>
          <p:nvPr/>
        </p:nvSpPr>
        <p:spPr>
          <a:xfrm flipV="1">
            <a:off x="5330415" y="4893755"/>
            <a:ext cx="1476912" cy="706417"/>
          </a:xfrm>
          <a:prstGeom prst="upArrow">
            <a:avLst/>
          </a:prstGeom>
          <a:no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11" name="矩形 10"/>
          <p:cNvSpPr/>
          <p:nvPr/>
        </p:nvSpPr>
        <p:spPr>
          <a:xfrm>
            <a:off x="3792046" y="5741454"/>
            <a:ext cx="4430734" cy="423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100">
                <a:latin typeface="微软雅黑" panose="020B0503020204020204" pitchFamily="34" charset="-122"/>
                <a:ea typeface="微软雅黑" panose="020B0503020204020204" pitchFamily="34" charset="-122"/>
              </a:rPr>
              <a:t>点击添加文本</a:t>
            </a:r>
            <a:endParaRPr lang="zh-CN" altLang="en-US" sz="2100">
              <a:latin typeface="微软雅黑" panose="020B0503020204020204" pitchFamily="34" charset="-122"/>
              <a:ea typeface="微软雅黑" panose="020B0503020204020204" pitchFamily="34" charset="-122"/>
            </a:endParaRPr>
          </a:p>
        </p:txBody>
      </p:sp>
      <p:sp>
        <p:nvSpPr>
          <p:cNvPr id="12" name="矩形 11"/>
          <p:cNvSpPr/>
          <p:nvPr/>
        </p:nvSpPr>
        <p:spPr>
          <a:xfrm>
            <a:off x="3792046" y="1714878"/>
            <a:ext cx="4430734" cy="423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r>
              <a:rPr lang="zh-CN" altLang="en-US" sz="2100" dirty="0">
                <a:latin typeface="微软雅黑" panose="020B0503020204020204" pitchFamily="34" charset="-122"/>
                <a:ea typeface="微软雅黑" panose="020B0503020204020204" pitchFamily="34" charset="-122"/>
              </a:rPr>
              <a:t>点击添加文本</a:t>
            </a:r>
            <a:endParaRPr lang="zh-CN" altLang="en-US" sz="2100" dirty="0">
              <a:latin typeface="微软雅黑" panose="020B0503020204020204" pitchFamily="34" charset="-122"/>
              <a:ea typeface="微软雅黑" panose="020B0503020204020204" pitchFamily="34" charset="-122"/>
            </a:endParaRPr>
          </a:p>
        </p:txBody>
      </p:sp>
      <p:sp>
        <p:nvSpPr>
          <p:cNvPr id="13" name="五边形 2"/>
          <p:cNvSpPr/>
          <p:nvPr/>
        </p:nvSpPr>
        <p:spPr>
          <a:xfrm>
            <a:off x="3176589" y="3993072"/>
            <a:ext cx="5784568" cy="317888"/>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14" name="五边形 2"/>
          <p:cNvSpPr/>
          <p:nvPr/>
        </p:nvSpPr>
        <p:spPr>
          <a:xfrm flipH="1">
            <a:off x="3176589" y="3569221"/>
            <a:ext cx="5784568" cy="317888"/>
          </a:xfrm>
          <a:custGeom>
            <a:avLst/>
            <a:gdLst/>
            <a:ahLst/>
            <a:cxnLst/>
            <a:rect l="l" t="t" r="r" b="b"/>
            <a:pathLst>
              <a:path w="5922658" h="324036">
                <a:moveTo>
                  <a:pt x="0" y="0"/>
                </a:moveTo>
                <a:lnTo>
                  <a:pt x="5760640" y="0"/>
                </a:lnTo>
                <a:lnTo>
                  <a:pt x="5922658" y="162018"/>
                </a:lnTo>
                <a:lnTo>
                  <a:pt x="5760640" y="324036"/>
                </a:lnTo>
                <a:lnTo>
                  <a:pt x="0" y="324036"/>
                </a:lnTo>
                <a:lnTo>
                  <a:pt x="162018" y="1620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20" tIns="44710" rIns="89420" bIns="44710" rtlCol="0" anchor="ctr"/>
          <a:lstStyle/>
          <a:p>
            <a:pPr algn="ctr"/>
            <a:endParaRPr lang="zh-CN" altLang="en-US"/>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par>
                          <p:cTn id="22" fill="hold">
                            <p:stCondLst>
                              <p:cond delay="1000"/>
                            </p:stCondLst>
                            <p:childTnLst>
                              <p:par>
                                <p:cTn id="23" presetID="47"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2500"/>
                            </p:stCondLst>
                            <p:childTnLst>
                              <p:par>
                                <p:cTn id="41" presetID="16" presetClass="entr" presetSubtype="37"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outVertical)">
                                      <p:cBhvr>
                                        <p:cTn id="43" dur="500"/>
                                        <p:tgtEl>
                                          <p:spTgt spid="12"/>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outVertical)">
                                      <p:cBhvr>
                                        <p:cTn id="46" dur="500"/>
                                        <p:tgtEl>
                                          <p:spTgt spid="11"/>
                                        </p:tgtEl>
                                      </p:cBhvr>
                                    </p:animEffect>
                                  </p:childTnLst>
                                </p:cTn>
                              </p:par>
                            </p:childTnLst>
                          </p:cTn>
                        </p:par>
                        <p:par>
                          <p:cTn id="47" fill="hold">
                            <p:stCondLst>
                              <p:cond delay="3000"/>
                            </p:stCondLst>
                            <p:childTnLst>
                              <p:par>
                                <p:cTn id="48" presetID="16" presetClass="entr" presetSubtype="37"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outVertic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1081"/>
          <p:cNvSpPr/>
          <p:nvPr/>
        </p:nvSpPr>
        <p:spPr>
          <a:xfrm>
            <a:off x="795" y="-891480"/>
            <a:ext cx="13311604" cy="7845491"/>
          </a:xfrm>
          <a:prstGeom prst="rect">
            <a:avLst/>
          </a:prstGeom>
          <a:blipFill>
            <a:blip r:embed="rId1">
              <a:extLst>
                <a:ext uri="{BEBA8EAE-BF5A-486C-A8C5-ECC9F3942E4B}">
                  <a14:imgProps xmlns:a14="http://schemas.microsoft.com/office/drawing/2010/main">
                    <a14:imgLayer r:embed="rId2">
                      <a14:imgEffect>
                        <a14:brightnessContrast bright="-68000"/>
                      </a14:imgEffect>
                    </a14:imgLayer>
                  </a14:imgProps>
                </a:ext>
              </a:extLst>
            </a:blip>
            <a:srcRect/>
            <a:stretch>
              <a:fillRect l="-680" t="-10811" r="-47144" b="-5867"/>
            </a:stretch>
          </a:blipFill>
          <a:ln w="12700">
            <a:miter lim="400000"/>
          </a:ln>
        </p:spPr>
        <p:txBody>
          <a:bodyPr lIns="67727" tIns="67727" rIns="67727" bIns="67727" anchor="ctr"/>
          <a:lstStyle>
            <a:lvl1pPr>
              <a:defRPr sz="3200">
                <a:solidFill>
                  <a:srgbClr val="4A5E6C"/>
                </a:solidFill>
              </a:defRPr>
            </a:lvl1pPr>
          </a:lstStyle>
          <a:p>
            <a:endParaRPr dirty="0">
              <a:cs typeface="+mn-ea"/>
            </a:endParaRPr>
          </a:p>
        </p:txBody>
      </p:sp>
      <p:sp>
        <p:nvSpPr>
          <p:cNvPr id="6" name="直角三角形 5"/>
          <p:cNvSpPr/>
          <p:nvPr/>
        </p:nvSpPr>
        <p:spPr>
          <a:xfrm rot="16200000">
            <a:off x="4280129" y="-1024164"/>
            <a:ext cx="5445224" cy="1051112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3" name="组合 2"/>
          <p:cNvGrpSpPr/>
          <p:nvPr/>
        </p:nvGrpSpPr>
        <p:grpSpPr>
          <a:xfrm>
            <a:off x="5671975" y="-397348"/>
            <a:ext cx="5855888" cy="6266136"/>
            <a:chOff x="12735022" y="-2039957"/>
            <a:chExt cx="11979041" cy="13716001"/>
          </a:xfrm>
        </p:grpSpPr>
        <p:pic>
          <p:nvPicPr>
            <p:cNvPr id="1080" name="imac-real.png"/>
            <p:cNvPicPr>
              <a:picLocks noChangeAspect="1"/>
            </p:cNvPicPr>
            <p:nvPr/>
          </p:nvPicPr>
          <p:blipFill>
            <a:blip r:embed="rId3"/>
            <a:stretch>
              <a:fillRect/>
            </a:stretch>
          </p:blipFill>
          <p:spPr>
            <a:xfrm>
              <a:off x="12735022" y="-2039957"/>
              <a:ext cx="11979041" cy="13716001"/>
            </a:xfrm>
            <a:prstGeom prst="rect">
              <a:avLst/>
            </a:prstGeom>
            <a:ln w="12700">
              <a:miter lim="400000"/>
              <a:headEnd/>
              <a:tailEnd/>
            </a:ln>
          </p:spPr>
        </p:pic>
        <p:sp>
          <p:nvSpPr>
            <p:cNvPr id="1081" name="Shape 1081"/>
            <p:cNvSpPr/>
            <p:nvPr/>
          </p:nvSpPr>
          <p:spPr>
            <a:xfrm>
              <a:off x="13758760" y="1092047"/>
              <a:ext cx="9749978" cy="5797325"/>
            </a:xfrm>
            <a:prstGeom prst="rect">
              <a:avLst/>
            </a:prstGeom>
            <a:blipFill>
              <a:blip r:embed="rId4">
                <a:extLst>
                  <a:ext uri="{BEBA8EAE-BF5A-486C-A8C5-ECC9F3942E4B}">
                    <a14:imgProps xmlns:a14="http://schemas.microsoft.com/office/drawing/2010/main">
                      <a14:imgLayer r:embed="rId2">
                        <a14:imgEffect>
                          <a14:brightnessContrast bright="16000"/>
                        </a14:imgEffect>
                      </a14:imgLayer>
                    </a14:imgProps>
                  </a:ext>
                </a:extLst>
              </a:blip>
              <a:srcRect/>
              <a:stretch>
                <a:fillRect l="-680" t="-10811" r="-47144" b="-5867"/>
              </a:stretch>
            </a:blipFill>
            <a:ln w="12700">
              <a:miter lim="400000"/>
            </a:ln>
          </p:spPr>
          <p:txBody>
            <a:bodyPr lIns="50800" tIns="50800" rIns="50800" bIns="50800" anchor="ctr"/>
            <a:lstStyle>
              <a:lvl1pPr>
                <a:defRPr sz="3200">
                  <a:solidFill>
                    <a:srgbClr val="4A5E6C"/>
                  </a:solidFill>
                </a:defRPr>
              </a:lvl1pPr>
            </a:lstStyle>
            <a:p>
              <a:endParaRPr dirty="0">
                <a:cs typeface="+mn-ea"/>
              </a:endParaRPr>
            </a:p>
          </p:txBody>
        </p:sp>
      </p:grpSp>
      <p:grpSp>
        <p:nvGrpSpPr>
          <p:cNvPr id="5" name="组合 4"/>
          <p:cNvGrpSpPr/>
          <p:nvPr/>
        </p:nvGrpSpPr>
        <p:grpSpPr>
          <a:xfrm>
            <a:off x="-117029" y="2223923"/>
            <a:ext cx="5247348" cy="5248031"/>
            <a:chOff x="5694" y="371476"/>
            <a:chExt cx="13716001" cy="13716001"/>
          </a:xfrm>
        </p:grpSpPr>
        <p:grpSp>
          <p:nvGrpSpPr>
            <p:cNvPr id="4" name="组合 3"/>
            <p:cNvGrpSpPr/>
            <p:nvPr/>
          </p:nvGrpSpPr>
          <p:grpSpPr>
            <a:xfrm>
              <a:off x="5694" y="371476"/>
              <a:ext cx="13716001" cy="13716001"/>
              <a:chOff x="5694" y="371476"/>
              <a:chExt cx="13716001" cy="13716001"/>
            </a:xfrm>
          </p:grpSpPr>
          <p:pic>
            <p:nvPicPr>
              <p:cNvPr id="1077" name="iPhone-6-mockup-hand1.png"/>
              <p:cNvPicPr>
                <a:picLocks noChangeAspect="1"/>
              </p:cNvPicPr>
              <p:nvPr/>
            </p:nvPicPr>
            <p:blipFill>
              <a:blip r:embed="rId5"/>
              <a:stretch>
                <a:fillRect/>
              </a:stretch>
            </p:blipFill>
            <p:spPr>
              <a:xfrm>
                <a:off x="5694" y="371476"/>
                <a:ext cx="13716001" cy="13716001"/>
              </a:xfrm>
              <a:prstGeom prst="rect">
                <a:avLst/>
              </a:prstGeom>
              <a:ln w="12700">
                <a:miter lim="400000"/>
                <a:headEnd/>
                <a:tailEnd/>
              </a:ln>
            </p:spPr>
          </p:pic>
          <p:sp>
            <p:nvSpPr>
              <p:cNvPr id="1079" name="Shape 1079"/>
              <p:cNvSpPr/>
              <p:nvPr/>
            </p:nvSpPr>
            <p:spPr>
              <a:xfrm>
                <a:off x="4902958" y="1642380"/>
                <a:ext cx="6129369" cy="6351326"/>
              </a:xfrm>
              <a:custGeom>
                <a:avLst/>
                <a:gdLst/>
                <a:ahLst/>
                <a:cxnLst>
                  <a:cxn ang="0">
                    <a:pos x="wd2" y="hd2"/>
                  </a:cxn>
                  <a:cxn ang="5400000">
                    <a:pos x="wd2" y="hd2"/>
                  </a:cxn>
                  <a:cxn ang="10800000">
                    <a:pos x="wd2" y="hd2"/>
                  </a:cxn>
                  <a:cxn ang="16200000">
                    <a:pos x="wd2" y="hd2"/>
                  </a:cxn>
                </a:cxnLst>
                <a:rect l="0" t="0" r="r" b="b"/>
                <a:pathLst>
                  <a:path w="21600" h="21600" extrusionOk="0">
                    <a:moveTo>
                      <a:pt x="10788" y="21600"/>
                    </a:moveTo>
                    <a:lnTo>
                      <a:pt x="11614" y="20140"/>
                    </a:lnTo>
                    <a:cubicBezTo>
                      <a:pt x="11622" y="20028"/>
                      <a:pt x="11640" y="19916"/>
                      <a:pt x="11667" y="19807"/>
                    </a:cubicBezTo>
                    <a:cubicBezTo>
                      <a:pt x="11700" y="19672"/>
                      <a:pt x="11747" y="19542"/>
                      <a:pt x="11807" y="19417"/>
                    </a:cubicBezTo>
                    <a:cubicBezTo>
                      <a:pt x="11880" y="19303"/>
                      <a:pt x="11973" y="19202"/>
                      <a:pt x="12083" y="19119"/>
                    </a:cubicBezTo>
                    <a:cubicBezTo>
                      <a:pt x="12165" y="19057"/>
                      <a:pt x="12255" y="19005"/>
                      <a:pt x="12351" y="18966"/>
                    </a:cubicBezTo>
                    <a:lnTo>
                      <a:pt x="21600" y="2362"/>
                    </a:lnTo>
                    <a:lnTo>
                      <a:pt x="10894" y="0"/>
                    </a:lnTo>
                    <a:lnTo>
                      <a:pt x="0" y="18357"/>
                    </a:lnTo>
                    <a:lnTo>
                      <a:pt x="10788" y="21600"/>
                    </a:lnTo>
                    <a:close/>
                  </a:path>
                </a:pathLst>
              </a:custGeom>
              <a:blipFill>
                <a:blip r:embed="rId6"/>
                <a:srcRect/>
                <a:stretch>
                  <a:fillRect l="-12149" r="-35675"/>
                </a:stretch>
              </a:blipFill>
              <a:ln w="12700">
                <a:miter lim="400000"/>
              </a:ln>
            </p:spPr>
            <p:txBody>
              <a:bodyPr lIns="50800" tIns="50800" rIns="50800" bIns="50800" anchor="ctr"/>
              <a:lstStyle>
                <a:lvl1pPr>
                  <a:defRPr sz="3200">
                    <a:solidFill>
                      <a:srgbClr val="FFFFFF"/>
                    </a:solidFill>
                  </a:defRPr>
                </a:lvl1pPr>
              </a:lstStyle>
              <a:p>
                <a:endParaRPr dirty="0">
                  <a:cs typeface="+mn-ea"/>
                </a:endParaRPr>
              </a:p>
            </p:txBody>
          </p:sp>
        </p:grpSp>
        <p:pic>
          <p:nvPicPr>
            <p:cNvPr id="1078" name="topic-apple-watch-edition-filtered.png"/>
            <p:cNvPicPr>
              <a:picLocks noChangeAspect="1"/>
            </p:cNvPicPr>
            <p:nvPr/>
          </p:nvPicPr>
          <p:blipFill>
            <a:blip r:embed="rId7"/>
            <a:stretch>
              <a:fillRect/>
            </a:stretch>
          </p:blipFill>
          <p:spPr>
            <a:xfrm rot="19806365">
              <a:off x="115122" y="7014296"/>
              <a:ext cx="4226609" cy="4226609"/>
            </a:xfrm>
            <a:prstGeom prst="rect">
              <a:avLst/>
            </a:prstGeom>
            <a:ln w="12700">
              <a:miter lim="400000"/>
              <a:headEnd/>
              <a:tailEnd/>
            </a:ln>
          </p:spPr>
        </p:pic>
      </p:grpSp>
      <p:grpSp>
        <p:nvGrpSpPr>
          <p:cNvPr id="18" name="组合 17"/>
          <p:cNvGrpSpPr/>
          <p:nvPr/>
        </p:nvGrpSpPr>
        <p:grpSpPr>
          <a:xfrm>
            <a:off x="2067510" y="2000843"/>
            <a:ext cx="767985" cy="713823"/>
            <a:chOff x="1685584" y="1203598"/>
            <a:chExt cx="576064" cy="696123"/>
          </a:xfrm>
        </p:grpSpPr>
        <p:cxnSp>
          <p:nvCxnSpPr>
            <p:cNvPr id="8" name="直接连接符 7"/>
            <p:cNvCxnSpPr/>
            <p:nvPr/>
          </p:nvCxnSpPr>
          <p:spPr>
            <a:xfrm>
              <a:off x="1685584" y="1655708"/>
              <a:ext cx="576064" cy="244013"/>
            </a:xfrm>
            <a:prstGeom prst="line">
              <a:avLst/>
            </a:prstGeom>
            <a:ln w="15875">
              <a:solidFill>
                <a:schemeClr val="bg1"/>
              </a:solidFill>
              <a:headEnd w="lg" len="lg"/>
              <a:tailEnd type="oval" w="sm" len="sm"/>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1687061" y="1203598"/>
              <a:ext cx="0" cy="460017"/>
            </a:xfrm>
            <a:prstGeom prst="line">
              <a:avLst/>
            </a:prstGeom>
            <a:ln w="15875">
              <a:solidFill>
                <a:schemeClr val="bg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6648896" y="5168056"/>
            <a:ext cx="3602011" cy="533480"/>
          </a:xfrm>
          <a:prstGeom prst="rect">
            <a:avLst/>
          </a:prstGeom>
          <a:noFill/>
        </p:spPr>
        <p:txBody>
          <a:bodyPr wrap="square" lIns="121908" tIns="60954" rIns="121908" bIns="60954" rtlCol="0">
            <a:spAutoFit/>
          </a:bodyPr>
          <a:lstStyle/>
          <a:p>
            <a:r>
              <a:rPr lang="en-US" altLang="zh-CN" sz="2700" dirty="0">
                <a:solidFill>
                  <a:schemeClr val="bg1"/>
                </a:solidFill>
                <a:latin typeface="+mn-ea"/>
                <a:cs typeface="+mn-ea"/>
              </a:rPr>
              <a:t>CONTENT  56%</a:t>
            </a:r>
            <a:endParaRPr lang="zh-CN" altLang="en-US" sz="2700" dirty="0">
              <a:solidFill>
                <a:schemeClr val="bg1"/>
              </a:solidFill>
              <a:latin typeface="Open Sans Extrabold" panose="020B0906030804020204" pitchFamily="34" charset="0"/>
              <a:cs typeface="+mn-ea"/>
            </a:endParaRPr>
          </a:p>
        </p:txBody>
      </p:sp>
      <p:sp>
        <p:nvSpPr>
          <p:cNvPr id="28" name="TextBox 27"/>
          <p:cNvSpPr txBox="1"/>
          <p:nvPr/>
        </p:nvSpPr>
        <p:spPr>
          <a:xfrm>
            <a:off x="6688869" y="5653188"/>
            <a:ext cx="4243862" cy="884846"/>
          </a:xfrm>
          <a:prstGeom prst="rect">
            <a:avLst/>
          </a:prstGeom>
          <a:noFill/>
        </p:spPr>
        <p:txBody>
          <a:bodyPr wrap="square" lIns="121908" tIns="60954" rIns="121908" bIns="60954" rtlCol="0">
            <a:spAutoFit/>
          </a:bodyPr>
          <a:lstStyle/>
          <a:p>
            <a:pPr>
              <a:lnSpc>
                <a:spcPct val="150000"/>
              </a:lnSpc>
            </a:pPr>
            <a:r>
              <a:rPr lang="zh-CN" altLang="en-US" sz="1100" dirty="0">
                <a:solidFill>
                  <a:schemeClr val="bg1"/>
                </a:solidFill>
                <a:latin typeface="+mn-ea"/>
                <a:cs typeface="+mn-ea"/>
              </a:rPr>
              <a:t>您的内容打在这里，或者通过复制您的文本后，在此框中选择粘贴，并选择只保留文字。您的内容打在这里，或者通过复制您的文本后，</a:t>
            </a:r>
            <a:endParaRPr lang="en-US" altLang="zh-CN" sz="1100" dirty="0">
              <a:solidFill>
                <a:schemeClr val="bg1"/>
              </a:solidFill>
              <a:latin typeface="+mn-ea"/>
              <a:cs typeface="+mn-ea"/>
            </a:endParaRPr>
          </a:p>
        </p:txBody>
      </p:sp>
      <p:grpSp>
        <p:nvGrpSpPr>
          <p:cNvPr id="30" name="组合 29"/>
          <p:cNvGrpSpPr/>
          <p:nvPr/>
        </p:nvGrpSpPr>
        <p:grpSpPr>
          <a:xfrm>
            <a:off x="5804289" y="5283259"/>
            <a:ext cx="663404" cy="490261"/>
            <a:chOff x="7608888" y="1870076"/>
            <a:chExt cx="322263" cy="238125"/>
          </a:xfrm>
          <a:solidFill>
            <a:schemeClr val="bg1"/>
          </a:solidFill>
        </p:grpSpPr>
        <p:sp>
          <p:nvSpPr>
            <p:cNvPr id="31" name="Oval 70"/>
            <p:cNvSpPr>
              <a:spLocks noChangeArrowheads="1"/>
            </p:cNvSpPr>
            <p:nvPr/>
          </p:nvSpPr>
          <p:spPr bwMode="auto">
            <a:xfrm>
              <a:off x="7721601" y="1947864"/>
              <a:ext cx="98425" cy="968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2" name="Freeform 71"/>
            <p:cNvSpPr>
              <a:spLocks noEditPoints="1"/>
            </p:cNvSpPr>
            <p:nvPr/>
          </p:nvSpPr>
          <p:spPr bwMode="auto">
            <a:xfrm>
              <a:off x="7608888" y="1870076"/>
              <a:ext cx="322263" cy="238125"/>
            </a:xfrm>
            <a:custGeom>
              <a:avLst/>
              <a:gdLst>
                <a:gd name="T0" fmla="*/ 260 w 281"/>
                <a:gd name="T1" fmla="*/ 21 h 207"/>
                <a:gd name="T2" fmla="*/ 217 w 281"/>
                <a:gd name="T3" fmla="*/ 21 h 207"/>
                <a:gd name="T4" fmla="*/ 218 w 281"/>
                <a:gd name="T5" fmla="*/ 21 h 207"/>
                <a:gd name="T6" fmla="*/ 197 w 281"/>
                <a:gd name="T7" fmla="*/ 0 h 207"/>
                <a:gd name="T8" fmla="*/ 86 w 281"/>
                <a:gd name="T9" fmla="*/ 0 h 207"/>
                <a:gd name="T10" fmla="*/ 65 w 281"/>
                <a:gd name="T11" fmla="*/ 21 h 207"/>
                <a:gd name="T12" fmla="*/ 65 w 281"/>
                <a:gd name="T13" fmla="*/ 21 h 207"/>
                <a:gd name="T14" fmla="*/ 20 w 281"/>
                <a:gd name="T15" fmla="*/ 21 h 207"/>
                <a:gd name="T16" fmla="*/ 0 w 281"/>
                <a:gd name="T17" fmla="*/ 42 h 207"/>
                <a:gd name="T18" fmla="*/ 0 w 281"/>
                <a:gd name="T19" fmla="*/ 187 h 207"/>
                <a:gd name="T20" fmla="*/ 20 w 281"/>
                <a:gd name="T21" fmla="*/ 207 h 207"/>
                <a:gd name="T22" fmla="*/ 260 w 281"/>
                <a:gd name="T23" fmla="*/ 207 h 207"/>
                <a:gd name="T24" fmla="*/ 281 w 281"/>
                <a:gd name="T25" fmla="*/ 187 h 207"/>
                <a:gd name="T26" fmla="*/ 281 w 281"/>
                <a:gd name="T27" fmla="*/ 42 h 207"/>
                <a:gd name="T28" fmla="*/ 260 w 281"/>
                <a:gd name="T29" fmla="*/ 21 h 207"/>
                <a:gd name="T30" fmla="*/ 141 w 281"/>
                <a:gd name="T31" fmla="*/ 181 h 207"/>
                <a:gd name="T32" fmla="*/ 69 w 281"/>
                <a:gd name="T33" fmla="*/ 109 h 207"/>
                <a:gd name="T34" fmla="*/ 141 w 281"/>
                <a:gd name="T35" fmla="*/ 36 h 207"/>
                <a:gd name="T36" fmla="*/ 214 w 281"/>
                <a:gd name="T37" fmla="*/ 109 h 207"/>
                <a:gd name="T38" fmla="*/ 141 w 281"/>
                <a:gd name="T39" fmla="*/ 18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1" h="207">
                  <a:moveTo>
                    <a:pt x="260" y="21"/>
                  </a:moveTo>
                  <a:cubicBezTo>
                    <a:pt x="217" y="21"/>
                    <a:pt x="217" y="21"/>
                    <a:pt x="217" y="21"/>
                  </a:cubicBezTo>
                  <a:cubicBezTo>
                    <a:pt x="218" y="21"/>
                    <a:pt x="218" y="21"/>
                    <a:pt x="218" y="21"/>
                  </a:cubicBezTo>
                  <a:cubicBezTo>
                    <a:pt x="218" y="9"/>
                    <a:pt x="208" y="0"/>
                    <a:pt x="197" y="0"/>
                  </a:cubicBezTo>
                  <a:cubicBezTo>
                    <a:pt x="86" y="0"/>
                    <a:pt x="86" y="0"/>
                    <a:pt x="86" y="0"/>
                  </a:cubicBezTo>
                  <a:cubicBezTo>
                    <a:pt x="75" y="0"/>
                    <a:pt x="65" y="9"/>
                    <a:pt x="65" y="21"/>
                  </a:cubicBezTo>
                  <a:cubicBezTo>
                    <a:pt x="65" y="21"/>
                    <a:pt x="65" y="21"/>
                    <a:pt x="65" y="21"/>
                  </a:cubicBezTo>
                  <a:cubicBezTo>
                    <a:pt x="20" y="21"/>
                    <a:pt x="20" y="21"/>
                    <a:pt x="20" y="21"/>
                  </a:cubicBezTo>
                  <a:cubicBezTo>
                    <a:pt x="9" y="21"/>
                    <a:pt x="0" y="31"/>
                    <a:pt x="0" y="42"/>
                  </a:cubicBezTo>
                  <a:cubicBezTo>
                    <a:pt x="0" y="187"/>
                    <a:pt x="0" y="187"/>
                    <a:pt x="0" y="187"/>
                  </a:cubicBezTo>
                  <a:cubicBezTo>
                    <a:pt x="0" y="198"/>
                    <a:pt x="9" y="207"/>
                    <a:pt x="20" y="207"/>
                  </a:cubicBezTo>
                  <a:cubicBezTo>
                    <a:pt x="260" y="207"/>
                    <a:pt x="260" y="207"/>
                    <a:pt x="260" y="207"/>
                  </a:cubicBezTo>
                  <a:cubicBezTo>
                    <a:pt x="271" y="207"/>
                    <a:pt x="281" y="198"/>
                    <a:pt x="281" y="187"/>
                  </a:cubicBezTo>
                  <a:cubicBezTo>
                    <a:pt x="281" y="42"/>
                    <a:pt x="281" y="42"/>
                    <a:pt x="281" y="42"/>
                  </a:cubicBezTo>
                  <a:cubicBezTo>
                    <a:pt x="281" y="31"/>
                    <a:pt x="271" y="21"/>
                    <a:pt x="260" y="21"/>
                  </a:cubicBezTo>
                  <a:close/>
                  <a:moveTo>
                    <a:pt x="141" y="181"/>
                  </a:moveTo>
                  <a:cubicBezTo>
                    <a:pt x="101" y="181"/>
                    <a:pt x="69" y="149"/>
                    <a:pt x="69" y="109"/>
                  </a:cubicBezTo>
                  <a:cubicBezTo>
                    <a:pt x="69" y="69"/>
                    <a:pt x="101" y="36"/>
                    <a:pt x="141" y="36"/>
                  </a:cubicBezTo>
                  <a:cubicBezTo>
                    <a:pt x="181" y="36"/>
                    <a:pt x="214" y="69"/>
                    <a:pt x="214" y="109"/>
                  </a:cubicBezTo>
                  <a:cubicBezTo>
                    <a:pt x="214" y="149"/>
                    <a:pt x="181" y="181"/>
                    <a:pt x="141" y="1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sp>
        <p:nvSpPr>
          <p:cNvPr id="19" name="矩形 18"/>
          <p:cNvSpPr/>
          <p:nvPr/>
        </p:nvSpPr>
        <p:spPr>
          <a:xfrm>
            <a:off x="9055" y="740703"/>
            <a:ext cx="5414959" cy="1164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20" name="组合 19"/>
          <p:cNvGrpSpPr/>
          <p:nvPr/>
        </p:nvGrpSpPr>
        <p:grpSpPr>
          <a:xfrm>
            <a:off x="937780" y="982081"/>
            <a:ext cx="4058194" cy="763948"/>
            <a:chOff x="702831" y="736561"/>
            <a:chExt cx="3044042" cy="572961"/>
          </a:xfrm>
        </p:grpSpPr>
        <p:sp>
          <p:nvSpPr>
            <p:cNvPr id="24" name="TextBox 23"/>
            <p:cNvSpPr txBox="1"/>
            <p:nvPr/>
          </p:nvSpPr>
          <p:spPr>
            <a:xfrm>
              <a:off x="1090372" y="1055606"/>
              <a:ext cx="2016224" cy="253916"/>
            </a:xfrm>
            <a:prstGeom prst="rect">
              <a:avLst/>
            </a:prstGeom>
            <a:noFill/>
          </p:spPr>
          <p:txBody>
            <a:bodyPr wrap="square" rtlCol="0">
              <a:spAutoFit/>
            </a:bodyPr>
            <a:lstStyle/>
            <a:p>
              <a:r>
                <a:rPr lang="zh-CN" altLang="en-US" sz="1600" dirty="0">
                  <a:solidFill>
                    <a:schemeClr val="bg1"/>
                  </a:solidFill>
                  <a:latin typeface="+mn-ea"/>
                  <a:cs typeface="+mn-ea"/>
                </a:rPr>
                <a:t>填写你的标题内容</a:t>
              </a:r>
              <a:endParaRPr lang="zh-CN" altLang="en-US" sz="1600" dirty="0">
                <a:solidFill>
                  <a:schemeClr val="bg1"/>
                </a:solidFill>
                <a:latin typeface="+mn-ea"/>
                <a:cs typeface="+mn-ea"/>
              </a:endParaRPr>
            </a:p>
          </p:txBody>
        </p:sp>
        <p:sp>
          <p:nvSpPr>
            <p:cNvPr id="25" name="TextBox 24"/>
            <p:cNvSpPr txBox="1"/>
            <p:nvPr/>
          </p:nvSpPr>
          <p:spPr>
            <a:xfrm>
              <a:off x="1045013" y="736561"/>
              <a:ext cx="2701860" cy="380873"/>
            </a:xfrm>
            <a:prstGeom prst="rect">
              <a:avLst/>
            </a:prstGeom>
            <a:noFill/>
          </p:spPr>
          <p:txBody>
            <a:bodyPr wrap="square" rtlCol="0">
              <a:spAutoFit/>
            </a:bodyPr>
            <a:lstStyle/>
            <a:p>
              <a:r>
                <a:rPr lang="en-US" altLang="zh-CN" sz="2700" dirty="0">
                  <a:solidFill>
                    <a:schemeClr val="bg1"/>
                  </a:solidFill>
                  <a:latin typeface="+mn-ea"/>
                  <a:cs typeface="+mn-ea"/>
                </a:rPr>
                <a:t>CONTENT 32% </a:t>
              </a:r>
              <a:r>
                <a:rPr lang="zh-CN" altLang="en-US" sz="2700" dirty="0">
                  <a:solidFill>
                    <a:schemeClr val="bg1"/>
                  </a:solidFill>
                  <a:latin typeface="+mn-ea"/>
                  <a:cs typeface="+mn-ea"/>
                </a:rPr>
                <a:t>“</a:t>
              </a:r>
              <a:endParaRPr lang="zh-CN" altLang="en-US" sz="2700" dirty="0">
                <a:solidFill>
                  <a:schemeClr val="bg1"/>
                </a:solidFill>
                <a:latin typeface="Open Sans Extrabold" panose="020B0906030804020204" pitchFamily="34" charset="0"/>
                <a:cs typeface="+mn-ea"/>
              </a:endParaRPr>
            </a:p>
          </p:txBody>
        </p:sp>
        <p:grpSp>
          <p:nvGrpSpPr>
            <p:cNvPr id="33" name="组合 32"/>
            <p:cNvGrpSpPr/>
            <p:nvPr/>
          </p:nvGrpSpPr>
          <p:grpSpPr>
            <a:xfrm>
              <a:off x="702831" y="778145"/>
              <a:ext cx="274154" cy="469226"/>
              <a:chOff x="10396538" y="461964"/>
              <a:chExt cx="165100" cy="282575"/>
            </a:xfrm>
            <a:solidFill>
              <a:schemeClr val="bg1"/>
            </a:solidFill>
          </p:grpSpPr>
          <p:sp>
            <p:nvSpPr>
              <p:cNvPr id="34" name="Freeform 30"/>
              <p:cNvSpPr/>
              <p:nvPr/>
            </p:nvSpPr>
            <p:spPr bwMode="auto">
              <a:xfrm>
                <a:off x="10420351" y="461964"/>
                <a:ext cx="115888" cy="192088"/>
              </a:xfrm>
              <a:custGeom>
                <a:avLst/>
                <a:gdLst>
                  <a:gd name="T0" fmla="*/ 0 w 101"/>
                  <a:gd name="T1" fmla="*/ 121 h 167"/>
                  <a:gd name="T2" fmla="*/ 50 w 101"/>
                  <a:gd name="T3" fmla="*/ 167 h 167"/>
                  <a:gd name="T4" fmla="*/ 101 w 101"/>
                  <a:gd name="T5" fmla="*/ 121 h 167"/>
                  <a:gd name="T6" fmla="*/ 101 w 101"/>
                  <a:gd name="T7" fmla="*/ 46 h 167"/>
                  <a:gd name="T8" fmla="*/ 50 w 101"/>
                  <a:gd name="T9" fmla="*/ 0 h 167"/>
                  <a:gd name="T10" fmla="*/ 0 w 101"/>
                  <a:gd name="T11" fmla="*/ 46 h 167"/>
                  <a:gd name="T12" fmla="*/ 0 w 101"/>
                  <a:gd name="T13" fmla="*/ 48 h 167"/>
                  <a:gd name="T14" fmla="*/ 0 w 101"/>
                  <a:gd name="T15" fmla="*/ 118 h 167"/>
                  <a:gd name="T16" fmla="*/ 0 w 101"/>
                  <a:gd name="T17" fmla="*/ 12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67">
                    <a:moveTo>
                      <a:pt x="0" y="121"/>
                    </a:moveTo>
                    <a:cubicBezTo>
                      <a:pt x="0" y="147"/>
                      <a:pt x="22" y="167"/>
                      <a:pt x="50" y="167"/>
                    </a:cubicBezTo>
                    <a:cubicBezTo>
                      <a:pt x="78" y="167"/>
                      <a:pt x="101" y="147"/>
                      <a:pt x="101" y="121"/>
                    </a:cubicBezTo>
                    <a:cubicBezTo>
                      <a:pt x="101" y="46"/>
                      <a:pt x="101" y="46"/>
                      <a:pt x="101" y="46"/>
                    </a:cubicBezTo>
                    <a:cubicBezTo>
                      <a:pt x="101" y="20"/>
                      <a:pt x="78" y="0"/>
                      <a:pt x="50" y="0"/>
                    </a:cubicBezTo>
                    <a:cubicBezTo>
                      <a:pt x="22" y="0"/>
                      <a:pt x="0" y="20"/>
                      <a:pt x="0" y="46"/>
                    </a:cubicBezTo>
                    <a:cubicBezTo>
                      <a:pt x="0" y="47"/>
                      <a:pt x="0" y="47"/>
                      <a:pt x="0" y="48"/>
                    </a:cubicBezTo>
                    <a:cubicBezTo>
                      <a:pt x="0" y="118"/>
                      <a:pt x="0" y="118"/>
                      <a:pt x="0" y="118"/>
                    </a:cubicBezTo>
                    <a:cubicBezTo>
                      <a:pt x="0" y="119"/>
                      <a:pt x="0" y="120"/>
                      <a:pt x="0" y="1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cs typeface="+mn-ea"/>
                </a:endParaRPr>
              </a:p>
            </p:txBody>
          </p:sp>
          <p:sp>
            <p:nvSpPr>
              <p:cNvPr id="35" name="Freeform 31"/>
              <p:cNvSpPr/>
              <p:nvPr/>
            </p:nvSpPr>
            <p:spPr bwMode="auto">
              <a:xfrm>
                <a:off x="10396538" y="547689"/>
                <a:ext cx="165100" cy="196850"/>
              </a:xfrm>
              <a:custGeom>
                <a:avLst/>
                <a:gdLst>
                  <a:gd name="T0" fmla="*/ 131 w 144"/>
                  <a:gd name="T1" fmla="*/ 0 h 171"/>
                  <a:gd name="T2" fmla="*/ 131 w 144"/>
                  <a:gd name="T3" fmla="*/ 41 h 171"/>
                  <a:gd name="T4" fmla="*/ 72 w 144"/>
                  <a:gd name="T5" fmla="*/ 101 h 171"/>
                  <a:gd name="T6" fmla="*/ 12 w 144"/>
                  <a:gd name="T7" fmla="*/ 41 h 171"/>
                  <a:gd name="T8" fmla="*/ 12 w 144"/>
                  <a:gd name="T9" fmla="*/ 0 h 171"/>
                  <a:gd name="T10" fmla="*/ 0 w 144"/>
                  <a:gd name="T11" fmla="*/ 0 h 171"/>
                  <a:gd name="T12" fmla="*/ 0 w 144"/>
                  <a:gd name="T13" fmla="*/ 44 h 171"/>
                  <a:gd name="T14" fmla="*/ 0 w 144"/>
                  <a:gd name="T15" fmla="*/ 44 h 171"/>
                  <a:gd name="T16" fmla="*/ 64 w 144"/>
                  <a:gd name="T17" fmla="*/ 113 h 171"/>
                  <a:gd name="T18" fmla="*/ 64 w 144"/>
                  <a:gd name="T19" fmla="*/ 159 h 171"/>
                  <a:gd name="T20" fmla="*/ 16 w 144"/>
                  <a:gd name="T21" fmla="*/ 159 h 171"/>
                  <a:gd name="T22" fmla="*/ 16 w 144"/>
                  <a:gd name="T23" fmla="*/ 171 h 171"/>
                  <a:gd name="T24" fmla="*/ 127 w 144"/>
                  <a:gd name="T25" fmla="*/ 171 h 171"/>
                  <a:gd name="T26" fmla="*/ 127 w 144"/>
                  <a:gd name="T27" fmla="*/ 159 h 171"/>
                  <a:gd name="T28" fmla="*/ 77 w 144"/>
                  <a:gd name="T29" fmla="*/ 159 h 171"/>
                  <a:gd name="T30" fmla="*/ 77 w 144"/>
                  <a:gd name="T31" fmla="*/ 113 h 171"/>
                  <a:gd name="T32" fmla="*/ 144 w 144"/>
                  <a:gd name="T33" fmla="*/ 44 h 171"/>
                  <a:gd name="T34" fmla="*/ 144 w 144"/>
                  <a:gd name="T35" fmla="*/ 44 h 171"/>
                  <a:gd name="T36" fmla="*/ 144 w 144"/>
                  <a:gd name="T37" fmla="*/ 0 h 171"/>
                  <a:gd name="T38" fmla="*/ 131 w 144"/>
                  <a:gd name="T39"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171">
                    <a:moveTo>
                      <a:pt x="131" y="0"/>
                    </a:moveTo>
                    <a:cubicBezTo>
                      <a:pt x="131" y="41"/>
                      <a:pt x="131" y="41"/>
                      <a:pt x="131" y="41"/>
                    </a:cubicBezTo>
                    <a:cubicBezTo>
                      <a:pt x="131" y="74"/>
                      <a:pt x="105" y="101"/>
                      <a:pt x="72" y="101"/>
                    </a:cubicBezTo>
                    <a:cubicBezTo>
                      <a:pt x="39" y="101"/>
                      <a:pt x="12" y="74"/>
                      <a:pt x="12" y="41"/>
                    </a:cubicBezTo>
                    <a:cubicBezTo>
                      <a:pt x="12" y="0"/>
                      <a:pt x="12" y="0"/>
                      <a:pt x="12" y="0"/>
                    </a:cubicBezTo>
                    <a:cubicBezTo>
                      <a:pt x="0" y="0"/>
                      <a:pt x="0" y="0"/>
                      <a:pt x="0" y="0"/>
                    </a:cubicBezTo>
                    <a:cubicBezTo>
                      <a:pt x="0" y="44"/>
                      <a:pt x="0" y="44"/>
                      <a:pt x="0" y="44"/>
                    </a:cubicBezTo>
                    <a:cubicBezTo>
                      <a:pt x="0" y="44"/>
                      <a:pt x="0" y="44"/>
                      <a:pt x="0" y="44"/>
                    </a:cubicBezTo>
                    <a:cubicBezTo>
                      <a:pt x="1" y="80"/>
                      <a:pt x="29" y="109"/>
                      <a:pt x="64" y="113"/>
                    </a:cubicBezTo>
                    <a:cubicBezTo>
                      <a:pt x="64" y="159"/>
                      <a:pt x="64" y="159"/>
                      <a:pt x="64" y="159"/>
                    </a:cubicBezTo>
                    <a:cubicBezTo>
                      <a:pt x="16" y="159"/>
                      <a:pt x="16" y="159"/>
                      <a:pt x="16" y="159"/>
                    </a:cubicBezTo>
                    <a:cubicBezTo>
                      <a:pt x="16" y="171"/>
                      <a:pt x="16" y="171"/>
                      <a:pt x="16" y="171"/>
                    </a:cubicBezTo>
                    <a:cubicBezTo>
                      <a:pt x="127" y="171"/>
                      <a:pt x="127" y="171"/>
                      <a:pt x="127" y="171"/>
                    </a:cubicBezTo>
                    <a:cubicBezTo>
                      <a:pt x="127" y="159"/>
                      <a:pt x="127" y="159"/>
                      <a:pt x="127" y="159"/>
                    </a:cubicBezTo>
                    <a:cubicBezTo>
                      <a:pt x="77" y="159"/>
                      <a:pt x="77" y="159"/>
                      <a:pt x="77" y="159"/>
                    </a:cubicBezTo>
                    <a:cubicBezTo>
                      <a:pt x="77" y="113"/>
                      <a:pt x="77" y="113"/>
                      <a:pt x="77" y="113"/>
                    </a:cubicBezTo>
                    <a:cubicBezTo>
                      <a:pt x="113" y="111"/>
                      <a:pt x="143" y="81"/>
                      <a:pt x="144" y="44"/>
                    </a:cubicBezTo>
                    <a:cubicBezTo>
                      <a:pt x="144" y="44"/>
                      <a:pt x="144" y="44"/>
                      <a:pt x="144" y="44"/>
                    </a:cubicBezTo>
                    <a:cubicBezTo>
                      <a:pt x="144" y="0"/>
                      <a:pt x="144" y="0"/>
                      <a:pt x="144" y="0"/>
                    </a:cubicBezTo>
                    <a:lnTo>
                      <a:pt x="1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2"/>
                  </a:solidFill>
                  <a:cs typeface="+mn-ea"/>
                </a:endParaRPr>
              </a:p>
            </p:txBody>
          </p:sp>
        </p:grpSp>
      </p:grpSp>
      <p:sp>
        <p:nvSpPr>
          <p:cNvPr id="7" name="标题 6"/>
          <p:cNvSpPr>
            <a:spLocks noGrp="1"/>
          </p:cNvSpPr>
          <p:nvPr>
            <p:ph type="title"/>
          </p:nvPr>
        </p:nvSpPr>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750" fill="hold"/>
                                        <p:tgtEl>
                                          <p:spTgt spid="30"/>
                                        </p:tgtEl>
                                        <p:attrNameLst>
                                          <p:attrName>ppt_w</p:attrName>
                                        </p:attrNameLst>
                                      </p:cBhvr>
                                      <p:tavLst>
                                        <p:tav tm="0">
                                          <p:val>
                                            <p:fltVal val="0"/>
                                          </p:val>
                                        </p:tav>
                                        <p:tav tm="100000">
                                          <p:val>
                                            <p:strVal val="#ppt_w"/>
                                          </p:val>
                                        </p:tav>
                                      </p:tavLst>
                                    </p:anim>
                                    <p:anim calcmode="lin" valueType="num">
                                      <p:cBhvr>
                                        <p:cTn id="14" dur="750" fill="hold"/>
                                        <p:tgtEl>
                                          <p:spTgt spid="30"/>
                                        </p:tgtEl>
                                        <p:attrNameLst>
                                          <p:attrName>ppt_h</p:attrName>
                                        </p:attrNameLst>
                                      </p:cBhvr>
                                      <p:tavLst>
                                        <p:tav tm="0">
                                          <p:val>
                                            <p:fltVal val="0"/>
                                          </p:val>
                                        </p:tav>
                                        <p:tav tm="100000">
                                          <p:val>
                                            <p:strVal val="#ppt_h"/>
                                          </p:val>
                                        </p:tav>
                                      </p:tavLst>
                                    </p:anim>
                                    <p:animEffect transition="in" filter="fade">
                                      <p:cBhvr>
                                        <p:cTn id="15" dur="750"/>
                                        <p:tgtEl>
                                          <p:spTgt spid="30"/>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500" fill="hold"/>
                                        <p:tgtEl>
                                          <p:spTgt spid="27"/>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p:stCondLst>
                              <p:cond delay="3500"/>
                            </p:stCondLst>
                            <p:childTnLst>
                              <p:par>
                                <p:cTn id="37" presetID="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07087" y="1418612"/>
            <a:ext cx="7370932" cy="3625203"/>
            <a:chOff x="1658938" y="1250950"/>
            <a:chExt cx="5394325" cy="2652713"/>
          </a:xfrm>
          <a:solidFill>
            <a:schemeClr val="bg1">
              <a:lumMod val="65000"/>
            </a:schemeClr>
          </a:solidFill>
        </p:grpSpPr>
        <p:sp>
          <p:nvSpPr>
            <p:cNvPr id="3" name="Freeform 91"/>
            <p:cNvSpPr>
              <a:spLocks noEditPoints="1"/>
            </p:cNvSpPr>
            <p:nvPr/>
          </p:nvSpPr>
          <p:spPr bwMode="auto">
            <a:xfrm>
              <a:off x="1658938" y="1625600"/>
              <a:ext cx="1965325" cy="2278063"/>
            </a:xfrm>
            <a:custGeom>
              <a:avLst/>
              <a:gdLst>
                <a:gd name="T0" fmla="*/ 186 w 283"/>
                <a:gd name="T1" fmla="*/ 22 h 328"/>
                <a:gd name="T2" fmla="*/ 167 w 283"/>
                <a:gd name="T3" fmla="*/ 35 h 328"/>
                <a:gd name="T4" fmla="*/ 165 w 283"/>
                <a:gd name="T5" fmla="*/ 54 h 328"/>
                <a:gd name="T6" fmla="*/ 188 w 283"/>
                <a:gd name="T7" fmla="*/ 69 h 328"/>
                <a:gd name="T8" fmla="*/ 195 w 283"/>
                <a:gd name="T9" fmla="*/ 48 h 328"/>
                <a:gd name="T10" fmla="*/ 214 w 283"/>
                <a:gd name="T11" fmla="*/ 48 h 328"/>
                <a:gd name="T12" fmla="*/ 232 w 283"/>
                <a:gd name="T13" fmla="*/ 53 h 328"/>
                <a:gd name="T14" fmla="*/ 239 w 283"/>
                <a:gd name="T15" fmla="*/ 71 h 328"/>
                <a:gd name="T16" fmla="*/ 217 w 283"/>
                <a:gd name="T17" fmla="*/ 79 h 328"/>
                <a:gd name="T18" fmla="*/ 230 w 283"/>
                <a:gd name="T19" fmla="*/ 87 h 328"/>
                <a:gd name="T20" fmla="*/ 225 w 283"/>
                <a:gd name="T21" fmla="*/ 89 h 328"/>
                <a:gd name="T22" fmla="*/ 201 w 283"/>
                <a:gd name="T23" fmla="*/ 107 h 328"/>
                <a:gd name="T24" fmla="*/ 191 w 283"/>
                <a:gd name="T25" fmla="*/ 137 h 328"/>
                <a:gd name="T26" fmla="*/ 170 w 283"/>
                <a:gd name="T27" fmla="*/ 125 h 328"/>
                <a:gd name="T28" fmla="*/ 154 w 283"/>
                <a:gd name="T29" fmla="*/ 148 h 328"/>
                <a:gd name="T30" fmla="*/ 172 w 283"/>
                <a:gd name="T31" fmla="*/ 157 h 328"/>
                <a:gd name="T32" fmla="*/ 198 w 283"/>
                <a:gd name="T33" fmla="*/ 174 h 328"/>
                <a:gd name="T34" fmla="*/ 220 w 283"/>
                <a:gd name="T35" fmla="*/ 171 h 328"/>
                <a:gd name="T36" fmla="*/ 253 w 283"/>
                <a:gd name="T37" fmla="*/ 185 h 328"/>
                <a:gd name="T38" fmla="*/ 283 w 283"/>
                <a:gd name="T39" fmla="*/ 204 h 328"/>
                <a:gd name="T40" fmla="*/ 270 w 283"/>
                <a:gd name="T41" fmla="*/ 245 h 328"/>
                <a:gd name="T42" fmla="*/ 254 w 283"/>
                <a:gd name="T43" fmla="*/ 263 h 328"/>
                <a:gd name="T44" fmla="*/ 238 w 283"/>
                <a:gd name="T45" fmla="*/ 280 h 328"/>
                <a:gd name="T46" fmla="*/ 223 w 283"/>
                <a:gd name="T47" fmla="*/ 297 h 328"/>
                <a:gd name="T48" fmla="*/ 217 w 283"/>
                <a:gd name="T49" fmla="*/ 310 h 328"/>
                <a:gd name="T50" fmla="*/ 205 w 283"/>
                <a:gd name="T51" fmla="*/ 323 h 328"/>
                <a:gd name="T52" fmla="*/ 202 w 283"/>
                <a:gd name="T53" fmla="*/ 305 h 328"/>
                <a:gd name="T54" fmla="*/ 211 w 283"/>
                <a:gd name="T55" fmla="*/ 268 h 328"/>
                <a:gd name="T56" fmla="*/ 210 w 283"/>
                <a:gd name="T57" fmla="*/ 233 h 328"/>
                <a:gd name="T58" fmla="*/ 191 w 283"/>
                <a:gd name="T59" fmla="*/ 209 h 328"/>
                <a:gd name="T60" fmla="*/ 195 w 283"/>
                <a:gd name="T61" fmla="*/ 189 h 328"/>
                <a:gd name="T62" fmla="*/ 178 w 283"/>
                <a:gd name="T63" fmla="*/ 168 h 328"/>
                <a:gd name="T64" fmla="*/ 160 w 283"/>
                <a:gd name="T65" fmla="*/ 158 h 328"/>
                <a:gd name="T66" fmla="*/ 133 w 283"/>
                <a:gd name="T67" fmla="*/ 142 h 328"/>
                <a:gd name="T68" fmla="*/ 118 w 283"/>
                <a:gd name="T69" fmla="*/ 126 h 328"/>
                <a:gd name="T70" fmla="*/ 118 w 283"/>
                <a:gd name="T71" fmla="*/ 133 h 328"/>
                <a:gd name="T72" fmla="*/ 102 w 283"/>
                <a:gd name="T73" fmla="*/ 112 h 328"/>
                <a:gd name="T74" fmla="*/ 92 w 283"/>
                <a:gd name="T75" fmla="*/ 77 h 328"/>
                <a:gd name="T76" fmla="*/ 86 w 283"/>
                <a:gd name="T77" fmla="*/ 67 h 328"/>
                <a:gd name="T78" fmla="*/ 70 w 283"/>
                <a:gd name="T79" fmla="*/ 50 h 328"/>
                <a:gd name="T80" fmla="*/ 44 w 283"/>
                <a:gd name="T81" fmla="*/ 41 h 328"/>
                <a:gd name="T82" fmla="*/ 30 w 283"/>
                <a:gd name="T83" fmla="*/ 48 h 328"/>
                <a:gd name="T84" fmla="*/ 17 w 283"/>
                <a:gd name="T85" fmla="*/ 57 h 328"/>
                <a:gd name="T86" fmla="*/ 7 w 283"/>
                <a:gd name="T87" fmla="*/ 44 h 328"/>
                <a:gd name="T88" fmla="*/ 3 w 283"/>
                <a:gd name="T89" fmla="*/ 28 h 328"/>
                <a:gd name="T90" fmla="*/ 8 w 283"/>
                <a:gd name="T91" fmla="*/ 18 h 328"/>
                <a:gd name="T92" fmla="*/ 28 w 283"/>
                <a:gd name="T93" fmla="*/ 6 h 328"/>
                <a:gd name="T94" fmla="*/ 74 w 283"/>
                <a:gd name="T95" fmla="*/ 11 h 328"/>
                <a:gd name="T96" fmla="*/ 95 w 283"/>
                <a:gd name="T97" fmla="*/ 12 h 328"/>
                <a:gd name="T98" fmla="*/ 130 w 283"/>
                <a:gd name="T99" fmla="*/ 21 h 328"/>
                <a:gd name="T100" fmla="*/ 154 w 283"/>
                <a:gd name="T101" fmla="*/ 15 h 328"/>
                <a:gd name="T102" fmla="*/ 161 w 283"/>
                <a:gd name="T103" fmla="*/ 4 h 328"/>
                <a:gd name="T104" fmla="*/ 174 w 283"/>
                <a:gd name="T105" fmla="*/ 15 h 328"/>
                <a:gd name="T106" fmla="*/ 93 w 283"/>
                <a:gd name="T107" fmla="*/ 25 h 328"/>
                <a:gd name="T108" fmla="*/ 120 w 283"/>
                <a:gd name="T109" fmla="*/ 39 h 328"/>
                <a:gd name="T110" fmla="*/ 116 w 283"/>
                <a:gd name="T111" fmla="*/ 38 h 328"/>
                <a:gd name="T112" fmla="*/ 153 w 283"/>
                <a:gd name="T113" fmla="*/ 72 h 328"/>
                <a:gd name="T114" fmla="*/ 165 w 283"/>
                <a:gd name="T115" fmla="*/ 85 h 328"/>
                <a:gd name="T116" fmla="*/ 176 w 283"/>
                <a:gd name="T117" fmla="*/ 78 h 328"/>
                <a:gd name="T118" fmla="*/ 174 w 283"/>
                <a:gd name="T119" fmla="*/ 97 h 328"/>
                <a:gd name="T120" fmla="*/ 192 w 283"/>
                <a:gd name="T121" fmla="*/ 91 h 328"/>
                <a:gd name="T122" fmla="*/ 187 w 283"/>
                <a:gd name="T123" fmla="*/ 9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3" h="328">
                  <a:moveTo>
                    <a:pt x="173" y="18"/>
                  </a:moveTo>
                  <a:cubicBezTo>
                    <a:pt x="173" y="19"/>
                    <a:pt x="174" y="17"/>
                    <a:pt x="174" y="20"/>
                  </a:cubicBezTo>
                  <a:cubicBezTo>
                    <a:pt x="175" y="20"/>
                    <a:pt x="175" y="20"/>
                    <a:pt x="175" y="20"/>
                  </a:cubicBezTo>
                  <a:cubicBezTo>
                    <a:pt x="176" y="19"/>
                    <a:pt x="177" y="18"/>
                    <a:pt x="176" y="17"/>
                  </a:cubicBezTo>
                  <a:cubicBezTo>
                    <a:pt x="177" y="17"/>
                    <a:pt x="178" y="16"/>
                    <a:pt x="178" y="15"/>
                  </a:cubicBezTo>
                  <a:cubicBezTo>
                    <a:pt x="179" y="16"/>
                    <a:pt x="178" y="14"/>
                    <a:pt x="180" y="14"/>
                  </a:cubicBezTo>
                  <a:cubicBezTo>
                    <a:pt x="180" y="11"/>
                    <a:pt x="180" y="11"/>
                    <a:pt x="180" y="11"/>
                  </a:cubicBezTo>
                  <a:cubicBezTo>
                    <a:pt x="182" y="10"/>
                    <a:pt x="182" y="10"/>
                    <a:pt x="184" y="11"/>
                  </a:cubicBezTo>
                  <a:cubicBezTo>
                    <a:pt x="185" y="11"/>
                    <a:pt x="184" y="12"/>
                    <a:pt x="184" y="12"/>
                  </a:cubicBezTo>
                  <a:cubicBezTo>
                    <a:pt x="185" y="12"/>
                    <a:pt x="185" y="12"/>
                    <a:pt x="186" y="12"/>
                  </a:cubicBezTo>
                  <a:cubicBezTo>
                    <a:pt x="186" y="12"/>
                    <a:pt x="186" y="13"/>
                    <a:pt x="187" y="13"/>
                  </a:cubicBezTo>
                  <a:cubicBezTo>
                    <a:pt x="187" y="15"/>
                    <a:pt x="186" y="15"/>
                    <a:pt x="186" y="16"/>
                  </a:cubicBezTo>
                  <a:cubicBezTo>
                    <a:pt x="187" y="17"/>
                    <a:pt x="186" y="19"/>
                    <a:pt x="188" y="19"/>
                  </a:cubicBezTo>
                  <a:cubicBezTo>
                    <a:pt x="187" y="20"/>
                    <a:pt x="186" y="20"/>
                    <a:pt x="186" y="22"/>
                  </a:cubicBezTo>
                  <a:cubicBezTo>
                    <a:pt x="185" y="22"/>
                    <a:pt x="184" y="23"/>
                    <a:pt x="184" y="22"/>
                  </a:cubicBezTo>
                  <a:cubicBezTo>
                    <a:pt x="183" y="22"/>
                    <a:pt x="183" y="24"/>
                    <a:pt x="182" y="24"/>
                  </a:cubicBezTo>
                  <a:cubicBezTo>
                    <a:pt x="182" y="24"/>
                    <a:pt x="183" y="23"/>
                    <a:pt x="180" y="23"/>
                  </a:cubicBezTo>
                  <a:cubicBezTo>
                    <a:pt x="180" y="23"/>
                    <a:pt x="181" y="23"/>
                    <a:pt x="181" y="23"/>
                  </a:cubicBezTo>
                  <a:cubicBezTo>
                    <a:pt x="180" y="21"/>
                    <a:pt x="178" y="23"/>
                    <a:pt x="176" y="23"/>
                  </a:cubicBezTo>
                  <a:cubicBezTo>
                    <a:pt x="177" y="24"/>
                    <a:pt x="177" y="24"/>
                    <a:pt x="176" y="26"/>
                  </a:cubicBezTo>
                  <a:cubicBezTo>
                    <a:pt x="176" y="26"/>
                    <a:pt x="176" y="25"/>
                    <a:pt x="176" y="25"/>
                  </a:cubicBezTo>
                  <a:cubicBezTo>
                    <a:pt x="175" y="25"/>
                    <a:pt x="175" y="27"/>
                    <a:pt x="173" y="27"/>
                  </a:cubicBezTo>
                  <a:cubicBezTo>
                    <a:pt x="173" y="27"/>
                    <a:pt x="174" y="27"/>
                    <a:pt x="174" y="28"/>
                  </a:cubicBezTo>
                  <a:cubicBezTo>
                    <a:pt x="174" y="29"/>
                    <a:pt x="174" y="29"/>
                    <a:pt x="174" y="30"/>
                  </a:cubicBezTo>
                  <a:cubicBezTo>
                    <a:pt x="173" y="29"/>
                    <a:pt x="171" y="32"/>
                    <a:pt x="171" y="31"/>
                  </a:cubicBezTo>
                  <a:cubicBezTo>
                    <a:pt x="170" y="31"/>
                    <a:pt x="170" y="31"/>
                    <a:pt x="170" y="32"/>
                  </a:cubicBezTo>
                  <a:cubicBezTo>
                    <a:pt x="167" y="32"/>
                    <a:pt x="167" y="32"/>
                    <a:pt x="167" y="32"/>
                  </a:cubicBezTo>
                  <a:cubicBezTo>
                    <a:pt x="167" y="33"/>
                    <a:pt x="167" y="34"/>
                    <a:pt x="167" y="35"/>
                  </a:cubicBezTo>
                  <a:cubicBezTo>
                    <a:pt x="166" y="34"/>
                    <a:pt x="166" y="34"/>
                    <a:pt x="166" y="35"/>
                  </a:cubicBezTo>
                  <a:cubicBezTo>
                    <a:pt x="165" y="34"/>
                    <a:pt x="164" y="35"/>
                    <a:pt x="163" y="35"/>
                  </a:cubicBezTo>
                  <a:cubicBezTo>
                    <a:pt x="164" y="36"/>
                    <a:pt x="164" y="36"/>
                    <a:pt x="164" y="37"/>
                  </a:cubicBezTo>
                  <a:cubicBezTo>
                    <a:pt x="162" y="36"/>
                    <a:pt x="163" y="37"/>
                    <a:pt x="162" y="39"/>
                  </a:cubicBezTo>
                  <a:cubicBezTo>
                    <a:pt x="161" y="40"/>
                    <a:pt x="160" y="41"/>
                    <a:pt x="160" y="44"/>
                  </a:cubicBezTo>
                  <a:cubicBezTo>
                    <a:pt x="159" y="44"/>
                    <a:pt x="158" y="46"/>
                    <a:pt x="157" y="47"/>
                  </a:cubicBezTo>
                  <a:cubicBezTo>
                    <a:pt x="157" y="48"/>
                    <a:pt x="158" y="47"/>
                    <a:pt x="158" y="47"/>
                  </a:cubicBezTo>
                  <a:cubicBezTo>
                    <a:pt x="158" y="47"/>
                    <a:pt x="158" y="47"/>
                    <a:pt x="158" y="47"/>
                  </a:cubicBezTo>
                  <a:cubicBezTo>
                    <a:pt x="159" y="48"/>
                    <a:pt x="159" y="48"/>
                    <a:pt x="159" y="48"/>
                  </a:cubicBezTo>
                  <a:cubicBezTo>
                    <a:pt x="160" y="49"/>
                    <a:pt x="160" y="47"/>
                    <a:pt x="162" y="48"/>
                  </a:cubicBezTo>
                  <a:cubicBezTo>
                    <a:pt x="162" y="49"/>
                    <a:pt x="162" y="49"/>
                    <a:pt x="163" y="49"/>
                  </a:cubicBezTo>
                  <a:cubicBezTo>
                    <a:pt x="163" y="51"/>
                    <a:pt x="163" y="51"/>
                    <a:pt x="163" y="51"/>
                  </a:cubicBezTo>
                  <a:cubicBezTo>
                    <a:pt x="163" y="52"/>
                    <a:pt x="164" y="51"/>
                    <a:pt x="164" y="52"/>
                  </a:cubicBezTo>
                  <a:cubicBezTo>
                    <a:pt x="164" y="53"/>
                    <a:pt x="165" y="53"/>
                    <a:pt x="165" y="54"/>
                  </a:cubicBezTo>
                  <a:cubicBezTo>
                    <a:pt x="168" y="53"/>
                    <a:pt x="170" y="54"/>
                    <a:pt x="171" y="54"/>
                  </a:cubicBezTo>
                  <a:cubicBezTo>
                    <a:pt x="171" y="56"/>
                    <a:pt x="174" y="55"/>
                    <a:pt x="175" y="56"/>
                  </a:cubicBezTo>
                  <a:cubicBezTo>
                    <a:pt x="175" y="57"/>
                    <a:pt x="175" y="56"/>
                    <a:pt x="175" y="57"/>
                  </a:cubicBezTo>
                  <a:cubicBezTo>
                    <a:pt x="175" y="58"/>
                    <a:pt x="176" y="57"/>
                    <a:pt x="176" y="57"/>
                  </a:cubicBezTo>
                  <a:cubicBezTo>
                    <a:pt x="177" y="57"/>
                    <a:pt x="177" y="58"/>
                    <a:pt x="177" y="58"/>
                  </a:cubicBezTo>
                  <a:cubicBezTo>
                    <a:pt x="178" y="58"/>
                    <a:pt x="179" y="58"/>
                    <a:pt x="179" y="59"/>
                  </a:cubicBezTo>
                  <a:cubicBezTo>
                    <a:pt x="181" y="59"/>
                    <a:pt x="183" y="60"/>
                    <a:pt x="186" y="60"/>
                  </a:cubicBezTo>
                  <a:cubicBezTo>
                    <a:pt x="186" y="62"/>
                    <a:pt x="185" y="63"/>
                    <a:pt x="186" y="64"/>
                  </a:cubicBezTo>
                  <a:cubicBezTo>
                    <a:pt x="186" y="64"/>
                    <a:pt x="187" y="65"/>
                    <a:pt x="187" y="65"/>
                  </a:cubicBezTo>
                  <a:cubicBezTo>
                    <a:pt x="187" y="65"/>
                    <a:pt x="186" y="66"/>
                    <a:pt x="186" y="66"/>
                  </a:cubicBezTo>
                  <a:cubicBezTo>
                    <a:pt x="186" y="67"/>
                    <a:pt x="187" y="66"/>
                    <a:pt x="187" y="67"/>
                  </a:cubicBezTo>
                  <a:cubicBezTo>
                    <a:pt x="187" y="67"/>
                    <a:pt x="186" y="68"/>
                    <a:pt x="188" y="68"/>
                  </a:cubicBezTo>
                  <a:cubicBezTo>
                    <a:pt x="187" y="68"/>
                    <a:pt x="187" y="68"/>
                    <a:pt x="187" y="69"/>
                  </a:cubicBezTo>
                  <a:cubicBezTo>
                    <a:pt x="187" y="70"/>
                    <a:pt x="188" y="70"/>
                    <a:pt x="188" y="69"/>
                  </a:cubicBezTo>
                  <a:cubicBezTo>
                    <a:pt x="188" y="69"/>
                    <a:pt x="188" y="70"/>
                    <a:pt x="188" y="70"/>
                  </a:cubicBezTo>
                  <a:cubicBezTo>
                    <a:pt x="188" y="70"/>
                    <a:pt x="189" y="70"/>
                    <a:pt x="189" y="70"/>
                  </a:cubicBezTo>
                  <a:cubicBezTo>
                    <a:pt x="190" y="71"/>
                    <a:pt x="192" y="71"/>
                    <a:pt x="194" y="70"/>
                  </a:cubicBezTo>
                  <a:cubicBezTo>
                    <a:pt x="194" y="68"/>
                    <a:pt x="194" y="67"/>
                    <a:pt x="194" y="65"/>
                  </a:cubicBezTo>
                  <a:cubicBezTo>
                    <a:pt x="194" y="64"/>
                    <a:pt x="193" y="65"/>
                    <a:pt x="192" y="64"/>
                  </a:cubicBezTo>
                  <a:cubicBezTo>
                    <a:pt x="192" y="64"/>
                    <a:pt x="193" y="62"/>
                    <a:pt x="191" y="62"/>
                  </a:cubicBezTo>
                  <a:cubicBezTo>
                    <a:pt x="192" y="62"/>
                    <a:pt x="193" y="62"/>
                    <a:pt x="192" y="61"/>
                  </a:cubicBezTo>
                  <a:cubicBezTo>
                    <a:pt x="195" y="61"/>
                    <a:pt x="195" y="60"/>
                    <a:pt x="196" y="60"/>
                  </a:cubicBezTo>
                  <a:cubicBezTo>
                    <a:pt x="197" y="60"/>
                    <a:pt x="196" y="58"/>
                    <a:pt x="197" y="58"/>
                  </a:cubicBezTo>
                  <a:cubicBezTo>
                    <a:pt x="197" y="58"/>
                    <a:pt x="198" y="59"/>
                    <a:pt x="198" y="58"/>
                  </a:cubicBezTo>
                  <a:cubicBezTo>
                    <a:pt x="197" y="56"/>
                    <a:pt x="199" y="53"/>
                    <a:pt x="198" y="52"/>
                  </a:cubicBezTo>
                  <a:cubicBezTo>
                    <a:pt x="198" y="51"/>
                    <a:pt x="197" y="52"/>
                    <a:pt x="197" y="52"/>
                  </a:cubicBezTo>
                  <a:cubicBezTo>
                    <a:pt x="196" y="52"/>
                    <a:pt x="197" y="50"/>
                    <a:pt x="196" y="51"/>
                  </a:cubicBezTo>
                  <a:cubicBezTo>
                    <a:pt x="196" y="50"/>
                    <a:pt x="195" y="49"/>
                    <a:pt x="195" y="48"/>
                  </a:cubicBezTo>
                  <a:cubicBezTo>
                    <a:pt x="195" y="47"/>
                    <a:pt x="196" y="47"/>
                    <a:pt x="197" y="47"/>
                  </a:cubicBezTo>
                  <a:cubicBezTo>
                    <a:pt x="196" y="46"/>
                    <a:pt x="197" y="43"/>
                    <a:pt x="195" y="43"/>
                  </a:cubicBezTo>
                  <a:cubicBezTo>
                    <a:pt x="196" y="43"/>
                    <a:pt x="196" y="42"/>
                    <a:pt x="196" y="41"/>
                  </a:cubicBezTo>
                  <a:cubicBezTo>
                    <a:pt x="196" y="42"/>
                    <a:pt x="195" y="41"/>
                    <a:pt x="195" y="41"/>
                  </a:cubicBezTo>
                  <a:cubicBezTo>
                    <a:pt x="195" y="41"/>
                    <a:pt x="196" y="41"/>
                    <a:pt x="196" y="40"/>
                  </a:cubicBezTo>
                  <a:cubicBezTo>
                    <a:pt x="196" y="40"/>
                    <a:pt x="195" y="40"/>
                    <a:pt x="195" y="39"/>
                  </a:cubicBezTo>
                  <a:cubicBezTo>
                    <a:pt x="195" y="39"/>
                    <a:pt x="196" y="38"/>
                    <a:pt x="195" y="37"/>
                  </a:cubicBezTo>
                  <a:cubicBezTo>
                    <a:pt x="195" y="36"/>
                    <a:pt x="200" y="36"/>
                    <a:pt x="199" y="38"/>
                  </a:cubicBezTo>
                  <a:cubicBezTo>
                    <a:pt x="201" y="38"/>
                    <a:pt x="204" y="38"/>
                    <a:pt x="205" y="37"/>
                  </a:cubicBezTo>
                  <a:cubicBezTo>
                    <a:pt x="206" y="38"/>
                    <a:pt x="209" y="38"/>
                    <a:pt x="208" y="41"/>
                  </a:cubicBezTo>
                  <a:cubicBezTo>
                    <a:pt x="213" y="41"/>
                    <a:pt x="213" y="41"/>
                    <a:pt x="213" y="41"/>
                  </a:cubicBezTo>
                  <a:cubicBezTo>
                    <a:pt x="213" y="42"/>
                    <a:pt x="213" y="42"/>
                    <a:pt x="214" y="42"/>
                  </a:cubicBezTo>
                  <a:cubicBezTo>
                    <a:pt x="214" y="43"/>
                    <a:pt x="214" y="44"/>
                    <a:pt x="214" y="45"/>
                  </a:cubicBezTo>
                  <a:cubicBezTo>
                    <a:pt x="214" y="46"/>
                    <a:pt x="215" y="48"/>
                    <a:pt x="214" y="48"/>
                  </a:cubicBezTo>
                  <a:cubicBezTo>
                    <a:pt x="214" y="48"/>
                    <a:pt x="215" y="48"/>
                    <a:pt x="216" y="48"/>
                  </a:cubicBezTo>
                  <a:cubicBezTo>
                    <a:pt x="216" y="50"/>
                    <a:pt x="218" y="49"/>
                    <a:pt x="216" y="51"/>
                  </a:cubicBezTo>
                  <a:cubicBezTo>
                    <a:pt x="219" y="51"/>
                    <a:pt x="219" y="50"/>
                    <a:pt x="221" y="50"/>
                  </a:cubicBezTo>
                  <a:cubicBezTo>
                    <a:pt x="221" y="49"/>
                    <a:pt x="221" y="49"/>
                    <a:pt x="221" y="49"/>
                  </a:cubicBezTo>
                  <a:cubicBezTo>
                    <a:pt x="221" y="48"/>
                    <a:pt x="222" y="48"/>
                    <a:pt x="222" y="48"/>
                  </a:cubicBezTo>
                  <a:cubicBezTo>
                    <a:pt x="222" y="47"/>
                    <a:pt x="224" y="47"/>
                    <a:pt x="224" y="46"/>
                  </a:cubicBezTo>
                  <a:cubicBezTo>
                    <a:pt x="224" y="46"/>
                    <a:pt x="223" y="46"/>
                    <a:pt x="223" y="46"/>
                  </a:cubicBezTo>
                  <a:cubicBezTo>
                    <a:pt x="223" y="45"/>
                    <a:pt x="225" y="45"/>
                    <a:pt x="226" y="45"/>
                  </a:cubicBezTo>
                  <a:cubicBezTo>
                    <a:pt x="224" y="46"/>
                    <a:pt x="225" y="46"/>
                    <a:pt x="227" y="47"/>
                  </a:cubicBezTo>
                  <a:cubicBezTo>
                    <a:pt x="227" y="48"/>
                    <a:pt x="228" y="49"/>
                    <a:pt x="230" y="49"/>
                  </a:cubicBezTo>
                  <a:cubicBezTo>
                    <a:pt x="230" y="50"/>
                    <a:pt x="229" y="50"/>
                    <a:pt x="229" y="51"/>
                  </a:cubicBezTo>
                  <a:cubicBezTo>
                    <a:pt x="229" y="51"/>
                    <a:pt x="230" y="51"/>
                    <a:pt x="230" y="52"/>
                  </a:cubicBezTo>
                  <a:cubicBezTo>
                    <a:pt x="230" y="52"/>
                    <a:pt x="230" y="51"/>
                    <a:pt x="230" y="51"/>
                  </a:cubicBezTo>
                  <a:cubicBezTo>
                    <a:pt x="232" y="51"/>
                    <a:pt x="230" y="53"/>
                    <a:pt x="232" y="53"/>
                  </a:cubicBezTo>
                  <a:cubicBezTo>
                    <a:pt x="231" y="54"/>
                    <a:pt x="232" y="55"/>
                    <a:pt x="231" y="56"/>
                  </a:cubicBezTo>
                  <a:cubicBezTo>
                    <a:pt x="231" y="57"/>
                    <a:pt x="232" y="56"/>
                    <a:pt x="233" y="57"/>
                  </a:cubicBezTo>
                  <a:cubicBezTo>
                    <a:pt x="233" y="57"/>
                    <a:pt x="232" y="58"/>
                    <a:pt x="232" y="58"/>
                  </a:cubicBezTo>
                  <a:cubicBezTo>
                    <a:pt x="233" y="58"/>
                    <a:pt x="234" y="58"/>
                    <a:pt x="234" y="59"/>
                  </a:cubicBezTo>
                  <a:cubicBezTo>
                    <a:pt x="234" y="59"/>
                    <a:pt x="235" y="59"/>
                    <a:pt x="235" y="60"/>
                  </a:cubicBezTo>
                  <a:cubicBezTo>
                    <a:pt x="236" y="60"/>
                    <a:pt x="237" y="60"/>
                    <a:pt x="238" y="61"/>
                  </a:cubicBezTo>
                  <a:cubicBezTo>
                    <a:pt x="239" y="61"/>
                    <a:pt x="239" y="59"/>
                    <a:pt x="239" y="61"/>
                  </a:cubicBezTo>
                  <a:cubicBezTo>
                    <a:pt x="239" y="62"/>
                    <a:pt x="238" y="62"/>
                    <a:pt x="237" y="62"/>
                  </a:cubicBezTo>
                  <a:cubicBezTo>
                    <a:pt x="238" y="63"/>
                    <a:pt x="239" y="64"/>
                    <a:pt x="241" y="64"/>
                  </a:cubicBezTo>
                  <a:cubicBezTo>
                    <a:pt x="241" y="65"/>
                    <a:pt x="241" y="65"/>
                    <a:pt x="242" y="65"/>
                  </a:cubicBezTo>
                  <a:cubicBezTo>
                    <a:pt x="242" y="66"/>
                    <a:pt x="242" y="67"/>
                    <a:pt x="243" y="67"/>
                  </a:cubicBezTo>
                  <a:cubicBezTo>
                    <a:pt x="243" y="67"/>
                    <a:pt x="242" y="68"/>
                    <a:pt x="243" y="69"/>
                  </a:cubicBezTo>
                  <a:cubicBezTo>
                    <a:pt x="242" y="70"/>
                    <a:pt x="241" y="70"/>
                    <a:pt x="239" y="70"/>
                  </a:cubicBezTo>
                  <a:cubicBezTo>
                    <a:pt x="239" y="70"/>
                    <a:pt x="240" y="71"/>
                    <a:pt x="239" y="71"/>
                  </a:cubicBezTo>
                  <a:cubicBezTo>
                    <a:pt x="238" y="71"/>
                    <a:pt x="238" y="71"/>
                    <a:pt x="238" y="71"/>
                  </a:cubicBezTo>
                  <a:cubicBezTo>
                    <a:pt x="238" y="72"/>
                    <a:pt x="237" y="71"/>
                    <a:pt x="237" y="71"/>
                  </a:cubicBezTo>
                  <a:cubicBezTo>
                    <a:pt x="237" y="72"/>
                    <a:pt x="236" y="72"/>
                    <a:pt x="236" y="72"/>
                  </a:cubicBezTo>
                  <a:cubicBezTo>
                    <a:pt x="236" y="73"/>
                    <a:pt x="235" y="74"/>
                    <a:pt x="235" y="74"/>
                  </a:cubicBezTo>
                  <a:cubicBezTo>
                    <a:pt x="235" y="74"/>
                    <a:pt x="233" y="74"/>
                    <a:pt x="234" y="75"/>
                  </a:cubicBezTo>
                  <a:cubicBezTo>
                    <a:pt x="234" y="76"/>
                    <a:pt x="232" y="75"/>
                    <a:pt x="231" y="75"/>
                  </a:cubicBezTo>
                  <a:cubicBezTo>
                    <a:pt x="230" y="75"/>
                    <a:pt x="229" y="75"/>
                    <a:pt x="228" y="75"/>
                  </a:cubicBezTo>
                  <a:cubicBezTo>
                    <a:pt x="227" y="75"/>
                    <a:pt x="227" y="75"/>
                    <a:pt x="226" y="75"/>
                  </a:cubicBezTo>
                  <a:cubicBezTo>
                    <a:pt x="224" y="74"/>
                    <a:pt x="221" y="75"/>
                    <a:pt x="219" y="75"/>
                  </a:cubicBezTo>
                  <a:cubicBezTo>
                    <a:pt x="217" y="76"/>
                    <a:pt x="217" y="78"/>
                    <a:pt x="214" y="78"/>
                  </a:cubicBezTo>
                  <a:cubicBezTo>
                    <a:pt x="216" y="79"/>
                    <a:pt x="213" y="80"/>
                    <a:pt x="213" y="80"/>
                  </a:cubicBezTo>
                  <a:cubicBezTo>
                    <a:pt x="213" y="81"/>
                    <a:pt x="213" y="81"/>
                    <a:pt x="213" y="82"/>
                  </a:cubicBezTo>
                  <a:cubicBezTo>
                    <a:pt x="214" y="82"/>
                    <a:pt x="214" y="80"/>
                    <a:pt x="215" y="80"/>
                  </a:cubicBezTo>
                  <a:cubicBezTo>
                    <a:pt x="215" y="79"/>
                    <a:pt x="217" y="80"/>
                    <a:pt x="217" y="79"/>
                  </a:cubicBezTo>
                  <a:cubicBezTo>
                    <a:pt x="217" y="77"/>
                    <a:pt x="218" y="80"/>
                    <a:pt x="218" y="78"/>
                  </a:cubicBezTo>
                  <a:cubicBezTo>
                    <a:pt x="219" y="77"/>
                    <a:pt x="219" y="78"/>
                    <a:pt x="219" y="78"/>
                  </a:cubicBezTo>
                  <a:cubicBezTo>
                    <a:pt x="220" y="78"/>
                    <a:pt x="219" y="77"/>
                    <a:pt x="220" y="77"/>
                  </a:cubicBezTo>
                  <a:cubicBezTo>
                    <a:pt x="221" y="77"/>
                    <a:pt x="222" y="77"/>
                    <a:pt x="223" y="77"/>
                  </a:cubicBezTo>
                  <a:cubicBezTo>
                    <a:pt x="224" y="78"/>
                    <a:pt x="224" y="78"/>
                    <a:pt x="224" y="77"/>
                  </a:cubicBezTo>
                  <a:cubicBezTo>
                    <a:pt x="225" y="77"/>
                    <a:pt x="225" y="80"/>
                    <a:pt x="223" y="79"/>
                  </a:cubicBezTo>
                  <a:cubicBezTo>
                    <a:pt x="225" y="81"/>
                    <a:pt x="222" y="81"/>
                    <a:pt x="223" y="83"/>
                  </a:cubicBezTo>
                  <a:cubicBezTo>
                    <a:pt x="223" y="84"/>
                    <a:pt x="223" y="84"/>
                    <a:pt x="223" y="85"/>
                  </a:cubicBezTo>
                  <a:cubicBezTo>
                    <a:pt x="224" y="84"/>
                    <a:pt x="224" y="84"/>
                    <a:pt x="224" y="85"/>
                  </a:cubicBezTo>
                  <a:cubicBezTo>
                    <a:pt x="225" y="85"/>
                    <a:pt x="225" y="85"/>
                    <a:pt x="226" y="85"/>
                  </a:cubicBezTo>
                  <a:cubicBezTo>
                    <a:pt x="226" y="85"/>
                    <a:pt x="226" y="86"/>
                    <a:pt x="227" y="86"/>
                  </a:cubicBezTo>
                  <a:cubicBezTo>
                    <a:pt x="227" y="86"/>
                    <a:pt x="227" y="86"/>
                    <a:pt x="228" y="86"/>
                  </a:cubicBezTo>
                  <a:cubicBezTo>
                    <a:pt x="228" y="86"/>
                    <a:pt x="228" y="87"/>
                    <a:pt x="228" y="87"/>
                  </a:cubicBezTo>
                  <a:cubicBezTo>
                    <a:pt x="229" y="87"/>
                    <a:pt x="230" y="86"/>
                    <a:pt x="230" y="87"/>
                  </a:cubicBezTo>
                  <a:cubicBezTo>
                    <a:pt x="231" y="87"/>
                    <a:pt x="231" y="86"/>
                    <a:pt x="231" y="86"/>
                  </a:cubicBezTo>
                  <a:cubicBezTo>
                    <a:pt x="231" y="86"/>
                    <a:pt x="232" y="86"/>
                    <a:pt x="232" y="86"/>
                  </a:cubicBezTo>
                  <a:cubicBezTo>
                    <a:pt x="232" y="85"/>
                    <a:pt x="232" y="85"/>
                    <a:pt x="232" y="84"/>
                  </a:cubicBezTo>
                  <a:cubicBezTo>
                    <a:pt x="233" y="84"/>
                    <a:pt x="233" y="85"/>
                    <a:pt x="233" y="85"/>
                  </a:cubicBezTo>
                  <a:cubicBezTo>
                    <a:pt x="233" y="86"/>
                    <a:pt x="235" y="86"/>
                    <a:pt x="234" y="87"/>
                  </a:cubicBezTo>
                  <a:cubicBezTo>
                    <a:pt x="233" y="88"/>
                    <a:pt x="233" y="87"/>
                    <a:pt x="232" y="87"/>
                  </a:cubicBezTo>
                  <a:cubicBezTo>
                    <a:pt x="232" y="87"/>
                    <a:pt x="232" y="88"/>
                    <a:pt x="231" y="88"/>
                  </a:cubicBezTo>
                  <a:cubicBezTo>
                    <a:pt x="231" y="89"/>
                    <a:pt x="230" y="88"/>
                    <a:pt x="229" y="88"/>
                  </a:cubicBezTo>
                  <a:cubicBezTo>
                    <a:pt x="228" y="89"/>
                    <a:pt x="229" y="90"/>
                    <a:pt x="227" y="89"/>
                  </a:cubicBezTo>
                  <a:cubicBezTo>
                    <a:pt x="226" y="89"/>
                    <a:pt x="226" y="91"/>
                    <a:pt x="226" y="91"/>
                  </a:cubicBezTo>
                  <a:cubicBezTo>
                    <a:pt x="225" y="91"/>
                    <a:pt x="225" y="91"/>
                    <a:pt x="225" y="91"/>
                  </a:cubicBezTo>
                  <a:cubicBezTo>
                    <a:pt x="224" y="91"/>
                    <a:pt x="224" y="92"/>
                    <a:pt x="222" y="92"/>
                  </a:cubicBezTo>
                  <a:cubicBezTo>
                    <a:pt x="223" y="91"/>
                    <a:pt x="222" y="91"/>
                    <a:pt x="222" y="90"/>
                  </a:cubicBezTo>
                  <a:cubicBezTo>
                    <a:pt x="223" y="90"/>
                    <a:pt x="224" y="88"/>
                    <a:pt x="225" y="89"/>
                  </a:cubicBezTo>
                  <a:cubicBezTo>
                    <a:pt x="225" y="88"/>
                    <a:pt x="224" y="88"/>
                    <a:pt x="223" y="87"/>
                  </a:cubicBezTo>
                  <a:cubicBezTo>
                    <a:pt x="222" y="87"/>
                    <a:pt x="221" y="89"/>
                    <a:pt x="220" y="89"/>
                  </a:cubicBezTo>
                  <a:cubicBezTo>
                    <a:pt x="220" y="89"/>
                    <a:pt x="219" y="89"/>
                    <a:pt x="219" y="89"/>
                  </a:cubicBezTo>
                  <a:cubicBezTo>
                    <a:pt x="218" y="90"/>
                    <a:pt x="218" y="90"/>
                    <a:pt x="218" y="91"/>
                  </a:cubicBezTo>
                  <a:cubicBezTo>
                    <a:pt x="215" y="90"/>
                    <a:pt x="215" y="92"/>
                    <a:pt x="213" y="91"/>
                  </a:cubicBezTo>
                  <a:cubicBezTo>
                    <a:pt x="214" y="92"/>
                    <a:pt x="214" y="92"/>
                    <a:pt x="212" y="92"/>
                  </a:cubicBezTo>
                  <a:cubicBezTo>
                    <a:pt x="211" y="93"/>
                    <a:pt x="210" y="96"/>
                    <a:pt x="212" y="96"/>
                  </a:cubicBezTo>
                  <a:cubicBezTo>
                    <a:pt x="212" y="97"/>
                    <a:pt x="210" y="97"/>
                    <a:pt x="211" y="99"/>
                  </a:cubicBezTo>
                  <a:cubicBezTo>
                    <a:pt x="210" y="99"/>
                    <a:pt x="210" y="98"/>
                    <a:pt x="209" y="99"/>
                  </a:cubicBezTo>
                  <a:cubicBezTo>
                    <a:pt x="208" y="99"/>
                    <a:pt x="208" y="99"/>
                    <a:pt x="208" y="100"/>
                  </a:cubicBezTo>
                  <a:cubicBezTo>
                    <a:pt x="207" y="100"/>
                    <a:pt x="206" y="100"/>
                    <a:pt x="205" y="101"/>
                  </a:cubicBezTo>
                  <a:cubicBezTo>
                    <a:pt x="204" y="101"/>
                    <a:pt x="204" y="101"/>
                    <a:pt x="204" y="102"/>
                  </a:cubicBezTo>
                  <a:cubicBezTo>
                    <a:pt x="203" y="102"/>
                    <a:pt x="203" y="104"/>
                    <a:pt x="202" y="104"/>
                  </a:cubicBezTo>
                  <a:cubicBezTo>
                    <a:pt x="202" y="105"/>
                    <a:pt x="201" y="105"/>
                    <a:pt x="201" y="107"/>
                  </a:cubicBezTo>
                  <a:cubicBezTo>
                    <a:pt x="200" y="107"/>
                    <a:pt x="200" y="106"/>
                    <a:pt x="199" y="105"/>
                  </a:cubicBezTo>
                  <a:cubicBezTo>
                    <a:pt x="198" y="106"/>
                    <a:pt x="199" y="107"/>
                    <a:pt x="198" y="107"/>
                  </a:cubicBezTo>
                  <a:cubicBezTo>
                    <a:pt x="200" y="109"/>
                    <a:pt x="200" y="110"/>
                    <a:pt x="200" y="113"/>
                  </a:cubicBezTo>
                  <a:cubicBezTo>
                    <a:pt x="199" y="113"/>
                    <a:pt x="199" y="114"/>
                    <a:pt x="199" y="115"/>
                  </a:cubicBezTo>
                  <a:cubicBezTo>
                    <a:pt x="199" y="115"/>
                    <a:pt x="198" y="114"/>
                    <a:pt x="198" y="115"/>
                  </a:cubicBezTo>
                  <a:cubicBezTo>
                    <a:pt x="197" y="115"/>
                    <a:pt x="197" y="115"/>
                    <a:pt x="197" y="116"/>
                  </a:cubicBezTo>
                  <a:cubicBezTo>
                    <a:pt x="196" y="116"/>
                    <a:pt x="196" y="117"/>
                    <a:pt x="195" y="117"/>
                  </a:cubicBezTo>
                  <a:cubicBezTo>
                    <a:pt x="194" y="118"/>
                    <a:pt x="193" y="117"/>
                    <a:pt x="193" y="118"/>
                  </a:cubicBezTo>
                  <a:cubicBezTo>
                    <a:pt x="192" y="118"/>
                    <a:pt x="191" y="119"/>
                    <a:pt x="191" y="120"/>
                  </a:cubicBezTo>
                  <a:cubicBezTo>
                    <a:pt x="189" y="120"/>
                    <a:pt x="190" y="122"/>
                    <a:pt x="188" y="122"/>
                  </a:cubicBezTo>
                  <a:cubicBezTo>
                    <a:pt x="189" y="124"/>
                    <a:pt x="187" y="128"/>
                    <a:pt x="189" y="128"/>
                  </a:cubicBezTo>
                  <a:cubicBezTo>
                    <a:pt x="188" y="130"/>
                    <a:pt x="190" y="130"/>
                    <a:pt x="190" y="133"/>
                  </a:cubicBezTo>
                  <a:cubicBezTo>
                    <a:pt x="190" y="133"/>
                    <a:pt x="190" y="133"/>
                    <a:pt x="191" y="133"/>
                  </a:cubicBezTo>
                  <a:cubicBezTo>
                    <a:pt x="190" y="135"/>
                    <a:pt x="191" y="135"/>
                    <a:pt x="191" y="137"/>
                  </a:cubicBezTo>
                  <a:cubicBezTo>
                    <a:pt x="190" y="137"/>
                    <a:pt x="189" y="137"/>
                    <a:pt x="189" y="138"/>
                  </a:cubicBezTo>
                  <a:cubicBezTo>
                    <a:pt x="188" y="138"/>
                    <a:pt x="189" y="137"/>
                    <a:pt x="188" y="136"/>
                  </a:cubicBezTo>
                  <a:cubicBezTo>
                    <a:pt x="188" y="136"/>
                    <a:pt x="187" y="136"/>
                    <a:pt x="187" y="136"/>
                  </a:cubicBezTo>
                  <a:cubicBezTo>
                    <a:pt x="186" y="136"/>
                    <a:pt x="187" y="134"/>
                    <a:pt x="186" y="135"/>
                  </a:cubicBezTo>
                  <a:cubicBezTo>
                    <a:pt x="186" y="134"/>
                    <a:pt x="186" y="132"/>
                    <a:pt x="184" y="132"/>
                  </a:cubicBezTo>
                  <a:cubicBezTo>
                    <a:pt x="185" y="130"/>
                    <a:pt x="184" y="130"/>
                    <a:pt x="184" y="127"/>
                  </a:cubicBezTo>
                  <a:cubicBezTo>
                    <a:pt x="184" y="127"/>
                    <a:pt x="183" y="128"/>
                    <a:pt x="183" y="128"/>
                  </a:cubicBezTo>
                  <a:cubicBezTo>
                    <a:pt x="183" y="127"/>
                    <a:pt x="183" y="127"/>
                    <a:pt x="183" y="127"/>
                  </a:cubicBezTo>
                  <a:cubicBezTo>
                    <a:pt x="182" y="127"/>
                    <a:pt x="179" y="128"/>
                    <a:pt x="179" y="127"/>
                  </a:cubicBezTo>
                  <a:cubicBezTo>
                    <a:pt x="178" y="126"/>
                    <a:pt x="178" y="126"/>
                    <a:pt x="178" y="126"/>
                  </a:cubicBezTo>
                  <a:cubicBezTo>
                    <a:pt x="177" y="126"/>
                    <a:pt x="176" y="126"/>
                    <a:pt x="175" y="126"/>
                  </a:cubicBezTo>
                  <a:cubicBezTo>
                    <a:pt x="175" y="126"/>
                    <a:pt x="177" y="124"/>
                    <a:pt x="175" y="125"/>
                  </a:cubicBezTo>
                  <a:cubicBezTo>
                    <a:pt x="175" y="125"/>
                    <a:pt x="175" y="126"/>
                    <a:pt x="175" y="126"/>
                  </a:cubicBezTo>
                  <a:cubicBezTo>
                    <a:pt x="173" y="126"/>
                    <a:pt x="171" y="126"/>
                    <a:pt x="170" y="125"/>
                  </a:cubicBezTo>
                  <a:cubicBezTo>
                    <a:pt x="169" y="125"/>
                    <a:pt x="170" y="127"/>
                    <a:pt x="170" y="128"/>
                  </a:cubicBezTo>
                  <a:cubicBezTo>
                    <a:pt x="167" y="127"/>
                    <a:pt x="163" y="127"/>
                    <a:pt x="160" y="127"/>
                  </a:cubicBezTo>
                  <a:cubicBezTo>
                    <a:pt x="160" y="127"/>
                    <a:pt x="159" y="127"/>
                    <a:pt x="159" y="127"/>
                  </a:cubicBezTo>
                  <a:cubicBezTo>
                    <a:pt x="158" y="127"/>
                    <a:pt x="159" y="128"/>
                    <a:pt x="158" y="128"/>
                  </a:cubicBezTo>
                  <a:cubicBezTo>
                    <a:pt x="157" y="128"/>
                    <a:pt x="157" y="129"/>
                    <a:pt x="157" y="129"/>
                  </a:cubicBezTo>
                  <a:cubicBezTo>
                    <a:pt x="157" y="130"/>
                    <a:pt x="156" y="129"/>
                    <a:pt x="155" y="129"/>
                  </a:cubicBezTo>
                  <a:cubicBezTo>
                    <a:pt x="155" y="130"/>
                    <a:pt x="155" y="131"/>
                    <a:pt x="154" y="131"/>
                  </a:cubicBezTo>
                  <a:cubicBezTo>
                    <a:pt x="154" y="132"/>
                    <a:pt x="153" y="134"/>
                    <a:pt x="154" y="134"/>
                  </a:cubicBezTo>
                  <a:cubicBezTo>
                    <a:pt x="154" y="135"/>
                    <a:pt x="153" y="136"/>
                    <a:pt x="152" y="136"/>
                  </a:cubicBezTo>
                  <a:cubicBezTo>
                    <a:pt x="153" y="138"/>
                    <a:pt x="152" y="139"/>
                    <a:pt x="152" y="141"/>
                  </a:cubicBezTo>
                  <a:cubicBezTo>
                    <a:pt x="153" y="141"/>
                    <a:pt x="153" y="142"/>
                    <a:pt x="153" y="142"/>
                  </a:cubicBezTo>
                  <a:cubicBezTo>
                    <a:pt x="153" y="144"/>
                    <a:pt x="153" y="145"/>
                    <a:pt x="152" y="146"/>
                  </a:cubicBezTo>
                  <a:cubicBezTo>
                    <a:pt x="152" y="147"/>
                    <a:pt x="154" y="146"/>
                    <a:pt x="154" y="147"/>
                  </a:cubicBezTo>
                  <a:cubicBezTo>
                    <a:pt x="154" y="147"/>
                    <a:pt x="153" y="147"/>
                    <a:pt x="154" y="148"/>
                  </a:cubicBezTo>
                  <a:cubicBezTo>
                    <a:pt x="154" y="147"/>
                    <a:pt x="154" y="148"/>
                    <a:pt x="154" y="148"/>
                  </a:cubicBezTo>
                  <a:cubicBezTo>
                    <a:pt x="154" y="149"/>
                    <a:pt x="155" y="148"/>
                    <a:pt x="155" y="149"/>
                  </a:cubicBezTo>
                  <a:cubicBezTo>
                    <a:pt x="155" y="149"/>
                    <a:pt x="155" y="150"/>
                    <a:pt x="155" y="150"/>
                  </a:cubicBezTo>
                  <a:cubicBezTo>
                    <a:pt x="155" y="150"/>
                    <a:pt x="156" y="150"/>
                    <a:pt x="156" y="150"/>
                  </a:cubicBezTo>
                  <a:cubicBezTo>
                    <a:pt x="156" y="150"/>
                    <a:pt x="156" y="151"/>
                    <a:pt x="156" y="151"/>
                  </a:cubicBezTo>
                  <a:cubicBezTo>
                    <a:pt x="156" y="151"/>
                    <a:pt x="157" y="152"/>
                    <a:pt x="157" y="153"/>
                  </a:cubicBezTo>
                  <a:cubicBezTo>
                    <a:pt x="162" y="153"/>
                    <a:pt x="164" y="152"/>
                    <a:pt x="166" y="153"/>
                  </a:cubicBezTo>
                  <a:cubicBezTo>
                    <a:pt x="166" y="153"/>
                    <a:pt x="167" y="152"/>
                    <a:pt x="167" y="152"/>
                  </a:cubicBezTo>
                  <a:cubicBezTo>
                    <a:pt x="167" y="151"/>
                    <a:pt x="168" y="150"/>
                    <a:pt x="168" y="149"/>
                  </a:cubicBezTo>
                  <a:cubicBezTo>
                    <a:pt x="169" y="149"/>
                    <a:pt x="169" y="148"/>
                    <a:pt x="168" y="148"/>
                  </a:cubicBezTo>
                  <a:cubicBezTo>
                    <a:pt x="170" y="146"/>
                    <a:pt x="174" y="145"/>
                    <a:pt x="176" y="147"/>
                  </a:cubicBezTo>
                  <a:cubicBezTo>
                    <a:pt x="175" y="148"/>
                    <a:pt x="175" y="150"/>
                    <a:pt x="174" y="151"/>
                  </a:cubicBezTo>
                  <a:cubicBezTo>
                    <a:pt x="173" y="153"/>
                    <a:pt x="175" y="153"/>
                    <a:pt x="174" y="154"/>
                  </a:cubicBezTo>
                  <a:cubicBezTo>
                    <a:pt x="173" y="154"/>
                    <a:pt x="173" y="155"/>
                    <a:pt x="172" y="157"/>
                  </a:cubicBezTo>
                  <a:cubicBezTo>
                    <a:pt x="172" y="157"/>
                    <a:pt x="172" y="157"/>
                    <a:pt x="172" y="157"/>
                  </a:cubicBezTo>
                  <a:cubicBezTo>
                    <a:pt x="171" y="158"/>
                    <a:pt x="174" y="157"/>
                    <a:pt x="173" y="159"/>
                  </a:cubicBezTo>
                  <a:cubicBezTo>
                    <a:pt x="175" y="159"/>
                    <a:pt x="175" y="158"/>
                    <a:pt x="176" y="158"/>
                  </a:cubicBezTo>
                  <a:cubicBezTo>
                    <a:pt x="176" y="159"/>
                    <a:pt x="178" y="159"/>
                    <a:pt x="178" y="160"/>
                  </a:cubicBezTo>
                  <a:cubicBezTo>
                    <a:pt x="180" y="159"/>
                    <a:pt x="181" y="161"/>
                    <a:pt x="184" y="160"/>
                  </a:cubicBezTo>
                  <a:cubicBezTo>
                    <a:pt x="183" y="162"/>
                    <a:pt x="185" y="163"/>
                    <a:pt x="183" y="164"/>
                  </a:cubicBezTo>
                  <a:cubicBezTo>
                    <a:pt x="184" y="165"/>
                    <a:pt x="183" y="169"/>
                    <a:pt x="183" y="170"/>
                  </a:cubicBezTo>
                  <a:cubicBezTo>
                    <a:pt x="183" y="171"/>
                    <a:pt x="184" y="171"/>
                    <a:pt x="185" y="171"/>
                  </a:cubicBezTo>
                  <a:cubicBezTo>
                    <a:pt x="185" y="172"/>
                    <a:pt x="186" y="172"/>
                    <a:pt x="186" y="173"/>
                  </a:cubicBezTo>
                  <a:cubicBezTo>
                    <a:pt x="186" y="173"/>
                    <a:pt x="188" y="173"/>
                    <a:pt x="188" y="174"/>
                  </a:cubicBezTo>
                  <a:cubicBezTo>
                    <a:pt x="189" y="172"/>
                    <a:pt x="193" y="174"/>
                    <a:pt x="194" y="173"/>
                  </a:cubicBezTo>
                  <a:cubicBezTo>
                    <a:pt x="194" y="174"/>
                    <a:pt x="194" y="174"/>
                    <a:pt x="194" y="174"/>
                  </a:cubicBezTo>
                  <a:cubicBezTo>
                    <a:pt x="195" y="174"/>
                    <a:pt x="197" y="173"/>
                    <a:pt x="197" y="175"/>
                  </a:cubicBezTo>
                  <a:cubicBezTo>
                    <a:pt x="197" y="175"/>
                    <a:pt x="198" y="174"/>
                    <a:pt x="198" y="174"/>
                  </a:cubicBezTo>
                  <a:cubicBezTo>
                    <a:pt x="199" y="174"/>
                    <a:pt x="199" y="174"/>
                    <a:pt x="199" y="173"/>
                  </a:cubicBezTo>
                  <a:cubicBezTo>
                    <a:pt x="200" y="173"/>
                    <a:pt x="200" y="173"/>
                    <a:pt x="200" y="173"/>
                  </a:cubicBezTo>
                  <a:cubicBezTo>
                    <a:pt x="200" y="172"/>
                    <a:pt x="201" y="173"/>
                    <a:pt x="201" y="172"/>
                  </a:cubicBezTo>
                  <a:cubicBezTo>
                    <a:pt x="201" y="172"/>
                    <a:pt x="201" y="171"/>
                    <a:pt x="201" y="171"/>
                  </a:cubicBezTo>
                  <a:cubicBezTo>
                    <a:pt x="201" y="171"/>
                    <a:pt x="202" y="172"/>
                    <a:pt x="202" y="172"/>
                  </a:cubicBezTo>
                  <a:cubicBezTo>
                    <a:pt x="202" y="171"/>
                    <a:pt x="202" y="171"/>
                    <a:pt x="203" y="171"/>
                  </a:cubicBezTo>
                  <a:cubicBezTo>
                    <a:pt x="203" y="170"/>
                    <a:pt x="204" y="170"/>
                    <a:pt x="205" y="169"/>
                  </a:cubicBezTo>
                  <a:cubicBezTo>
                    <a:pt x="205" y="169"/>
                    <a:pt x="205" y="168"/>
                    <a:pt x="205" y="168"/>
                  </a:cubicBezTo>
                  <a:cubicBezTo>
                    <a:pt x="206" y="169"/>
                    <a:pt x="211" y="169"/>
                    <a:pt x="208" y="169"/>
                  </a:cubicBezTo>
                  <a:cubicBezTo>
                    <a:pt x="209" y="170"/>
                    <a:pt x="210" y="170"/>
                    <a:pt x="211" y="170"/>
                  </a:cubicBezTo>
                  <a:cubicBezTo>
                    <a:pt x="211" y="170"/>
                    <a:pt x="211" y="169"/>
                    <a:pt x="211" y="169"/>
                  </a:cubicBezTo>
                  <a:cubicBezTo>
                    <a:pt x="215" y="169"/>
                    <a:pt x="215" y="169"/>
                    <a:pt x="215" y="169"/>
                  </a:cubicBezTo>
                  <a:cubicBezTo>
                    <a:pt x="215" y="171"/>
                    <a:pt x="218" y="170"/>
                    <a:pt x="219" y="171"/>
                  </a:cubicBezTo>
                  <a:cubicBezTo>
                    <a:pt x="219" y="171"/>
                    <a:pt x="219" y="171"/>
                    <a:pt x="220" y="171"/>
                  </a:cubicBezTo>
                  <a:cubicBezTo>
                    <a:pt x="220" y="171"/>
                    <a:pt x="220" y="172"/>
                    <a:pt x="221" y="172"/>
                  </a:cubicBezTo>
                  <a:cubicBezTo>
                    <a:pt x="222" y="172"/>
                    <a:pt x="222" y="171"/>
                    <a:pt x="223" y="171"/>
                  </a:cubicBezTo>
                  <a:cubicBezTo>
                    <a:pt x="226" y="171"/>
                    <a:pt x="228" y="172"/>
                    <a:pt x="231" y="172"/>
                  </a:cubicBezTo>
                  <a:cubicBezTo>
                    <a:pt x="231" y="173"/>
                    <a:pt x="231" y="174"/>
                    <a:pt x="231" y="173"/>
                  </a:cubicBezTo>
                  <a:cubicBezTo>
                    <a:pt x="232" y="173"/>
                    <a:pt x="232" y="173"/>
                    <a:pt x="231" y="173"/>
                  </a:cubicBezTo>
                  <a:cubicBezTo>
                    <a:pt x="231" y="174"/>
                    <a:pt x="233" y="173"/>
                    <a:pt x="234" y="174"/>
                  </a:cubicBezTo>
                  <a:cubicBezTo>
                    <a:pt x="234" y="174"/>
                    <a:pt x="233" y="175"/>
                    <a:pt x="234" y="175"/>
                  </a:cubicBezTo>
                  <a:cubicBezTo>
                    <a:pt x="234" y="176"/>
                    <a:pt x="235" y="175"/>
                    <a:pt x="236" y="175"/>
                  </a:cubicBezTo>
                  <a:cubicBezTo>
                    <a:pt x="235" y="177"/>
                    <a:pt x="236" y="177"/>
                    <a:pt x="237" y="177"/>
                  </a:cubicBezTo>
                  <a:cubicBezTo>
                    <a:pt x="238" y="178"/>
                    <a:pt x="238" y="179"/>
                    <a:pt x="239" y="180"/>
                  </a:cubicBezTo>
                  <a:cubicBezTo>
                    <a:pt x="242" y="180"/>
                    <a:pt x="244" y="182"/>
                    <a:pt x="246" y="181"/>
                  </a:cubicBezTo>
                  <a:cubicBezTo>
                    <a:pt x="246" y="183"/>
                    <a:pt x="249" y="181"/>
                    <a:pt x="248" y="183"/>
                  </a:cubicBezTo>
                  <a:cubicBezTo>
                    <a:pt x="250" y="182"/>
                    <a:pt x="250" y="184"/>
                    <a:pt x="252" y="184"/>
                  </a:cubicBezTo>
                  <a:cubicBezTo>
                    <a:pt x="252" y="184"/>
                    <a:pt x="252" y="186"/>
                    <a:pt x="253" y="185"/>
                  </a:cubicBezTo>
                  <a:cubicBezTo>
                    <a:pt x="252" y="187"/>
                    <a:pt x="254" y="187"/>
                    <a:pt x="254" y="188"/>
                  </a:cubicBezTo>
                  <a:cubicBezTo>
                    <a:pt x="254" y="189"/>
                    <a:pt x="255" y="189"/>
                    <a:pt x="255" y="189"/>
                  </a:cubicBezTo>
                  <a:cubicBezTo>
                    <a:pt x="256" y="189"/>
                    <a:pt x="255" y="191"/>
                    <a:pt x="256" y="190"/>
                  </a:cubicBezTo>
                  <a:cubicBezTo>
                    <a:pt x="254" y="192"/>
                    <a:pt x="259" y="193"/>
                    <a:pt x="258" y="195"/>
                  </a:cubicBezTo>
                  <a:cubicBezTo>
                    <a:pt x="259" y="194"/>
                    <a:pt x="259" y="195"/>
                    <a:pt x="259" y="196"/>
                  </a:cubicBezTo>
                  <a:cubicBezTo>
                    <a:pt x="262" y="195"/>
                    <a:pt x="265" y="196"/>
                    <a:pt x="267" y="198"/>
                  </a:cubicBezTo>
                  <a:cubicBezTo>
                    <a:pt x="269" y="198"/>
                    <a:pt x="271" y="199"/>
                    <a:pt x="274" y="199"/>
                  </a:cubicBezTo>
                  <a:cubicBezTo>
                    <a:pt x="274" y="199"/>
                    <a:pt x="273" y="199"/>
                    <a:pt x="272" y="199"/>
                  </a:cubicBezTo>
                  <a:cubicBezTo>
                    <a:pt x="273" y="200"/>
                    <a:pt x="276" y="200"/>
                    <a:pt x="278" y="200"/>
                  </a:cubicBezTo>
                  <a:cubicBezTo>
                    <a:pt x="278" y="200"/>
                    <a:pt x="279" y="200"/>
                    <a:pt x="279" y="200"/>
                  </a:cubicBezTo>
                  <a:cubicBezTo>
                    <a:pt x="279" y="201"/>
                    <a:pt x="281" y="201"/>
                    <a:pt x="281" y="201"/>
                  </a:cubicBezTo>
                  <a:cubicBezTo>
                    <a:pt x="281" y="202"/>
                    <a:pt x="281" y="202"/>
                    <a:pt x="281" y="203"/>
                  </a:cubicBezTo>
                  <a:cubicBezTo>
                    <a:pt x="281" y="203"/>
                    <a:pt x="282" y="202"/>
                    <a:pt x="282" y="203"/>
                  </a:cubicBezTo>
                  <a:cubicBezTo>
                    <a:pt x="282" y="203"/>
                    <a:pt x="282" y="204"/>
                    <a:pt x="283" y="204"/>
                  </a:cubicBezTo>
                  <a:cubicBezTo>
                    <a:pt x="283" y="220"/>
                    <a:pt x="283" y="220"/>
                    <a:pt x="283" y="220"/>
                  </a:cubicBezTo>
                  <a:cubicBezTo>
                    <a:pt x="281" y="219"/>
                    <a:pt x="283" y="223"/>
                    <a:pt x="281" y="222"/>
                  </a:cubicBezTo>
                  <a:cubicBezTo>
                    <a:pt x="281" y="224"/>
                    <a:pt x="281" y="226"/>
                    <a:pt x="280" y="228"/>
                  </a:cubicBezTo>
                  <a:cubicBezTo>
                    <a:pt x="280" y="229"/>
                    <a:pt x="281" y="231"/>
                    <a:pt x="281" y="233"/>
                  </a:cubicBezTo>
                  <a:cubicBezTo>
                    <a:pt x="281" y="233"/>
                    <a:pt x="281" y="233"/>
                    <a:pt x="280" y="233"/>
                  </a:cubicBezTo>
                  <a:cubicBezTo>
                    <a:pt x="280" y="234"/>
                    <a:pt x="281" y="234"/>
                    <a:pt x="280" y="235"/>
                  </a:cubicBezTo>
                  <a:cubicBezTo>
                    <a:pt x="280" y="235"/>
                    <a:pt x="279" y="235"/>
                    <a:pt x="279" y="237"/>
                  </a:cubicBezTo>
                  <a:cubicBezTo>
                    <a:pt x="278" y="238"/>
                    <a:pt x="278" y="238"/>
                    <a:pt x="277" y="239"/>
                  </a:cubicBezTo>
                  <a:cubicBezTo>
                    <a:pt x="277" y="239"/>
                    <a:pt x="277" y="240"/>
                    <a:pt x="277" y="240"/>
                  </a:cubicBezTo>
                  <a:cubicBezTo>
                    <a:pt x="277" y="241"/>
                    <a:pt x="276" y="240"/>
                    <a:pt x="276" y="240"/>
                  </a:cubicBezTo>
                  <a:cubicBezTo>
                    <a:pt x="276" y="241"/>
                    <a:pt x="276" y="241"/>
                    <a:pt x="276" y="241"/>
                  </a:cubicBezTo>
                  <a:cubicBezTo>
                    <a:pt x="275" y="242"/>
                    <a:pt x="274" y="242"/>
                    <a:pt x="274" y="243"/>
                  </a:cubicBezTo>
                  <a:cubicBezTo>
                    <a:pt x="274" y="243"/>
                    <a:pt x="272" y="243"/>
                    <a:pt x="271" y="244"/>
                  </a:cubicBezTo>
                  <a:cubicBezTo>
                    <a:pt x="271" y="244"/>
                    <a:pt x="271" y="245"/>
                    <a:pt x="270" y="245"/>
                  </a:cubicBezTo>
                  <a:cubicBezTo>
                    <a:pt x="270" y="245"/>
                    <a:pt x="270" y="244"/>
                    <a:pt x="269" y="244"/>
                  </a:cubicBezTo>
                  <a:cubicBezTo>
                    <a:pt x="269" y="244"/>
                    <a:pt x="269" y="245"/>
                    <a:pt x="269" y="245"/>
                  </a:cubicBezTo>
                  <a:cubicBezTo>
                    <a:pt x="268" y="245"/>
                    <a:pt x="268" y="245"/>
                    <a:pt x="268" y="246"/>
                  </a:cubicBezTo>
                  <a:cubicBezTo>
                    <a:pt x="266" y="245"/>
                    <a:pt x="264" y="247"/>
                    <a:pt x="263" y="248"/>
                  </a:cubicBezTo>
                  <a:cubicBezTo>
                    <a:pt x="263" y="248"/>
                    <a:pt x="263" y="248"/>
                    <a:pt x="262" y="248"/>
                  </a:cubicBezTo>
                  <a:cubicBezTo>
                    <a:pt x="262" y="248"/>
                    <a:pt x="262" y="249"/>
                    <a:pt x="261" y="249"/>
                  </a:cubicBezTo>
                  <a:cubicBezTo>
                    <a:pt x="261" y="249"/>
                    <a:pt x="260" y="250"/>
                    <a:pt x="260" y="250"/>
                  </a:cubicBezTo>
                  <a:cubicBezTo>
                    <a:pt x="260" y="250"/>
                    <a:pt x="261" y="251"/>
                    <a:pt x="260" y="251"/>
                  </a:cubicBezTo>
                  <a:cubicBezTo>
                    <a:pt x="260" y="254"/>
                    <a:pt x="259" y="255"/>
                    <a:pt x="259" y="257"/>
                  </a:cubicBezTo>
                  <a:cubicBezTo>
                    <a:pt x="258" y="256"/>
                    <a:pt x="259" y="258"/>
                    <a:pt x="258" y="259"/>
                  </a:cubicBezTo>
                  <a:cubicBezTo>
                    <a:pt x="258" y="259"/>
                    <a:pt x="257" y="258"/>
                    <a:pt x="257" y="259"/>
                  </a:cubicBezTo>
                  <a:cubicBezTo>
                    <a:pt x="257" y="259"/>
                    <a:pt x="258" y="260"/>
                    <a:pt x="257" y="260"/>
                  </a:cubicBezTo>
                  <a:cubicBezTo>
                    <a:pt x="256" y="260"/>
                    <a:pt x="256" y="262"/>
                    <a:pt x="255" y="262"/>
                  </a:cubicBezTo>
                  <a:cubicBezTo>
                    <a:pt x="255" y="262"/>
                    <a:pt x="254" y="263"/>
                    <a:pt x="254" y="263"/>
                  </a:cubicBezTo>
                  <a:cubicBezTo>
                    <a:pt x="253" y="263"/>
                    <a:pt x="252" y="265"/>
                    <a:pt x="251" y="266"/>
                  </a:cubicBezTo>
                  <a:cubicBezTo>
                    <a:pt x="251" y="268"/>
                    <a:pt x="251" y="268"/>
                    <a:pt x="251" y="268"/>
                  </a:cubicBezTo>
                  <a:cubicBezTo>
                    <a:pt x="250" y="269"/>
                    <a:pt x="249" y="269"/>
                    <a:pt x="250" y="270"/>
                  </a:cubicBezTo>
                  <a:cubicBezTo>
                    <a:pt x="247" y="270"/>
                    <a:pt x="247" y="270"/>
                    <a:pt x="247" y="270"/>
                  </a:cubicBezTo>
                  <a:cubicBezTo>
                    <a:pt x="247" y="271"/>
                    <a:pt x="248" y="271"/>
                    <a:pt x="248" y="271"/>
                  </a:cubicBezTo>
                  <a:cubicBezTo>
                    <a:pt x="248" y="271"/>
                    <a:pt x="247" y="271"/>
                    <a:pt x="246" y="271"/>
                  </a:cubicBezTo>
                  <a:cubicBezTo>
                    <a:pt x="246" y="272"/>
                    <a:pt x="245" y="272"/>
                    <a:pt x="245" y="273"/>
                  </a:cubicBezTo>
                  <a:cubicBezTo>
                    <a:pt x="245" y="273"/>
                    <a:pt x="244" y="273"/>
                    <a:pt x="244" y="274"/>
                  </a:cubicBezTo>
                  <a:cubicBezTo>
                    <a:pt x="244" y="274"/>
                    <a:pt x="244" y="273"/>
                    <a:pt x="244" y="273"/>
                  </a:cubicBezTo>
                  <a:cubicBezTo>
                    <a:pt x="243" y="273"/>
                    <a:pt x="242" y="273"/>
                    <a:pt x="242" y="272"/>
                  </a:cubicBezTo>
                  <a:cubicBezTo>
                    <a:pt x="242" y="273"/>
                    <a:pt x="242" y="274"/>
                    <a:pt x="240" y="273"/>
                  </a:cubicBezTo>
                  <a:cubicBezTo>
                    <a:pt x="240" y="275"/>
                    <a:pt x="241" y="275"/>
                    <a:pt x="242" y="276"/>
                  </a:cubicBezTo>
                  <a:cubicBezTo>
                    <a:pt x="242" y="277"/>
                    <a:pt x="240" y="278"/>
                    <a:pt x="241" y="279"/>
                  </a:cubicBezTo>
                  <a:cubicBezTo>
                    <a:pt x="241" y="281"/>
                    <a:pt x="238" y="279"/>
                    <a:pt x="238" y="280"/>
                  </a:cubicBezTo>
                  <a:cubicBezTo>
                    <a:pt x="237" y="280"/>
                    <a:pt x="238" y="281"/>
                    <a:pt x="237" y="281"/>
                  </a:cubicBezTo>
                  <a:cubicBezTo>
                    <a:pt x="237" y="282"/>
                    <a:pt x="235" y="281"/>
                    <a:pt x="235" y="283"/>
                  </a:cubicBezTo>
                  <a:cubicBezTo>
                    <a:pt x="234" y="282"/>
                    <a:pt x="230" y="282"/>
                    <a:pt x="230" y="284"/>
                  </a:cubicBezTo>
                  <a:cubicBezTo>
                    <a:pt x="230" y="284"/>
                    <a:pt x="230" y="284"/>
                    <a:pt x="230" y="284"/>
                  </a:cubicBezTo>
                  <a:cubicBezTo>
                    <a:pt x="232" y="284"/>
                    <a:pt x="230" y="285"/>
                    <a:pt x="229" y="285"/>
                  </a:cubicBezTo>
                  <a:cubicBezTo>
                    <a:pt x="230" y="286"/>
                    <a:pt x="228" y="288"/>
                    <a:pt x="229" y="288"/>
                  </a:cubicBezTo>
                  <a:cubicBezTo>
                    <a:pt x="229" y="288"/>
                    <a:pt x="228" y="289"/>
                    <a:pt x="228" y="288"/>
                  </a:cubicBezTo>
                  <a:cubicBezTo>
                    <a:pt x="228" y="288"/>
                    <a:pt x="227" y="288"/>
                    <a:pt x="227" y="288"/>
                  </a:cubicBezTo>
                  <a:cubicBezTo>
                    <a:pt x="227" y="288"/>
                    <a:pt x="225" y="289"/>
                    <a:pt x="226" y="287"/>
                  </a:cubicBezTo>
                  <a:cubicBezTo>
                    <a:pt x="225" y="288"/>
                    <a:pt x="225" y="289"/>
                    <a:pt x="224" y="288"/>
                  </a:cubicBezTo>
                  <a:cubicBezTo>
                    <a:pt x="224" y="288"/>
                    <a:pt x="225" y="291"/>
                    <a:pt x="225" y="292"/>
                  </a:cubicBezTo>
                  <a:cubicBezTo>
                    <a:pt x="225" y="294"/>
                    <a:pt x="224" y="293"/>
                    <a:pt x="224" y="294"/>
                  </a:cubicBezTo>
                  <a:cubicBezTo>
                    <a:pt x="224" y="295"/>
                    <a:pt x="224" y="296"/>
                    <a:pt x="222" y="296"/>
                  </a:cubicBezTo>
                  <a:cubicBezTo>
                    <a:pt x="222" y="296"/>
                    <a:pt x="223" y="297"/>
                    <a:pt x="223" y="297"/>
                  </a:cubicBezTo>
                  <a:cubicBezTo>
                    <a:pt x="224" y="298"/>
                    <a:pt x="223" y="297"/>
                    <a:pt x="222" y="297"/>
                  </a:cubicBezTo>
                  <a:cubicBezTo>
                    <a:pt x="222" y="297"/>
                    <a:pt x="222" y="299"/>
                    <a:pt x="222" y="299"/>
                  </a:cubicBezTo>
                  <a:cubicBezTo>
                    <a:pt x="222" y="299"/>
                    <a:pt x="222" y="299"/>
                    <a:pt x="221" y="299"/>
                  </a:cubicBezTo>
                  <a:cubicBezTo>
                    <a:pt x="221" y="299"/>
                    <a:pt x="221" y="299"/>
                    <a:pt x="221" y="299"/>
                  </a:cubicBezTo>
                  <a:cubicBezTo>
                    <a:pt x="220" y="298"/>
                    <a:pt x="221" y="299"/>
                    <a:pt x="220" y="300"/>
                  </a:cubicBezTo>
                  <a:cubicBezTo>
                    <a:pt x="219" y="301"/>
                    <a:pt x="219" y="300"/>
                    <a:pt x="218" y="301"/>
                  </a:cubicBezTo>
                  <a:cubicBezTo>
                    <a:pt x="217" y="302"/>
                    <a:pt x="221" y="302"/>
                    <a:pt x="219" y="303"/>
                  </a:cubicBezTo>
                  <a:cubicBezTo>
                    <a:pt x="219" y="303"/>
                    <a:pt x="220" y="303"/>
                    <a:pt x="220" y="303"/>
                  </a:cubicBezTo>
                  <a:cubicBezTo>
                    <a:pt x="220" y="304"/>
                    <a:pt x="220" y="305"/>
                    <a:pt x="221" y="305"/>
                  </a:cubicBezTo>
                  <a:cubicBezTo>
                    <a:pt x="222" y="306"/>
                    <a:pt x="220" y="307"/>
                    <a:pt x="220" y="307"/>
                  </a:cubicBezTo>
                  <a:cubicBezTo>
                    <a:pt x="220" y="307"/>
                    <a:pt x="221" y="308"/>
                    <a:pt x="221" y="308"/>
                  </a:cubicBezTo>
                  <a:cubicBezTo>
                    <a:pt x="220" y="308"/>
                    <a:pt x="221" y="308"/>
                    <a:pt x="220" y="308"/>
                  </a:cubicBezTo>
                  <a:cubicBezTo>
                    <a:pt x="219" y="308"/>
                    <a:pt x="220" y="309"/>
                    <a:pt x="218" y="309"/>
                  </a:cubicBezTo>
                  <a:cubicBezTo>
                    <a:pt x="219" y="310"/>
                    <a:pt x="219" y="310"/>
                    <a:pt x="217" y="310"/>
                  </a:cubicBezTo>
                  <a:cubicBezTo>
                    <a:pt x="217" y="311"/>
                    <a:pt x="216" y="311"/>
                    <a:pt x="216" y="312"/>
                  </a:cubicBezTo>
                  <a:cubicBezTo>
                    <a:pt x="214" y="313"/>
                    <a:pt x="217" y="315"/>
                    <a:pt x="215" y="313"/>
                  </a:cubicBezTo>
                  <a:cubicBezTo>
                    <a:pt x="215" y="315"/>
                    <a:pt x="215" y="316"/>
                    <a:pt x="215" y="317"/>
                  </a:cubicBezTo>
                  <a:cubicBezTo>
                    <a:pt x="215" y="317"/>
                    <a:pt x="215" y="318"/>
                    <a:pt x="215" y="318"/>
                  </a:cubicBezTo>
                  <a:cubicBezTo>
                    <a:pt x="215" y="319"/>
                    <a:pt x="214" y="319"/>
                    <a:pt x="215" y="320"/>
                  </a:cubicBezTo>
                  <a:cubicBezTo>
                    <a:pt x="216" y="321"/>
                    <a:pt x="215" y="321"/>
                    <a:pt x="216" y="323"/>
                  </a:cubicBezTo>
                  <a:cubicBezTo>
                    <a:pt x="216" y="324"/>
                    <a:pt x="218" y="324"/>
                    <a:pt x="218" y="325"/>
                  </a:cubicBezTo>
                  <a:cubicBezTo>
                    <a:pt x="219" y="326"/>
                    <a:pt x="220" y="324"/>
                    <a:pt x="221" y="326"/>
                  </a:cubicBezTo>
                  <a:cubicBezTo>
                    <a:pt x="222" y="328"/>
                    <a:pt x="220" y="327"/>
                    <a:pt x="219" y="327"/>
                  </a:cubicBezTo>
                  <a:cubicBezTo>
                    <a:pt x="216" y="327"/>
                    <a:pt x="214" y="328"/>
                    <a:pt x="212" y="328"/>
                  </a:cubicBezTo>
                  <a:cubicBezTo>
                    <a:pt x="212" y="328"/>
                    <a:pt x="212" y="327"/>
                    <a:pt x="212" y="327"/>
                  </a:cubicBezTo>
                  <a:cubicBezTo>
                    <a:pt x="210" y="327"/>
                    <a:pt x="209" y="326"/>
                    <a:pt x="207" y="326"/>
                  </a:cubicBezTo>
                  <a:cubicBezTo>
                    <a:pt x="207" y="324"/>
                    <a:pt x="207" y="324"/>
                    <a:pt x="207" y="324"/>
                  </a:cubicBezTo>
                  <a:cubicBezTo>
                    <a:pt x="207" y="323"/>
                    <a:pt x="205" y="324"/>
                    <a:pt x="205" y="323"/>
                  </a:cubicBezTo>
                  <a:cubicBezTo>
                    <a:pt x="205" y="322"/>
                    <a:pt x="205" y="322"/>
                    <a:pt x="205" y="321"/>
                  </a:cubicBezTo>
                  <a:cubicBezTo>
                    <a:pt x="205" y="321"/>
                    <a:pt x="204" y="321"/>
                    <a:pt x="204" y="321"/>
                  </a:cubicBezTo>
                  <a:cubicBezTo>
                    <a:pt x="204" y="321"/>
                    <a:pt x="205" y="319"/>
                    <a:pt x="204" y="319"/>
                  </a:cubicBezTo>
                  <a:cubicBezTo>
                    <a:pt x="203" y="319"/>
                    <a:pt x="204" y="319"/>
                    <a:pt x="204" y="318"/>
                  </a:cubicBezTo>
                  <a:cubicBezTo>
                    <a:pt x="204" y="318"/>
                    <a:pt x="203" y="318"/>
                    <a:pt x="203" y="317"/>
                  </a:cubicBezTo>
                  <a:cubicBezTo>
                    <a:pt x="203" y="317"/>
                    <a:pt x="204" y="317"/>
                    <a:pt x="204" y="316"/>
                  </a:cubicBezTo>
                  <a:cubicBezTo>
                    <a:pt x="204" y="316"/>
                    <a:pt x="203" y="316"/>
                    <a:pt x="203" y="316"/>
                  </a:cubicBezTo>
                  <a:cubicBezTo>
                    <a:pt x="203" y="315"/>
                    <a:pt x="203" y="314"/>
                    <a:pt x="202" y="314"/>
                  </a:cubicBezTo>
                  <a:cubicBezTo>
                    <a:pt x="202" y="313"/>
                    <a:pt x="203" y="313"/>
                    <a:pt x="203" y="312"/>
                  </a:cubicBezTo>
                  <a:cubicBezTo>
                    <a:pt x="203" y="312"/>
                    <a:pt x="202" y="312"/>
                    <a:pt x="202" y="312"/>
                  </a:cubicBezTo>
                  <a:cubicBezTo>
                    <a:pt x="202" y="311"/>
                    <a:pt x="204" y="311"/>
                    <a:pt x="202" y="310"/>
                  </a:cubicBezTo>
                  <a:cubicBezTo>
                    <a:pt x="202" y="310"/>
                    <a:pt x="203" y="310"/>
                    <a:pt x="203" y="310"/>
                  </a:cubicBezTo>
                  <a:cubicBezTo>
                    <a:pt x="203" y="306"/>
                    <a:pt x="203" y="306"/>
                    <a:pt x="203" y="306"/>
                  </a:cubicBezTo>
                  <a:cubicBezTo>
                    <a:pt x="203" y="306"/>
                    <a:pt x="202" y="305"/>
                    <a:pt x="202" y="305"/>
                  </a:cubicBezTo>
                  <a:cubicBezTo>
                    <a:pt x="202" y="303"/>
                    <a:pt x="203" y="302"/>
                    <a:pt x="203" y="300"/>
                  </a:cubicBezTo>
                  <a:cubicBezTo>
                    <a:pt x="204" y="301"/>
                    <a:pt x="204" y="299"/>
                    <a:pt x="205" y="300"/>
                  </a:cubicBezTo>
                  <a:cubicBezTo>
                    <a:pt x="205" y="295"/>
                    <a:pt x="205" y="295"/>
                    <a:pt x="205" y="295"/>
                  </a:cubicBezTo>
                  <a:cubicBezTo>
                    <a:pt x="208" y="295"/>
                    <a:pt x="207" y="291"/>
                    <a:pt x="208" y="290"/>
                  </a:cubicBezTo>
                  <a:cubicBezTo>
                    <a:pt x="207" y="290"/>
                    <a:pt x="207" y="291"/>
                    <a:pt x="207" y="290"/>
                  </a:cubicBezTo>
                  <a:cubicBezTo>
                    <a:pt x="206" y="291"/>
                    <a:pt x="205" y="292"/>
                    <a:pt x="205" y="293"/>
                  </a:cubicBezTo>
                  <a:cubicBezTo>
                    <a:pt x="205" y="293"/>
                    <a:pt x="204" y="292"/>
                    <a:pt x="204" y="291"/>
                  </a:cubicBezTo>
                  <a:cubicBezTo>
                    <a:pt x="203" y="290"/>
                    <a:pt x="205" y="289"/>
                    <a:pt x="205" y="289"/>
                  </a:cubicBezTo>
                  <a:cubicBezTo>
                    <a:pt x="204" y="288"/>
                    <a:pt x="205" y="289"/>
                    <a:pt x="206" y="288"/>
                  </a:cubicBezTo>
                  <a:cubicBezTo>
                    <a:pt x="206" y="286"/>
                    <a:pt x="205" y="283"/>
                    <a:pt x="205" y="281"/>
                  </a:cubicBezTo>
                  <a:cubicBezTo>
                    <a:pt x="205" y="281"/>
                    <a:pt x="206" y="281"/>
                    <a:pt x="206" y="281"/>
                  </a:cubicBezTo>
                  <a:cubicBezTo>
                    <a:pt x="206" y="278"/>
                    <a:pt x="206" y="278"/>
                    <a:pt x="206" y="275"/>
                  </a:cubicBezTo>
                  <a:cubicBezTo>
                    <a:pt x="207" y="274"/>
                    <a:pt x="209" y="272"/>
                    <a:pt x="208" y="270"/>
                  </a:cubicBezTo>
                  <a:cubicBezTo>
                    <a:pt x="210" y="272"/>
                    <a:pt x="209" y="266"/>
                    <a:pt x="211" y="268"/>
                  </a:cubicBezTo>
                  <a:cubicBezTo>
                    <a:pt x="211" y="267"/>
                    <a:pt x="211" y="266"/>
                    <a:pt x="210" y="264"/>
                  </a:cubicBezTo>
                  <a:cubicBezTo>
                    <a:pt x="210" y="264"/>
                    <a:pt x="209" y="263"/>
                    <a:pt x="209" y="262"/>
                  </a:cubicBezTo>
                  <a:cubicBezTo>
                    <a:pt x="209" y="261"/>
                    <a:pt x="209" y="261"/>
                    <a:pt x="210" y="261"/>
                  </a:cubicBezTo>
                  <a:cubicBezTo>
                    <a:pt x="210" y="260"/>
                    <a:pt x="209" y="258"/>
                    <a:pt x="211" y="259"/>
                  </a:cubicBezTo>
                  <a:cubicBezTo>
                    <a:pt x="211" y="258"/>
                    <a:pt x="211" y="256"/>
                    <a:pt x="211" y="255"/>
                  </a:cubicBezTo>
                  <a:cubicBezTo>
                    <a:pt x="212" y="254"/>
                    <a:pt x="211" y="254"/>
                    <a:pt x="211" y="253"/>
                  </a:cubicBezTo>
                  <a:cubicBezTo>
                    <a:pt x="211" y="253"/>
                    <a:pt x="212" y="251"/>
                    <a:pt x="212" y="251"/>
                  </a:cubicBezTo>
                  <a:cubicBezTo>
                    <a:pt x="211" y="250"/>
                    <a:pt x="212" y="250"/>
                    <a:pt x="212" y="249"/>
                  </a:cubicBezTo>
                  <a:cubicBezTo>
                    <a:pt x="212" y="248"/>
                    <a:pt x="212" y="248"/>
                    <a:pt x="212" y="247"/>
                  </a:cubicBezTo>
                  <a:cubicBezTo>
                    <a:pt x="212" y="246"/>
                    <a:pt x="212" y="246"/>
                    <a:pt x="212" y="245"/>
                  </a:cubicBezTo>
                  <a:cubicBezTo>
                    <a:pt x="212" y="243"/>
                    <a:pt x="212" y="241"/>
                    <a:pt x="212" y="239"/>
                  </a:cubicBezTo>
                  <a:cubicBezTo>
                    <a:pt x="212" y="239"/>
                    <a:pt x="213" y="238"/>
                    <a:pt x="213" y="238"/>
                  </a:cubicBezTo>
                  <a:cubicBezTo>
                    <a:pt x="213" y="236"/>
                    <a:pt x="211" y="235"/>
                    <a:pt x="211" y="233"/>
                  </a:cubicBezTo>
                  <a:cubicBezTo>
                    <a:pt x="211" y="232"/>
                    <a:pt x="210" y="233"/>
                    <a:pt x="210" y="233"/>
                  </a:cubicBezTo>
                  <a:cubicBezTo>
                    <a:pt x="209" y="232"/>
                    <a:pt x="207" y="230"/>
                    <a:pt x="206" y="230"/>
                  </a:cubicBezTo>
                  <a:cubicBezTo>
                    <a:pt x="206" y="230"/>
                    <a:pt x="205" y="229"/>
                    <a:pt x="205" y="229"/>
                  </a:cubicBezTo>
                  <a:cubicBezTo>
                    <a:pt x="204" y="230"/>
                    <a:pt x="205" y="229"/>
                    <a:pt x="204" y="229"/>
                  </a:cubicBezTo>
                  <a:cubicBezTo>
                    <a:pt x="203" y="228"/>
                    <a:pt x="202" y="229"/>
                    <a:pt x="203" y="228"/>
                  </a:cubicBezTo>
                  <a:cubicBezTo>
                    <a:pt x="203" y="227"/>
                    <a:pt x="202" y="227"/>
                    <a:pt x="201" y="227"/>
                  </a:cubicBezTo>
                  <a:cubicBezTo>
                    <a:pt x="201" y="227"/>
                    <a:pt x="201" y="226"/>
                    <a:pt x="201" y="226"/>
                  </a:cubicBezTo>
                  <a:cubicBezTo>
                    <a:pt x="201" y="226"/>
                    <a:pt x="200" y="226"/>
                    <a:pt x="200" y="225"/>
                  </a:cubicBezTo>
                  <a:cubicBezTo>
                    <a:pt x="199" y="225"/>
                    <a:pt x="199" y="223"/>
                    <a:pt x="198" y="222"/>
                  </a:cubicBezTo>
                  <a:cubicBezTo>
                    <a:pt x="198" y="221"/>
                    <a:pt x="198" y="221"/>
                    <a:pt x="197" y="221"/>
                  </a:cubicBezTo>
                  <a:cubicBezTo>
                    <a:pt x="197" y="221"/>
                    <a:pt x="197" y="219"/>
                    <a:pt x="196" y="219"/>
                  </a:cubicBezTo>
                  <a:cubicBezTo>
                    <a:pt x="195" y="219"/>
                    <a:pt x="195" y="215"/>
                    <a:pt x="194" y="214"/>
                  </a:cubicBezTo>
                  <a:cubicBezTo>
                    <a:pt x="193" y="214"/>
                    <a:pt x="193" y="212"/>
                    <a:pt x="192" y="211"/>
                  </a:cubicBezTo>
                  <a:cubicBezTo>
                    <a:pt x="192" y="211"/>
                    <a:pt x="191" y="210"/>
                    <a:pt x="191" y="210"/>
                  </a:cubicBezTo>
                  <a:cubicBezTo>
                    <a:pt x="191" y="210"/>
                    <a:pt x="191" y="209"/>
                    <a:pt x="191" y="209"/>
                  </a:cubicBezTo>
                  <a:cubicBezTo>
                    <a:pt x="191" y="208"/>
                    <a:pt x="190" y="209"/>
                    <a:pt x="190" y="208"/>
                  </a:cubicBezTo>
                  <a:cubicBezTo>
                    <a:pt x="190" y="208"/>
                    <a:pt x="189" y="204"/>
                    <a:pt x="189" y="207"/>
                  </a:cubicBezTo>
                  <a:cubicBezTo>
                    <a:pt x="188" y="207"/>
                    <a:pt x="189" y="204"/>
                    <a:pt x="188" y="203"/>
                  </a:cubicBezTo>
                  <a:cubicBezTo>
                    <a:pt x="190" y="203"/>
                    <a:pt x="190" y="201"/>
                    <a:pt x="190" y="200"/>
                  </a:cubicBezTo>
                  <a:cubicBezTo>
                    <a:pt x="191" y="199"/>
                    <a:pt x="189" y="199"/>
                    <a:pt x="189" y="199"/>
                  </a:cubicBezTo>
                  <a:cubicBezTo>
                    <a:pt x="189" y="197"/>
                    <a:pt x="190" y="197"/>
                    <a:pt x="189" y="195"/>
                  </a:cubicBezTo>
                  <a:cubicBezTo>
                    <a:pt x="190" y="194"/>
                    <a:pt x="190" y="194"/>
                    <a:pt x="191" y="194"/>
                  </a:cubicBezTo>
                  <a:cubicBezTo>
                    <a:pt x="191" y="194"/>
                    <a:pt x="191" y="193"/>
                    <a:pt x="191" y="192"/>
                  </a:cubicBezTo>
                  <a:cubicBezTo>
                    <a:pt x="191" y="192"/>
                    <a:pt x="192" y="193"/>
                    <a:pt x="192" y="192"/>
                  </a:cubicBezTo>
                  <a:cubicBezTo>
                    <a:pt x="192" y="192"/>
                    <a:pt x="192" y="192"/>
                    <a:pt x="192" y="192"/>
                  </a:cubicBezTo>
                  <a:cubicBezTo>
                    <a:pt x="192" y="192"/>
                    <a:pt x="193" y="191"/>
                    <a:pt x="193" y="191"/>
                  </a:cubicBezTo>
                  <a:cubicBezTo>
                    <a:pt x="193" y="191"/>
                    <a:pt x="193" y="191"/>
                    <a:pt x="192" y="191"/>
                  </a:cubicBezTo>
                  <a:cubicBezTo>
                    <a:pt x="193" y="191"/>
                    <a:pt x="193" y="190"/>
                    <a:pt x="193" y="190"/>
                  </a:cubicBezTo>
                  <a:cubicBezTo>
                    <a:pt x="194" y="192"/>
                    <a:pt x="193" y="189"/>
                    <a:pt x="195" y="189"/>
                  </a:cubicBezTo>
                  <a:cubicBezTo>
                    <a:pt x="196" y="189"/>
                    <a:pt x="195" y="188"/>
                    <a:pt x="196" y="187"/>
                  </a:cubicBezTo>
                  <a:cubicBezTo>
                    <a:pt x="196" y="187"/>
                    <a:pt x="198" y="185"/>
                    <a:pt x="197" y="184"/>
                  </a:cubicBezTo>
                  <a:cubicBezTo>
                    <a:pt x="196" y="183"/>
                    <a:pt x="197" y="184"/>
                    <a:pt x="197" y="183"/>
                  </a:cubicBezTo>
                  <a:cubicBezTo>
                    <a:pt x="197" y="182"/>
                    <a:pt x="196" y="178"/>
                    <a:pt x="196" y="176"/>
                  </a:cubicBezTo>
                  <a:cubicBezTo>
                    <a:pt x="194" y="177"/>
                    <a:pt x="194" y="175"/>
                    <a:pt x="191" y="175"/>
                  </a:cubicBezTo>
                  <a:cubicBezTo>
                    <a:pt x="190" y="176"/>
                    <a:pt x="191" y="176"/>
                    <a:pt x="190" y="177"/>
                  </a:cubicBezTo>
                  <a:cubicBezTo>
                    <a:pt x="188" y="178"/>
                    <a:pt x="186" y="176"/>
                    <a:pt x="184" y="176"/>
                  </a:cubicBezTo>
                  <a:cubicBezTo>
                    <a:pt x="184" y="175"/>
                    <a:pt x="183" y="175"/>
                    <a:pt x="183" y="174"/>
                  </a:cubicBezTo>
                  <a:cubicBezTo>
                    <a:pt x="182" y="173"/>
                    <a:pt x="181" y="174"/>
                    <a:pt x="181" y="173"/>
                  </a:cubicBezTo>
                  <a:cubicBezTo>
                    <a:pt x="181" y="173"/>
                    <a:pt x="181" y="172"/>
                    <a:pt x="181" y="172"/>
                  </a:cubicBezTo>
                  <a:cubicBezTo>
                    <a:pt x="181" y="172"/>
                    <a:pt x="180" y="172"/>
                    <a:pt x="180" y="172"/>
                  </a:cubicBezTo>
                  <a:cubicBezTo>
                    <a:pt x="179" y="172"/>
                    <a:pt x="180" y="170"/>
                    <a:pt x="179" y="171"/>
                  </a:cubicBezTo>
                  <a:cubicBezTo>
                    <a:pt x="179" y="169"/>
                    <a:pt x="180" y="169"/>
                    <a:pt x="179" y="168"/>
                  </a:cubicBezTo>
                  <a:cubicBezTo>
                    <a:pt x="179" y="168"/>
                    <a:pt x="178" y="168"/>
                    <a:pt x="178" y="168"/>
                  </a:cubicBezTo>
                  <a:cubicBezTo>
                    <a:pt x="177" y="168"/>
                    <a:pt x="177" y="167"/>
                    <a:pt x="175" y="167"/>
                  </a:cubicBezTo>
                  <a:cubicBezTo>
                    <a:pt x="176" y="165"/>
                    <a:pt x="174" y="166"/>
                    <a:pt x="174" y="165"/>
                  </a:cubicBezTo>
                  <a:cubicBezTo>
                    <a:pt x="174" y="165"/>
                    <a:pt x="171" y="164"/>
                    <a:pt x="172" y="165"/>
                  </a:cubicBezTo>
                  <a:cubicBezTo>
                    <a:pt x="171" y="164"/>
                    <a:pt x="172" y="164"/>
                    <a:pt x="171" y="164"/>
                  </a:cubicBezTo>
                  <a:cubicBezTo>
                    <a:pt x="171" y="163"/>
                    <a:pt x="170" y="164"/>
                    <a:pt x="170" y="164"/>
                  </a:cubicBezTo>
                  <a:cubicBezTo>
                    <a:pt x="170" y="164"/>
                    <a:pt x="169" y="163"/>
                    <a:pt x="167" y="163"/>
                  </a:cubicBezTo>
                  <a:cubicBezTo>
                    <a:pt x="168" y="161"/>
                    <a:pt x="166" y="162"/>
                    <a:pt x="165" y="161"/>
                  </a:cubicBezTo>
                  <a:cubicBezTo>
                    <a:pt x="165" y="161"/>
                    <a:pt x="165" y="161"/>
                    <a:pt x="165" y="160"/>
                  </a:cubicBezTo>
                  <a:cubicBezTo>
                    <a:pt x="165" y="160"/>
                    <a:pt x="164" y="161"/>
                    <a:pt x="164" y="160"/>
                  </a:cubicBezTo>
                  <a:cubicBezTo>
                    <a:pt x="164" y="160"/>
                    <a:pt x="164" y="160"/>
                    <a:pt x="164" y="159"/>
                  </a:cubicBezTo>
                  <a:cubicBezTo>
                    <a:pt x="164" y="159"/>
                    <a:pt x="163" y="160"/>
                    <a:pt x="163" y="159"/>
                  </a:cubicBezTo>
                  <a:cubicBezTo>
                    <a:pt x="162" y="159"/>
                    <a:pt x="163" y="158"/>
                    <a:pt x="163" y="158"/>
                  </a:cubicBezTo>
                  <a:cubicBezTo>
                    <a:pt x="162" y="158"/>
                    <a:pt x="162" y="159"/>
                    <a:pt x="162" y="159"/>
                  </a:cubicBezTo>
                  <a:cubicBezTo>
                    <a:pt x="162" y="159"/>
                    <a:pt x="161" y="158"/>
                    <a:pt x="160" y="158"/>
                  </a:cubicBezTo>
                  <a:cubicBezTo>
                    <a:pt x="160" y="159"/>
                    <a:pt x="160" y="158"/>
                    <a:pt x="159" y="158"/>
                  </a:cubicBezTo>
                  <a:cubicBezTo>
                    <a:pt x="158" y="158"/>
                    <a:pt x="157" y="159"/>
                    <a:pt x="156" y="159"/>
                  </a:cubicBezTo>
                  <a:cubicBezTo>
                    <a:pt x="155" y="159"/>
                    <a:pt x="155" y="158"/>
                    <a:pt x="154" y="158"/>
                  </a:cubicBezTo>
                  <a:cubicBezTo>
                    <a:pt x="153" y="158"/>
                    <a:pt x="153" y="159"/>
                    <a:pt x="152" y="158"/>
                  </a:cubicBezTo>
                  <a:cubicBezTo>
                    <a:pt x="151" y="158"/>
                    <a:pt x="151" y="158"/>
                    <a:pt x="149" y="158"/>
                  </a:cubicBezTo>
                  <a:cubicBezTo>
                    <a:pt x="149" y="158"/>
                    <a:pt x="149" y="157"/>
                    <a:pt x="149" y="157"/>
                  </a:cubicBezTo>
                  <a:cubicBezTo>
                    <a:pt x="149" y="157"/>
                    <a:pt x="148" y="157"/>
                    <a:pt x="148" y="157"/>
                  </a:cubicBezTo>
                  <a:cubicBezTo>
                    <a:pt x="147" y="157"/>
                    <a:pt x="145" y="156"/>
                    <a:pt x="146" y="155"/>
                  </a:cubicBezTo>
                  <a:cubicBezTo>
                    <a:pt x="145" y="155"/>
                    <a:pt x="144" y="154"/>
                    <a:pt x="143" y="154"/>
                  </a:cubicBezTo>
                  <a:cubicBezTo>
                    <a:pt x="143" y="154"/>
                    <a:pt x="142" y="153"/>
                    <a:pt x="142" y="152"/>
                  </a:cubicBezTo>
                  <a:cubicBezTo>
                    <a:pt x="140" y="152"/>
                    <a:pt x="139" y="150"/>
                    <a:pt x="137" y="150"/>
                  </a:cubicBezTo>
                  <a:cubicBezTo>
                    <a:pt x="137" y="148"/>
                    <a:pt x="135" y="148"/>
                    <a:pt x="136" y="145"/>
                  </a:cubicBezTo>
                  <a:cubicBezTo>
                    <a:pt x="136" y="143"/>
                    <a:pt x="133" y="144"/>
                    <a:pt x="134" y="142"/>
                  </a:cubicBezTo>
                  <a:cubicBezTo>
                    <a:pt x="134" y="142"/>
                    <a:pt x="133" y="142"/>
                    <a:pt x="133" y="142"/>
                  </a:cubicBezTo>
                  <a:cubicBezTo>
                    <a:pt x="133" y="142"/>
                    <a:pt x="133" y="142"/>
                    <a:pt x="133" y="141"/>
                  </a:cubicBezTo>
                  <a:cubicBezTo>
                    <a:pt x="132" y="141"/>
                    <a:pt x="131" y="141"/>
                    <a:pt x="131" y="140"/>
                  </a:cubicBezTo>
                  <a:cubicBezTo>
                    <a:pt x="131" y="139"/>
                    <a:pt x="130" y="139"/>
                    <a:pt x="130" y="139"/>
                  </a:cubicBezTo>
                  <a:cubicBezTo>
                    <a:pt x="129" y="139"/>
                    <a:pt x="130" y="138"/>
                    <a:pt x="130" y="138"/>
                  </a:cubicBezTo>
                  <a:cubicBezTo>
                    <a:pt x="130" y="138"/>
                    <a:pt x="130" y="137"/>
                    <a:pt x="130" y="137"/>
                  </a:cubicBezTo>
                  <a:cubicBezTo>
                    <a:pt x="129" y="137"/>
                    <a:pt x="129" y="137"/>
                    <a:pt x="128" y="137"/>
                  </a:cubicBezTo>
                  <a:cubicBezTo>
                    <a:pt x="128" y="137"/>
                    <a:pt x="128" y="136"/>
                    <a:pt x="128" y="135"/>
                  </a:cubicBezTo>
                  <a:cubicBezTo>
                    <a:pt x="127" y="134"/>
                    <a:pt x="125" y="134"/>
                    <a:pt x="125" y="132"/>
                  </a:cubicBezTo>
                  <a:cubicBezTo>
                    <a:pt x="124" y="131"/>
                    <a:pt x="124" y="132"/>
                    <a:pt x="123" y="131"/>
                  </a:cubicBezTo>
                  <a:cubicBezTo>
                    <a:pt x="123" y="130"/>
                    <a:pt x="122" y="130"/>
                    <a:pt x="122" y="129"/>
                  </a:cubicBezTo>
                  <a:cubicBezTo>
                    <a:pt x="121" y="129"/>
                    <a:pt x="122" y="127"/>
                    <a:pt x="120" y="127"/>
                  </a:cubicBezTo>
                  <a:cubicBezTo>
                    <a:pt x="120" y="124"/>
                    <a:pt x="119" y="123"/>
                    <a:pt x="117" y="123"/>
                  </a:cubicBezTo>
                  <a:cubicBezTo>
                    <a:pt x="117" y="123"/>
                    <a:pt x="116" y="124"/>
                    <a:pt x="116" y="124"/>
                  </a:cubicBezTo>
                  <a:cubicBezTo>
                    <a:pt x="116" y="125"/>
                    <a:pt x="117" y="126"/>
                    <a:pt x="118" y="126"/>
                  </a:cubicBezTo>
                  <a:cubicBezTo>
                    <a:pt x="118" y="126"/>
                    <a:pt x="118" y="127"/>
                    <a:pt x="118" y="127"/>
                  </a:cubicBezTo>
                  <a:cubicBezTo>
                    <a:pt x="118" y="127"/>
                    <a:pt x="118" y="127"/>
                    <a:pt x="118" y="127"/>
                  </a:cubicBezTo>
                  <a:cubicBezTo>
                    <a:pt x="119" y="128"/>
                    <a:pt x="118" y="129"/>
                    <a:pt x="119" y="129"/>
                  </a:cubicBezTo>
                  <a:cubicBezTo>
                    <a:pt x="120" y="130"/>
                    <a:pt x="119" y="131"/>
                    <a:pt x="120" y="132"/>
                  </a:cubicBezTo>
                  <a:cubicBezTo>
                    <a:pt x="120" y="132"/>
                    <a:pt x="120" y="132"/>
                    <a:pt x="120" y="133"/>
                  </a:cubicBezTo>
                  <a:cubicBezTo>
                    <a:pt x="121" y="134"/>
                    <a:pt x="122" y="133"/>
                    <a:pt x="122" y="135"/>
                  </a:cubicBezTo>
                  <a:cubicBezTo>
                    <a:pt x="122" y="136"/>
                    <a:pt x="123" y="136"/>
                    <a:pt x="123" y="136"/>
                  </a:cubicBezTo>
                  <a:cubicBezTo>
                    <a:pt x="123" y="137"/>
                    <a:pt x="124" y="137"/>
                    <a:pt x="124" y="137"/>
                  </a:cubicBezTo>
                  <a:cubicBezTo>
                    <a:pt x="124" y="137"/>
                    <a:pt x="123" y="138"/>
                    <a:pt x="123" y="138"/>
                  </a:cubicBezTo>
                  <a:cubicBezTo>
                    <a:pt x="123" y="139"/>
                    <a:pt x="125" y="139"/>
                    <a:pt x="124" y="140"/>
                  </a:cubicBezTo>
                  <a:cubicBezTo>
                    <a:pt x="124" y="140"/>
                    <a:pt x="123" y="139"/>
                    <a:pt x="122" y="139"/>
                  </a:cubicBezTo>
                  <a:cubicBezTo>
                    <a:pt x="122" y="137"/>
                    <a:pt x="120" y="137"/>
                    <a:pt x="120" y="136"/>
                  </a:cubicBezTo>
                  <a:cubicBezTo>
                    <a:pt x="120" y="135"/>
                    <a:pt x="119" y="135"/>
                    <a:pt x="119" y="134"/>
                  </a:cubicBezTo>
                  <a:cubicBezTo>
                    <a:pt x="118" y="134"/>
                    <a:pt x="118" y="133"/>
                    <a:pt x="118" y="133"/>
                  </a:cubicBezTo>
                  <a:cubicBezTo>
                    <a:pt x="117" y="133"/>
                    <a:pt x="116" y="132"/>
                    <a:pt x="116" y="132"/>
                  </a:cubicBezTo>
                  <a:cubicBezTo>
                    <a:pt x="116" y="130"/>
                    <a:pt x="116" y="131"/>
                    <a:pt x="117" y="131"/>
                  </a:cubicBezTo>
                  <a:cubicBezTo>
                    <a:pt x="117" y="129"/>
                    <a:pt x="115" y="129"/>
                    <a:pt x="115" y="127"/>
                  </a:cubicBezTo>
                  <a:cubicBezTo>
                    <a:pt x="114" y="127"/>
                    <a:pt x="114" y="126"/>
                    <a:pt x="112" y="126"/>
                  </a:cubicBezTo>
                  <a:cubicBezTo>
                    <a:pt x="113" y="125"/>
                    <a:pt x="113" y="125"/>
                    <a:pt x="112" y="124"/>
                  </a:cubicBezTo>
                  <a:cubicBezTo>
                    <a:pt x="112" y="123"/>
                    <a:pt x="112" y="123"/>
                    <a:pt x="112" y="123"/>
                  </a:cubicBezTo>
                  <a:cubicBezTo>
                    <a:pt x="111" y="122"/>
                    <a:pt x="112" y="120"/>
                    <a:pt x="109" y="120"/>
                  </a:cubicBezTo>
                  <a:cubicBezTo>
                    <a:pt x="110" y="120"/>
                    <a:pt x="110" y="119"/>
                    <a:pt x="109" y="119"/>
                  </a:cubicBezTo>
                  <a:cubicBezTo>
                    <a:pt x="109" y="119"/>
                    <a:pt x="109" y="118"/>
                    <a:pt x="109" y="118"/>
                  </a:cubicBezTo>
                  <a:cubicBezTo>
                    <a:pt x="108" y="118"/>
                    <a:pt x="107" y="118"/>
                    <a:pt x="107" y="118"/>
                  </a:cubicBezTo>
                  <a:cubicBezTo>
                    <a:pt x="107" y="117"/>
                    <a:pt x="108" y="117"/>
                    <a:pt x="108" y="117"/>
                  </a:cubicBezTo>
                  <a:cubicBezTo>
                    <a:pt x="108" y="116"/>
                    <a:pt x="105" y="116"/>
                    <a:pt x="103" y="115"/>
                  </a:cubicBezTo>
                  <a:cubicBezTo>
                    <a:pt x="103" y="115"/>
                    <a:pt x="103" y="114"/>
                    <a:pt x="103" y="114"/>
                  </a:cubicBezTo>
                  <a:cubicBezTo>
                    <a:pt x="102" y="113"/>
                    <a:pt x="102" y="113"/>
                    <a:pt x="102" y="112"/>
                  </a:cubicBezTo>
                  <a:cubicBezTo>
                    <a:pt x="101" y="112"/>
                    <a:pt x="101" y="111"/>
                    <a:pt x="101" y="109"/>
                  </a:cubicBezTo>
                  <a:cubicBezTo>
                    <a:pt x="101" y="109"/>
                    <a:pt x="100" y="109"/>
                    <a:pt x="100" y="109"/>
                  </a:cubicBezTo>
                  <a:cubicBezTo>
                    <a:pt x="99" y="108"/>
                    <a:pt x="100" y="107"/>
                    <a:pt x="99" y="107"/>
                  </a:cubicBezTo>
                  <a:cubicBezTo>
                    <a:pt x="99" y="105"/>
                    <a:pt x="98" y="104"/>
                    <a:pt x="96" y="102"/>
                  </a:cubicBezTo>
                  <a:cubicBezTo>
                    <a:pt x="96" y="102"/>
                    <a:pt x="96" y="100"/>
                    <a:pt x="95" y="101"/>
                  </a:cubicBezTo>
                  <a:cubicBezTo>
                    <a:pt x="96" y="94"/>
                    <a:pt x="95" y="91"/>
                    <a:pt x="95" y="83"/>
                  </a:cubicBezTo>
                  <a:cubicBezTo>
                    <a:pt x="95" y="83"/>
                    <a:pt x="94" y="83"/>
                    <a:pt x="94" y="82"/>
                  </a:cubicBezTo>
                  <a:cubicBezTo>
                    <a:pt x="94" y="82"/>
                    <a:pt x="94" y="81"/>
                    <a:pt x="93" y="81"/>
                  </a:cubicBezTo>
                  <a:cubicBezTo>
                    <a:pt x="93" y="81"/>
                    <a:pt x="93" y="80"/>
                    <a:pt x="92" y="80"/>
                  </a:cubicBezTo>
                  <a:cubicBezTo>
                    <a:pt x="92" y="78"/>
                    <a:pt x="90" y="76"/>
                    <a:pt x="88" y="75"/>
                  </a:cubicBezTo>
                  <a:cubicBezTo>
                    <a:pt x="88" y="74"/>
                    <a:pt x="87" y="74"/>
                    <a:pt x="87" y="73"/>
                  </a:cubicBezTo>
                  <a:cubicBezTo>
                    <a:pt x="88" y="74"/>
                    <a:pt x="89" y="74"/>
                    <a:pt x="89" y="73"/>
                  </a:cubicBezTo>
                  <a:cubicBezTo>
                    <a:pt x="90" y="73"/>
                    <a:pt x="90" y="75"/>
                    <a:pt x="91" y="75"/>
                  </a:cubicBezTo>
                  <a:cubicBezTo>
                    <a:pt x="92" y="75"/>
                    <a:pt x="92" y="76"/>
                    <a:pt x="92" y="77"/>
                  </a:cubicBezTo>
                  <a:cubicBezTo>
                    <a:pt x="94" y="76"/>
                    <a:pt x="95" y="78"/>
                    <a:pt x="96" y="79"/>
                  </a:cubicBezTo>
                  <a:cubicBezTo>
                    <a:pt x="96" y="81"/>
                    <a:pt x="97" y="81"/>
                    <a:pt x="98" y="82"/>
                  </a:cubicBezTo>
                  <a:cubicBezTo>
                    <a:pt x="99" y="82"/>
                    <a:pt x="99" y="81"/>
                    <a:pt x="99" y="80"/>
                  </a:cubicBezTo>
                  <a:cubicBezTo>
                    <a:pt x="98" y="80"/>
                    <a:pt x="98" y="80"/>
                    <a:pt x="98" y="79"/>
                  </a:cubicBezTo>
                  <a:cubicBezTo>
                    <a:pt x="97" y="78"/>
                    <a:pt x="97" y="78"/>
                    <a:pt x="97" y="77"/>
                  </a:cubicBezTo>
                  <a:cubicBezTo>
                    <a:pt x="97" y="77"/>
                    <a:pt x="96" y="77"/>
                    <a:pt x="96" y="77"/>
                  </a:cubicBezTo>
                  <a:cubicBezTo>
                    <a:pt x="96" y="76"/>
                    <a:pt x="97" y="76"/>
                    <a:pt x="97" y="76"/>
                  </a:cubicBezTo>
                  <a:cubicBezTo>
                    <a:pt x="96" y="75"/>
                    <a:pt x="95" y="75"/>
                    <a:pt x="95" y="74"/>
                  </a:cubicBezTo>
                  <a:cubicBezTo>
                    <a:pt x="93" y="74"/>
                    <a:pt x="92" y="72"/>
                    <a:pt x="90" y="72"/>
                  </a:cubicBezTo>
                  <a:cubicBezTo>
                    <a:pt x="91" y="71"/>
                    <a:pt x="88" y="72"/>
                    <a:pt x="89" y="70"/>
                  </a:cubicBezTo>
                  <a:cubicBezTo>
                    <a:pt x="89" y="70"/>
                    <a:pt x="88" y="70"/>
                    <a:pt x="87" y="69"/>
                  </a:cubicBezTo>
                  <a:cubicBezTo>
                    <a:pt x="87" y="69"/>
                    <a:pt x="88" y="69"/>
                    <a:pt x="88" y="69"/>
                  </a:cubicBezTo>
                  <a:cubicBezTo>
                    <a:pt x="89" y="67"/>
                    <a:pt x="86" y="68"/>
                    <a:pt x="86" y="68"/>
                  </a:cubicBezTo>
                  <a:cubicBezTo>
                    <a:pt x="86" y="68"/>
                    <a:pt x="86" y="67"/>
                    <a:pt x="86" y="67"/>
                  </a:cubicBezTo>
                  <a:cubicBezTo>
                    <a:pt x="86" y="67"/>
                    <a:pt x="85" y="67"/>
                    <a:pt x="85" y="67"/>
                  </a:cubicBezTo>
                  <a:cubicBezTo>
                    <a:pt x="85" y="67"/>
                    <a:pt x="85" y="66"/>
                    <a:pt x="85" y="66"/>
                  </a:cubicBezTo>
                  <a:cubicBezTo>
                    <a:pt x="85" y="65"/>
                    <a:pt x="85" y="66"/>
                    <a:pt x="84" y="66"/>
                  </a:cubicBezTo>
                  <a:cubicBezTo>
                    <a:pt x="83" y="65"/>
                    <a:pt x="83" y="64"/>
                    <a:pt x="83" y="63"/>
                  </a:cubicBezTo>
                  <a:cubicBezTo>
                    <a:pt x="82" y="63"/>
                    <a:pt x="82" y="63"/>
                    <a:pt x="81" y="63"/>
                  </a:cubicBezTo>
                  <a:cubicBezTo>
                    <a:pt x="83" y="60"/>
                    <a:pt x="77" y="62"/>
                    <a:pt x="77" y="59"/>
                  </a:cubicBezTo>
                  <a:cubicBezTo>
                    <a:pt x="79" y="59"/>
                    <a:pt x="79" y="59"/>
                    <a:pt x="79" y="59"/>
                  </a:cubicBezTo>
                  <a:cubicBezTo>
                    <a:pt x="79" y="57"/>
                    <a:pt x="76" y="59"/>
                    <a:pt x="77" y="57"/>
                  </a:cubicBezTo>
                  <a:cubicBezTo>
                    <a:pt x="74" y="57"/>
                    <a:pt x="74" y="57"/>
                    <a:pt x="74" y="57"/>
                  </a:cubicBezTo>
                  <a:cubicBezTo>
                    <a:pt x="75" y="56"/>
                    <a:pt x="73" y="56"/>
                    <a:pt x="75" y="55"/>
                  </a:cubicBezTo>
                  <a:cubicBezTo>
                    <a:pt x="75" y="54"/>
                    <a:pt x="73" y="54"/>
                    <a:pt x="74" y="55"/>
                  </a:cubicBezTo>
                  <a:cubicBezTo>
                    <a:pt x="72" y="54"/>
                    <a:pt x="73" y="53"/>
                    <a:pt x="72" y="52"/>
                  </a:cubicBezTo>
                  <a:cubicBezTo>
                    <a:pt x="69" y="52"/>
                    <a:pt x="69" y="52"/>
                    <a:pt x="69" y="52"/>
                  </a:cubicBezTo>
                  <a:cubicBezTo>
                    <a:pt x="70" y="51"/>
                    <a:pt x="70" y="51"/>
                    <a:pt x="70" y="50"/>
                  </a:cubicBezTo>
                  <a:cubicBezTo>
                    <a:pt x="70" y="49"/>
                    <a:pt x="69" y="50"/>
                    <a:pt x="70" y="48"/>
                  </a:cubicBezTo>
                  <a:cubicBezTo>
                    <a:pt x="68" y="49"/>
                    <a:pt x="67" y="49"/>
                    <a:pt x="64" y="49"/>
                  </a:cubicBezTo>
                  <a:cubicBezTo>
                    <a:pt x="65" y="47"/>
                    <a:pt x="63" y="47"/>
                    <a:pt x="62" y="46"/>
                  </a:cubicBezTo>
                  <a:cubicBezTo>
                    <a:pt x="61" y="46"/>
                    <a:pt x="61" y="46"/>
                    <a:pt x="60" y="46"/>
                  </a:cubicBezTo>
                  <a:cubicBezTo>
                    <a:pt x="60" y="46"/>
                    <a:pt x="60" y="45"/>
                    <a:pt x="60" y="45"/>
                  </a:cubicBezTo>
                  <a:cubicBezTo>
                    <a:pt x="60" y="44"/>
                    <a:pt x="59" y="45"/>
                    <a:pt x="59" y="44"/>
                  </a:cubicBezTo>
                  <a:cubicBezTo>
                    <a:pt x="57" y="43"/>
                    <a:pt x="54" y="45"/>
                    <a:pt x="53" y="44"/>
                  </a:cubicBezTo>
                  <a:cubicBezTo>
                    <a:pt x="53" y="44"/>
                    <a:pt x="53" y="44"/>
                    <a:pt x="53" y="44"/>
                  </a:cubicBezTo>
                  <a:cubicBezTo>
                    <a:pt x="52" y="44"/>
                    <a:pt x="52" y="44"/>
                    <a:pt x="52" y="44"/>
                  </a:cubicBezTo>
                  <a:cubicBezTo>
                    <a:pt x="51" y="44"/>
                    <a:pt x="51" y="42"/>
                    <a:pt x="49" y="43"/>
                  </a:cubicBezTo>
                  <a:cubicBezTo>
                    <a:pt x="49" y="42"/>
                    <a:pt x="47" y="42"/>
                    <a:pt x="48" y="41"/>
                  </a:cubicBezTo>
                  <a:cubicBezTo>
                    <a:pt x="48" y="41"/>
                    <a:pt x="47" y="42"/>
                    <a:pt x="47" y="41"/>
                  </a:cubicBezTo>
                  <a:cubicBezTo>
                    <a:pt x="47" y="41"/>
                    <a:pt x="46" y="41"/>
                    <a:pt x="46" y="41"/>
                  </a:cubicBezTo>
                  <a:cubicBezTo>
                    <a:pt x="45" y="41"/>
                    <a:pt x="45" y="42"/>
                    <a:pt x="44" y="41"/>
                  </a:cubicBezTo>
                  <a:cubicBezTo>
                    <a:pt x="43" y="41"/>
                    <a:pt x="43" y="43"/>
                    <a:pt x="43" y="44"/>
                  </a:cubicBezTo>
                  <a:cubicBezTo>
                    <a:pt x="43" y="44"/>
                    <a:pt x="42" y="43"/>
                    <a:pt x="42" y="44"/>
                  </a:cubicBezTo>
                  <a:cubicBezTo>
                    <a:pt x="41" y="44"/>
                    <a:pt x="41" y="45"/>
                    <a:pt x="41" y="45"/>
                  </a:cubicBezTo>
                  <a:cubicBezTo>
                    <a:pt x="40" y="45"/>
                    <a:pt x="39" y="45"/>
                    <a:pt x="38" y="45"/>
                  </a:cubicBezTo>
                  <a:cubicBezTo>
                    <a:pt x="37" y="46"/>
                    <a:pt x="37" y="46"/>
                    <a:pt x="37" y="46"/>
                  </a:cubicBezTo>
                  <a:cubicBezTo>
                    <a:pt x="36" y="46"/>
                    <a:pt x="36" y="46"/>
                    <a:pt x="35" y="46"/>
                  </a:cubicBezTo>
                  <a:cubicBezTo>
                    <a:pt x="35" y="45"/>
                    <a:pt x="37" y="45"/>
                    <a:pt x="36" y="43"/>
                  </a:cubicBezTo>
                  <a:cubicBezTo>
                    <a:pt x="37" y="43"/>
                    <a:pt x="37" y="42"/>
                    <a:pt x="37" y="41"/>
                  </a:cubicBezTo>
                  <a:cubicBezTo>
                    <a:pt x="37" y="41"/>
                    <a:pt x="36" y="41"/>
                    <a:pt x="36" y="41"/>
                  </a:cubicBezTo>
                  <a:cubicBezTo>
                    <a:pt x="35" y="42"/>
                    <a:pt x="35" y="42"/>
                    <a:pt x="34" y="43"/>
                  </a:cubicBezTo>
                  <a:cubicBezTo>
                    <a:pt x="34" y="43"/>
                    <a:pt x="34" y="44"/>
                    <a:pt x="33" y="44"/>
                  </a:cubicBezTo>
                  <a:cubicBezTo>
                    <a:pt x="32" y="44"/>
                    <a:pt x="32" y="46"/>
                    <a:pt x="31" y="45"/>
                  </a:cubicBezTo>
                  <a:cubicBezTo>
                    <a:pt x="32" y="46"/>
                    <a:pt x="31" y="46"/>
                    <a:pt x="30" y="46"/>
                  </a:cubicBezTo>
                  <a:cubicBezTo>
                    <a:pt x="30" y="48"/>
                    <a:pt x="30" y="48"/>
                    <a:pt x="30" y="48"/>
                  </a:cubicBezTo>
                  <a:cubicBezTo>
                    <a:pt x="29" y="49"/>
                    <a:pt x="28" y="51"/>
                    <a:pt x="27" y="52"/>
                  </a:cubicBezTo>
                  <a:cubicBezTo>
                    <a:pt x="27" y="52"/>
                    <a:pt x="26" y="51"/>
                    <a:pt x="26" y="52"/>
                  </a:cubicBezTo>
                  <a:cubicBezTo>
                    <a:pt x="26" y="52"/>
                    <a:pt x="26" y="53"/>
                    <a:pt x="26" y="53"/>
                  </a:cubicBezTo>
                  <a:cubicBezTo>
                    <a:pt x="26" y="53"/>
                    <a:pt x="24" y="53"/>
                    <a:pt x="24" y="53"/>
                  </a:cubicBezTo>
                  <a:cubicBezTo>
                    <a:pt x="25" y="54"/>
                    <a:pt x="23" y="54"/>
                    <a:pt x="22" y="55"/>
                  </a:cubicBezTo>
                  <a:cubicBezTo>
                    <a:pt x="22" y="55"/>
                    <a:pt x="22" y="57"/>
                    <a:pt x="21" y="56"/>
                  </a:cubicBezTo>
                  <a:cubicBezTo>
                    <a:pt x="21" y="56"/>
                    <a:pt x="21" y="56"/>
                    <a:pt x="21" y="57"/>
                  </a:cubicBezTo>
                  <a:cubicBezTo>
                    <a:pt x="19" y="57"/>
                    <a:pt x="19" y="57"/>
                    <a:pt x="19" y="57"/>
                  </a:cubicBezTo>
                  <a:cubicBezTo>
                    <a:pt x="17" y="58"/>
                    <a:pt x="20" y="58"/>
                    <a:pt x="17" y="58"/>
                  </a:cubicBezTo>
                  <a:cubicBezTo>
                    <a:pt x="16" y="58"/>
                    <a:pt x="15" y="58"/>
                    <a:pt x="14" y="59"/>
                  </a:cubicBezTo>
                  <a:cubicBezTo>
                    <a:pt x="13" y="59"/>
                    <a:pt x="13" y="60"/>
                    <a:pt x="12" y="60"/>
                  </a:cubicBezTo>
                  <a:cubicBezTo>
                    <a:pt x="12" y="58"/>
                    <a:pt x="13" y="59"/>
                    <a:pt x="14" y="58"/>
                  </a:cubicBezTo>
                  <a:cubicBezTo>
                    <a:pt x="15" y="58"/>
                    <a:pt x="15" y="58"/>
                    <a:pt x="15" y="57"/>
                  </a:cubicBezTo>
                  <a:cubicBezTo>
                    <a:pt x="15" y="57"/>
                    <a:pt x="16" y="57"/>
                    <a:pt x="17" y="57"/>
                  </a:cubicBezTo>
                  <a:cubicBezTo>
                    <a:pt x="18" y="57"/>
                    <a:pt x="17" y="56"/>
                    <a:pt x="18" y="55"/>
                  </a:cubicBezTo>
                  <a:cubicBezTo>
                    <a:pt x="18" y="55"/>
                    <a:pt x="18" y="56"/>
                    <a:pt x="19" y="55"/>
                  </a:cubicBezTo>
                  <a:cubicBezTo>
                    <a:pt x="19" y="55"/>
                    <a:pt x="20" y="55"/>
                    <a:pt x="20" y="54"/>
                  </a:cubicBezTo>
                  <a:cubicBezTo>
                    <a:pt x="20" y="53"/>
                    <a:pt x="21" y="54"/>
                    <a:pt x="22" y="53"/>
                  </a:cubicBezTo>
                  <a:cubicBezTo>
                    <a:pt x="22" y="51"/>
                    <a:pt x="22" y="51"/>
                    <a:pt x="22" y="51"/>
                  </a:cubicBezTo>
                  <a:cubicBezTo>
                    <a:pt x="23" y="52"/>
                    <a:pt x="22" y="49"/>
                    <a:pt x="24" y="49"/>
                  </a:cubicBezTo>
                  <a:cubicBezTo>
                    <a:pt x="24" y="48"/>
                    <a:pt x="22" y="50"/>
                    <a:pt x="22" y="48"/>
                  </a:cubicBezTo>
                  <a:cubicBezTo>
                    <a:pt x="22" y="49"/>
                    <a:pt x="19" y="48"/>
                    <a:pt x="18" y="49"/>
                  </a:cubicBezTo>
                  <a:cubicBezTo>
                    <a:pt x="17" y="49"/>
                    <a:pt x="18" y="48"/>
                    <a:pt x="18" y="48"/>
                  </a:cubicBezTo>
                  <a:cubicBezTo>
                    <a:pt x="17" y="47"/>
                    <a:pt x="15" y="48"/>
                    <a:pt x="14" y="48"/>
                  </a:cubicBezTo>
                  <a:cubicBezTo>
                    <a:pt x="15" y="47"/>
                    <a:pt x="13" y="47"/>
                    <a:pt x="13" y="47"/>
                  </a:cubicBezTo>
                  <a:cubicBezTo>
                    <a:pt x="13" y="46"/>
                    <a:pt x="14" y="46"/>
                    <a:pt x="14" y="46"/>
                  </a:cubicBezTo>
                  <a:cubicBezTo>
                    <a:pt x="13" y="45"/>
                    <a:pt x="12" y="45"/>
                    <a:pt x="11" y="44"/>
                  </a:cubicBezTo>
                  <a:cubicBezTo>
                    <a:pt x="10" y="44"/>
                    <a:pt x="9" y="44"/>
                    <a:pt x="7" y="44"/>
                  </a:cubicBezTo>
                  <a:cubicBezTo>
                    <a:pt x="7" y="44"/>
                    <a:pt x="8" y="43"/>
                    <a:pt x="8" y="43"/>
                  </a:cubicBezTo>
                  <a:cubicBezTo>
                    <a:pt x="7" y="42"/>
                    <a:pt x="6" y="42"/>
                    <a:pt x="6" y="40"/>
                  </a:cubicBezTo>
                  <a:cubicBezTo>
                    <a:pt x="6" y="40"/>
                    <a:pt x="5" y="39"/>
                    <a:pt x="5" y="40"/>
                  </a:cubicBezTo>
                  <a:cubicBezTo>
                    <a:pt x="4" y="40"/>
                    <a:pt x="5" y="38"/>
                    <a:pt x="5" y="38"/>
                  </a:cubicBezTo>
                  <a:cubicBezTo>
                    <a:pt x="5" y="37"/>
                    <a:pt x="5" y="37"/>
                    <a:pt x="5" y="37"/>
                  </a:cubicBezTo>
                  <a:cubicBezTo>
                    <a:pt x="5" y="37"/>
                    <a:pt x="6" y="37"/>
                    <a:pt x="6" y="37"/>
                  </a:cubicBezTo>
                  <a:cubicBezTo>
                    <a:pt x="7" y="36"/>
                    <a:pt x="6" y="35"/>
                    <a:pt x="7" y="35"/>
                  </a:cubicBezTo>
                  <a:cubicBezTo>
                    <a:pt x="8" y="35"/>
                    <a:pt x="10" y="35"/>
                    <a:pt x="11" y="34"/>
                  </a:cubicBezTo>
                  <a:cubicBezTo>
                    <a:pt x="12" y="34"/>
                    <a:pt x="12" y="34"/>
                    <a:pt x="13" y="33"/>
                  </a:cubicBezTo>
                  <a:cubicBezTo>
                    <a:pt x="14" y="33"/>
                    <a:pt x="12" y="32"/>
                    <a:pt x="15" y="32"/>
                  </a:cubicBezTo>
                  <a:cubicBezTo>
                    <a:pt x="15" y="31"/>
                    <a:pt x="15" y="30"/>
                    <a:pt x="14" y="28"/>
                  </a:cubicBezTo>
                  <a:cubicBezTo>
                    <a:pt x="13" y="27"/>
                    <a:pt x="10" y="30"/>
                    <a:pt x="9" y="29"/>
                  </a:cubicBezTo>
                  <a:cubicBezTo>
                    <a:pt x="8" y="28"/>
                    <a:pt x="9" y="29"/>
                    <a:pt x="7" y="29"/>
                  </a:cubicBezTo>
                  <a:cubicBezTo>
                    <a:pt x="6" y="28"/>
                    <a:pt x="4" y="29"/>
                    <a:pt x="3" y="28"/>
                  </a:cubicBezTo>
                  <a:cubicBezTo>
                    <a:pt x="3" y="28"/>
                    <a:pt x="4" y="27"/>
                    <a:pt x="3" y="27"/>
                  </a:cubicBezTo>
                  <a:cubicBezTo>
                    <a:pt x="2" y="27"/>
                    <a:pt x="1" y="27"/>
                    <a:pt x="1" y="25"/>
                  </a:cubicBezTo>
                  <a:cubicBezTo>
                    <a:pt x="4" y="25"/>
                    <a:pt x="0" y="23"/>
                    <a:pt x="4" y="24"/>
                  </a:cubicBezTo>
                  <a:cubicBezTo>
                    <a:pt x="5" y="24"/>
                    <a:pt x="4" y="23"/>
                    <a:pt x="4" y="23"/>
                  </a:cubicBezTo>
                  <a:cubicBezTo>
                    <a:pt x="4" y="22"/>
                    <a:pt x="5" y="23"/>
                    <a:pt x="5" y="23"/>
                  </a:cubicBezTo>
                  <a:cubicBezTo>
                    <a:pt x="6" y="23"/>
                    <a:pt x="6" y="23"/>
                    <a:pt x="7" y="23"/>
                  </a:cubicBezTo>
                  <a:cubicBezTo>
                    <a:pt x="8" y="23"/>
                    <a:pt x="8" y="24"/>
                    <a:pt x="8" y="24"/>
                  </a:cubicBezTo>
                  <a:cubicBezTo>
                    <a:pt x="10" y="24"/>
                    <a:pt x="11" y="24"/>
                    <a:pt x="12" y="24"/>
                  </a:cubicBezTo>
                  <a:cubicBezTo>
                    <a:pt x="13" y="24"/>
                    <a:pt x="13" y="24"/>
                    <a:pt x="14" y="24"/>
                  </a:cubicBezTo>
                  <a:cubicBezTo>
                    <a:pt x="15" y="24"/>
                    <a:pt x="14" y="23"/>
                    <a:pt x="14" y="23"/>
                  </a:cubicBezTo>
                  <a:cubicBezTo>
                    <a:pt x="14" y="23"/>
                    <a:pt x="15" y="23"/>
                    <a:pt x="15" y="22"/>
                  </a:cubicBezTo>
                  <a:cubicBezTo>
                    <a:pt x="15" y="21"/>
                    <a:pt x="12" y="23"/>
                    <a:pt x="13" y="21"/>
                  </a:cubicBezTo>
                  <a:cubicBezTo>
                    <a:pt x="12" y="20"/>
                    <a:pt x="11" y="20"/>
                    <a:pt x="9" y="20"/>
                  </a:cubicBezTo>
                  <a:cubicBezTo>
                    <a:pt x="10" y="19"/>
                    <a:pt x="10" y="19"/>
                    <a:pt x="8" y="18"/>
                  </a:cubicBezTo>
                  <a:cubicBezTo>
                    <a:pt x="8" y="18"/>
                    <a:pt x="8" y="18"/>
                    <a:pt x="8" y="17"/>
                  </a:cubicBezTo>
                  <a:cubicBezTo>
                    <a:pt x="7" y="17"/>
                    <a:pt x="6" y="17"/>
                    <a:pt x="6" y="17"/>
                  </a:cubicBezTo>
                  <a:cubicBezTo>
                    <a:pt x="6" y="17"/>
                    <a:pt x="7" y="15"/>
                    <a:pt x="6" y="15"/>
                  </a:cubicBezTo>
                  <a:cubicBezTo>
                    <a:pt x="6" y="15"/>
                    <a:pt x="6" y="16"/>
                    <a:pt x="5" y="16"/>
                  </a:cubicBezTo>
                  <a:cubicBezTo>
                    <a:pt x="5" y="16"/>
                    <a:pt x="4" y="15"/>
                    <a:pt x="4" y="15"/>
                  </a:cubicBezTo>
                  <a:cubicBezTo>
                    <a:pt x="5" y="14"/>
                    <a:pt x="7" y="13"/>
                    <a:pt x="9" y="13"/>
                  </a:cubicBezTo>
                  <a:cubicBezTo>
                    <a:pt x="8" y="11"/>
                    <a:pt x="11" y="11"/>
                    <a:pt x="11" y="10"/>
                  </a:cubicBezTo>
                  <a:cubicBezTo>
                    <a:pt x="12" y="9"/>
                    <a:pt x="11" y="8"/>
                    <a:pt x="12" y="8"/>
                  </a:cubicBezTo>
                  <a:cubicBezTo>
                    <a:pt x="13" y="9"/>
                    <a:pt x="13" y="8"/>
                    <a:pt x="15" y="8"/>
                  </a:cubicBezTo>
                  <a:cubicBezTo>
                    <a:pt x="17" y="7"/>
                    <a:pt x="18" y="6"/>
                    <a:pt x="21" y="6"/>
                  </a:cubicBezTo>
                  <a:cubicBezTo>
                    <a:pt x="22" y="6"/>
                    <a:pt x="22" y="5"/>
                    <a:pt x="22" y="5"/>
                  </a:cubicBezTo>
                  <a:cubicBezTo>
                    <a:pt x="23" y="5"/>
                    <a:pt x="25" y="6"/>
                    <a:pt x="25" y="4"/>
                  </a:cubicBezTo>
                  <a:cubicBezTo>
                    <a:pt x="26" y="4"/>
                    <a:pt x="26" y="5"/>
                    <a:pt x="26" y="5"/>
                  </a:cubicBezTo>
                  <a:cubicBezTo>
                    <a:pt x="27" y="6"/>
                    <a:pt x="28" y="5"/>
                    <a:pt x="28" y="6"/>
                  </a:cubicBezTo>
                  <a:cubicBezTo>
                    <a:pt x="35" y="6"/>
                    <a:pt x="35" y="6"/>
                    <a:pt x="35" y="6"/>
                  </a:cubicBezTo>
                  <a:cubicBezTo>
                    <a:pt x="32" y="8"/>
                    <a:pt x="38" y="5"/>
                    <a:pt x="36" y="8"/>
                  </a:cubicBezTo>
                  <a:cubicBezTo>
                    <a:pt x="37" y="8"/>
                    <a:pt x="38" y="8"/>
                    <a:pt x="38" y="7"/>
                  </a:cubicBezTo>
                  <a:cubicBezTo>
                    <a:pt x="39" y="8"/>
                    <a:pt x="42" y="7"/>
                    <a:pt x="43" y="8"/>
                  </a:cubicBezTo>
                  <a:cubicBezTo>
                    <a:pt x="43" y="8"/>
                    <a:pt x="43" y="8"/>
                    <a:pt x="44" y="8"/>
                  </a:cubicBezTo>
                  <a:cubicBezTo>
                    <a:pt x="44" y="8"/>
                    <a:pt x="44" y="9"/>
                    <a:pt x="45" y="9"/>
                  </a:cubicBezTo>
                  <a:cubicBezTo>
                    <a:pt x="46" y="9"/>
                    <a:pt x="47" y="8"/>
                    <a:pt x="47" y="9"/>
                  </a:cubicBezTo>
                  <a:cubicBezTo>
                    <a:pt x="48" y="9"/>
                    <a:pt x="54" y="9"/>
                    <a:pt x="54" y="9"/>
                  </a:cubicBezTo>
                  <a:cubicBezTo>
                    <a:pt x="55" y="10"/>
                    <a:pt x="58" y="10"/>
                    <a:pt x="60" y="11"/>
                  </a:cubicBezTo>
                  <a:cubicBezTo>
                    <a:pt x="61" y="11"/>
                    <a:pt x="62" y="12"/>
                    <a:pt x="62" y="13"/>
                  </a:cubicBezTo>
                  <a:cubicBezTo>
                    <a:pt x="64" y="13"/>
                    <a:pt x="64" y="14"/>
                    <a:pt x="66" y="13"/>
                  </a:cubicBezTo>
                  <a:cubicBezTo>
                    <a:pt x="66" y="15"/>
                    <a:pt x="69" y="14"/>
                    <a:pt x="70" y="14"/>
                  </a:cubicBezTo>
                  <a:cubicBezTo>
                    <a:pt x="70" y="14"/>
                    <a:pt x="70" y="14"/>
                    <a:pt x="69" y="14"/>
                  </a:cubicBezTo>
                  <a:cubicBezTo>
                    <a:pt x="70" y="12"/>
                    <a:pt x="72" y="11"/>
                    <a:pt x="74" y="11"/>
                  </a:cubicBezTo>
                  <a:cubicBezTo>
                    <a:pt x="73" y="12"/>
                    <a:pt x="74" y="12"/>
                    <a:pt x="74" y="12"/>
                  </a:cubicBezTo>
                  <a:cubicBezTo>
                    <a:pt x="75" y="12"/>
                    <a:pt x="74" y="13"/>
                    <a:pt x="75" y="13"/>
                  </a:cubicBezTo>
                  <a:cubicBezTo>
                    <a:pt x="76" y="13"/>
                    <a:pt x="76" y="12"/>
                    <a:pt x="76" y="11"/>
                  </a:cubicBezTo>
                  <a:cubicBezTo>
                    <a:pt x="77" y="11"/>
                    <a:pt x="78" y="11"/>
                    <a:pt x="78" y="12"/>
                  </a:cubicBezTo>
                  <a:cubicBezTo>
                    <a:pt x="79" y="11"/>
                    <a:pt x="78" y="10"/>
                    <a:pt x="79" y="9"/>
                  </a:cubicBezTo>
                  <a:cubicBezTo>
                    <a:pt x="80" y="9"/>
                    <a:pt x="81" y="10"/>
                    <a:pt x="81" y="9"/>
                  </a:cubicBezTo>
                  <a:cubicBezTo>
                    <a:pt x="82" y="10"/>
                    <a:pt x="81" y="11"/>
                    <a:pt x="80" y="11"/>
                  </a:cubicBezTo>
                  <a:cubicBezTo>
                    <a:pt x="81" y="12"/>
                    <a:pt x="85" y="9"/>
                    <a:pt x="86" y="11"/>
                  </a:cubicBezTo>
                  <a:cubicBezTo>
                    <a:pt x="87" y="11"/>
                    <a:pt x="84" y="10"/>
                    <a:pt x="86" y="9"/>
                  </a:cubicBezTo>
                  <a:cubicBezTo>
                    <a:pt x="87" y="9"/>
                    <a:pt x="87" y="8"/>
                    <a:pt x="88" y="8"/>
                  </a:cubicBezTo>
                  <a:cubicBezTo>
                    <a:pt x="88" y="10"/>
                    <a:pt x="88" y="10"/>
                    <a:pt x="88" y="10"/>
                  </a:cubicBezTo>
                  <a:cubicBezTo>
                    <a:pt x="89" y="9"/>
                    <a:pt x="89" y="11"/>
                    <a:pt x="91" y="11"/>
                  </a:cubicBezTo>
                  <a:cubicBezTo>
                    <a:pt x="92" y="11"/>
                    <a:pt x="93" y="11"/>
                    <a:pt x="94" y="10"/>
                  </a:cubicBezTo>
                  <a:cubicBezTo>
                    <a:pt x="95" y="10"/>
                    <a:pt x="96" y="10"/>
                    <a:pt x="95" y="12"/>
                  </a:cubicBezTo>
                  <a:cubicBezTo>
                    <a:pt x="97" y="12"/>
                    <a:pt x="98" y="11"/>
                    <a:pt x="98" y="10"/>
                  </a:cubicBezTo>
                  <a:cubicBezTo>
                    <a:pt x="100" y="11"/>
                    <a:pt x="100" y="10"/>
                    <a:pt x="101" y="11"/>
                  </a:cubicBezTo>
                  <a:cubicBezTo>
                    <a:pt x="105" y="11"/>
                    <a:pt x="105" y="11"/>
                    <a:pt x="105" y="11"/>
                  </a:cubicBezTo>
                  <a:cubicBezTo>
                    <a:pt x="105" y="11"/>
                    <a:pt x="104" y="12"/>
                    <a:pt x="104" y="12"/>
                  </a:cubicBezTo>
                  <a:cubicBezTo>
                    <a:pt x="104" y="12"/>
                    <a:pt x="106" y="13"/>
                    <a:pt x="106" y="13"/>
                  </a:cubicBezTo>
                  <a:cubicBezTo>
                    <a:pt x="106" y="13"/>
                    <a:pt x="106" y="12"/>
                    <a:pt x="107" y="12"/>
                  </a:cubicBezTo>
                  <a:cubicBezTo>
                    <a:pt x="107" y="12"/>
                    <a:pt x="107" y="13"/>
                    <a:pt x="107" y="13"/>
                  </a:cubicBezTo>
                  <a:cubicBezTo>
                    <a:pt x="109" y="14"/>
                    <a:pt x="111" y="13"/>
                    <a:pt x="112" y="13"/>
                  </a:cubicBezTo>
                  <a:cubicBezTo>
                    <a:pt x="113" y="14"/>
                    <a:pt x="113" y="14"/>
                    <a:pt x="114" y="14"/>
                  </a:cubicBezTo>
                  <a:cubicBezTo>
                    <a:pt x="113" y="16"/>
                    <a:pt x="116" y="14"/>
                    <a:pt x="116" y="15"/>
                  </a:cubicBezTo>
                  <a:cubicBezTo>
                    <a:pt x="116" y="17"/>
                    <a:pt x="115" y="16"/>
                    <a:pt x="115" y="17"/>
                  </a:cubicBezTo>
                  <a:cubicBezTo>
                    <a:pt x="114" y="18"/>
                    <a:pt x="115" y="18"/>
                    <a:pt x="115" y="19"/>
                  </a:cubicBezTo>
                  <a:cubicBezTo>
                    <a:pt x="121" y="18"/>
                    <a:pt x="126" y="18"/>
                    <a:pt x="130" y="20"/>
                  </a:cubicBezTo>
                  <a:cubicBezTo>
                    <a:pt x="130" y="20"/>
                    <a:pt x="130" y="20"/>
                    <a:pt x="130" y="21"/>
                  </a:cubicBezTo>
                  <a:cubicBezTo>
                    <a:pt x="131" y="21"/>
                    <a:pt x="131" y="21"/>
                    <a:pt x="132" y="21"/>
                  </a:cubicBezTo>
                  <a:cubicBezTo>
                    <a:pt x="131" y="19"/>
                    <a:pt x="132" y="19"/>
                    <a:pt x="131" y="17"/>
                  </a:cubicBezTo>
                  <a:cubicBezTo>
                    <a:pt x="132" y="17"/>
                    <a:pt x="135" y="17"/>
                    <a:pt x="134" y="16"/>
                  </a:cubicBezTo>
                  <a:cubicBezTo>
                    <a:pt x="135" y="15"/>
                    <a:pt x="135" y="16"/>
                    <a:pt x="136" y="16"/>
                  </a:cubicBezTo>
                  <a:cubicBezTo>
                    <a:pt x="136" y="16"/>
                    <a:pt x="137" y="16"/>
                    <a:pt x="137" y="17"/>
                  </a:cubicBezTo>
                  <a:cubicBezTo>
                    <a:pt x="139" y="17"/>
                    <a:pt x="141" y="16"/>
                    <a:pt x="142" y="17"/>
                  </a:cubicBezTo>
                  <a:cubicBezTo>
                    <a:pt x="142" y="17"/>
                    <a:pt x="142" y="17"/>
                    <a:pt x="143" y="17"/>
                  </a:cubicBezTo>
                  <a:cubicBezTo>
                    <a:pt x="143" y="17"/>
                    <a:pt x="143" y="18"/>
                    <a:pt x="144" y="18"/>
                  </a:cubicBezTo>
                  <a:cubicBezTo>
                    <a:pt x="146" y="18"/>
                    <a:pt x="148" y="17"/>
                    <a:pt x="150" y="17"/>
                  </a:cubicBezTo>
                  <a:cubicBezTo>
                    <a:pt x="152" y="16"/>
                    <a:pt x="152" y="15"/>
                    <a:pt x="152" y="14"/>
                  </a:cubicBezTo>
                  <a:cubicBezTo>
                    <a:pt x="152" y="13"/>
                    <a:pt x="150" y="13"/>
                    <a:pt x="150" y="13"/>
                  </a:cubicBezTo>
                  <a:cubicBezTo>
                    <a:pt x="150" y="10"/>
                    <a:pt x="155" y="11"/>
                    <a:pt x="156" y="12"/>
                  </a:cubicBezTo>
                  <a:cubicBezTo>
                    <a:pt x="156" y="13"/>
                    <a:pt x="156" y="13"/>
                    <a:pt x="155" y="13"/>
                  </a:cubicBezTo>
                  <a:cubicBezTo>
                    <a:pt x="156" y="14"/>
                    <a:pt x="155" y="15"/>
                    <a:pt x="154" y="15"/>
                  </a:cubicBezTo>
                  <a:cubicBezTo>
                    <a:pt x="154" y="16"/>
                    <a:pt x="155" y="16"/>
                    <a:pt x="156" y="16"/>
                  </a:cubicBezTo>
                  <a:cubicBezTo>
                    <a:pt x="155" y="18"/>
                    <a:pt x="156" y="18"/>
                    <a:pt x="155" y="20"/>
                  </a:cubicBezTo>
                  <a:cubicBezTo>
                    <a:pt x="157" y="20"/>
                    <a:pt x="158" y="17"/>
                    <a:pt x="157" y="17"/>
                  </a:cubicBezTo>
                  <a:cubicBezTo>
                    <a:pt x="157" y="17"/>
                    <a:pt x="159" y="19"/>
                    <a:pt x="158" y="16"/>
                  </a:cubicBezTo>
                  <a:cubicBezTo>
                    <a:pt x="161" y="17"/>
                    <a:pt x="160" y="14"/>
                    <a:pt x="162" y="14"/>
                  </a:cubicBezTo>
                  <a:cubicBezTo>
                    <a:pt x="161" y="12"/>
                    <a:pt x="160" y="11"/>
                    <a:pt x="158" y="11"/>
                  </a:cubicBezTo>
                  <a:cubicBezTo>
                    <a:pt x="159" y="10"/>
                    <a:pt x="157" y="9"/>
                    <a:pt x="155" y="8"/>
                  </a:cubicBezTo>
                  <a:cubicBezTo>
                    <a:pt x="155" y="8"/>
                    <a:pt x="155" y="7"/>
                    <a:pt x="155" y="7"/>
                  </a:cubicBezTo>
                  <a:cubicBezTo>
                    <a:pt x="155" y="6"/>
                    <a:pt x="156" y="5"/>
                    <a:pt x="156" y="4"/>
                  </a:cubicBezTo>
                  <a:cubicBezTo>
                    <a:pt x="156" y="4"/>
                    <a:pt x="158" y="3"/>
                    <a:pt x="157" y="3"/>
                  </a:cubicBezTo>
                  <a:cubicBezTo>
                    <a:pt x="156" y="2"/>
                    <a:pt x="159" y="3"/>
                    <a:pt x="158" y="2"/>
                  </a:cubicBezTo>
                  <a:cubicBezTo>
                    <a:pt x="158" y="0"/>
                    <a:pt x="159" y="2"/>
                    <a:pt x="159" y="3"/>
                  </a:cubicBezTo>
                  <a:cubicBezTo>
                    <a:pt x="160" y="3"/>
                    <a:pt x="161" y="2"/>
                    <a:pt x="162" y="3"/>
                  </a:cubicBezTo>
                  <a:cubicBezTo>
                    <a:pt x="162" y="3"/>
                    <a:pt x="161" y="3"/>
                    <a:pt x="161" y="4"/>
                  </a:cubicBezTo>
                  <a:cubicBezTo>
                    <a:pt x="161" y="4"/>
                    <a:pt x="162" y="3"/>
                    <a:pt x="163" y="4"/>
                  </a:cubicBezTo>
                  <a:cubicBezTo>
                    <a:pt x="163" y="4"/>
                    <a:pt x="162" y="5"/>
                    <a:pt x="163" y="5"/>
                  </a:cubicBezTo>
                  <a:cubicBezTo>
                    <a:pt x="163" y="5"/>
                    <a:pt x="164" y="5"/>
                    <a:pt x="164" y="5"/>
                  </a:cubicBezTo>
                  <a:cubicBezTo>
                    <a:pt x="164" y="7"/>
                    <a:pt x="163" y="6"/>
                    <a:pt x="164" y="7"/>
                  </a:cubicBezTo>
                  <a:cubicBezTo>
                    <a:pt x="164" y="8"/>
                    <a:pt x="164" y="8"/>
                    <a:pt x="164" y="8"/>
                  </a:cubicBezTo>
                  <a:cubicBezTo>
                    <a:pt x="164" y="8"/>
                    <a:pt x="164" y="9"/>
                    <a:pt x="164" y="9"/>
                  </a:cubicBezTo>
                  <a:cubicBezTo>
                    <a:pt x="164" y="10"/>
                    <a:pt x="163" y="10"/>
                    <a:pt x="163" y="11"/>
                  </a:cubicBezTo>
                  <a:cubicBezTo>
                    <a:pt x="163" y="11"/>
                    <a:pt x="167" y="12"/>
                    <a:pt x="166" y="10"/>
                  </a:cubicBezTo>
                  <a:cubicBezTo>
                    <a:pt x="167" y="10"/>
                    <a:pt x="166" y="11"/>
                    <a:pt x="168" y="11"/>
                  </a:cubicBezTo>
                  <a:cubicBezTo>
                    <a:pt x="167" y="12"/>
                    <a:pt x="168" y="12"/>
                    <a:pt x="168" y="14"/>
                  </a:cubicBezTo>
                  <a:cubicBezTo>
                    <a:pt x="170" y="14"/>
                    <a:pt x="170" y="12"/>
                    <a:pt x="172" y="13"/>
                  </a:cubicBezTo>
                  <a:cubicBezTo>
                    <a:pt x="172" y="13"/>
                    <a:pt x="172" y="13"/>
                    <a:pt x="172" y="13"/>
                  </a:cubicBezTo>
                  <a:cubicBezTo>
                    <a:pt x="173" y="13"/>
                    <a:pt x="172" y="13"/>
                    <a:pt x="173" y="14"/>
                  </a:cubicBezTo>
                  <a:cubicBezTo>
                    <a:pt x="173" y="14"/>
                    <a:pt x="174" y="15"/>
                    <a:pt x="174" y="15"/>
                  </a:cubicBezTo>
                  <a:cubicBezTo>
                    <a:pt x="174" y="16"/>
                    <a:pt x="172" y="16"/>
                    <a:pt x="173" y="18"/>
                  </a:cubicBezTo>
                  <a:moveTo>
                    <a:pt x="109" y="24"/>
                  </a:moveTo>
                  <a:cubicBezTo>
                    <a:pt x="109" y="23"/>
                    <a:pt x="110" y="23"/>
                    <a:pt x="109" y="22"/>
                  </a:cubicBezTo>
                  <a:cubicBezTo>
                    <a:pt x="109" y="23"/>
                    <a:pt x="109" y="23"/>
                    <a:pt x="109" y="23"/>
                  </a:cubicBezTo>
                  <a:cubicBezTo>
                    <a:pt x="109" y="22"/>
                    <a:pt x="109" y="21"/>
                    <a:pt x="108" y="21"/>
                  </a:cubicBezTo>
                  <a:cubicBezTo>
                    <a:pt x="107" y="22"/>
                    <a:pt x="105" y="24"/>
                    <a:pt x="104" y="22"/>
                  </a:cubicBezTo>
                  <a:cubicBezTo>
                    <a:pt x="104" y="21"/>
                    <a:pt x="106" y="23"/>
                    <a:pt x="106" y="21"/>
                  </a:cubicBezTo>
                  <a:cubicBezTo>
                    <a:pt x="105" y="21"/>
                    <a:pt x="104" y="21"/>
                    <a:pt x="104" y="20"/>
                  </a:cubicBezTo>
                  <a:cubicBezTo>
                    <a:pt x="104" y="20"/>
                    <a:pt x="103" y="21"/>
                    <a:pt x="102" y="21"/>
                  </a:cubicBezTo>
                  <a:cubicBezTo>
                    <a:pt x="101" y="22"/>
                    <a:pt x="100" y="21"/>
                    <a:pt x="99" y="22"/>
                  </a:cubicBezTo>
                  <a:cubicBezTo>
                    <a:pt x="99" y="22"/>
                    <a:pt x="98" y="22"/>
                    <a:pt x="98" y="22"/>
                  </a:cubicBezTo>
                  <a:cubicBezTo>
                    <a:pt x="96" y="23"/>
                    <a:pt x="95" y="23"/>
                    <a:pt x="93" y="23"/>
                  </a:cubicBezTo>
                  <a:cubicBezTo>
                    <a:pt x="93" y="24"/>
                    <a:pt x="92" y="24"/>
                    <a:pt x="93" y="24"/>
                  </a:cubicBezTo>
                  <a:cubicBezTo>
                    <a:pt x="93" y="24"/>
                    <a:pt x="93" y="24"/>
                    <a:pt x="93" y="25"/>
                  </a:cubicBezTo>
                  <a:cubicBezTo>
                    <a:pt x="96" y="25"/>
                    <a:pt x="99" y="23"/>
                    <a:pt x="100" y="25"/>
                  </a:cubicBezTo>
                  <a:cubicBezTo>
                    <a:pt x="98" y="24"/>
                    <a:pt x="99" y="25"/>
                    <a:pt x="98" y="25"/>
                  </a:cubicBezTo>
                  <a:cubicBezTo>
                    <a:pt x="97" y="26"/>
                    <a:pt x="96" y="26"/>
                    <a:pt x="96" y="27"/>
                  </a:cubicBezTo>
                  <a:cubicBezTo>
                    <a:pt x="99" y="27"/>
                    <a:pt x="100" y="26"/>
                    <a:pt x="103" y="26"/>
                  </a:cubicBezTo>
                  <a:cubicBezTo>
                    <a:pt x="103" y="27"/>
                    <a:pt x="103" y="28"/>
                    <a:pt x="103" y="28"/>
                  </a:cubicBezTo>
                  <a:cubicBezTo>
                    <a:pt x="104" y="27"/>
                    <a:pt x="104" y="27"/>
                    <a:pt x="105" y="27"/>
                  </a:cubicBezTo>
                  <a:cubicBezTo>
                    <a:pt x="105" y="26"/>
                    <a:pt x="105" y="25"/>
                    <a:pt x="106" y="25"/>
                  </a:cubicBezTo>
                  <a:cubicBezTo>
                    <a:pt x="107" y="24"/>
                    <a:pt x="107" y="25"/>
                    <a:pt x="108" y="25"/>
                  </a:cubicBezTo>
                  <a:cubicBezTo>
                    <a:pt x="108" y="24"/>
                    <a:pt x="108" y="24"/>
                    <a:pt x="109" y="24"/>
                  </a:cubicBezTo>
                  <a:moveTo>
                    <a:pt x="113" y="42"/>
                  </a:moveTo>
                  <a:cubicBezTo>
                    <a:pt x="113" y="41"/>
                    <a:pt x="115" y="41"/>
                    <a:pt x="116" y="40"/>
                  </a:cubicBezTo>
                  <a:cubicBezTo>
                    <a:pt x="116" y="40"/>
                    <a:pt x="117" y="40"/>
                    <a:pt x="117" y="40"/>
                  </a:cubicBezTo>
                  <a:cubicBezTo>
                    <a:pt x="118" y="40"/>
                    <a:pt x="119" y="40"/>
                    <a:pt x="119" y="40"/>
                  </a:cubicBezTo>
                  <a:cubicBezTo>
                    <a:pt x="120" y="40"/>
                    <a:pt x="120" y="39"/>
                    <a:pt x="120" y="39"/>
                  </a:cubicBezTo>
                  <a:cubicBezTo>
                    <a:pt x="121" y="38"/>
                    <a:pt x="122" y="39"/>
                    <a:pt x="123" y="38"/>
                  </a:cubicBezTo>
                  <a:cubicBezTo>
                    <a:pt x="122" y="38"/>
                    <a:pt x="122" y="38"/>
                    <a:pt x="123" y="38"/>
                  </a:cubicBezTo>
                  <a:cubicBezTo>
                    <a:pt x="124" y="38"/>
                    <a:pt x="124" y="37"/>
                    <a:pt x="124" y="38"/>
                  </a:cubicBezTo>
                  <a:cubicBezTo>
                    <a:pt x="125" y="38"/>
                    <a:pt x="125" y="37"/>
                    <a:pt x="125" y="37"/>
                  </a:cubicBezTo>
                  <a:cubicBezTo>
                    <a:pt x="124" y="38"/>
                    <a:pt x="125" y="36"/>
                    <a:pt x="126" y="37"/>
                  </a:cubicBezTo>
                  <a:cubicBezTo>
                    <a:pt x="126" y="36"/>
                    <a:pt x="127" y="36"/>
                    <a:pt x="127" y="35"/>
                  </a:cubicBezTo>
                  <a:cubicBezTo>
                    <a:pt x="125" y="34"/>
                    <a:pt x="125" y="35"/>
                    <a:pt x="123" y="35"/>
                  </a:cubicBezTo>
                  <a:cubicBezTo>
                    <a:pt x="123" y="36"/>
                    <a:pt x="122" y="36"/>
                    <a:pt x="122" y="37"/>
                  </a:cubicBezTo>
                  <a:cubicBezTo>
                    <a:pt x="120" y="38"/>
                    <a:pt x="120" y="36"/>
                    <a:pt x="119" y="37"/>
                  </a:cubicBezTo>
                  <a:cubicBezTo>
                    <a:pt x="119" y="37"/>
                    <a:pt x="119" y="37"/>
                    <a:pt x="118" y="37"/>
                  </a:cubicBezTo>
                  <a:cubicBezTo>
                    <a:pt x="117" y="37"/>
                    <a:pt x="117" y="36"/>
                    <a:pt x="116" y="37"/>
                  </a:cubicBezTo>
                  <a:cubicBezTo>
                    <a:pt x="116" y="36"/>
                    <a:pt x="116" y="36"/>
                    <a:pt x="115" y="36"/>
                  </a:cubicBezTo>
                  <a:cubicBezTo>
                    <a:pt x="115" y="36"/>
                    <a:pt x="115" y="37"/>
                    <a:pt x="115" y="37"/>
                  </a:cubicBezTo>
                  <a:cubicBezTo>
                    <a:pt x="115" y="38"/>
                    <a:pt x="116" y="38"/>
                    <a:pt x="116" y="38"/>
                  </a:cubicBezTo>
                  <a:cubicBezTo>
                    <a:pt x="114" y="38"/>
                    <a:pt x="114" y="39"/>
                    <a:pt x="114" y="39"/>
                  </a:cubicBezTo>
                  <a:cubicBezTo>
                    <a:pt x="113" y="40"/>
                    <a:pt x="111" y="40"/>
                    <a:pt x="111" y="40"/>
                  </a:cubicBezTo>
                  <a:cubicBezTo>
                    <a:pt x="111" y="42"/>
                    <a:pt x="109" y="40"/>
                    <a:pt x="110" y="42"/>
                  </a:cubicBezTo>
                  <a:lnTo>
                    <a:pt x="113" y="42"/>
                  </a:lnTo>
                  <a:close/>
                  <a:moveTo>
                    <a:pt x="152" y="63"/>
                  </a:moveTo>
                  <a:cubicBezTo>
                    <a:pt x="151" y="63"/>
                    <a:pt x="152" y="63"/>
                    <a:pt x="151" y="63"/>
                  </a:cubicBezTo>
                  <a:cubicBezTo>
                    <a:pt x="151" y="63"/>
                    <a:pt x="150" y="64"/>
                    <a:pt x="150" y="64"/>
                  </a:cubicBezTo>
                  <a:cubicBezTo>
                    <a:pt x="149" y="64"/>
                    <a:pt x="150" y="66"/>
                    <a:pt x="149" y="66"/>
                  </a:cubicBezTo>
                  <a:cubicBezTo>
                    <a:pt x="149" y="65"/>
                    <a:pt x="149" y="64"/>
                    <a:pt x="149" y="64"/>
                  </a:cubicBezTo>
                  <a:cubicBezTo>
                    <a:pt x="149" y="67"/>
                    <a:pt x="149" y="67"/>
                    <a:pt x="149" y="67"/>
                  </a:cubicBezTo>
                  <a:cubicBezTo>
                    <a:pt x="151" y="67"/>
                    <a:pt x="151" y="67"/>
                    <a:pt x="151" y="67"/>
                  </a:cubicBezTo>
                  <a:cubicBezTo>
                    <a:pt x="151" y="67"/>
                    <a:pt x="152" y="68"/>
                    <a:pt x="152" y="69"/>
                  </a:cubicBezTo>
                  <a:cubicBezTo>
                    <a:pt x="153" y="70"/>
                    <a:pt x="153" y="70"/>
                    <a:pt x="154" y="71"/>
                  </a:cubicBezTo>
                  <a:cubicBezTo>
                    <a:pt x="153" y="71"/>
                    <a:pt x="153" y="71"/>
                    <a:pt x="153" y="72"/>
                  </a:cubicBezTo>
                  <a:cubicBezTo>
                    <a:pt x="153" y="73"/>
                    <a:pt x="154" y="73"/>
                    <a:pt x="154" y="73"/>
                  </a:cubicBezTo>
                  <a:cubicBezTo>
                    <a:pt x="156" y="73"/>
                    <a:pt x="156" y="73"/>
                    <a:pt x="156" y="73"/>
                  </a:cubicBezTo>
                  <a:cubicBezTo>
                    <a:pt x="156" y="73"/>
                    <a:pt x="156" y="72"/>
                    <a:pt x="156" y="70"/>
                  </a:cubicBezTo>
                  <a:cubicBezTo>
                    <a:pt x="156" y="70"/>
                    <a:pt x="155" y="70"/>
                    <a:pt x="155" y="69"/>
                  </a:cubicBezTo>
                  <a:cubicBezTo>
                    <a:pt x="156" y="66"/>
                    <a:pt x="155" y="68"/>
                    <a:pt x="154" y="67"/>
                  </a:cubicBezTo>
                  <a:cubicBezTo>
                    <a:pt x="153" y="66"/>
                    <a:pt x="154" y="64"/>
                    <a:pt x="153" y="63"/>
                  </a:cubicBezTo>
                  <a:cubicBezTo>
                    <a:pt x="153" y="63"/>
                    <a:pt x="152" y="63"/>
                    <a:pt x="152" y="63"/>
                  </a:cubicBezTo>
                  <a:moveTo>
                    <a:pt x="173" y="79"/>
                  </a:moveTo>
                  <a:cubicBezTo>
                    <a:pt x="171" y="79"/>
                    <a:pt x="171" y="80"/>
                    <a:pt x="171" y="80"/>
                  </a:cubicBezTo>
                  <a:cubicBezTo>
                    <a:pt x="171" y="80"/>
                    <a:pt x="170" y="80"/>
                    <a:pt x="170" y="80"/>
                  </a:cubicBezTo>
                  <a:cubicBezTo>
                    <a:pt x="170" y="82"/>
                    <a:pt x="168" y="81"/>
                    <a:pt x="167" y="81"/>
                  </a:cubicBezTo>
                  <a:cubicBezTo>
                    <a:pt x="166" y="82"/>
                    <a:pt x="167" y="82"/>
                    <a:pt x="166" y="83"/>
                  </a:cubicBezTo>
                  <a:cubicBezTo>
                    <a:pt x="166" y="83"/>
                    <a:pt x="165" y="82"/>
                    <a:pt x="165" y="83"/>
                  </a:cubicBezTo>
                  <a:cubicBezTo>
                    <a:pt x="166" y="83"/>
                    <a:pt x="165" y="84"/>
                    <a:pt x="165" y="85"/>
                  </a:cubicBezTo>
                  <a:cubicBezTo>
                    <a:pt x="166" y="86"/>
                    <a:pt x="167" y="84"/>
                    <a:pt x="167" y="84"/>
                  </a:cubicBezTo>
                  <a:cubicBezTo>
                    <a:pt x="168" y="83"/>
                    <a:pt x="169" y="84"/>
                    <a:pt x="171" y="84"/>
                  </a:cubicBezTo>
                  <a:cubicBezTo>
                    <a:pt x="171" y="84"/>
                    <a:pt x="171" y="83"/>
                    <a:pt x="172" y="83"/>
                  </a:cubicBezTo>
                  <a:cubicBezTo>
                    <a:pt x="173" y="83"/>
                    <a:pt x="175" y="84"/>
                    <a:pt x="175" y="84"/>
                  </a:cubicBezTo>
                  <a:cubicBezTo>
                    <a:pt x="175" y="84"/>
                    <a:pt x="174" y="84"/>
                    <a:pt x="174" y="85"/>
                  </a:cubicBezTo>
                  <a:cubicBezTo>
                    <a:pt x="175" y="84"/>
                    <a:pt x="175" y="85"/>
                    <a:pt x="175" y="85"/>
                  </a:cubicBezTo>
                  <a:cubicBezTo>
                    <a:pt x="175" y="85"/>
                    <a:pt x="176" y="85"/>
                    <a:pt x="175" y="85"/>
                  </a:cubicBezTo>
                  <a:cubicBezTo>
                    <a:pt x="177" y="85"/>
                    <a:pt x="177" y="85"/>
                    <a:pt x="178" y="84"/>
                  </a:cubicBezTo>
                  <a:cubicBezTo>
                    <a:pt x="180" y="83"/>
                    <a:pt x="181" y="85"/>
                    <a:pt x="182" y="84"/>
                  </a:cubicBezTo>
                  <a:cubicBezTo>
                    <a:pt x="180" y="83"/>
                    <a:pt x="182" y="81"/>
                    <a:pt x="181" y="83"/>
                  </a:cubicBezTo>
                  <a:cubicBezTo>
                    <a:pt x="180" y="83"/>
                    <a:pt x="180" y="80"/>
                    <a:pt x="180" y="80"/>
                  </a:cubicBezTo>
                  <a:cubicBezTo>
                    <a:pt x="179" y="80"/>
                    <a:pt x="178" y="80"/>
                    <a:pt x="179" y="79"/>
                  </a:cubicBezTo>
                  <a:cubicBezTo>
                    <a:pt x="176" y="79"/>
                    <a:pt x="176" y="79"/>
                    <a:pt x="176" y="79"/>
                  </a:cubicBezTo>
                  <a:cubicBezTo>
                    <a:pt x="176" y="79"/>
                    <a:pt x="177" y="78"/>
                    <a:pt x="176" y="78"/>
                  </a:cubicBezTo>
                  <a:cubicBezTo>
                    <a:pt x="174" y="78"/>
                    <a:pt x="175" y="78"/>
                    <a:pt x="173" y="78"/>
                  </a:cubicBezTo>
                  <a:cubicBezTo>
                    <a:pt x="173" y="79"/>
                    <a:pt x="172" y="79"/>
                    <a:pt x="173" y="79"/>
                  </a:cubicBezTo>
                  <a:moveTo>
                    <a:pt x="187" y="93"/>
                  </a:moveTo>
                  <a:cubicBezTo>
                    <a:pt x="187" y="93"/>
                    <a:pt x="187" y="93"/>
                    <a:pt x="187" y="92"/>
                  </a:cubicBezTo>
                  <a:cubicBezTo>
                    <a:pt x="189" y="93"/>
                    <a:pt x="187" y="89"/>
                    <a:pt x="189" y="89"/>
                  </a:cubicBezTo>
                  <a:cubicBezTo>
                    <a:pt x="190" y="90"/>
                    <a:pt x="190" y="89"/>
                    <a:pt x="192" y="89"/>
                  </a:cubicBezTo>
                  <a:cubicBezTo>
                    <a:pt x="191" y="86"/>
                    <a:pt x="187" y="85"/>
                    <a:pt x="184" y="86"/>
                  </a:cubicBezTo>
                  <a:cubicBezTo>
                    <a:pt x="184" y="86"/>
                    <a:pt x="183" y="85"/>
                    <a:pt x="183" y="85"/>
                  </a:cubicBezTo>
                  <a:cubicBezTo>
                    <a:pt x="182" y="84"/>
                    <a:pt x="182" y="86"/>
                    <a:pt x="181" y="86"/>
                  </a:cubicBezTo>
                  <a:cubicBezTo>
                    <a:pt x="180" y="86"/>
                    <a:pt x="180" y="85"/>
                    <a:pt x="179" y="85"/>
                  </a:cubicBezTo>
                  <a:cubicBezTo>
                    <a:pt x="178" y="85"/>
                    <a:pt x="178" y="86"/>
                    <a:pt x="178" y="86"/>
                  </a:cubicBezTo>
                  <a:cubicBezTo>
                    <a:pt x="177" y="87"/>
                    <a:pt x="176" y="87"/>
                    <a:pt x="175" y="87"/>
                  </a:cubicBezTo>
                  <a:cubicBezTo>
                    <a:pt x="175" y="88"/>
                    <a:pt x="175" y="88"/>
                    <a:pt x="174" y="88"/>
                  </a:cubicBezTo>
                  <a:cubicBezTo>
                    <a:pt x="174" y="93"/>
                    <a:pt x="174" y="93"/>
                    <a:pt x="174" y="97"/>
                  </a:cubicBezTo>
                  <a:cubicBezTo>
                    <a:pt x="176" y="98"/>
                    <a:pt x="175" y="96"/>
                    <a:pt x="176" y="96"/>
                  </a:cubicBezTo>
                  <a:cubicBezTo>
                    <a:pt x="176" y="95"/>
                    <a:pt x="177" y="95"/>
                    <a:pt x="177" y="94"/>
                  </a:cubicBezTo>
                  <a:cubicBezTo>
                    <a:pt x="178" y="93"/>
                    <a:pt x="177" y="92"/>
                    <a:pt x="178" y="90"/>
                  </a:cubicBezTo>
                  <a:cubicBezTo>
                    <a:pt x="178" y="90"/>
                    <a:pt x="179" y="89"/>
                    <a:pt x="179" y="89"/>
                  </a:cubicBezTo>
                  <a:cubicBezTo>
                    <a:pt x="179" y="88"/>
                    <a:pt x="178" y="87"/>
                    <a:pt x="179" y="87"/>
                  </a:cubicBezTo>
                  <a:cubicBezTo>
                    <a:pt x="180" y="87"/>
                    <a:pt x="181" y="87"/>
                    <a:pt x="181" y="87"/>
                  </a:cubicBezTo>
                  <a:cubicBezTo>
                    <a:pt x="180" y="89"/>
                    <a:pt x="183" y="87"/>
                    <a:pt x="183" y="88"/>
                  </a:cubicBezTo>
                  <a:cubicBezTo>
                    <a:pt x="183" y="90"/>
                    <a:pt x="183" y="89"/>
                    <a:pt x="183" y="91"/>
                  </a:cubicBezTo>
                  <a:cubicBezTo>
                    <a:pt x="183" y="91"/>
                    <a:pt x="184" y="91"/>
                    <a:pt x="184" y="92"/>
                  </a:cubicBezTo>
                  <a:cubicBezTo>
                    <a:pt x="184" y="92"/>
                    <a:pt x="183" y="92"/>
                    <a:pt x="183" y="92"/>
                  </a:cubicBezTo>
                  <a:cubicBezTo>
                    <a:pt x="185" y="92"/>
                    <a:pt x="187" y="94"/>
                    <a:pt x="187" y="93"/>
                  </a:cubicBezTo>
                  <a:moveTo>
                    <a:pt x="197" y="91"/>
                  </a:moveTo>
                  <a:cubicBezTo>
                    <a:pt x="197" y="91"/>
                    <a:pt x="197" y="92"/>
                    <a:pt x="197" y="92"/>
                  </a:cubicBezTo>
                  <a:cubicBezTo>
                    <a:pt x="196" y="92"/>
                    <a:pt x="193" y="90"/>
                    <a:pt x="192" y="91"/>
                  </a:cubicBezTo>
                  <a:cubicBezTo>
                    <a:pt x="193" y="92"/>
                    <a:pt x="192" y="92"/>
                    <a:pt x="191" y="93"/>
                  </a:cubicBezTo>
                  <a:cubicBezTo>
                    <a:pt x="193" y="94"/>
                    <a:pt x="193" y="93"/>
                    <a:pt x="195" y="93"/>
                  </a:cubicBezTo>
                  <a:cubicBezTo>
                    <a:pt x="196" y="93"/>
                    <a:pt x="198" y="94"/>
                    <a:pt x="198" y="93"/>
                  </a:cubicBezTo>
                  <a:cubicBezTo>
                    <a:pt x="198" y="93"/>
                    <a:pt x="198" y="92"/>
                    <a:pt x="198" y="92"/>
                  </a:cubicBezTo>
                  <a:cubicBezTo>
                    <a:pt x="199" y="92"/>
                    <a:pt x="199" y="92"/>
                    <a:pt x="199" y="92"/>
                  </a:cubicBezTo>
                  <a:cubicBezTo>
                    <a:pt x="198" y="92"/>
                    <a:pt x="198" y="91"/>
                    <a:pt x="197" y="91"/>
                  </a:cubicBezTo>
                  <a:moveTo>
                    <a:pt x="189" y="95"/>
                  </a:moveTo>
                  <a:cubicBezTo>
                    <a:pt x="189" y="95"/>
                    <a:pt x="189" y="94"/>
                    <a:pt x="188" y="94"/>
                  </a:cubicBezTo>
                  <a:cubicBezTo>
                    <a:pt x="188" y="94"/>
                    <a:pt x="188" y="95"/>
                    <a:pt x="188" y="95"/>
                  </a:cubicBezTo>
                  <a:cubicBezTo>
                    <a:pt x="186" y="95"/>
                    <a:pt x="186" y="95"/>
                    <a:pt x="186" y="95"/>
                  </a:cubicBezTo>
                  <a:cubicBezTo>
                    <a:pt x="186" y="97"/>
                    <a:pt x="184" y="96"/>
                    <a:pt x="184" y="97"/>
                  </a:cubicBezTo>
                  <a:cubicBezTo>
                    <a:pt x="186" y="97"/>
                    <a:pt x="186" y="97"/>
                    <a:pt x="186" y="97"/>
                  </a:cubicBezTo>
                  <a:cubicBezTo>
                    <a:pt x="186" y="97"/>
                    <a:pt x="185" y="98"/>
                    <a:pt x="185" y="98"/>
                  </a:cubicBezTo>
                  <a:cubicBezTo>
                    <a:pt x="186" y="98"/>
                    <a:pt x="186" y="97"/>
                    <a:pt x="187" y="97"/>
                  </a:cubicBezTo>
                  <a:cubicBezTo>
                    <a:pt x="188" y="97"/>
                    <a:pt x="189" y="98"/>
                    <a:pt x="190" y="97"/>
                  </a:cubicBezTo>
                  <a:cubicBezTo>
                    <a:pt x="190" y="95"/>
                    <a:pt x="193" y="97"/>
                    <a:pt x="192" y="94"/>
                  </a:cubicBezTo>
                  <a:cubicBezTo>
                    <a:pt x="191" y="94"/>
                    <a:pt x="190" y="95"/>
                    <a:pt x="189" y="95"/>
                  </a:cubicBezTo>
                </a:path>
              </a:pathLst>
            </a:custGeom>
            <a:grpFill/>
            <a:ln>
              <a:noFill/>
            </a:ln>
          </p:spPr>
          <p:txBody>
            <a:bodyPr vert="horz" wrap="square" lIns="91440" tIns="45720" rIns="91440" bIns="45720" numCol="1" anchor="t" anchorCtr="0" compatLnSpc="1"/>
            <a:lstStyle/>
            <a:p>
              <a:endParaRPr lang="zh-CN" altLang="en-US"/>
            </a:p>
          </p:txBody>
        </p:sp>
        <p:grpSp>
          <p:nvGrpSpPr>
            <p:cNvPr id="4" name="组合 3"/>
            <p:cNvGrpSpPr/>
            <p:nvPr/>
          </p:nvGrpSpPr>
          <p:grpSpPr>
            <a:xfrm>
              <a:off x="2185988" y="1250950"/>
              <a:ext cx="1819275" cy="965201"/>
              <a:chOff x="2185988" y="1250950"/>
              <a:chExt cx="1819275" cy="965201"/>
            </a:xfrm>
            <a:grpFill/>
          </p:grpSpPr>
          <p:sp>
            <p:nvSpPr>
              <p:cNvPr id="39" name="Freeform 12"/>
              <p:cNvSpPr/>
              <p:nvPr/>
            </p:nvSpPr>
            <p:spPr bwMode="auto">
              <a:xfrm>
                <a:off x="2679700" y="1382713"/>
                <a:ext cx="20638" cy="14288"/>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2" y="0"/>
                      <a:pt x="3" y="0"/>
                      <a:pt x="3" y="2"/>
                    </a:cubicBezTo>
                    <a:cubicBezTo>
                      <a:pt x="2" y="1"/>
                      <a:pt x="0" y="2"/>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5"/>
              <p:cNvSpPr/>
              <p:nvPr/>
            </p:nvSpPr>
            <p:spPr bwMode="auto">
              <a:xfrm>
                <a:off x="2603500" y="1411288"/>
                <a:ext cx="90488" cy="47625"/>
              </a:xfrm>
              <a:custGeom>
                <a:avLst/>
                <a:gdLst>
                  <a:gd name="T0" fmla="*/ 9 w 13"/>
                  <a:gd name="T1" fmla="*/ 2 h 7"/>
                  <a:gd name="T2" fmla="*/ 11 w 13"/>
                  <a:gd name="T3" fmla="*/ 4 h 7"/>
                  <a:gd name="T4" fmla="*/ 12 w 13"/>
                  <a:gd name="T5" fmla="*/ 6 h 7"/>
                  <a:gd name="T6" fmla="*/ 11 w 13"/>
                  <a:gd name="T7" fmla="*/ 6 h 7"/>
                  <a:gd name="T8" fmla="*/ 11 w 13"/>
                  <a:gd name="T9" fmla="*/ 5 h 7"/>
                  <a:gd name="T10" fmla="*/ 10 w 13"/>
                  <a:gd name="T11" fmla="*/ 5 h 7"/>
                  <a:gd name="T12" fmla="*/ 3 w 13"/>
                  <a:gd name="T13" fmla="*/ 4 h 7"/>
                  <a:gd name="T14" fmla="*/ 4 w 13"/>
                  <a:gd name="T15" fmla="*/ 3 h 7"/>
                  <a:gd name="T16" fmla="*/ 3 w 13"/>
                  <a:gd name="T17" fmla="*/ 2 h 7"/>
                  <a:gd name="T18" fmla="*/ 0 w 13"/>
                  <a:gd name="T19" fmla="*/ 0 h 7"/>
                  <a:gd name="T20" fmla="*/ 4 w 13"/>
                  <a:gd name="T21" fmla="*/ 0 h 7"/>
                  <a:gd name="T22" fmla="*/ 5 w 13"/>
                  <a:gd name="T23" fmla="*/ 2 h 7"/>
                  <a:gd name="T24" fmla="*/ 7 w 13"/>
                  <a:gd name="T25" fmla="*/ 2 h 7"/>
                  <a:gd name="T26" fmla="*/ 9 w 13"/>
                  <a:gd name="T2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7">
                    <a:moveTo>
                      <a:pt x="9" y="2"/>
                    </a:moveTo>
                    <a:cubicBezTo>
                      <a:pt x="10" y="2"/>
                      <a:pt x="10" y="3"/>
                      <a:pt x="11" y="4"/>
                    </a:cubicBezTo>
                    <a:cubicBezTo>
                      <a:pt x="11" y="4"/>
                      <a:pt x="13" y="5"/>
                      <a:pt x="12" y="6"/>
                    </a:cubicBezTo>
                    <a:cubicBezTo>
                      <a:pt x="12" y="6"/>
                      <a:pt x="11" y="7"/>
                      <a:pt x="11" y="6"/>
                    </a:cubicBezTo>
                    <a:cubicBezTo>
                      <a:pt x="10" y="6"/>
                      <a:pt x="11" y="5"/>
                      <a:pt x="11" y="5"/>
                    </a:cubicBezTo>
                    <a:cubicBezTo>
                      <a:pt x="10" y="5"/>
                      <a:pt x="9" y="6"/>
                      <a:pt x="10" y="5"/>
                    </a:cubicBezTo>
                    <a:cubicBezTo>
                      <a:pt x="6" y="5"/>
                      <a:pt x="4" y="5"/>
                      <a:pt x="3" y="4"/>
                    </a:cubicBezTo>
                    <a:cubicBezTo>
                      <a:pt x="2" y="3"/>
                      <a:pt x="3" y="3"/>
                      <a:pt x="4" y="3"/>
                    </a:cubicBezTo>
                    <a:cubicBezTo>
                      <a:pt x="4" y="3"/>
                      <a:pt x="3" y="3"/>
                      <a:pt x="3" y="2"/>
                    </a:cubicBezTo>
                    <a:cubicBezTo>
                      <a:pt x="1" y="1"/>
                      <a:pt x="0" y="3"/>
                      <a:pt x="0" y="0"/>
                    </a:cubicBezTo>
                    <a:cubicBezTo>
                      <a:pt x="1" y="0"/>
                      <a:pt x="3" y="0"/>
                      <a:pt x="4" y="0"/>
                    </a:cubicBezTo>
                    <a:cubicBezTo>
                      <a:pt x="5" y="1"/>
                      <a:pt x="5" y="1"/>
                      <a:pt x="5" y="2"/>
                    </a:cubicBezTo>
                    <a:cubicBezTo>
                      <a:pt x="6" y="2"/>
                      <a:pt x="7" y="0"/>
                      <a:pt x="7" y="2"/>
                    </a:cubicBezTo>
                    <a:cubicBezTo>
                      <a:pt x="7" y="2"/>
                      <a:pt x="9" y="2"/>
                      <a:pt x="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7"/>
              <p:cNvSpPr/>
              <p:nvPr/>
            </p:nvSpPr>
            <p:spPr bwMode="auto">
              <a:xfrm>
                <a:off x="2451100" y="1438275"/>
                <a:ext cx="12700" cy="28575"/>
              </a:xfrm>
              <a:custGeom>
                <a:avLst/>
                <a:gdLst>
                  <a:gd name="T0" fmla="*/ 2 w 2"/>
                  <a:gd name="T1" fmla="*/ 2 h 4"/>
                  <a:gd name="T2" fmla="*/ 2 w 2"/>
                  <a:gd name="T3" fmla="*/ 2 h 4"/>
                </a:gdLst>
                <a:ahLst/>
                <a:cxnLst>
                  <a:cxn ang="0">
                    <a:pos x="T0" y="T1"/>
                  </a:cxn>
                  <a:cxn ang="0">
                    <a:pos x="T2" y="T3"/>
                  </a:cxn>
                </a:cxnLst>
                <a:rect l="0" t="0" r="r" b="b"/>
                <a:pathLst>
                  <a:path w="2" h="4">
                    <a:moveTo>
                      <a:pt x="2" y="2"/>
                    </a:moveTo>
                    <a:cubicBezTo>
                      <a:pt x="1" y="4"/>
                      <a:pt x="0" y="0"/>
                      <a:pt x="2"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8"/>
              <p:cNvSpPr/>
              <p:nvPr/>
            </p:nvSpPr>
            <p:spPr bwMode="auto">
              <a:xfrm>
                <a:off x="2484438" y="1446213"/>
                <a:ext cx="49213" cy="26988"/>
              </a:xfrm>
              <a:custGeom>
                <a:avLst/>
                <a:gdLst>
                  <a:gd name="T0" fmla="*/ 6 w 7"/>
                  <a:gd name="T1" fmla="*/ 1 h 4"/>
                  <a:gd name="T2" fmla="*/ 1 w 7"/>
                  <a:gd name="T3" fmla="*/ 4 h 4"/>
                  <a:gd name="T4" fmla="*/ 0 w 7"/>
                  <a:gd name="T5" fmla="*/ 2 h 4"/>
                  <a:gd name="T6" fmla="*/ 3 w 7"/>
                  <a:gd name="T7" fmla="*/ 1 h 4"/>
                  <a:gd name="T8" fmla="*/ 6 w 7"/>
                  <a:gd name="T9" fmla="*/ 1 h 4"/>
                </a:gdLst>
                <a:ahLst/>
                <a:cxnLst>
                  <a:cxn ang="0">
                    <a:pos x="T0" y="T1"/>
                  </a:cxn>
                  <a:cxn ang="0">
                    <a:pos x="T2" y="T3"/>
                  </a:cxn>
                  <a:cxn ang="0">
                    <a:pos x="T4" y="T5"/>
                  </a:cxn>
                  <a:cxn ang="0">
                    <a:pos x="T6" y="T7"/>
                  </a:cxn>
                  <a:cxn ang="0">
                    <a:pos x="T8" y="T9"/>
                  </a:cxn>
                </a:cxnLst>
                <a:rect l="0" t="0" r="r" b="b"/>
                <a:pathLst>
                  <a:path w="7" h="4">
                    <a:moveTo>
                      <a:pt x="6" y="1"/>
                    </a:moveTo>
                    <a:cubicBezTo>
                      <a:pt x="7" y="4"/>
                      <a:pt x="3" y="3"/>
                      <a:pt x="1" y="4"/>
                    </a:cubicBezTo>
                    <a:cubicBezTo>
                      <a:pt x="0" y="4"/>
                      <a:pt x="1" y="2"/>
                      <a:pt x="0" y="2"/>
                    </a:cubicBezTo>
                    <a:cubicBezTo>
                      <a:pt x="0" y="1"/>
                      <a:pt x="3" y="3"/>
                      <a:pt x="3" y="1"/>
                    </a:cubicBezTo>
                    <a:cubicBezTo>
                      <a:pt x="3" y="0"/>
                      <a:pt x="4" y="2"/>
                      <a:pt x="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9"/>
              <p:cNvSpPr/>
              <p:nvPr/>
            </p:nvSpPr>
            <p:spPr bwMode="auto">
              <a:xfrm>
                <a:off x="2749550" y="1452563"/>
                <a:ext cx="41275" cy="20638"/>
              </a:xfrm>
              <a:custGeom>
                <a:avLst/>
                <a:gdLst>
                  <a:gd name="T0" fmla="*/ 5 w 6"/>
                  <a:gd name="T1" fmla="*/ 1 h 3"/>
                  <a:gd name="T2" fmla="*/ 5 w 6"/>
                  <a:gd name="T3" fmla="*/ 2 h 3"/>
                  <a:gd name="T4" fmla="*/ 3 w 6"/>
                  <a:gd name="T5" fmla="*/ 2 h 3"/>
                  <a:gd name="T6" fmla="*/ 3 w 6"/>
                  <a:gd name="T7" fmla="*/ 3 h 3"/>
                  <a:gd name="T8" fmla="*/ 1 w 6"/>
                  <a:gd name="T9" fmla="*/ 2 h 3"/>
                  <a:gd name="T10" fmla="*/ 1 w 6"/>
                  <a:gd name="T11" fmla="*/ 3 h 3"/>
                  <a:gd name="T12" fmla="*/ 0 w 6"/>
                  <a:gd name="T13" fmla="*/ 2 h 3"/>
                  <a:gd name="T14" fmla="*/ 5 w 6"/>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3">
                    <a:moveTo>
                      <a:pt x="5" y="1"/>
                    </a:moveTo>
                    <a:cubicBezTo>
                      <a:pt x="6" y="1"/>
                      <a:pt x="5" y="2"/>
                      <a:pt x="5" y="2"/>
                    </a:cubicBezTo>
                    <a:cubicBezTo>
                      <a:pt x="5" y="2"/>
                      <a:pt x="4" y="2"/>
                      <a:pt x="3" y="2"/>
                    </a:cubicBezTo>
                    <a:cubicBezTo>
                      <a:pt x="3" y="3"/>
                      <a:pt x="3" y="3"/>
                      <a:pt x="3" y="3"/>
                    </a:cubicBezTo>
                    <a:cubicBezTo>
                      <a:pt x="3" y="3"/>
                      <a:pt x="2" y="2"/>
                      <a:pt x="1" y="2"/>
                    </a:cubicBezTo>
                    <a:cubicBezTo>
                      <a:pt x="1" y="2"/>
                      <a:pt x="1" y="3"/>
                      <a:pt x="1" y="3"/>
                    </a:cubicBezTo>
                    <a:cubicBezTo>
                      <a:pt x="0" y="3"/>
                      <a:pt x="0" y="3"/>
                      <a:pt x="0" y="2"/>
                    </a:cubicBezTo>
                    <a:cubicBezTo>
                      <a:pt x="0" y="0"/>
                      <a:pt x="5" y="3"/>
                      <a:pt x="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0"/>
              <p:cNvSpPr/>
              <p:nvPr/>
            </p:nvSpPr>
            <p:spPr bwMode="auto">
              <a:xfrm>
                <a:off x="2589213" y="1458913"/>
                <a:ext cx="28575" cy="14288"/>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0" y="1"/>
                      <a:pt x="4" y="0"/>
                      <a:pt x="3" y="2"/>
                    </a:cubicBezTo>
                    <a:cubicBezTo>
                      <a:pt x="2" y="1"/>
                      <a:pt x="2" y="2"/>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1"/>
              <p:cNvSpPr/>
              <p:nvPr/>
            </p:nvSpPr>
            <p:spPr bwMode="auto">
              <a:xfrm>
                <a:off x="2825750" y="1466850"/>
                <a:ext cx="12700" cy="14288"/>
              </a:xfrm>
              <a:custGeom>
                <a:avLst/>
                <a:gdLst>
                  <a:gd name="T0" fmla="*/ 0 w 2"/>
                  <a:gd name="T1" fmla="*/ 0 h 2"/>
                  <a:gd name="T2" fmla="*/ 2 w 2"/>
                  <a:gd name="T3" fmla="*/ 2 h 2"/>
                  <a:gd name="T4" fmla="*/ 0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1" y="0"/>
                      <a:pt x="2" y="0"/>
                      <a:pt x="2" y="2"/>
                    </a:cubicBezTo>
                    <a:cubicBezTo>
                      <a:pt x="0" y="2"/>
                      <a:pt x="0" y="2"/>
                      <a:pt x="0"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2"/>
              <p:cNvSpPr/>
              <p:nvPr/>
            </p:nvSpPr>
            <p:spPr bwMode="auto">
              <a:xfrm>
                <a:off x="2728913" y="1487488"/>
                <a:ext cx="255588" cy="76200"/>
              </a:xfrm>
              <a:custGeom>
                <a:avLst/>
                <a:gdLst>
                  <a:gd name="T0" fmla="*/ 37 w 37"/>
                  <a:gd name="T1" fmla="*/ 6 h 11"/>
                  <a:gd name="T2" fmla="*/ 37 w 37"/>
                  <a:gd name="T3" fmla="*/ 9 h 11"/>
                  <a:gd name="T4" fmla="*/ 36 w 37"/>
                  <a:gd name="T5" fmla="*/ 10 h 11"/>
                  <a:gd name="T6" fmla="*/ 29 w 37"/>
                  <a:gd name="T7" fmla="*/ 10 h 11"/>
                  <a:gd name="T8" fmla="*/ 27 w 37"/>
                  <a:gd name="T9" fmla="*/ 11 h 11"/>
                  <a:gd name="T10" fmla="*/ 26 w 37"/>
                  <a:gd name="T11" fmla="*/ 10 h 11"/>
                  <a:gd name="T12" fmla="*/ 25 w 37"/>
                  <a:gd name="T13" fmla="*/ 11 h 11"/>
                  <a:gd name="T14" fmla="*/ 23 w 37"/>
                  <a:gd name="T15" fmla="*/ 11 h 11"/>
                  <a:gd name="T16" fmla="*/ 23 w 37"/>
                  <a:gd name="T17" fmla="*/ 10 h 11"/>
                  <a:gd name="T18" fmla="*/ 22 w 37"/>
                  <a:gd name="T19" fmla="*/ 11 h 11"/>
                  <a:gd name="T20" fmla="*/ 20 w 37"/>
                  <a:gd name="T21" fmla="*/ 10 h 11"/>
                  <a:gd name="T22" fmla="*/ 12 w 37"/>
                  <a:gd name="T23" fmla="*/ 10 h 11"/>
                  <a:gd name="T24" fmla="*/ 12 w 37"/>
                  <a:gd name="T25" fmla="*/ 9 h 11"/>
                  <a:gd name="T26" fmla="*/ 11 w 37"/>
                  <a:gd name="T27" fmla="*/ 8 h 11"/>
                  <a:gd name="T28" fmla="*/ 10 w 37"/>
                  <a:gd name="T29" fmla="*/ 6 h 11"/>
                  <a:gd name="T30" fmla="*/ 11 w 37"/>
                  <a:gd name="T31" fmla="*/ 5 h 11"/>
                  <a:gd name="T32" fmla="*/ 10 w 37"/>
                  <a:gd name="T33" fmla="*/ 3 h 11"/>
                  <a:gd name="T34" fmla="*/ 5 w 37"/>
                  <a:gd name="T35" fmla="*/ 3 h 11"/>
                  <a:gd name="T36" fmla="*/ 4 w 37"/>
                  <a:gd name="T37" fmla="*/ 2 h 11"/>
                  <a:gd name="T38" fmla="*/ 3 w 37"/>
                  <a:gd name="T39" fmla="*/ 2 h 11"/>
                  <a:gd name="T40" fmla="*/ 1 w 37"/>
                  <a:gd name="T41" fmla="*/ 2 h 11"/>
                  <a:gd name="T42" fmla="*/ 0 w 37"/>
                  <a:gd name="T43" fmla="*/ 0 h 11"/>
                  <a:gd name="T44" fmla="*/ 6 w 37"/>
                  <a:gd name="T45" fmla="*/ 0 h 11"/>
                  <a:gd name="T46" fmla="*/ 7 w 37"/>
                  <a:gd name="T47" fmla="*/ 0 h 11"/>
                  <a:gd name="T48" fmla="*/ 7 w 37"/>
                  <a:gd name="T49" fmla="*/ 1 h 11"/>
                  <a:gd name="T50" fmla="*/ 9 w 37"/>
                  <a:gd name="T51" fmla="*/ 2 h 11"/>
                  <a:gd name="T52" fmla="*/ 13 w 37"/>
                  <a:gd name="T53" fmla="*/ 2 h 11"/>
                  <a:gd name="T54" fmla="*/ 13 w 37"/>
                  <a:gd name="T55" fmla="*/ 5 h 11"/>
                  <a:gd name="T56" fmla="*/ 17 w 37"/>
                  <a:gd name="T57" fmla="*/ 5 h 11"/>
                  <a:gd name="T58" fmla="*/ 17 w 37"/>
                  <a:gd name="T59" fmla="*/ 7 h 11"/>
                  <a:gd name="T60" fmla="*/ 18 w 37"/>
                  <a:gd name="T61" fmla="*/ 6 h 11"/>
                  <a:gd name="T62" fmla="*/ 25 w 37"/>
                  <a:gd name="T63" fmla="*/ 6 h 11"/>
                  <a:gd name="T64" fmla="*/ 26 w 37"/>
                  <a:gd name="T65" fmla="*/ 7 h 11"/>
                  <a:gd name="T66" fmla="*/ 27 w 37"/>
                  <a:gd name="T67" fmla="*/ 5 h 11"/>
                  <a:gd name="T68" fmla="*/ 29 w 37"/>
                  <a:gd name="T69" fmla="*/ 5 h 11"/>
                  <a:gd name="T70" fmla="*/ 37 w 37"/>
                  <a:gd name="T71"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11">
                    <a:moveTo>
                      <a:pt x="37" y="6"/>
                    </a:moveTo>
                    <a:cubicBezTo>
                      <a:pt x="37" y="9"/>
                      <a:pt x="37" y="9"/>
                      <a:pt x="37" y="9"/>
                    </a:cubicBezTo>
                    <a:cubicBezTo>
                      <a:pt x="37" y="9"/>
                      <a:pt x="36" y="9"/>
                      <a:pt x="36" y="10"/>
                    </a:cubicBezTo>
                    <a:cubicBezTo>
                      <a:pt x="33" y="10"/>
                      <a:pt x="31" y="10"/>
                      <a:pt x="29" y="10"/>
                    </a:cubicBezTo>
                    <a:cubicBezTo>
                      <a:pt x="29" y="10"/>
                      <a:pt x="28" y="11"/>
                      <a:pt x="27" y="11"/>
                    </a:cubicBezTo>
                    <a:cubicBezTo>
                      <a:pt x="26" y="11"/>
                      <a:pt x="26" y="10"/>
                      <a:pt x="26" y="10"/>
                    </a:cubicBezTo>
                    <a:cubicBezTo>
                      <a:pt x="26" y="10"/>
                      <a:pt x="25" y="11"/>
                      <a:pt x="25" y="11"/>
                    </a:cubicBezTo>
                    <a:cubicBezTo>
                      <a:pt x="25" y="11"/>
                      <a:pt x="23" y="11"/>
                      <a:pt x="23" y="11"/>
                    </a:cubicBezTo>
                    <a:cubicBezTo>
                      <a:pt x="23" y="11"/>
                      <a:pt x="23" y="10"/>
                      <a:pt x="23" y="10"/>
                    </a:cubicBezTo>
                    <a:cubicBezTo>
                      <a:pt x="22" y="10"/>
                      <a:pt x="22" y="11"/>
                      <a:pt x="22" y="11"/>
                    </a:cubicBezTo>
                    <a:cubicBezTo>
                      <a:pt x="21" y="11"/>
                      <a:pt x="21" y="10"/>
                      <a:pt x="20" y="10"/>
                    </a:cubicBezTo>
                    <a:cubicBezTo>
                      <a:pt x="18" y="10"/>
                      <a:pt x="15" y="11"/>
                      <a:pt x="12" y="10"/>
                    </a:cubicBezTo>
                    <a:cubicBezTo>
                      <a:pt x="12" y="9"/>
                      <a:pt x="12" y="9"/>
                      <a:pt x="12" y="9"/>
                    </a:cubicBezTo>
                    <a:cubicBezTo>
                      <a:pt x="12" y="8"/>
                      <a:pt x="12" y="9"/>
                      <a:pt x="11" y="8"/>
                    </a:cubicBezTo>
                    <a:cubicBezTo>
                      <a:pt x="11" y="7"/>
                      <a:pt x="11" y="6"/>
                      <a:pt x="10" y="6"/>
                    </a:cubicBezTo>
                    <a:cubicBezTo>
                      <a:pt x="10" y="5"/>
                      <a:pt x="11" y="6"/>
                      <a:pt x="11" y="5"/>
                    </a:cubicBezTo>
                    <a:cubicBezTo>
                      <a:pt x="11" y="4"/>
                      <a:pt x="10" y="4"/>
                      <a:pt x="10" y="3"/>
                    </a:cubicBezTo>
                    <a:cubicBezTo>
                      <a:pt x="9" y="4"/>
                      <a:pt x="7" y="3"/>
                      <a:pt x="5" y="3"/>
                    </a:cubicBezTo>
                    <a:cubicBezTo>
                      <a:pt x="4" y="4"/>
                      <a:pt x="5" y="3"/>
                      <a:pt x="4" y="2"/>
                    </a:cubicBezTo>
                    <a:cubicBezTo>
                      <a:pt x="4" y="2"/>
                      <a:pt x="3" y="2"/>
                      <a:pt x="3" y="2"/>
                    </a:cubicBezTo>
                    <a:cubicBezTo>
                      <a:pt x="3" y="2"/>
                      <a:pt x="2" y="2"/>
                      <a:pt x="1" y="2"/>
                    </a:cubicBezTo>
                    <a:cubicBezTo>
                      <a:pt x="3" y="1"/>
                      <a:pt x="0" y="2"/>
                      <a:pt x="0" y="0"/>
                    </a:cubicBezTo>
                    <a:cubicBezTo>
                      <a:pt x="2" y="0"/>
                      <a:pt x="4" y="0"/>
                      <a:pt x="6" y="0"/>
                    </a:cubicBezTo>
                    <a:cubicBezTo>
                      <a:pt x="6" y="0"/>
                      <a:pt x="7" y="0"/>
                      <a:pt x="7" y="0"/>
                    </a:cubicBezTo>
                    <a:cubicBezTo>
                      <a:pt x="7" y="0"/>
                      <a:pt x="7" y="1"/>
                      <a:pt x="7" y="1"/>
                    </a:cubicBezTo>
                    <a:cubicBezTo>
                      <a:pt x="8" y="2"/>
                      <a:pt x="9" y="1"/>
                      <a:pt x="9" y="2"/>
                    </a:cubicBezTo>
                    <a:cubicBezTo>
                      <a:pt x="10" y="1"/>
                      <a:pt x="11" y="3"/>
                      <a:pt x="13" y="2"/>
                    </a:cubicBezTo>
                    <a:cubicBezTo>
                      <a:pt x="13" y="4"/>
                      <a:pt x="14" y="4"/>
                      <a:pt x="13" y="5"/>
                    </a:cubicBezTo>
                    <a:cubicBezTo>
                      <a:pt x="14" y="5"/>
                      <a:pt x="16" y="5"/>
                      <a:pt x="17" y="5"/>
                    </a:cubicBezTo>
                    <a:cubicBezTo>
                      <a:pt x="18" y="6"/>
                      <a:pt x="15" y="7"/>
                      <a:pt x="17" y="7"/>
                    </a:cubicBezTo>
                    <a:cubicBezTo>
                      <a:pt x="18" y="6"/>
                      <a:pt x="18" y="6"/>
                      <a:pt x="18" y="6"/>
                    </a:cubicBezTo>
                    <a:cubicBezTo>
                      <a:pt x="20" y="6"/>
                      <a:pt x="22" y="6"/>
                      <a:pt x="25" y="6"/>
                    </a:cubicBezTo>
                    <a:cubicBezTo>
                      <a:pt x="25" y="6"/>
                      <a:pt x="26" y="7"/>
                      <a:pt x="26" y="7"/>
                    </a:cubicBezTo>
                    <a:cubicBezTo>
                      <a:pt x="27" y="6"/>
                      <a:pt x="25" y="6"/>
                      <a:pt x="27" y="5"/>
                    </a:cubicBezTo>
                    <a:cubicBezTo>
                      <a:pt x="28" y="5"/>
                      <a:pt x="28" y="6"/>
                      <a:pt x="29" y="5"/>
                    </a:cubicBezTo>
                    <a:cubicBezTo>
                      <a:pt x="31" y="5"/>
                      <a:pt x="34" y="5"/>
                      <a:pt x="37"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4"/>
              <p:cNvSpPr/>
              <p:nvPr/>
            </p:nvSpPr>
            <p:spPr bwMode="auto">
              <a:xfrm>
                <a:off x="2659063" y="1493838"/>
                <a:ext cx="26988" cy="14288"/>
              </a:xfrm>
              <a:custGeom>
                <a:avLst/>
                <a:gdLst>
                  <a:gd name="T0" fmla="*/ 3 w 4"/>
                  <a:gd name="T1" fmla="*/ 0 h 2"/>
                  <a:gd name="T2" fmla="*/ 4 w 4"/>
                  <a:gd name="T3" fmla="*/ 0 h 2"/>
                  <a:gd name="T4" fmla="*/ 3 w 4"/>
                  <a:gd name="T5" fmla="*/ 0 h 2"/>
                </a:gdLst>
                <a:ahLst/>
                <a:cxnLst>
                  <a:cxn ang="0">
                    <a:pos x="T0" y="T1"/>
                  </a:cxn>
                  <a:cxn ang="0">
                    <a:pos x="T2" y="T3"/>
                  </a:cxn>
                  <a:cxn ang="0">
                    <a:pos x="T4" y="T5"/>
                  </a:cxn>
                </a:cxnLst>
                <a:rect l="0" t="0" r="r" b="b"/>
                <a:pathLst>
                  <a:path w="4" h="2">
                    <a:moveTo>
                      <a:pt x="3" y="0"/>
                    </a:moveTo>
                    <a:cubicBezTo>
                      <a:pt x="4" y="0"/>
                      <a:pt x="4" y="0"/>
                      <a:pt x="4" y="0"/>
                    </a:cubicBezTo>
                    <a:cubicBezTo>
                      <a:pt x="4" y="2"/>
                      <a:pt x="0" y="0"/>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6"/>
              <p:cNvSpPr/>
              <p:nvPr/>
            </p:nvSpPr>
            <p:spPr bwMode="auto">
              <a:xfrm>
                <a:off x="2387600" y="1514475"/>
                <a:ext cx="20638" cy="22225"/>
              </a:xfrm>
              <a:custGeom>
                <a:avLst/>
                <a:gdLst>
                  <a:gd name="T0" fmla="*/ 2 w 3"/>
                  <a:gd name="T1" fmla="*/ 0 h 3"/>
                  <a:gd name="T2" fmla="*/ 2 w 3"/>
                  <a:gd name="T3" fmla="*/ 3 h 3"/>
                  <a:gd name="T4" fmla="*/ 0 w 3"/>
                  <a:gd name="T5" fmla="*/ 2 h 3"/>
                  <a:gd name="T6" fmla="*/ 2 w 3"/>
                  <a:gd name="T7" fmla="*/ 0 h 3"/>
                </a:gdLst>
                <a:ahLst/>
                <a:cxnLst>
                  <a:cxn ang="0">
                    <a:pos x="T0" y="T1"/>
                  </a:cxn>
                  <a:cxn ang="0">
                    <a:pos x="T2" y="T3"/>
                  </a:cxn>
                  <a:cxn ang="0">
                    <a:pos x="T4" y="T5"/>
                  </a:cxn>
                  <a:cxn ang="0">
                    <a:pos x="T6" y="T7"/>
                  </a:cxn>
                </a:cxnLst>
                <a:rect l="0" t="0" r="r" b="b"/>
                <a:pathLst>
                  <a:path w="3" h="3">
                    <a:moveTo>
                      <a:pt x="2" y="0"/>
                    </a:moveTo>
                    <a:cubicBezTo>
                      <a:pt x="3" y="1"/>
                      <a:pt x="2" y="1"/>
                      <a:pt x="2" y="3"/>
                    </a:cubicBezTo>
                    <a:cubicBezTo>
                      <a:pt x="2" y="2"/>
                      <a:pt x="1" y="2"/>
                      <a:pt x="0" y="2"/>
                    </a:cubicBezTo>
                    <a:cubicBezTo>
                      <a:pt x="0" y="1"/>
                      <a:pt x="2" y="2"/>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9"/>
              <p:cNvSpPr/>
              <p:nvPr/>
            </p:nvSpPr>
            <p:spPr bwMode="auto">
              <a:xfrm>
                <a:off x="2638425" y="1577975"/>
                <a:ext cx="96838" cy="76200"/>
              </a:xfrm>
              <a:custGeom>
                <a:avLst/>
                <a:gdLst>
                  <a:gd name="T0" fmla="*/ 5 w 14"/>
                  <a:gd name="T1" fmla="*/ 2 h 11"/>
                  <a:gd name="T2" fmla="*/ 5 w 14"/>
                  <a:gd name="T3" fmla="*/ 2 h 11"/>
                  <a:gd name="T4" fmla="*/ 10 w 14"/>
                  <a:gd name="T5" fmla="*/ 0 h 11"/>
                  <a:gd name="T6" fmla="*/ 11 w 14"/>
                  <a:gd name="T7" fmla="*/ 2 h 11"/>
                  <a:gd name="T8" fmla="*/ 10 w 14"/>
                  <a:gd name="T9" fmla="*/ 4 h 11"/>
                  <a:gd name="T10" fmla="*/ 13 w 14"/>
                  <a:gd name="T11" fmla="*/ 4 h 11"/>
                  <a:gd name="T12" fmla="*/ 14 w 14"/>
                  <a:gd name="T13" fmla="*/ 8 h 11"/>
                  <a:gd name="T14" fmla="*/ 12 w 14"/>
                  <a:gd name="T15" fmla="*/ 8 h 11"/>
                  <a:gd name="T16" fmla="*/ 12 w 14"/>
                  <a:gd name="T17" fmla="*/ 10 h 11"/>
                  <a:gd name="T18" fmla="*/ 10 w 14"/>
                  <a:gd name="T19" fmla="*/ 10 h 11"/>
                  <a:gd name="T20" fmla="*/ 9 w 14"/>
                  <a:gd name="T21" fmla="*/ 11 h 11"/>
                  <a:gd name="T22" fmla="*/ 7 w 14"/>
                  <a:gd name="T23" fmla="*/ 9 h 11"/>
                  <a:gd name="T24" fmla="*/ 6 w 14"/>
                  <a:gd name="T25" fmla="*/ 7 h 11"/>
                  <a:gd name="T26" fmla="*/ 5 w 14"/>
                  <a:gd name="T27" fmla="*/ 6 h 11"/>
                  <a:gd name="T28" fmla="*/ 2 w 14"/>
                  <a:gd name="T29" fmla="*/ 6 h 11"/>
                  <a:gd name="T30" fmla="*/ 0 w 14"/>
                  <a:gd name="T31" fmla="*/ 5 h 11"/>
                  <a:gd name="T32" fmla="*/ 6 w 14"/>
                  <a:gd name="T33" fmla="*/ 5 h 11"/>
                  <a:gd name="T34" fmla="*/ 6 w 14"/>
                  <a:gd name="T35" fmla="*/ 3 h 11"/>
                  <a:gd name="T36" fmla="*/ 4 w 14"/>
                  <a:gd name="T37" fmla="*/ 2 h 11"/>
                  <a:gd name="T38" fmla="*/ 5 w 14"/>
                  <a:gd name="T39"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1">
                    <a:moveTo>
                      <a:pt x="5" y="2"/>
                    </a:moveTo>
                    <a:cubicBezTo>
                      <a:pt x="5" y="2"/>
                      <a:pt x="5" y="2"/>
                      <a:pt x="5" y="2"/>
                    </a:cubicBezTo>
                    <a:cubicBezTo>
                      <a:pt x="6" y="0"/>
                      <a:pt x="10" y="2"/>
                      <a:pt x="10" y="0"/>
                    </a:cubicBezTo>
                    <a:cubicBezTo>
                      <a:pt x="11" y="0"/>
                      <a:pt x="11" y="1"/>
                      <a:pt x="11" y="2"/>
                    </a:cubicBezTo>
                    <a:cubicBezTo>
                      <a:pt x="12" y="3"/>
                      <a:pt x="10" y="3"/>
                      <a:pt x="10" y="4"/>
                    </a:cubicBezTo>
                    <a:cubicBezTo>
                      <a:pt x="11" y="5"/>
                      <a:pt x="12" y="4"/>
                      <a:pt x="13" y="4"/>
                    </a:cubicBezTo>
                    <a:cubicBezTo>
                      <a:pt x="14" y="6"/>
                      <a:pt x="13" y="6"/>
                      <a:pt x="14" y="8"/>
                    </a:cubicBezTo>
                    <a:cubicBezTo>
                      <a:pt x="13" y="9"/>
                      <a:pt x="12" y="8"/>
                      <a:pt x="12" y="8"/>
                    </a:cubicBezTo>
                    <a:cubicBezTo>
                      <a:pt x="12" y="9"/>
                      <a:pt x="12" y="9"/>
                      <a:pt x="12" y="10"/>
                    </a:cubicBezTo>
                    <a:cubicBezTo>
                      <a:pt x="12" y="10"/>
                      <a:pt x="11" y="9"/>
                      <a:pt x="10" y="10"/>
                    </a:cubicBezTo>
                    <a:cubicBezTo>
                      <a:pt x="10" y="10"/>
                      <a:pt x="10" y="10"/>
                      <a:pt x="9" y="11"/>
                    </a:cubicBezTo>
                    <a:cubicBezTo>
                      <a:pt x="8" y="11"/>
                      <a:pt x="8" y="9"/>
                      <a:pt x="7" y="9"/>
                    </a:cubicBezTo>
                    <a:cubicBezTo>
                      <a:pt x="7" y="9"/>
                      <a:pt x="5" y="9"/>
                      <a:pt x="6" y="7"/>
                    </a:cubicBezTo>
                    <a:cubicBezTo>
                      <a:pt x="5" y="8"/>
                      <a:pt x="5" y="7"/>
                      <a:pt x="5" y="6"/>
                    </a:cubicBezTo>
                    <a:cubicBezTo>
                      <a:pt x="4" y="7"/>
                      <a:pt x="3" y="6"/>
                      <a:pt x="2" y="6"/>
                    </a:cubicBezTo>
                    <a:cubicBezTo>
                      <a:pt x="1" y="5"/>
                      <a:pt x="0" y="6"/>
                      <a:pt x="0" y="5"/>
                    </a:cubicBezTo>
                    <a:cubicBezTo>
                      <a:pt x="3" y="4"/>
                      <a:pt x="3" y="6"/>
                      <a:pt x="6" y="5"/>
                    </a:cubicBezTo>
                    <a:cubicBezTo>
                      <a:pt x="6" y="5"/>
                      <a:pt x="6" y="4"/>
                      <a:pt x="6" y="3"/>
                    </a:cubicBezTo>
                    <a:cubicBezTo>
                      <a:pt x="6" y="2"/>
                      <a:pt x="3" y="4"/>
                      <a:pt x="4" y="2"/>
                    </a:cubicBezTo>
                    <a:cubicBezTo>
                      <a:pt x="4" y="1"/>
                      <a:pt x="5" y="2"/>
                      <a:pt x="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0"/>
              <p:cNvSpPr/>
              <p:nvPr/>
            </p:nvSpPr>
            <p:spPr bwMode="auto">
              <a:xfrm>
                <a:off x="2971800" y="1584325"/>
                <a:ext cx="55563" cy="28575"/>
              </a:xfrm>
              <a:custGeom>
                <a:avLst/>
                <a:gdLst>
                  <a:gd name="T0" fmla="*/ 0 w 8"/>
                  <a:gd name="T1" fmla="*/ 1 h 4"/>
                  <a:gd name="T2" fmla="*/ 2 w 8"/>
                  <a:gd name="T3" fmla="*/ 0 h 4"/>
                  <a:gd name="T4" fmla="*/ 8 w 8"/>
                  <a:gd name="T5" fmla="*/ 2 h 4"/>
                  <a:gd name="T6" fmla="*/ 8 w 8"/>
                  <a:gd name="T7" fmla="*/ 4 h 4"/>
                  <a:gd name="T8" fmla="*/ 2 w 8"/>
                  <a:gd name="T9" fmla="*/ 2 h 4"/>
                  <a:gd name="T10" fmla="*/ 0 w 8"/>
                  <a:gd name="T11" fmla="*/ 1 h 4"/>
                </a:gdLst>
                <a:ahLst/>
                <a:cxnLst>
                  <a:cxn ang="0">
                    <a:pos x="T0" y="T1"/>
                  </a:cxn>
                  <a:cxn ang="0">
                    <a:pos x="T2" y="T3"/>
                  </a:cxn>
                  <a:cxn ang="0">
                    <a:pos x="T4" y="T5"/>
                  </a:cxn>
                  <a:cxn ang="0">
                    <a:pos x="T6" y="T7"/>
                  </a:cxn>
                  <a:cxn ang="0">
                    <a:pos x="T8" y="T9"/>
                  </a:cxn>
                  <a:cxn ang="0">
                    <a:pos x="T10" y="T11"/>
                  </a:cxn>
                </a:cxnLst>
                <a:rect l="0" t="0" r="r" b="b"/>
                <a:pathLst>
                  <a:path w="8" h="4">
                    <a:moveTo>
                      <a:pt x="0" y="1"/>
                    </a:moveTo>
                    <a:cubicBezTo>
                      <a:pt x="0" y="0"/>
                      <a:pt x="2" y="0"/>
                      <a:pt x="2" y="0"/>
                    </a:cubicBezTo>
                    <a:cubicBezTo>
                      <a:pt x="4" y="0"/>
                      <a:pt x="7" y="1"/>
                      <a:pt x="8" y="2"/>
                    </a:cubicBezTo>
                    <a:cubicBezTo>
                      <a:pt x="8" y="3"/>
                      <a:pt x="8" y="3"/>
                      <a:pt x="8" y="4"/>
                    </a:cubicBezTo>
                    <a:cubicBezTo>
                      <a:pt x="5" y="4"/>
                      <a:pt x="4" y="3"/>
                      <a:pt x="2" y="2"/>
                    </a:cubicBezTo>
                    <a:cubicBezTo>
                      <a:pt x="1" y="1"/>
                      <a:pt x="1"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2"/>
              <p:cNvSpPr/>
              <p:nvPr/>
            </p:nvSpPr>
            <p:spPr bwMode="auto">
              <a:xfrm>
                <a:off x="3381375" y="1668463"/>
                <a:ext cx="26988" cy="20638"/>
              </a:xfrm>
              <a:custGeom>
                <a:avLst/>
                <a:gdLst>
                  <a:gd name="T0" fmla="*/ 4 w 4"/>
                  <a:gd name="T1" fmla="*/ 2 h 3"/>
                  <a:gd name="T2" fmla="*/ 0 w 4"/>
                  <a:gd name="T3" fmla="*/ 1 h 3"/>
                  <a:gd name="T4" fmla="*/ 4 w 4"/>
                  <a:gd name="T5" fmla="*/ 2 h 3"/>
                </a:gdLst>
                <a:ahLst/>
                <a:cxnLst>
                  <a:cxn ang="0">
                    <a:pos x="T0" y="T1"/>
                  </a:cxn>
                  <a:cxn ang="0">
                    <a:pos x="T2" y="T3"/>
                  </a:cxn>
                  <a:cxn ang="0">
                    <a:pos x="T4" y="T5"/>
                  </a:cxn>
                </a:cxnLst>
                <a:rect l="0" t="0" r="r" b="b"/>
                <a:pathLst>
                  <a:path w="4" h="3">
                    <a:moveTo>
                      <a:pt x="4" y="2"/>
                    </a:moveTo>
                    <a:cubicBezTo>
                      <a:pt x="2" y="3"/>
                      <a:pt x="2" y="0"/>
                      <a:pt x="0" y="1"/>
                    </a:cubicBezTo>
                    <a:cubicBezTo>
                      <a:pt x="1" y="0"/>
                      <a:pt x="4" y="0"/>
                      <a:pt x="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3"/>
              <p:cNvSpPr/>
              <p:nvPr/>
            </p:nvSpPr>
            <p:spPr bwMode="auto">
              <a:xfrm>
                <a:off x="3359150" y="1689100"/>
                <a:ext cx="42863" cy="20638"/>
              </a:xfrm>
              <a:custGeom>
                <a:avLst/>
                <a:gdLst>
                  <a:gd name="T0" fmla="*/ 6 w 6"/>
                  <a:gd name="T1" fmla="*/ 2 h 3"/>
                  <a:gd name="T2" fmla="*/ 1 w 6"/>
                  <a:gd name="T3" fmla="*/ 2 h 3"/>
                  <a:gd name="T4" fmla="*/ 2 w 6"/>
                  <a:gd name="T5" fmla="*/ 0 h 3"/>
                  <a:gd name="T6" fmla="*/ 6 w 6"/>
                  <a:gd name="T7" fmla="*/ 2 h 3"/>
                </a:gdLst>
                <a:ahLst/>
                <a:cxnLst>
                  <a:cxn ang="0">
                    <a:pos x="T0" y="T1"/>
                  </a:cxn>
                  <a:cxn ang="0">
                    <a:pos x="T2" y="T3"/>
                  </a:cxn>
                  <a:cxn ang="0">
                    <a:pos x="T4" y="T5"/>
                  </a:cxn>
                  <a:cxn ang="0">
                    <a:pos x="T6" y="T7"/>
                  </a:cxn>
                </a:cxnLst>
                <a:rect l="0" t="0" r="r" b="b"/>
                <a:pathLst>
                  <a:path w="6" h="3">
                    <a:moveTo>
                      <a:pt x="6" y="2"/>
                    </a:moveTo>
                    <a:cubicBezTo>
                      <a:pt x="6" y="3"/>
                      <a:pt x="1" y="3"/>
                      <a:pt x="1" y="2"/>
                    </a:cubicBezTo>
                    <a:cubicBezTo>
                      <a:pt x="0" y="0"/>
                      <a:pt x="3" y="1"/>
                      <a:pt x="2" y="0"/>
                    </a:cubicBezTo>
                    <a:cubicBezTo>
                      <a:pt x="3" y="1"/>
                      <a:pt x="5" y="1"/>
                      <a:pt x="6"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5"/>
              <p:cNvSpPr/>
              <p:nvPr/>
            </p:nvSpPr>
            <p:spPr bwMode="auto">
              <a:xfrm>
                <a:off x="2554288" y="1716088"/>
                <a:ext cx="28575" cy="20638"/>
              </a:xfrm>
              <a:custGeom>
                <a:avLst/>
                <a:gdLst>
                  <a:gd name="T0" fmla="*/ 4 w 4"/>
                  <a:gd name="T1" fmla="*/ 2 h 3"/>
                  <a:gd name="T2" fmla="*/ 0 w 4"/>
                  <a:gd name="T3" fmla="*/ 3 h 3"/>
                  <a:gd name="T4" fmla="*/ 4 w 4"/>
                  <a:gd name="T5" fmla="*/ 2 h 3"/>
                </a:gdLst>
                <a:ahLst/>
                <a:cxnLst>
                  <a:cxn ang="0">
                    <a:pos x="T0" y="T1"/>
                  </a:cxn>
                  <a:cxn ang="0">
                    <a:pos x="T2" y="T3"/>
                  </a:cxn>
                  <a:cxn ang="0">
                    <a:pos x="T4" y="T5"/>
                  </a:cxn>
                </a:cxnLst>
                <a:rect l="0" t="0" r="r" b="b"/>
                <a:pathLst>
                  <a:path w="4" h="3">
                    <a:moveTo>
                      <a:pt x="4" y="2"/>
                    </a:moveTo>
                    <a:cubicBezTo>
                      <a:pt x="2" y="2"/>
                      <a:pt x="1" y="3"/>
                      <a:pt x="0" y="3"/>
                    </a:cubicBezTo>
                    <a:cubicBezTo>
                      <a:pt x="0" y="2"/>
                      <a:pt x="4" y="0"/>
                      <a:pt x="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6"/>
              <p:cNvSpPr/>
              <p:nvPr/>
            </p:nvSpPr>
            <p:spPr bwMode="auto">
              <a:xfrm>
                <a:off x="3019425" y="1730375"/>
                <a:ext cx="49213" cy="26988"/>
              </a:xfrm>
              <a:custGeom>
                <a:avLst/>
                <a:gdLst>
                  <a:gd name="T0" fmla="*/ 6 w 7"/>
                  <a:gd name="T1" fmla="*/ 1 h 4"/>
                  <a:gd name="T2" fmla="*/ 6 w 7"/>
                  <a:gd name="T3" fmla="*/ 4 h 4"/>
                  <a:gd name="T4" fmla="*/ 1 w 7"/>
                  <a:gd name="T5" fmla="*/ 3 h 4"/>
                  <a:gd name="T6" fmla="*/ 2 w 7"/>
                  <a:gd name="T7" fmla="*/ 1 h 4"/>
                  <a:gd name="T8" fmla="*/ 6 w 7"/>
                  <a:gd name="T9" fmla="*/ 1 h 4"/>
                </a:gdLst>
                <a:ahLst/>
                <a:cxnLst>
                  <a:cxn ang="0">
                    <a:pos x="T0" y="T1"/>
                  </a:cxn>
                  <a:cxn ang="0">
                    <a:pos x="T2" y="T3"/>
                  </a:cxn>
                  <a:cxn ang="0">
                    <a:pos x="T4" y="T5"/>
                  </a:cxn>
                  <a:cxn ang="0">
                    <a:pos x="T6" y="T7"/>
                  </a:cxn>
                  <a:cxn ang="0">
                    <a:pos x="T8" y="T9"/>
                  </a:cxn>
                </a:cxnLst>
                <a:rect l="0" t="0" r="r" b="b"/>
                <a:pathLst>
                  <a:path w="7" h="4">
                    <a:moveTo>
                      <a:pt x="6" y="1"/>
                    </a:moveTo>
                    <a:cubicBezTo>
                      <a:pt x="6" y="2"/>
                      <a:pt x="7" y="4"/>
                      <a:pt x="6" y="4"/>
                    </a:cubicBezTo>
                    <a:cubicBezTo>
                      <a:pt x="4" y="4"/>
                      <a:pt x="1" y="4"/>
                      <a:pt x="1" y="3"/>
                    </a:cubicBezTo>
                    <a:cubicBezTo>
                      <a:pt x="0" y="1"/>
                      <a:pt x="2" y="3"/>
                      <a:pt x="2" y="1"/>
                    </a:cubicBezTo>
                    <a:cubicBezTo>
                      <a:pt x="3" y="0"/>
                      <a:pt x="5" y="2"/>
                      <a:pt x="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7"/>
              <p:cNvSpPr/>
              <p:nvPr/>
            </p:nvSpPr>
            <p:spPr bwMode="auto">
              <a:xfrm>
                <a:off x="3005138" y="1812925"/>
                <a:ext cx="55563" cy="22225"/>
              </a:xfrm>
              <a:custGeom>
                <a:avLst/>
                <a:gdLst>
                  <a:gd name="T0" fmla="*/ 7 w 8"/>
                  <a:gd name="T1" fmla="*/ 1 h 3"/>
                  <a:gd name="T2" fmla="*/ 5 w 8"/>
                  <a:gd name="T3" fmla="*/ 2 h 3"/>
                  <a:gd name="T4" fmla="*/ 3 w 8"/>
                  <a:gd name="T5" fmla="*/ 3 h 3"/>
                  <a:gd name="T6" fmla="*/ 1 w 8"/>
                  <a:gd name="T7" fmla="*/ 2 h 3"/>
                  <a:gd name="T8" fmla="*/ 1 w 8"/>
                  <a:gd name="T9" fmla="*/ 1 h 3"/>
                  <a:gd name="T10" fmla="*/ 3 w 8"/>
                  <a:gd name="T11" fmla="*/ 0 h 3"/>
                  <a:gd name="T12" fmla="*/ 7 w 8"/>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7" y="1"/>
                    </a:moveTo>
                    <a:cubicBezTo>
                      <a:pt x="8" y="3"/>
                      <a:pt x="6" y="2"/>
                      <a:pt x="5" y="2"/>
                    </a:cubicBezTo>
                    <a:cubicBezTo>
                      <a:pt x="5" y="2"/>
                      <a:pt x="3" y="3"/>
                      <a:pt x="3" y="3"/>
                    </a:cubicBezTo>
                    <a:cubicBezTo>
                      <a:pt x="2" y="2"/>
                      <a:pt x="1" y="3"/>
                      <a:pt x="1" y="2"/>
                    </a:cubicBezTo>
                    <a:cubicBezTo>
                      <a:pt x="0" y="1"/>
                      <a:pt x="3" y="1"/>
                      <a:pt x="1" y="1"/>
                    </a:cubicBezTo>
                    <a:cubicBezTo>
                      <a:pt x="1" y="0"/>
                      <a:pt x="3" y="0"/>
                      <a:pt x="3" y="0"/>
                    </a:cubicBezTo>
                    <a:cubicBezTo>
                      <a:pt x="4" y="0"/>
                      <a:pt x="6" y="0"/>
                      <a:pt x="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8"/>
              <p:cNvSpPr/>
              <p:nvPr/>
            </p:nvSpPr>
            <p:spPr bwMode="auto">
              <a:xfrm>
                <a:off x="3005138" y="1847850"/>
                <a:ext cx="28575" cy="14288"/>
              </a:xfrm>
              <a:custGeom>
                <a:avLst/>
                <a:gdLst>
                  <a:gd name="T0" fmla="*/ 3 w 4"/>
                  <a:gd name="T1" fmla="*/ 2 h 2"/>
                  <a:gd name="T2" fmla="*/ 1 w 4"/>
                  <a:gd name="T3" fmla="*/ 2 h 2"/>
                  <a:gd name="T4" fmla="*/ 3 w 4"/>
                  <a:gd name="T5" fmla="*/ 2 h 2"/>
                </a:gdLst>
                <a:ahLst/>
                <a:cxnLst>
                  <a:cxn ang="0">
                    <a:pos x="T0" y="T1"/>
                  </a:cxn>
                  <a:cxn ang="0">
                    <a:pos x="T2" y="T3"/>
                  </a:cxn>
                  <a:cxn ang="0">
                    <a:pos x="T4" y="T5"/>
                  </a:cxn>
                </a:cxnLst>
                <a:rect l="0" t="0" r="r" b="b"/>
                <a:pathLst>
                  <a:path w="4" h="2">
                    <a:moveTo>
                      <a:pt x="3" y="2"/>
                    </a:moveTo>
                    <a:cubicBezTo>
                      <a:pt x="2" y="1"/>
                      <a:pt x="2" y="2"/>
                      <a:pt x="1" y="2"/>
                    </a:cubicBezTo>
                    <a:cubicBezTo>
                      <a:pt x="0" y="0"/>
                      <a:pt x="4" y="0"/>
                      <a:pt x="3"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9"/>
              <p:cNvSpPr/>
              <p:nvPr/>
            </p:nvSpPr>
            <p:spPr bwMode="auto">
              <a:xfrm>
                <a:off x="2922588" y="1868488"/>
                <a:ext cx="26988" cy="14288"/>
              </a:xfrm>
              <a:custGeom>
                <a:avLst/>
                <a:gdLst>
                  <a:gd name="T0" fmla="*/ 4 w 4"/>
                  <a:gd name="T1" fmla="*/ 0 h 2"/>
                  <a:gd name="T2" fmla="*/ 4 w 4"/>
                  <a:gd name="T3" fmla="*/ 1 h 2"/>
                  <a:gd name="T4" fmla="*/ 2 w 4"/>
                  <a:gd name="T5" fmla="*/ 2 h 2"/>
                  <a:gd name="T6" fmla="*/ 0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3" y="1"/>
                      <a:pt x="4" y="1"/>
                      <a:pt x="4" y="1"/>
                    </a:cubicBezTo>
                    <a:cubicBezTo>
                      <a:pt x="4" y="2"/>
                      <a:pt x="2" y="1"/>
                      <a:pt x="2" y="2"/>
                    </a:cubicBezTo>
                    <a:cubicBezTo>
                      <a:pt x="1" y="2"/>
                      <a:pt x="2" y="2"/>
                      <a:pt x="0" y="2"/>
                    </a:cubicBezTo>
                    <a:cubicBezTo>
                      <a:pt x="1" y="1"/>
                      <a:pt x="1"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0"/>
              <p:cNvSpPr/>
              <p:nvPr/>
            </p:nvSpPr>
            <p:spPr bwMode="auto">
              <a:xfrm>
                <a:off x="2978150" y="1882775"/>
                <a:ext cx="14288" cy="20638"/>
              </a:xfrm>
              <a:custGeom>
                <a:avLst/>
                <a:gdLst>
                  <a:gd name="T0" fmla="*/ 0 w 2"/>
                  <a:gd name="T1" fmla="*/ 0 h 3"/>
                  <a:gd name="T2" fmla="*/ 1 w 2"/>
                  <a:gd name="T3" fmla="*/ 2 h 3"/>
                  <a:gd name="T4" fmla="*/ 0 w 2"/>
                  <a:gd name="T5" fmla="*/ 0 h 3"/>
                </a:gdLst>
                <a:ahLst/>
                <a:cxnLst>
                  <a:cxn ang="0">
                    <a:pos x="T0" y="T1"/>
                  </a:cxn>
                  <a:cxn ang="0">
                    <a:pos x="T2" y="T3"/>
                  </a:cxn>
                  <a:cxn ang="0">
                    <a:pos x="T4" y="T5"/>
                  </a:cxn>
                </a:cxnLst>
                <a:rect l="0" t="0" r="r" b="b"/>
                <a:pathLst>
                  <a:path w="2" h="3">
                    <a:moveTo>
                      <a:pt x="0" y="0"/>
                    </a:moveTo>
                    <a:cubicBezTo>
                      <a:pt x="1" y="0"/>
                      <a:pt x="2" y="1"/>
                      <a:pt x="1" y="2"/>
                    </a:cubicBezTo>
                    <a:cubicBezTo>
                      <a:pt x="0" y="3"/>
                      <a:pt x="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3"/>
              <p:cNvSpPr/>
              <p:nvPr/>
            </p:nvSpPr>
            <p:spPr bwMode="auto">
              <a:xfrm>
                <a:off x="2185988" y="2055813"/>
                <a:ext cx="22225" cy="42863"/>
              </a:xfrm>
              <a:custGeom>
                <a:avLst/>
                <a:gdLst>
                  <a:gd name="T0" fmla="*/ 1 w 3"/>
                  <a:gd name="T1" fmla="*/ 0 h 6"/>
                  <a:gd name="T2" fmla="*/ 3 w 3"/>
                  <a:gd name="T3" fmla="*/ 4 h 6"/>
                  <a:gd name="T4" fmla="*/ 1 w 3"/>
                  <a:gd name="T5" fmla="*/ 3 h 6"/>
                  <a:gd name="T6" fmla="*/ 1 w 3"/>
                  <a:gd name="T7" fmla="*/ 0 h 6"/>
                </a:gdLst>
                <a:ahLst/>
                <a:cxnLst>
                  <a:cxn ang="0">
                    <a:pos x="T0" y="T1"/>
                  </a:cxn>
                  <a:cxn ang="0">
                    <a:pos x="T2" y="T3"/>
                  </a:cxn>
                  <a:cxn ang="0">
                    <a:pos x="T4" y="T5"/>
                  </a:cxn>
                  <a:cxn ang="0">
                    <a:pos x="T6" y="T7"/>
                  </a:cxn>
                </a:cxnLst>
                <a:rect l="0" t="0" r="r" b="b"/>
                <a:pathLst>
                  <a:path w="3" h="6">
                    <a:moveTo>
                      <a:pt x="1" y="0"/>
                    </a:moveTo>
                    <a:cubicBezTo>
                      <a:pt x="2" y="1"/>
                      <a:pt x="2" y="3"/>
                      <a:pt x="3" y="4"/>
                    </a:cubicBezTo>
                    <a:cubicBezTo>
                      <a:pt x="3" y="6"/>
                      <a:pt x="1" y="4"/>
                      <a:pt x="1" y="3"/>
                    </a:cubicBezTo>
                    <a:cubicBezTo>
                      <a:pt x="0" y="3"/>
                      <a:pt x="0" y="1"/>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6"/>
              <p:cNvSpPr/>
              <p:nvPr/>
            </p:nvSpPr>
            <p:spPr bwMode="auto">
              <a:xfrm>
                <a:off x="3290888" y="2119313"/>
                <a:ext cx="111125" cy="96838"/>
              </a:xfrm>
              <a:custGeom>
                <a:avLst/>
                <a:gdLst>
                  <a:gd name="T0" fmla="*/ 7 w 16"/>
                  <a:gd name="T1" fmla="*/ 0 h 14"/>
                  <a:gd name="T2" fmla="*/ 9 w 16"/>
                  <a:gd name="T3" fmla="*/ 1 h 14"/>
                  <a:gd name="T4" fmla="*/ 8 w 16"/>
                  <a:gd name="T5" fmla="*/ 4 h 14"/>
                  <a:gd name="T6" fmla="*/ 10 w 16"/>
                  <a:gd name="T7" fmla="*/ 5 h 14"/>
                  <a:gd name="T8" fmla="*/ 13 w 16"/>
                  <a:gd name="T9" fmla="*/ 6 h 14"/>
                  <a:gd name="T10" fmla="*/ 13 w 16"/>
                  <a:gd name="T11" fmla="*/ 8 h 14"/>
                  <a:gd name="T12" fmla="*/ 15 w 16"/>
                  <a:gd name="T13" fmla="*/ 8 h 14"/>
                  <a:gd name="T14" fmla="*/ 16 w 16"/>
                  <a:gd name="T15" fmla="*/ 10 h 14"/>
                  <a:gd name="T16" fmla="*/ 15 w 16"/>
                  <a:gd name="T17" fmla="*/ 13 h 14"/>
                  <a:gd name="T18" fmla="*/ 14 w 16"/>
                  <a:gd name="T19" fmla="*/ 12 h 14"/>
                  <a:gd name="T20" fmla="*/ 11 w 16"/>
                  <a:gd name="T21" fmla="*/ 12 h 14"/>
                  <a:gd name="T22" fmla="*/ 9 w 16"/>
                  <a:gd name="T23" fmla="*/ 14 h 14"/>
                  <a:gd name="T24" fmla="*/ 8 w 16"/>
                  <a:gd name="T25" fmla="*/ 12 h 14"/>
                  <a:gd name="T26" fmla="*/ 6 w 16"/>
                  <a:gd name="T27" fmla="*/ 12 h 14"/>
                  <a:gd name="T28" fmla="*/ 4 w 16"/>
                  <a:gd name="T29" fmla="*/ 10 h 14"/>
                  <a:gd name="T30" fmla="*/ 0 w 16"/>
                  <a:gd name="T31" fmla="*/ 10 h 14"/>
                  <a:gd name="T32" fmla="*/ 1 w 16"/>
                  <a:gd name="T33" fmla="*/ 8 h 14"/>
                  <a:gd name="T34" fmla="*/ 3 w 16"/>
                  <a:gd name="T35" fmla="*/ 7 h 14"/>
                  <a:gd name="T36" fmla="*/ 4 w 16"/>
                  <a:gd name="T37" fmla="*/ 5 h 14"/>
                  <a:gd name="T38" fmla="*/ 4 w 16"/>
                  <a:gd name="T39" fmla="*/ 2 h 14"/>
                  <a:gd name="T40" fmla="*/ 5 w 16"/>
                  <a:gd name="T41" fmla="*/ 2 h 14"/>
                  <a:gd name="T42" fmla="*/ 5 w 16"/>
                  <a:gd name="T43" fmla="*/ 1 h 14"/>
                  <a:gd name="T44" fmla="*/ 7 w 16"/>
                  <a:gd name="T4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4">
                    <a:moveTo>
                      <a:pt x="7" y="0"/>
                    </a:moveTo>
                    <a:cubicBezTo>
                      <a:pt x="8" y="1"/>
                      <a:pt x="8" y="1"/>
                      <a:pt x="9" y="1"/>
                    </a:cubicBezTo>
                    <a:cubicBezTo>
                      <a:pt x="8" y="2"/>
                      <a:pt x="7" y="2"/>
                      <a:pt x="8" y="4"/>
                    </a:cubicBezTo>
                    <a:cubicBezTo>
                      <a:pt x="8" y="5"/>
                      <a:pt x="10" y="4"/>
                      <a:pt x="10" y="5"/>
                    </a:cubicBezTo>
                    <a:cubicBezTo>
                      <a:pt x="11" y="5"/>
                      <a:pt x="11" y="6"/>
                      <a:pt x="13" y="6"/>
                    </a:cubicBezTo>
                    <a:cubicBezTo>
                      <a:pt x="14" y="7"/>
                      <a:pt x="15" y="7"/>
                      <a:pt x="13" y="8"/>
                    </a:cubicBezTo>
                    <a:cubicBezTo>
                      <a:pt x="13" y="9"/>
                      <a:pt x="14" y="8"/>
                      <a:pt x="15" y="8"/>
                    </a:cubicBezTo>
                    <a:cubicBezTo>
                      <a:pt x="15" y="9"/>
                      <a:pt x="14" y="11"/>
                      <a:pt x="16" y="10"/>
                    </a:cubicBezTo>
                    <a:cubicBezTo>
                      <a:pt x="16" y="12"/>
                      <a:pt x="14" y="11"/>
                      <a:pt x="15" y="13"/>
                    </a:cubicBezTo>
                    <a:cubicBezTo>
                      <a:pt x="14" y="13"/>
                      <a:pt x="14" y="12"/>
                      <a:pt x="14" y="12"/>
                    </a:cubicBezTo>
                    <a:cubicBezTo>
                      <a:pt x="12" y="12"/>
                      <a:pt x="13" y="12"/>
                      <a:pt x="11" y="12"/>
                    </a:cubicBezTo>
                    <a:cubicBezTo>
                      <a:pt x="10" y="12"/>
                      <a:pt x="9" y="12"/>
                      <a:pt x="9" y="14"/>
                    </a:cubicBezTo>
                    <a:cubicBezTo>
                      <a:pt x="8" y="14"/>
                      <a:pt x="8" y="13"/>
                      <a:pt x="8" y="12"/>
                    </a:cubicBezTo>
                    <a:cubicBezTo>
                      <a:pt x="7" y="12"/>
                      <a:pt x="6" y="12"/>
                      <a:pt x="6" y="12"/>
                    </a:cubicBezTo>
                    <a:cubicBezTo>
                      <a:pt x="6" y="11"/>
                      <a:pt x="5" y="10"/>
                      <a:pt x="4" y="10"/>
                    </a:cubicBezTo>
                    <a:cubicBezTo>
                      <a:pt x="2" y="10"/>
                      <a:pt x="2" y="11"/>
                      <a:pt x="0" y="10"/>
                    </a:cubicBezTo>
                    <a:cubicBezTo>
                      <a:pt x="1" y="10"/>
                      <a:pt x="1" y="9"/>
                      <a:pt x="1" y="8"/>
                    </a:cubicBezTo>
                    <a:cubicBezTo>
                      <a:pt x="2" y="9"/>
                      <a:pt x="1" y="7"/>
                      <a:pt x="3" y="7"/>
                    </a:cubicBezTo>
                    <a:cubicBezTo>
                      <a:pt x="2" y="6"/>
                      <a:pt x="4" y="6"/>
                      <a:pt x="4" y="5"/>
                    </a:cubicBezTo>
                    <a:cubicBezTo>
                      <a:pt x="4" y="4"/>
                      <a:pt x="4" y="3"/>
                      <a:pt x="4" y="2"/>
                    </a:cubicBezTo>
                    <a:cubicBezTo>
                      <a:pt x="5" y="2"/>
                      <a:pt x="5" y="3"/>
                      <a:pt x="5" y="2"/>
                    </a:cubicBezTo>
                    <a:cubicBezTo>
                      <a:pt x="6" y="2"/>
                      <a:pt x="5" y="2"/>
                      <a:pt x="5" y="1"/>
                    </a:cubicBezTo>
                    <a:cubicBezTo>
                      <a:pt x="6" y="1"/>
                      <a:pt x="7" y="1"/>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7"/>
              <p:cNvSpPr/>
              <p:nvPr/>
            </p:nvSpPr>
            <p:spPr bwMode="auto">
              <a:xfrm>
                <a:off x="3235325" y="2146300"/>
                <a:ext cx="20638" cy="28575"/>
              </a:xfrm>
              <a:custGeom>
                <a:avLst/>
                <a:gdLst>
                  <a:gd name="T0" fmla="*/ 0 w 3"/>
                  <a:gd name="T1" fmla="*/ 1 h 4"/>
                  <a:gd name="T2" fmla="*/ 3 w 3"/>
                  <a:gd name="T3" fmla="*/ 2 h 4"/>
                  <a:gd name="T4" fmla="*/ 0 w 3"/>
                  <a:gd name="T5" fmla="*/ 1 h 4"/>
                </a:gdLst>
                <a:ahLst/>
                <a:cxnLst>
                  <a:cxn ang="0">
                    <a:pos x="T0" y="T1"/>
                  </a:cxn>
                  <a:cxn ang="0">
                    <a:pos x="T2" y="T3"/>
                  </a:cxn>
                  <a:cxn ang="0">
                    <a:pos x="T4" y="T5"/>
                  </a:cxn>
                </a:cxnLst>
                <a:rect l="0" t="0" r="r" b="b"/>
                <a:pathLst>
                  <a:path w="3" h="4">
                    <a:moveTo>
                      <a:pt x="0" y="1"/>
                    </a:moveTo>
                    <a:cubicBezTo>
                      <a:pt x="2" y="0"/>
                      <a:pt x="2" y="2"/>
                      <a:pt x="3" y="2"/>
                    </a:cubicBezTo>
                    <a:cubicBezTo>
                      <a:pt x="3" y="4"/>
                      <a:pt x="0" y="2"/>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2"/>
              <p:cNvSpPr/>
              <p:nvPr/>
            </p:nvSpPr>
            <p:spPr bwMode="auto">
              <a:xfrm>
                <a:off x="3095625" y="1250950"/>
                <a:ext cx="909638" cy="681038"/>
              </a:xfrm>
              <a:custGeom>
                <a:avLst/>
                <a:gdLst>
                  <a:gd name="T0" fmla="*/ 93 w 131"/>
                  <a:gd name="T1" fmla="*/ 11 h 98"/>
                  <a:gd name="T2" fmla="*/ 98 w 131"/>
                  <a:gd name="T3" fmla="*/ 12 h 98"/>
                  <a:gd name="T4" fmla="*/ 106 w 131"/>
                  <a:gd name="T5" fmla="*/ 10 h 98"/>
                  <a:gd name="T6" fmla="*/ 110 w 131"/>
                  <a:gd name="T7" fmla="*/ 11 h 98"/>
                  <a:gd name="T8" fmla="*/ 109 w 131"/>
                  <a:gd name="T9" fmla="*/ 12 h 98"/>
                  <a:gd name="T10" fmla="*/ 123 w 131"/>
                  <a:gd name="T11" fmla="*/ 10 h 98"/>
                  <a:gd name="T12" fmla="*/ 131 w 131"/>
                  <a:gd name="T13" fmla="*/ 11 h 98"/>
                  <a:gd name="T14" fmla="*/ 121 w 131"/>
                  <a:gd name="T15" fmla="*/ 16 h 98"/>
                  <a:gd name="T16" fmla="*/ 118 w 131"/>
                  <a:gd name="T17" fmla="*/ 20 h 98"/>
                  <a:gd name="T18" fmla="*/ 113 w 131"/>
                  <a:gd name="T19" fmla="*/ 25 h 98"/>
                  <a:gd name="T20" fmla="*/ 115 w 131"/>
                  <a:gd name="T21" fmla="*/ 30 h 98"/>
                  <a:gd name="T22" fmla="*/ 111 w 131"/>
                  <a:gd name="T23" fmla="*/ 35 h 98"/>
                  <a:gd name="T24" fmla="*/ 115 w 131"/>
                  <a:gd name="T25" fmla="*/ 41 h 98"/>
                  <a:gd name="T26" fmla="*/ 112 w 131"/>
                  <a:gd name="T27" fmla="*/ 46 h 98"/>
                  <a:gd name="T28" fmla="*/ 108 w 131"/>
                  <a:gd name="T29" fmla="*/ 50 h 98"/>
                  <a:gd name="T30" fmla="*/ 113 w 131"/>
                  <a:gd name="T31" fmla="*/ 60 h 98"/>
                  <a:gd name="T32" fmla="*/ 105 w 131"/>
                  <a:gd name="T33" fmla="*/ 59 h 98"/>
                  <a:gd name="T34" fmla="*/ 104 w 131"/>
                  <a:gd name="T35" fmla="*/ 62 h 98"/>
                  <a:gd name="T36" fmla="*/ 101 w 131"/>
                  <a:gd name="T37" fmla="*/ 67 h 98"/>
                  <a:gd name="T38" fmla="*/ 92 w 131"/>
                  <a:gd name="T39" fmla="*/ 69 h 98"/>
                  <a:gd name="T40" fmla="*/ 88 w 131"/>
                  <a:gd name="T41" fmla="*/ 72 h 98"/>
                  <a:gd name="T42" fmla="*/ 85 w 131"/>
                  <a:gd name="T43" fmla="*/ 75 h 98"/>
                  <a:gd name="T44" fmla="*/ 73 w 131"/>
                  <a:gd name="T45" fmla="*/ 78 h 98"/>
                  <a:gd name="T46" fmla="*/ 70 w 131"/>
                  <a:gd name="T47" fmla="*/ 83 h 98"/>
                  <a:gd name="T48" fmla="*/ 67 w 131"/>
                  <a:gd name="T49" fmla="*/ 87 h 98"/>
                  <a:gd name="T50" fmla="*/ 66 w 131"/>
                  <a:gd name="T51" fmla="*/ 92 h 98"/>
                  <a:gd name="T52" fmla="*/ 59 w 131"/>
                  <a:gd name="T53" fmla="*/ 96 h 98"/>
                  <a:gd name="T54" fmla="*/ 52 w 131"/>
                  <a:gd name="T55" fmla="*/ 92 h 98"/>
                  <a:gd name="T56" fmla="*/ 47 w 131"/>
                  <a:gd name="T57" fmla="*/ 87 h 98"/>
                  <a:gd name="T58" fmla="*/ 45 w 131"/>
                  <a:gd name="T59" fmla="*/ 83 h 98"/>
                  <a:gd name="T60" fmla="*/ 43 w 131"/>
                  <a:gd name="T61" fmla="*/ 75 h 98"/>
                  <a:gd name="T62" fmla="*/ 44 w 131"/>
                  <a:gd name="T63" fmla="*/ 73 h 98"/>
                  <a:gd name="T64" fmla="*/ 47 w 131"/>
                  <a:gd name="T65" fmla="*/ 68 h 98"/>
                  <a:gd name="T66" fmla="*/ 45 w 131"/>
                  <a:gd name="T67" fmla="*/ 63 h 98"/>
                  <a:gd name="T68" fmla="*/ 46 w 131"/>
                  <a:gd name="T69" fmla="*/ 59 h 98"/>
                  <a:gd name="T70" fmla="*/ 41 w 131"/>
                  <a:gd name="T71" fmla="*/ 57 h 98"/>
                  <a:gd name="T72" fmla="*/ 37 w 131"/>
                  <a:gd name="T73" fmla="*/ 50 h 98"/>
                  <a:gd name="T74" fmla="*/ 33 w 131"/>
                  <a:gd name="T75" fmla="*/ 43 h 98"/>
                  <a:gd name="T76" fmla="*/ 24 w 131"/>
                  <a:gd name="T77" fmla="*/ 38 h 98"/>
                  <a:gd name="T78" fmla="*/ 11 w 131"/>
                  <a:gd name="T79" fmla="*/ 38 h 98"/>
                  <a:gd name="T80" fmla="*/ 11 w 131"/>
                  <a:gd name="T81" fmla="*/ 35 h 98"/>
                  <a:gd name="T82" fmla="*/ 5 w 131"/>
                  <a:gd name="T83" fmla="*/ 30 h 98"/>
                  <a:gd name="T84" fmla="*/ 8 w 131"/>
                  <a:gd name="T85" fmla="*/ 26 h 98"/>
                  <a:gd name="T86" fmla="*/ 14 w 131"/>
                  <a:gd name="T87" fmla="*/ 23 h 98"/>
                  <a:gd name="T88" fmla="*/ 15 w 131"/>
                  <a:gd name="T89" fmla="*/ 20 h 98"/>
                  <a:gd name="T90" fmla="*/ 14 w 131"/>
                  <a:gd name="T91" fmla="*/ 18 h 98"/>
                  <a:gd name="T92" fmla="*/ 19 w 131"/>
                  <a:gd name="T93" fmla="*/ 16 h 98"/>
                  <a:gd name="T94" fmla="*/ 24 w 131"/>
                  <a:gd name="T95" fmla="*/ 11 h 98"/>
                  <a:gd name="T96" fmla="*/ 40 w 131"/>
                  <a:gd name="T97" fmla="*/ 9 h 98"/>
                  <a:gd name="T98" fmla="*/ 47 w 131"/>
                  <a:gd name="T99" fmla="*/ 11 h 98"/>
                  <a:gd name="T100" fmla="*/ 54 w 131"/>
                  <a:gd name="T101" fmla="*/ 7 h 98"/>
                  <a:gd name="T102" fmla="*/ 61 w 131"/>
                  <a:gd name="T103" fmla="*/ 7 h 98"/>
                  <a:gd name="T104" fmla="*/ 63 w 131"/>
                  <a:gd name="T105" fmla="*/ 4 h 98"/>
                  <a:gd name="T106" fmla="*/ 75 w 131"/>
                  <a:gd name="T107" fmla="*/ 1 h 98"/>
                  <a:gd name="T108" fmla="*/ 92 w 131"/>
                  <a:gd name="T109" fmla="*/ 1 h 98"/>
                  <a:gd name="T110" fmla="*/ 105 w 131"/>
                  <a:gd name="T111" fmla="*/ 5 h 98"/>
                  <a:gd name="T112" fmla="*/ 109 w 131"/>
                  <a:gd name="T113" fmla="*/ 8 h 98"/>
                  <a:gd name="T114" fmla="*/ 91 w 131"/>
                  <a:gd name="T115" fmla="*/ 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 h="98">
                    <a:moveTo>
                      <a:pt x="88" y="10"/>
                    </a:moveTo>
                    <a:cubicBezTo>
                      <a:pt x="89" y="11"/>
                      <a:pt x="89" y="10"/>
                      <a:pt x="89" y="11"/>
                    </a:cubicBezTo>
                    <a:cubicBezTo>
                      <a:pt x="90" y="12"/>
                      <a:pt x="91" y="11"/>
                      <a:pt x="91" y="11"/>
                    </a:cubicBezTo>
                    <a:cubicBezTo>
                      <a:pt x="92" y="11"/>
                      <a:pt x="92" y="11"/>
                      <a:pt x="93" y="11"/>
                    </a:cubicBezTo>
                    <a:cubicBezTo>
                      <a:pt x="93" y="11"/>
                      <a:pt x="93" y="11"/>
                      <a:pt x="94" y="11"/>
                    </a:cubicBezTo>
                    <a:cubicBezTo>
                      <a:pt x="94" y="11"/>
                      <a:pt x="95" y="11"/>
                      <a:pt x="95" y="11"/>
                    </a:cubicBezTo>
                    <a:cubicBezTo>
                      <a:pt x="97" y="10"/>
                      <a:pt x="100" y="9"/>
                      <a:pt x="101" y="10"/>
                    </a:cubicBezTo>
                    <a:cubicBezTo>
                      <a:pt x="101" y="11"/>
                      <a:pt x="98" y="11"/>
                      <a:pt x="98" y="12"/>
                    </a:cubicBezTo>
                    <a:cubicBezTo>
                      <a:pt x="98" y="13"/>
                      <a:pt x="99" y="12"/>
                      <a:pt x="99" y="12"/>
                    </a:cubicBezTo>
                    <a:cubicBezTo>
                      <a:pt x="100" y="12"/>
                      <a:pt x="100" y="12"/>
                      <a:pt x="102" y="12"/>
                    </a:cubicBezTo>
                    <a:cubicBezTo>
                      <a:pt x="102" y="12"/>
                      <a:pt x="102" y="11"/>
                      <a:pt x="103" y="11"/>
                    </a:cubicBezTo>
                    <a:cubicBezTo>
                      <a:pt x="103" y="11"/>
                      <a:pt x="105" y="10"/>
                      <a:pt x="106" y="10"/>
                    </a:cubicBezTo>
                    <a:cubicBezTo>
                      <a:pt x="107" y="12"/>
                      <a:pt x="105" y="10"/>
                      <a:pt x="106" y="10"/>
                    </a:cubicBezTo>
                    <a:cubicBezTo>
                      <a:pt x="106" y="10"/>
                      <a:pt x="108" y="10"/>
                      <a:pt x="108" y="10"/>
                    </a:cubicBezTo>
                    <a:cubicBezTo>
                      <a:pt x="108" y="9"/>
                      <a:pt x="109" y="9"/>
                      <a:pt x="110" y="9"/>
                    </a:cubicBezTo>
                    <a:cubicBezTo>
                      <a:pt x="110" y="10"/>
                      <a:pt x="110" y="11"/>
                      <a:pt x="110" y="11"/>
                    </a:cubicBezTo>
                    <a:cubicBezTo>
                      <a:pt x="109" y="11"/>
                      <a:pt x="109" y="11"/>
                      <a:pt x="109" y="12"/>
                    </a:cubicBezTo>
                    <a:cubicBezTo>
                      <a:pt x="108" y="12"/>
                      <a:pt x="108" y="14"/>
                      <a:pt x="107" y="13"/>
                    </a:cubicBezTo>
                    <a:cubicBezTo>
                      <a:pt x="107" y="15"/>
                      <a:pt x="108" y="13"/>
                      <a:pt x="109" y="13"/>
                    </a:cubicBezTo>
                    <a:cubicBezTo>
                      <a:pt x="109" y="13"/>
                      <a:pt x="109" y="12"/>
                      <a:pt x="109" y="12"/>
                    </a:cubicBezTo>
                    <a:cubicBezTo>
                      <a:pt x="110" y="12"/>
                      <a:pt x="112" y="12"/>
                      <a:pt x="112" y="11"/>
                    </a:cubicBezTo>
                    <a:cubicBezTo>
                      <a:pt x="113" y="13"/>
                      <a:pt x="116" y="10"/>
                      <a:pt x="117" y="12"/>
                    </a:cubicBezTo>
                    <a:cubicBezTo>
                      <a:pt x="118" y="11"/>
                      <a:pt x="118" y="11"/>
                      <a:pt x="119" y="10"/>
                    </a:cubicBezTo>
                    <a:cubicBezTo>
                      <a:pt x="121" y="11"/>
                      <a:pt x="122" y="10"/>
                      <a:pt x="123" y="10"/>
                    </a:cubicBezTo>
                    <a:cubicBezTo>
                      <a:pt x="123" y="10"/>
                      <a:pt x="123" y="10"/>
                      <a:pt x="124" y="10"/>
                    </a:cubicBezTo>
                    <a:cubicBezTo>
                      <a:pt x="124" y="10"/>
                      <a:pt x="126" y="10"/>
                      <a:pt x="126" y="10"/>
                    </a:cubicBezTo>
                    <a:cubicBezTo>
                      <a:pt x="127" y="11"/>
                      <a:pt x="127" y="10"/>
                      <a:pt x="127" y="10"/>
                    </a:cubicBezTo>
                    <a:cubicBezTo>
                      <a:pt x="128" y="10"/>
                      <a:pt x="129" y="11"/>
                      <a:pt x="131" y="11"/>
                    </a:cubicBezTo>
                    <a:cubicBezTo>
                      <a:pt x="131" y="12"/>
                      <a:pt x="130" y="12"/>
                      <a:pt x="129" y="12"/>
                    </a:cubicBezTo>
                    <a:cubicBezTo>
                      <a:pt x="129" y="12"/>
                      <a:pt x="129" y="13"/>
                      <a:pt x="128" y="13"/>
                    </a:cubicBezTo>
                    <a:cubicBezTo>
                      <a:pt x="127" y="14"/>
                      <a:pt x="125" y="14"/>
                      <a:pt x="125" y="15"/>
                    </a:cubicBezTo>
                    <a:cubicBezTo>
                      <a:pt x="123" y="15"/>
                      <a:pt x="122" y="15"/>
                      <a:pt x="121" y="16"/>
                    </a:cubicBezTo>
                    <a:cubicBezTo>
                      <a:pt x="122" y="17"/>
                      <a:pt x="123" y="17"/>
                      <a:pt x="120" y="17"/>
                    </a:cubicBezTo>
                    <a:cubicBezTo>
                      <a:pt x="121" y="18"/>
                      <a:pt x="121" y="18"/>
                      <a:pt x="122" y="18"/>
                    </a:cubicBezTo>
                    <a:cubicBezTo>
                      <a:pt x="121" y="19"/>
                      <a:pt x="119" y="19"/>
                      <a:pt x="118" y="21"/>
                    </a:cubicBezTo>
                    <a:cubicBezTo>
                      <a:pt x="117" y="21"/>
                      <a:pt x="119" y="20"/>
                      <a:pt x="118" y="20"/>
                    </a:cubicBezTo>
                    <a:cubicBezTo>
                      <a:pt x="118" y="20"/>
                      <a:pt x="117" y="21"/>
                      <a:pt x="116" y="21"/>
                    </a:cubicBezTo>
                    <a:cubicBezTo>
                      <a:pt x="116" y="21"/>
                      <a:pt x="116" y="21"/>
                      <a:pt x="117" y="21"/>
                    </a:cubicBezTo>
                    <a:cubicBezTo>
                      <a:pt x="115" y="22"/>
                      <a:pt x="116" y="22"/>
                      <a:pt x="116" y="24"/>
                    </a:cubicBezTo>
                    <a:cubicBezTo>
                      <a:pt x="116" y="25"/>
                      <a:pt x="114" y="25"/>
                      <a:pt x="113" y="25"/>
                    </a:cubicBezTo>
                    <a:cubicBezTo>
                      <a:pt x="113" y="25"/>
                      <a:pt x="114" y="26"/>
                      <a:pt x="113" y="27"/>
                    </a:cubicBezTo>
                    <a:cubicBezTo>
                      <a:pt x="113" y="27"/>
                      <a:pt x="112" y="27"/>
                      <a:pt x="111" y="27"/>
                    </a:cubicBezTo>
                    <a:cubicBezTo>
                      <a:pt x="112" y="28"/>
                      <a:pt x="112" y="28"/>
                      <a:pt x="112" y="29"/>
                    </a:cubicBezTo>
                    <a:cubicBezTo>
                      <a:pt x="113" y="30"/>
                      <a:pt x="114" y="29"/>
                      <a:pt x="115" y="30"/>
                    </a:cubicBezTo>
                    <a:cubicBezTo>
                      <a:pt x="115" y="30"/>
                      <a:pt x="114" y="31"/>
                      <a:pt x="115" y="31"/>
                    </a:cubicBezTo>
                    <a:cubicBezTo>
                      <a:pt x="115" y="31"/>
                      <a:pt x="116" y="31"/>
                      <a:pt x="116" y="31"/>
                    </a:cubicBezTo>
                    <a:cubicBezTo>
                      <a:pt x="116" y="32"/>
                      <a:pt x="117" y="33"/>
                      <a:pt x="117" y="34"/>
                    </a:cubicBezTo>
                    <a:cubicBezTo>
                      <a:pt x="115" y="34"/>
                      <a:pt x="113" y="34"/>
                      <a:pt x="111" y="35"/>
                    </a:cubicBezTo>
                    <a:cubicBezTo>
                      <a:pt x="113" y="36"/>
                      <a:pt x="114" y="38"/>
                      <a:pt x="117" y="37"/>
                    </a:cubicBezTo>
                    <a:cubicBezTo>
                      <a:pt x="116" y="38"/>
                      <a:pt x="117" y="38"/>
                      <a:pt x="118" y="38"/>
                    </a:cubicBezTo>
                    <a:cubicBezTo>
                      <a:pt x="118" y="40"/>
                      <a:pt x="117" y="39"/>
                      <a:pt x="117" y="40"/>
                    </a:cubicBezTo>
                    <a:cubicBezTo>
                      <a:pt x="117" y="41"/>
                      <a:pt x="116" y="41"/>
                      <a:pt x="115" y="41"/>
                    </a:cubicBezTo>
                    <a:cubicBezTo>
                      <a:pt x="115" y="43"/>
                      <a:pt x="117" y="42"/>
                      <a:pt x="117" y="44"/>
                    </a:cubicBezTo>
                    <a:cubicBezTo>
                      <a:pt x="116" y="44"/>
                      <a:pt x="116" y="44"/>
                      <a:pt x="116" y="44"/>
                    </a:cubicBezTo>
                    <a:cubicBezTo>
                      <a:pt x="116" y="46"/>
                      <a:pt x="114" y="44"/>
                      <a:pt x="113" y="44"/>
                    </a:cubicBezTo>
                    <a:cubicBezTo>
                      <a:pt x="112" y="44"/>
                      <a:pt x="113" y="46"/>
                      <a:pt x="112" y="46"/>
                    </a:cubicBezTo>
                    <a:cubicBezTo>
                      <a:pt x="112" y="47"/>
                      <a:pt x="112" y="47"/>
                      <a:pt x="113" y="47"/>
                    </a:cubicBezTo>
                    <a:cubicBezTo>
                      <a:pt x="113" y="48"/>
                      <a:pt x="112" y="48"/>
                      <a:pt x="111" y="48"/>
                    </a:cubicBezTo>
                    <a:cubicBezTo>
                      <a:pt x="109" y="48"/>
                      <a:pt x="108" y="49"/>
                      <a:pt x="107" y="50"/>
                    </a:cubicBezTo>
                    <a:cubicBezTo>
                      <a:pt x="107" y="50"/>
                      <a:pt x="108" y="50"/>
                      <a:pt x="108" y="50"/>
                    </a:cubicBezTo>
                    <a:cubicBezTo>
                      <a:pt x="109" y="50"/>
                      <a:pt x="109" y="52"/>
                      <a:pt x="110" y="52"/>
                    </a:cubicBezTo>
                    <a:cubicBezTo>
                      <a:pt x="111" y="53"/>
                      <a:pt x="109" y="53"/>
                      <a:pt x="109" y="53"/>
                    </a:cubicBezTo>
                    <a:cubicBezTo>
                      <a:pt x="109" y="54"/>
                      <a:pt x="110" y="56"/>
                      <a:pt x="109" y="56"/>
                    </a:cubicBezTo>
                    <a:cubicBezTo>
                      <a:pt x="109" y="58"/>
                      <a:pt x="113" y="57"/>
                      <a:pt x="113" y="60"/>
                    </a:cubicBezTo>
                    <a:cubicBezTo>
                      <a:pt x="113" y="60"/>
                      <a:pt x="111" y="60"/>
                      <a:pt x="111" y="59"/>
                    </a:cubicBezTo>
                    <a:cubicBezTo>
                      <a:pt x="111" y="59"/>
                      <a:pt x="111" y="60"/>
                      <a:pt x="111" y="60"/>
                    </a:cubicBezTo>
                    <a:cubicBezTo>
                      <a:pt x="110" y="61"/>
                      <a:pt x="109" y="61"/>
                      <a:pt x="107" y="61"/>
                    </a:cubicBezTo>
                    <a:cubicBezTo>
                      <a:pt x="107" y="59"/>
                      <a:pt x="104" y="61"/>
                      <a:pt x="105" y="59"/>
                    </a:cubicBezTo>
                    <a:cubicBezTo>
                      <a:pt x="103" y="58"/>
                      <a:pt x="103" y="60"/>
                      <a:pt x="102" y="59"/>
                    </a:cubicBezTo>
                    <a:cubicBezTo>
                      <a:pt x="102" y="60"/>
                      <a:pt x="102" y="60"/>
                      <a:pt x="101" y="60"/>
                    </a:cubicBezTo>
                    <a:cubicBezTo>
                      <a:pt x="101" y="61"/>
                      <a:pt x="104" y="61"/>
                      <a:pt x="102" y="61"/>
                    </a:cubicBezTo>
                    <a:cubicBezTo>
                      <a:pt x="102" y="62"/>
                      <a:pt x="103" y="62"/>
                      <a:pt x="104" y="62"/>
                    </a:cubicBezTo>
                    <a:cubicBezTo>
                      <a:pt x="106" y="62"/>
                      <a:pt x="107" y="63"/>
                      <a:pt x="109" y="62"/>
                    </a:cubicBezTo>
                    <a:cubicBezTo>
                      <a:pt x="108" y="64"/>
                      <a:pt x="106" y="65"/>
                      <a:pt x="105" y="67"/>
                    </a:cubicBezTo>
                    <a:cubicBezTo>
                      <a:pt x="104" y="66"/>
                      <a:pt x="103" y="67"/>
                      <a:pt x="102" y="67"/>
                    </a:cubicBezTo>
                    <a:cubicBezTo>
                      <a:pt x="102" y="67"/>
                      <a:pt x="101" y="67"/>
                      <a:pt x="101" y="67"/>
                    </a:cubicBezTo>
                    <a:cubicBezTo>
                      <a:pt x="100" y="68"/>
                      <a:pt x="100" y="67"/>
                      <a:pt x="100" y="67"/>
                    </a:cubicBezTo>
                    <a:cubicBezTo>
                      <a:pt x="98" y="67"/>
                      <a:pt x="97" y="68"/>
                      <a:pt x="95" y="68"/>
                    </a:cubicBezTo>
                    <a:cubicBezTo>
                      <a:pt x="94" y="68"/>
                      <a:pt x="95" y="69"/>
                      <a:pt x="95" y="69"/>
                    </a:cubicBezTo>
                    <a:cubicBezTo>
                      <a:pt x="94" y="70"/>
                      <a:pt x="94" y="69"/>
                      <a:pt x="92" y="69"/>
                    </a:cubicBezTo>
                    <a:cubicBezTo>
                      <a:pt x="92" y="70"/>
                      <a:pt x="93" y="70"/>
                      <a:pt x="93" y="70"/>
                    </a:cubicBezTo>
                    <a:cubicBezTo>
                      <a:pt x="93" y="71"/>
                      <a:pt x="89" y="71"/>
                      <a:pt x="90" y="69"/>
                    </a:cubicBezTo>
                    <a:cubicBezTo>
                      <a:pt x="90" y="70"/>
                      <a:pt x="88" y="70"/>
                      <a:pt x="88" y="70"/>
                    </a:cubicBezTo>
                    <a:cubicBezTo>
                      <a:pt x="88" y="70"/>
                      <a:pt x="88" y="72"/>
                      <a:pt x="88" y="72"/>
                    </a:cubicBezTo>
                    <a:cubicBezTo>
                      <a:pt x="88" y="72"/>
                      <a:pt x="86" y="71"/>
                      <a:pt x="86" y="72"/>
                    </a:cubicBezTo>
                    <a:cubicBezTo>
                      <a:pt x="86" y="72"/>
                      <a:pt x="87" y="73"/>
                      <a:pt x="87" y="74"/>
                    </a:cubicBezTo>
                    <a:cubicBezTo>
                      <a:pt x="86" y="74"/>
                      <a:pt x="86" y="74"/>
                      <a:pt x="85" y="74"/>
                    </a:cubicBezTo>
                    <a:cubicBezTo>
                      <a:pt x="85" y="75"/>
                      <a:pt x="85" y="75"/>
                      <a:pt x="85" y="75"/>
                    </a:cubicBezTo>
                    <a:cubicBezTo>
                      <a:pt x="85" y="75"/>
                      <a:pt x="84" y="75"/>
                      <a:pt x="84" y="75"/>
                    </a:cubicBezTo>
                    <a:cubicBezTo>
                      <a:pt x="83" y="75"/>
                      <a:pt x="84" y="76"/>
                      <a:pt x="84" y="76"/>
                    </a:cubicBezTo>
                    <a:cubicBezTo>
                      <a:pt x="83" y="77"/>
                      <a:pt x="81" y="76"/>
                      <a:pt x="81" y="78"/>
                    </a:cubicBezTo>
                    <a:cubicBezTo>
                      <a:pt x="79" y="78"/>
                      <a:pt x="76" y="79"/>
                      <a:pt x="73" y="78"/>
                    </a:cubicBezTo>
                    <a:cubicBezTo>
                      <a:pt x="72" y="79"/>
                      <a:pt x="72" y="82"/>
                      <a:pt x="70" y="81"/>
                    </a:cubicBezTo>
                    <a:cubicBezTo>
                      <a:pt x="70" y="81"/>
                      <a:pt x="71" y="81"/>
                      <a:pt x="71" y="82"/>
                    </a:cubicBezTo>
                    <a:cubicBezTo>
                      <a:pt x="71" y="82"/>
                      <a:pt x="70" y="82"/>
                      <a:pt x="70" y="82"/>
                    </a:cubicBezTo>
                    <a:cubicBezTo>
                      <a:pt x="70" y="82"/>
                      <a:pt x="70" y="83"/>
                      <a:pt x="70" y="83"/>
                    </a:cubicBezTo>
                    <a:cubicBezTo>
                      <a:pt x="70" y="83"/>
                      <a:pt x="70" y="83"/>
                      <a:pt x="70" y="84"/>
                    </a:cubicBezTo>
                    <a:cubicBezTo>
                      <a:pt x="70" y="84"/>
                      <a:pt x="68" y="86"/>
                      <a:pt x="69" y="86"/>
                    </a:cubicBezTo>
                    <a:cubicBezTo>
                      <a:pt x="69" y="87"/>
                      <a:pt x="68" y="86"/>
                      <a:pt x="68" y="86"/>
                    </a:cubicBezTo>
                    <a:cubicBezTo>
                      <a:pt x="68" y="87"/>
                      <a:pt x="67" y="87"/>
                      <a:pt x="67" y="87"/>
                    </a:cubicBezTo>
                    <a:cubicBezTo>
                      <a:pt x="67" y="88"/>
                      <a:pt x="67" y="88"/>
                      <a:pt x="67" y="89"/>
                    </a:cubicBezTo>
                    <a:cubicBezTo>
                      <a:pt x="66" y="89"/>
                      <a:pt x="67" y="90"/>
                      <a:pt x="67" y="91"/>
                    </a:cubicBezTo>
                    <a:cubicBezTo>
                      <a:pt x="67" y="91"/>
                      <a:pt x="66" y="91"/>
                      <a:pt x="65" y="91"/>
                    </a:cubicBezTo>
                    <a:cubicBezTo>
                      <a:pt x="65" y="91"/>
                      <a:pt x="66" y="91"/>
                      <a:pt x="66" y="92"/>
                    </a:cubicBezTo>
                    <a:cubicBezTo>
                      <a:pt x="66" y="93"/>
                      <a:pt x="66" y="93"/>
                      <a:pt x="65" y="93"/>
                    </a:cubicBezTo>
                    <a:cubicBezTo>
                      <a:pt x="65" y="94"/>
                      <a:pt x="66" y="95"/>
                      <a:pt x="66" y="94"/>
                    </a:cubicBezTo>
                    <a:cubicBezTo>
                      <a:pt x="65" y="96"/>
                      <a:pt x="64" y="97"/>
                      <a:pt x="63" y="98"/>
                    </a:cubicBezTo>
                    <a:cubicBezTo>
                      <a:pt x="61" y="98"/>
                      <a:pt x="60" y="97"/>
                      <a:pt x="59" y="96"/>
                    </a:cubicBezTo>
                    <a:cubicBezTo>
                      <a:pt x="57" y="98"/>
                      <a:pt x="55" y="95"/>
                      <a:pt x="55" y="95"/>
                    </a:cubicBezTo>
                    <a:cubicBezTo>
                      <a:pt x="54" y="95"/>
                      <a:pt x="54" y="96"/>
                      <a:pt x="54" y="96"/>
                    </a:cubicBezTo>
                    <a:cubicBezTo>
                      <a:pt x="54" y="96"/>
                      <a:pt x="54" y="95"/>
                      <a:pt x="53" y="94"/>
                    </a:cubicBezTo>
                    <a:cubicBezTo>
                      <a:pt x="53" y="94"/>
                      <a:pt x="51" y="94"/>
                      <a:pt x="52" y="92"/>
                    </a:cubicBezTo>
                    <a:cubicBezTo>
                      <a:pt x="51" y="92"/>
                      <a:pt x="50" y="91"/>
                      <a:pt x="49" y="91"/>
                    </a:cubicBezTo>
                    <a:cubicBezTo>
                      <a:pt x="50" y="90"/>
                      <a:pt x="50" y="90"/>
                      <a:pt x="51" y="90"/>
                    </a:cubicBezTo>
                    <a:cubicBezTo>
                      <a:pt x="50" y="89"/>
                      <a:pt x="49" y="89"/>
                      <a:pt x="48" y="89"/>
                    </a:cubicBezTo>
                    <a:cubicBezTo>
                      <a:pt x="48" y="88"/>
                      <a:pt x="48" y="87"/>
                      <a:pt x="47" y="87"/>
                    </a:cubicBezTo>
                    <a:cubicBezTo>
                      <a:pt x="46" y="88"/>
                      <a:pt x="47" y="86"/>
                      <a:pt x="47" y="86"/>
                    </a:cubicBezTo>
                    <a:cubicBezTo>
                      <a:pt x="47" y="86"/>
                      <a:pt x="47" y="86"/>
                      <a:pt x="46" y="86"/>
                    </a:cubicBezTo>
                    <a:cubicBezTo>
                      <a:pt x="46" y="85"/>
                      <a:pt x="47" y="84"/>
                      <a:pt x="46" y="84"/>
                    </a:cubicBezTo>
                    <a:cubicBezTo>
                      <a:pt x="45" y="84"/>
                      <a:pt x="46" y="82"/>
                      <a:pt x="45" y="83"/>
                    </a:cubicBezTo>
                    <a:cubicBezTo>
                      <a:pt x="44" y="83"/>
                      <a:pt x="44" y="82"/>
                      <a:pt x="43" y="82"/>
                    </a:cubicBezTo>
                    <a:cubicBezTo>
                      <a:pt x="43" y="81"/>
                      <a:pt x="44" y="81"/>
                      <a:pt x="44" y="81"/>
                    </a:cubicBezTo>
                    <a:cubicBezTo>
                      <a:pt x="44" y="80"/>
                      <a:pt x="43" y="80"/>
                      <a:pt x="42" y="80"/>
                    </a:cubicBezTo>
                    <a:cubicBezTo>
                      <a:pt x="42" y="78"/>
                      <a:pt x="42" y="77"/>
                      <a:pt x="43" y="75"/>
                    </a:cubicBezTo>
                    <a:cubicBezTo>
                      <a:pt x="41" y="74"/>
                      <a:pt x="44" y="74"/>
                      <a:pt x="41" y="74"/>
                    </a:cubicBezTo>
                    <a:cubicBezTo>
                      <a:pt x="41" y="73"/>
                      <a:pt x="42" y="73"/>
                      <a:pt x="43" y="73"/>
                    </a:cubicBezTo>
                    <a:cubicBezTo>
                      <a:pt x="43" y="73"/>
                      <a:pt x="42" y="72"/>
                      <a:pt x="43" y="72"/>
                    </a:cubicBezTo>
                    <a:cubicBezTo>
                      <a:pt x="43" y="72"/>
                      <a:pt x="43" y="73"/>
                      <a:pt x="44" y="73"/>
                    </a:cubicBezTo>
                    <a:cubicBezTo>
                      <a:pt x="44" y="69"/>
                      <a:pt x="44" y="69"/>
                      <a:pt x="44" y="69"/>
                    </a:cubicBezTo>
                    <a:cubicBezTo>
                      <a:pt x="45" y="69"/>
                      <a:pt x="45" y="69"/>
                      <a:pt x="45" y="68"/>
                    </a:cubicBezTo>
                    <a:cubicBezTo>
                      <a:pt x="46" y="68"/>
                      <a:pt x="46" y="69"/>
                      <a:pt x="46" y="69"/>
                    </a:cubicBezTo>
                    <a:cubicBezTo>
                      <a:pt x="46" y="69"/>
                      <a:pt x="46" y="68"/>
                      <a:pt x="47" y="68"/>
                    </a:cubicBezTo>
                    <a:cubicBezTo>
                      <a:pt x="48" y="68"/>
                      <a:pt x="47" y="67"/>
                      <a:pt x="47" y="67"/>
                    </a:cubicBezTo>
                    <a:cubicBezTo>
                      <a:pt x="47" y="67"/>
                      <a:pt x="48" y="67"/>
                      <a:pt x="48" y="66"/>
                    </a:cubicBezTo>
                    <a:cubicBezTo>
                      <a:pt x="49" y="65"/>
                      <a:pt x="47" y="65"/>
                      <a:pt x="48" y="63"/>
                    </a:cubicBezTo>
                    <a:cubicBezTo>
                      <a:pt x="46" y="65"/>
                      <a:pt x="49" y="62"/>
                      <a:pt x="45" y="63"/>
                    </a:cubicBezTo>
                    <a:cubicBezTo>
                      <a:pt x="45" y="61"/>
                      <a:pt x="47" y="61"/>
                      <a:pt x="48" y="61"/>
                    </a:cubicBezTo>
                    <a:cubicBezTo>
                      <a:pt x="48" y="61"/>
                      <a:pt x="47" y="61"/>
                      <a:pt x="47" y="60"/>
                    </a:cubicBezTo>
                    <a:cubicBezTo>
                      <a:pt x="47" y="60"/>
                      <a:pt x="47" y="60"/>
                      <a:pt x="46" y="60"/>
                    </a:cubicBezTo>
                    <a:cubicBezTo>
                      <a:pt x="46" y="60"/>
                      <a:pt x="46" y="59"/>
                      <a:pt x="46" y="59"/>
                    </a:cubicBezTo>
                    <a:cubicBezTo>
                      <a:pt x="46" y="58"/>
                      <a:pt x="45" y="58"/>
                      <a:pt x="45" y="58"/>
                    </a:cubicBezTo>
                    <a:cubicBezTo>
                      <a:pt x="44" y="58"/>
                      <a:pt x="44" y="56"/>
                      <a:pt x="43" y="55"/>
                    </a:cubicBezTo>
                    <a:cubicBezTo>
                      <a:pt x="42" y="56"/>
                      <a:pt x="42" y="57"/>
                      <a:pt x="41" y="55"/>
                    </a:cubicBezTo>
                    <a:cubicBezTo>
                      <a:pt x="41" y="56"/>
                      <a:pt x="41" y="56"/>
                      <a:pt x="41" y="57"/>
                    </a:cubicBezTo>
                    <a:cubicBezTo>
                      <a:pt x="38" y="57"/>
                      <a:pt x="38" y="57"/>
                      <a:pt x="38" y="57"/>
                    </a:cubicBezTo>
                    <a:cubicBezTo>
                      <a:pt x="37" y="55"/>
                      <a:pt x="38" y="53"/>
                      <a:pt x="38" y="51"/>
                    </a:cubicBezTo>
                    <a:cubicBezTo>
                      <a:pt x="38" y="50"/>
                      <a:pt x="38" y="50"/>
                      <a:pt x="38" y="49"/>
                    </a:cubicBezTo>
                    <a:cubicBezTo>
                      <a:pt x="37" y="49"/>
                      <a:pt x="37" y="50"/>
                      <a:pt x="37" y="50"/>
                    </a:cubicBezTo>
                    <a:cubicBezTo>
                      <a:pt x="36" y="50"/>
                      <a:pt x="38" y="47"/>
                      <a:pt x="36" y="48"/>
                    </a:cubicBezTo>
                    <a:cubicBezTo>
                      <a:pt x="36" y="47"/>
                      <a:pt x="36" y="47"/>
                      <a:pt x="36" y="46"/>
                    </a:cubicBezTo>
                    <a:cubicBezTo>
                      <a:pt x="36" y="45"/>
                      <a:pt x="35" y="45"/>
                      <a:pt x="34" y="45"/>
                    </a:cubicBezTo>
                    <a:cubicBezTo>
                      <a:pt x="34" y="44"/>
                      <a:pt x="34" y="43"/>
                      <a:pt x="33" y="43"/>
                    </a:cubicBezTo>
                    <a:cubicBezTo>
                      <a:pt x="33" y="42"/>
                      <a:pt x="32" y="42"/>
                      <a:pt x="32" y="41"/>
                    </a:cubicBezTo>
                    <a:cubicBezTo>
                      <a:pt x="32" y="41"/>
                      <a:pt x="31" y="40"/>
                      <a:pt x="31" y="40"/>
                    </a:cubicBezTo>
                    <a:cubicBezTo>
                      <a:pt x="31" y="40"/>
                      <a:pt x="30" y="40"/>
                      <a:pt x="30" y="40"/>
                    </a:cubicBezTo>
                    <a:cubicBezTo>
                      <a:pt x="29" y="39"/>
                      <a:pt x="25" y="40"/>
                      <a:pt x="24" y="38"/>
                    </a:cubicBezTo>
                    <a:cubicBezTo>
                      <a:pt x="22" y="39"/>
                      <a:pt x="17" y="37"/>
                      <a:pt x="16" y="38"/>
                    </a:cubicBezTo>
                    <a:cubicBezTo>
                      <a:pt x="16" y="39"/>
                      <a:pt x="16" y="38"/>
                      <a:pt x="15" y="38"/>
                    </a:cubicBezTo>
                    <a:cubicBezTo>
                      <a:pt x="13" y="38"/>
                      <a:pt x="12" y="39"/>
                      <a:pt x="11" y="39"/>
                    </a:cubicBezTo>
                    <a:cubicBezTo>
                      <a:pt x="11" y="39"/>
                      <a:pt x="11" y="38"/>
                      <a:pt x="11" y="38"/>
                    </a:cubicBezTo>
                    <a:cubicBezTo>
                      <a:pt x="10" y="38"/>
                      <a:pt x="9" y="38"/>
                      <a:pt x="9" y="38"/>
                    </a:cubicBezTo>
                    <a:cubicBezTo>
                      <a:pt x="9" y="37"/>
                      <a:pt x="9" y="37"/>
                      <a:pt x="8" y="37"/>
                    </a:cubicBezTo>
                    <a:cubicBezTo>
                      <a:pt x="8" y="36"/>
                      <a:pt x="9" y="37"/>
                      <a:pt x="9" y="36"/>
                    </a:cubicBezTo>
                    <a:cubicBezTo>
                      <a:pt x="10" y="36"/>
                      <a:pt x="8" y="35"/>
                      <a:pt x="11" y="35"/>
                    </a:cubicBezTo>
                    <a:cubicBezTo>
                      <a:pt x="10" y="34"/>
                      <a:pt x="6" y="35"/>
                      <a:pt x="5" y="34"/>
                    </a:cubicBezTo>
                    <a:cubicBezTo>
                      <a:pt x="6" y="31"/>
                      <a:pt x="9" y="34"/>
                      <a:pt x="11" y="32"/>
                    </a:cubicBezTo>
                    <a:cubicBezTo>
                      <a:pt x="10" y="31"/>
                      <a:pt x="6" y="32"/>
                      <a:pt x="5" y="32"/>
                    </a:cubicBezTo>
                    <a:cubicBezTo>
                      <a:pt x="5" y="31"/>
                      <a:pt x="5" y="31"/>
                      <a:pt x="5" y="30"/>
                    </a:cubicBezTo>
                    <a:cubicBezTo>
                      <a:pt x="5" y="30"/>
                      <a:pt x="5" y="31"/>
                      <a:pt x="5" y="31"/>
                    </a:cubicBezTo>
                    <a:cubicBezTo>
                      <a:pt x="4" y="31"/>
                      <a:pt x="4" y="30"/>
                      <a:pt x="4" y="30"/>
                    </a:cubicBezTo>
                    <a:cubicBezTo>
                      <a:pt x="2" y="30"/>
                      <a:pt x="1" y="29"/>
                      <a:pt x="0" y="29"/>
                    </a:cubicBezTo>
                    <a:cubicBezTo>
                      <a:pt x="1" y="25"/>
                      <a:pt x="5" y="26"/>
                      <a:pt x="8" y="26"/>
                    </a:cubicBezTo>
                    <a:cubicBezTo>
                      <a:pt x="9" y="25"/>
                      <a:pt x="8" y="26"/>
                      <a:pt x="9" y="25"/>
                    </a:cubicBezTo>
                    <a:cubicBezTo>
                      <a:pt x="9" y="25"/>
                      <a:pt x="10" y="24"/>
                      <a:pt x="9" y="25"/>
                    </a:cubicBezTo>
                    <a:cubicBezTo>
                      <a:pt x="11" y="24"/>
                      <a:pt x="13" y="24"/>
                      <a:pt x="14" y="24"/>
                    </a:cubicBezTo>
                    <a:cubicBezTo>
                      <a:pt x="14" y="24"/>
                      <a:pt x="14" y="23"/>
                      <a:pt x="14" y="23"/>
                    </a:cubicBezTo>
                    <a:cubicBezTo>
                      <a:pt x="15" y="23"/>
                      <a:pt x="15" y="23"/>
                      <a:pt x="16" y="22"/>
                    </a:cubicBezTo>
                    <a:cubicBezTo>
                      <a:pt x="16" y="22"/>
                      <a:pt x="17" y="21"/>
                      <a:pt x="17" y="21"/>
                    </a:cubicBezTo>
                    <a:cubicBezTo>
                      <a:pt x="18" y="19"/>
                      <a:pt x="16" y="20"/>
                      <a:pt x="16" y="19"/>
                    </a:cubicBezTo>
                    <a:cubicBezTo>
                      <a:pt x="15" y="18"/>
                      <a:pt x="16" y="20"/>
                      <a:pt x="15" y="20"/>
                    </a:cubicBezTo>
                    <a:cubicBezTo>
                      <a:pt x="15" y="20"/>
                      <a:pt x="13" y="19"/>
                      <a:pt x="11" y="19"/>
                    </a:cubicBezTo>
                    <a:cubicBezTo>
                      <a:pt x="10" y="18"/>
                      <a:pt x="12" y="19"/>
                      <a:pt x="13" y="18"/>
                    </a:cubicBezTo>
                    <a:cubicBezTo>
                      <a:pt x="13" y="18"/>
                      <a:pt x="13" y="18"/>
                      <a:pt x="13" y="18"/>
                    </a:cubicBezTo>
                    <a:cubicBezTo>
                      <a:pt x="13" y="17"/>
                      <a:pt x="14" y="18"/>
                      <a:pt x="14" y="18"/>
                    </a:cubicBezTo>
                    <a:cubicBezTo>
                      <a:pt x="14" y="17"/>
                      <a:pt x="14" y="17"/>
                      <a:pt x="14" y="17"/>
                    </a:cubicBezTo>
                    <a:cubicBezTo>
                      <a:pt x="15" y="16"/>
                      <a:pt x="15" y="17"/>
                      <a:pt x="15" y="17"/>
                    </a:cubicBezTo>
                    <a:cubicBezTo>
                      <a:pt x="15" y="17"/>
                      <a:pt x="17" y="17"/>
                      <a:pt x="16" y="15"/>
                    </a:cubicBezTo>
                    <a:cubicBezTo>
                      <a:pt x="17" y="15"/>
                      <a:pt x="18" y="16"/>
                      <a:pt x="19" y="16"/>
                    </a:cubicBezTo>
                    <a:cubicBezTo>
                      <a:pt x="19" y="16"/>
                      <a:pt x="19" y="15"/>
                      <a:pt x="19" y="15"/>
                    </a:cubicBezTo>
                    <a:cubicBezTo>
                      <a:pt x="19" y="15"/>
                      <a:pt x="20" y="15"/>
                      <a:pt x="20" y="14"/>
                    </a:cubicBezTo>
                    <a:cubicBezTo>
                      <a:pt x="23" y="14"/>
                      <a:pt x="23" y="14"/>
                      <a:pt x="23" y="14"/>
                    </a:cubicBezTo>
                    <a:cubicBezTo>
                      <a:pt x="25" y="14"/>
                      <a:pt x="24" y="12"/>
                      <a:pt x="24" y="11"/>
                    </a:cubicBezTo>
                    <a:cubicBezTo>
                      <a:pt x="26" y="11"/>
                      <a:pt x="27" y="12"/>
                      <a:pt x="29" y="11"/>
                    </a:cubicBezTo>
                    <a:cubicBezTo>
                      <a:pt x="29" y="10"/>
                      <a:pt x="29" y="10"/>
                      <a:pt x="28" y="10"/>
                    </a:cubicBezTo>
                    <a:cubicBezTo>
                      <a:pt x="29" y="9"/>
                      <a:pt x="30" y="10"/>
                      <a:pt x="31" y="9"/>
                    </a:cubicBezTo>
                    <a:cubicBezTo>
                      <a:pt x="33" y="8"/>
                      <a:pt x="37" y="9"/>
                      <a:pt x="40" y="9"/>
                    </a:cubicBezTo>
                    <a:cubicBezTo>
                      <a:pt x="41" y="8"/>
                      <a:pt x="41" y="8"/>
                      <a:pt x="41" y="8"/>
                    </a:cubicBezTo>
                    <a:cubicBezTo>
                      <a:pt x="43" y="8"/>
                      <a:pt x="44" y="9"/>
                      <a:pt x="45" y="8"/>
                    </a:cubicBezTo>
                    <a:cubicBezTo>
                      <a:pt x="45" y="8"/>
                      <a:pt x="46" y="10"/>
                      <a:pt x="46" y="10"/>
                    </a:cubicBezTo>
                    <a:cubicBezTo>
                      <a:pt x="46" y="9"/>
                      <a:pt x="46" y="9"/>
                      <a:pt x="47" y="11"/>
                    </a:cubicBezTo>
                    <a:cubicBezTo>
                      <a:pt x="48" y="10"/>
                      <a:pt x="46" y="9"/>
                      <a:pt x="49" y="10"/>
                    </a:cubicBezTo>
                    <a:cubicBezTo>
                      <a:pt x="48" y="9"/>
                      <a:pt x="50" y="8"/>
                      <a:pt x="47" y="7"/>
                    </a:cubicBezTo>
                    <a:cubicBezTo>
                      <a:pt x="48" y="6"/>
                      <a:pt x="52" y="5"/>
                      <a:pt x="52" y="7"/>
                    </a:cubicBezTo>
                    <a:cubicBezTo>
                      <a:pt x="53" y="7"/>
                      <a:pt x="53" y="6"/>
                      <a:pt x="54" y="7"/>
                    </a:cubicBezTo>
                    <a:cubicBezTo>
                      <a:pt x="55" y="7"/>
                      <a:pt x="55" y="8"/>
                      <a:pt x="56" y="8"/>
                    </a:cubicBezTo>
                    <a:cubicBezTo>
                      <a:pt x="57" y="8"/>
                      <a:pt x="58" y="9"/>
                      <a:pt x="60" y="9"/>
                    </a:cubicBezTo>
                    <a:cubicBezTo>
                      <a:pt x="60" y="9"/>
                      <a:pt x="60" y="9"/>
                      <a:pt x="59" y="9"/>
                    </a:cubicBezTo>
                    <a:cubicBezTo>
                      <a:pt x="59" y="8"/>
                      <a:pt x="60" y="7"/>
                      <a:pt x="61" y="7"/>
                    </a:cubicBezTo>
                    <a:cubicBezTo>
                      <a:pt x="60" y="6"/>
                      <a:pt x="58" y="6"/>
                      <a:pt x="56" y="6"/>
                    </a:cubicBezTo>
                    <a:cubicBezTo>
                      <a:pt x="56" y="4"/>
                      <a:pt x="58" y="5"/>
                      <a:pt x="60" y="5"/>
                    </a:cubicBezTo>
                    <a:cubicBezTo>
                      <a:pt x="60" y="4"/>
                      <a:pt x="59" y="4"/>
                      <a:pt x="58" y="4"/>
                    </a:cubicBezTo>
                    <a:cubicBezTo>
                      <a:pt x="59" y="2"/>
                      <a:pt x="61" y="4"/>
                      <a:pt x="63" y="4"/>
                    </a:cubicBezTo>
                    <a:cubicBezTo>
                      <a:pt x="64" y="4"/>
                      <a:pt x="64" y="3"/>
                      <a:pt x="65" y="3"/>
                    </a:cubicBezTo>
                    <a:cubicBezTo>
                      <a:pt x="68" y="3"/>
                      <a:pt x="69" y="4"/>
                      <a:pt x="71" y="3"/>
                    </a:cubicBezTo>
                    <a:cubicBezTo>
                      <a:pt x="72" y="3"/>
                      <a:pt x="73" y="3"/>
                      <a:pt x="75" y="3"/>
                    </a:cubicBezTo>
                    <a:cubicBezTo>
                      <a:pt x="75" y="3"/>
                      <a:pt x="75" y="2"/>
                      <a:pt x="75" y="1"/>
                    </a:cubicBezTo>
                    <a:cubicBezTo>
                      <a:pt x="76" y="1"/>
                      <a:pt x="77" y="1"/>
                      <a:pt x="78" y="1"/>
                    </a:cubicBezTo>
                    <a:cubicBezTo>
                      <a:pt x="79" y="1"/>
                      <a:pt x="79" y="1"/>
                      <a:pt x="79" y="1"/>
                    </a:cubicBezTo>
                    <a:cubicBezTo>
                      <a:pt x="80" y="1"/>
                      <a:pt x="82" y="1"/>
                      <a:pt x="84" y="1"/>
                    </a:cubicBezTo>
                    <a:cubicBezTo>
                      <a:pt x="86" y="1"/>
                      <a:pt x="89" y="0"/>
                      <a:pt x="92" y="1"/>
                    </a:cubicBezTo>
                    <a:cubicBezTo>
                      <a:pt x="93" y="1"/>
                      <a:pt x="93" y="1"/>
                      <a:pt x="94" y="1"/>
                    </a:cubicBezTo>
                    <a:cubicBezTo>
                      <a:pt x="97" y="2"/>
                      <a:pt x="100" y="1"/>
                      <a:pt x="100" y="3"/>
                    </a:cubicBezTo>
                    <a:cubicBezTo>
                      <a:pt x="101" y="4"/>
                      <a:pt x="101" y="2"/>
                      <a:pt x="102" y="3"/>
                    </a:cubicBezTo>
                    <a:cubicBezTo>
                      <a:pt x="102" y="4"/>
                      <a:pt x="104" y="4"/>
                      <a:pt x="105" y="5"/>
                    </a:cubicBezTo>
                    <a:cubicBezTo>
                      <a:pt x="106" y="5"/>
                      <a:pt x="106" y="4"/>
                      <a:pt x="108" y="4"/>
                    </a:cubicBezTo>
                    <a:cubicBezTo>
                      <a:pt x="107" y="6"/>
                      <a:pt x="110" y="5"/>
                      <a:pt x="111" y="5"/>
                    </a:cubicBezTo>
                    <a:cubicBezTo>
                      <a:pt x="110" y="6"/>
                      <a:pt x="110" y="6"/>
                      <a:pt x="110" y="7"/>
                    </a:cubicBezTo>
                    <a:cubicBezTo>
                      <a:pt x="110" y="7"/>
                      <a:pt x="109" y="7"/>
                      <a:pt x="109" y="8"/>
                    </a:cubicBezTo>
                    <a:cubicBezTo>
                      <a:pt x="104" y="8"/>
                      <a:pt x="97" y="9"/>
                      <a:pt x="93" y="9"/>
                    </a:cubicBezTo>
                    <a:cubicBezTo>
                      <a:pt x="92" y="9"/>
                      <a:pt x="92" y="9"/>
                      <a:pt x="92" y="10"/>
                    </a:cubicBezTo>
                    <a:cubicBezTo>
                      <a:pt x="92" y="9"/>
                      <a:pt x="92" y="9"/>
                      <a:pt x="92" y="9"/>
                    </a:cubicBezTo>
                    <a:cubicBezTo>
                      <a:pt x="92" y="9"/>
                      <a:pt x="91" y="8"/>
                      <a:pt x="91" y="9"/>
                    </a:cubicBezTo>
                    <a:cubicBezTo>
                      <a:pt x="91" y="9"/>
                      <a:pt x="91" y="10"/>
                      <a:pt x="91" y="10"/>
                    </a:cubicBezTo>
                    <a:cubicBezTo>
                      <a:pt x="90" y="10"/>
                      <a:pt x="89" y="9"/>
                      <a:pt x="88" y="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3"/>
              <p:cNvSpPr/>
              <p:nvPr/>
            </p:nvSpPr>
            <p:spPr bwMode="auto">
              <a:xfrm>
                <a:off x="2817813" y="1271588"/>
                <a:ext cx="444500" cy="242888"/>
              </a:xfrm>
              <a:custGeom>
                <a:avLst/>
                <a:gdLst>
                  <a:gd name="T0" fmla="*/ 60 w 64"/>
                  <a:gd name="T1" fmla="*/ 3 h 35"/>
                  <a:gd name="T2" fmla="*/ 64 w 64"/>
                  <a:gd name="T3" fmla="*/ 6 h 35"/>
                  <a:gd name="T4" fmla="*/ 62 w 64"/>
                  <a:gd name="T5" fmla="*/ 7 h 35"/>
                  <a:gd name="T6" fmla="*/ 60 w 64"/>
                  <a:gd name="T7" fmla="*/ 8 h 35"/>
                  <a:gd name="T8" fmla="*/ 52 w 64"/>
                  <a:gd name="T9" fmla="*/ 9 h 35"/>
                  <a:gd name="T10" fmla="*/ 55 w 64"/>
                  <a:gd name="T11" fmla="*/ 10 h 35"/>
                  <a:gd name="T12" fmla="*/ 49 w 64"/>
                  <a:gd name="T13" fmla="*/ 13 h 35"/>
                  <a:gd name="T14" fmla="*/ 47 w 64"/>
                  <a:gd name="T15" fmla="*/ 14 h 35"/>
                  <a:gd name="T16" fmla="*/ 44 w 64"/>
                  <a:gd name="T17" fmla="*/ 16 h 35"/>
                  <a:gd name="T18" fmla="*/ 38 w 64"/>
                  <a:gd name="T19" fmla="*/ 18 h 35"/>
                  <a:gd name="T20" fmla="*/ 37 w 64"/>
                  <a:gd name="T21" fmla="*/ 19 h 35"/>
                  <a:gd name="T22" fmla="*/ 33 w 64"/>
                  <a:gd name="T23" fmla="*/ 20 h 35"/>
                  <a:gd name="T24" fmla="*/ 35 w 64"/>
                  <a:gd name="T25" fmla="*/ 23 h 35"/>
                  <a:gd name="T26" fmla="*/ 31 w 64"/>
                  <a:gd name="T27" fmla="*/ 26 h 35"/>
                  <a:gd name="T28" fmla="*/ 29 w 64"/>
                  <a:gd name="T29" fmla="*/ 27 h 35"/>
                  <a:gd name="T30" fmla="*/ 24 w 64"/>
                  <a:gd name="T31" fmla="*/ 31 h 35"/>
                  <a:gd name="T32" fmla="*/ 25 w 64"/>
                  <a:gd name="T33" fmla="*/ 33 h 35"/>
                  <a:gd name="T34" fmla="*/ 21 w 64"/>
                  <a:gd name="T35" fmla="*/ 34 h 35"/>
                  <a:gd name="T36" fmla="*/ 13 w 64"/>
                  <a:gd name="T37" fmla="*/ 33 h 35"/>
                  <a:gd name="T38" fmla="*/ 11 w 64"/>
                  <a:gd name="T39" fmla="*/ 33 h 35"/>
                  <a:gd name="T40" fmla="*/ 7 w 64"/>
                  <a:gd name="T41" fmla="*/ 31 h 35"/>
                  <a:gd name="T42" fmla="*/ 11 w 64"/>
                  <a:gd name="T43" fmla="*/ 27 h 35"/>
                  <a:gd name="T44" fmla="*/ 15 w 64"/>
                  <a:gd name="T45" fmla="*/ 27 h 35"/>
                  <a:gd name="T46" fmla="*/ 7 w 64"/>
                  <a:gd name="T47" fmla="*/ 26 h 35"/>
                  <a:gd name="T48" fmla="*/ 12 w 64"/>
                  <a:gd name="T49" fmla="*/ 23 h 35"/>
                  <a:gd name="T50" fmla="*/ 15 w 64"/>
                  <a:gd name="T51" fmla="*/ 23 h 35"/>
                  <a:gd name="T52" fmla="*/ 15 w 64"/>
                  <a:gd name="T53" fmla="*/ 20 h 35"/>
                  <a:gd name="T54" fmla="*/ 14 w 64"/>
                  <a:gd name="T55" fmla="*/ 18 h 35"/>
                  <a:gd name="T56" fmla="*/ 12 w 64"/>
                  <a:gd name="T57" fmla="*/ 17 h 35"/>
                  <a:gd name="T58" fmla="*/ 17 w 64"/>
                  <a:gd name="T59" fmla="*/ 16 h 35"/>
                  <a:gd name="T60" fmla="*/ 20 w 64"/>
                  <a:gd name="T61" fmla="*/ 15 h 35"/>
                  <a:gd name="T62" fmla="*/ 24 w 64"/>
                  <a:gd name="T63" fmla="*/ 12 h 35"/>
                  <a:gd name="T64" fmla="*/ 15 w 64"/>
                  <a:gd name="T65" fmla="*/ 14 h 35"/>
                  <a:gd name="T66" fmla="*/ 8 w 64"/>
                  <a:gd name="T67" fmla="*/ 12 h 35"/>
                  <a:gd name="T68" fmla="*/ 2 w 64"/>
                  <a:gd name="T69" fmla="*/ 10 h 35"/>
                  <a:gd name="T70" fmla="*/ 1 w 64"/>
                  <a:gd name="T71" fmla="*/ 7 h 35"/>
                  <a:gd name="T72" fmla="*/ 12 w 64"/>
                  <a:gd name="T73" fmla="*/ 4 h 35"/>
                  <a:gd name="T74" fmla="*/ 19 w 64"/>
                  <a:gd name="T75" fmla="*/ 3 h 35"/>
                  <a:gd name="T76" fmla="*/ 28 w 64"/>
                  <a:gd name="T77" fmla="*/ 1 h 35"/>
                  <a:gd name="T78" fmla="*/ 37 w 64"/>
                  <a:gd name="T79" fmla="*/ 1 h 35"/>
                  <a:gd name="T80" fmla="*/ 42 w 64"/>
                  <a:gd name="T81" fmla="*/ 1 h 35"/>
                  <a:gd name="T82" fmla="*/ 51 w 64"/>
                  <a:gd name="T83" fmla="*/ 1 h 35"/>
                  <a:gd name="T84" fmla="*/ 60 w 64"/>
                  <a:gd name="T85"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35">
                    <a:moveTo>
                      <a:pt x="60" y="1"/>
                    </a:moveTo>
                    <a:cubicBezTo>
                      <a:pt x="59" y="2"/>
                      <a:pt x="60" y="2"/>
                      <a:pt x="60" y="3"/>
                    </a:cubicBezTo>
                    <a:cubicBezTo>
                      <a:pt x="64" y="3"/>
                      <a:pt x="64" y="3"/>
                      <a:pt x="64" y="3"/>
                    </a:cubicBezTo>
                    <a:cubicBezTo>
                      <a:pt x="64" y="4"/>
                      <a:pt x="64" y="5"/>
                      <a:pt x="64" y="6"/>
                    </a:cubicBezTo>
                    <a:cubicBezTo>
                      <a:pt x="64" y="6"/>
                      <a:pt x="63" y="5"/>
                      <a:pt x="62" y="6"/>
                    </a:cubicBezTo>
                    <a:cubicBezTo>
                      <a:pt x="62" y="6"/>
                      <a:pt x="62" y="7"/>
                      <a:pt x="62" y="7"/>
                    </a:cubicBezTo>
                    <a:cubicBezTo>
                      <a:pt x="61" y="7"/>
                      <a:pt x="60" y="7"/>
                      <a:pt x="60" y="7"/>
                    </a:cubicBezTo>
                    <a:cubicBezTo>
                      <a:pt x="60" y="6"/>
                      <a:pt x="60" y="7"/>
                      <a:pt x="60" y="8"/>
                    </a:cubicBezTo>
                    <a:cubicBezTo>
                      <a:pt x="59" y="8"/>
                      <a:pt x="57" y="7"/>
                      <a:pt x="57" y="8"/>
                    </a:cubicBezTo>
                    <a:cubicBezTo>
                      <a:pt x="56" y="8"/>
                      <a:pt x="53" y="8"/>
                      <a:pt x="52" y="9"/>
                    </a:cubicBezTo>
                    <a:cubicBezTo>
                      <a:pt x="53" y="11"/>
                      <a:pt x="55" y="9"/>
                      <a:pt x="55" y="9"/>
                    </a:cubicBezTo>
                    <a:cubicBezTo>
                      <a:pt x="56" y="9"/>
                      <a:pt x="55" y="9"/>
                      <a:pt x="55" y="10"/>
                    </a:cubicBezTo>
                    <a:cubicBezTo>
                      <a:pt x="53" y="10"/>
                      <a:pt x="52" y="11"/>
                      <a:pt x="51" y="11"/>
                    </a:cubicBezTo>
                    <a:cubicBezTo>
                      <a:pt x="50" y="12"/>
                      <a:pt x="49" y="12"/>
                      <a:pt x="49" y="13"/>
                    </a:cubicBezTo>
                    <a:cubicBezTo>
                      <a:pt x="48" y="13"/>
                      <a:pt x="48" y="13"/>
                      <a:pt x="47" y="13"/>
                    </a:cubicBezTo>
                    <a:cubicBezTo>
                      <a:pt x="47" y="13"/>
                      <a:pt x="47" y="14"/>
                      <a:pt x="47" y="14"/>
                    </a:cubicBezTo>
                    <a:cubicBezTo>
                      <a:pt x="46" y="14"/>
                      <a:pt x="45" y="14"/>
                      <a:pt x="45" y="15"/>
                    </a:cubicBezTo>
                    <a:cubicBezTo>
                      <a:pt x="45" y="15"/>
                      <a:pt x="44" y="15"/>
                      <a:pt x="44" y="16"/>
                    </a:cubicBezTo>
                    <a:cubicBezTo>
                      <a:pt x="44" y="17"/>
                      <a:pt x="42" y="16"/>
                      <a:pt x="41" y="17"/>
                    </a:cubicBezTo>
                    <a:cubicBezTo>
                      <a:pt x="41" y="17"/>
                      <a:pt x="40" y="17"/>
                      <a:pt x="38" y="18"/>
                    </a:cubicBezTo>
                    <a:cubicBezTo>
                      <a:pt x="38" y="18"/>
                      <a:pt x="38" y="18"/>
                      <a:pt x="38" y="18"/>
                    </a:cubicBezTo>
                    <a:cubicBezTo>
                      <a:pt x="36" y="18"/>
                      <a:pt x="37" y="19"/>
                      <a:pt x="37" y="19"/>
                    </a:cubicBezTo>
                    <a:cubicBezTo>
                      <a:pt x="37" y="19"/>
                      <a:pt x="36" y="19"/>
                      <a:pt x="36" y="19"/>
                    </a:cubicBezTo>
                    <a:cubicBezTo>
                      <a:pt x="36" y="19"/>
                      <a:pt x="35" y="20"/>
                      <a:pt x="33" y="20"/>
                    </a:cubicBezTo>
                    <a:cubicBezTo>
                      <a:pt x="33" y="21"/>
                      <a:pt x="35" y="21"/>
                      <a:pt x="33" y="21"/>
                    </a:cubicBezTo>
                    <a:cubicBezTo>
                      <a:pt x="33" y="22"/>
                      <a:pt x="36" y="21"/>
                      <a:pt x="35" y="23"/>
                    </a:cubicBezTo>
                    <a:cubicBezTo>
                      <a:pt x="34" y="22"/>
                      <a:pt x="34" y="23"/>
                      <a:pt x="34" y="25"/>
                    </a:cubicBezTo>
                    <a:cubicBezTo>
                      <a:pt x="33" y="23"/>
                      <a:pt x="32" y="25"/>
                      <a:pt x="31" y="26"/>
                    </a:cubicBezTo>
                    <a:cubicBezTo>
                      <a:pt x="30" y="26"/>
                      <a:pt x="29" y="26"/>
                      <a:pt x="28" y="27"/>
                    </a:cubicBezTo>
                    <a:cubicBezTo>
                      <a:pt x="28" y="27"/>
                      <a:pt x="29" y="27"/>
                      <a:pt x="29" y="27"/>
                    </a:cubicBezTo>
                    <a:cubicBezTo>
                      <a:pt x="29" y="28"/>
                      <a:pt x="27" y="28"/>
                      <a:pt x="28" y="28"/>
                    </a:cubicBezTo>
                    <a:cubicBezTo>
                      <a:pt x="28" y="30"/>
                      <a:pt x="24" y="29"/>
                      <a:pt x="24" y="31"/>
                    </a:cubicBezTo>
                    <a:cubicBezTo>
                      <a:pt x="25" y="32"/>
                      <a:pt x="26" y="32"/>
                      <a:pt x="28" y="32"/>
                    </a:cubicBezTo>
                    <a:cubicBezTo>
                      <a:pt x="28" y="33"/>
                      <a:pt x="26" y="32"/>
                      <a:pt x="25" y="33"/>
                    </a:cubicBezTo>
                    <a:cubicBezTo>
                      <a:pt x="25" y="34"/>
                      <a:pt x="25" y="33"/>
                      <a:pt x="24" y="33"/>
                    </a:cubicBezTo>
                    <a:cubicBezTo>
                      <a:pt x="23" y="33"/>
                      <a:pt x="23" y="35"/>
                      <a:pt x="21" y="34"/>
                    </a:cubicBezTo>
                    <a:cubicBezTo>
                      <a:pt x="21" y="34"/>
                      <a:pt x="20" y="34"/>
                      <a:pt x="20" y="33"/>
                    </a:cubicBezTo>
                    <a:cubicBezTo>
                      <a:pt x="18" y="32"/>
                      <a:pt x="16" y="33"/>
                      <a:pt x="13" y="33"/>
                    </a:cubicBezTo>
                    <a:cubicBezTo>
                      <a:pt x="13" y="33"/>
                      <a:pt x="12" y="32"/>
                      <a:pt x="13" y="32"/>
                    </a:cubicBezTo>
                    <a:cubicBezTo>
                      <a:pt x="12" y="32"/>
                      <a:pt x="11" y="33"/>
                      <a:pt x="11" y="33"/>
                    </a:cubicBezTo>
                    <a:cubicBezTo>
                      <a:pt x="8" y="34"/>
                      <a:pt x="6" y="33"/>
                      <a:pt x="3" y="32"/>
                    </a:cubicBezTo>
                    <a:cubicBezTo>
                      <a:pt x="4" y="31"/>
                      <a:pt x="5" y="31"/>
                      <a:pt x="7" y="31"/>
                    </a:cubicBezTo>
                    <a:cubicBezTo>
                      <a:pt x="8" y="30"/>
                      <a:pt x="7" y="28"/>
                      <a:pt x="8" y="28"/>
                    </a:cubicBezTo>
                    <a:cubicBezTo>
                      <a:pt x="9" y="28"/>
                      <a:pt x="9" y="27"/>
                      <a:pt x="11" y="27"/>
                    </a:cubicBezTo>
                    <a:cubicBezTo>
                      <a:pt x="11" y="29"/>
                      <a:pt x="13" y="29"/>
                      <a:pt x="14" y="29"/>
                    </a:cubicBezTo>
                    <a:cubicBezTo>
                      <a:pt x="15" y="29"/>
                      <a:pt x="14" y="28"/>
                      <a:pt x="15" y="27"/>
                    </a:cubicBezTo>
                    <a:cubicBezTo>
                      <a:pt x="15" y="26"/>
                      <a:pt x="12" y="28"/>
                      <a:pt x="13" y="25"/>
                    </a:cubicBezTo>
                    <a:cubicBezTo>
                      <a:pt x="10" y="26"/>
                      <a:pt x="10" y="27"/>
                      <a:pt x="7" y="26"/>
                    </a:cubicBezTo>
                    <a:cubicBezTo>
                      <a:pt x="8" y="25"/>
                      <a:pt x="9" y="24"/>
                      <a:pt x="10" y="24"/>
                    </a:cubicBezTo>
                    <a:cubicBezTo>
                      <a:pt x="11" y="24"/>
                      <a:pt x="11" y="23"/>
                      <a:pt x="12" y="23"/>
                    </a:cubicBezTo>
                    <a:cubicBezTo>
                      <a:pt x="12" y="23"/>
                      <a:pt x="13" y="22"/>
                      <a:pt x="13" y="22"/>
                    </a:cubicBezTo>
                    <a:cubicBezTo>
                      <a:pt x="14" y="22"/>
                      <a:pt x="15" y="22"/>
                      <a:pt x="15" y="23"/>
                    </a:cubicBezTo>
                    <a:cubicBezTo>
                      <a:pt x="16" y="22"/>
                      <a:pt x="17" y="22"/>
                      <a:pt x="17" y="21"/>
                    </a:cubicBezTo>
                    <a:cubicBezTo>
                      <a:pt x="17" y="20"/>
                      <a:pt x="16" y="21"/>
                      <a:pt x="15" y="20"/>
                    </a:cubicBezTo>
                    <a:cubicBezTo>
                      <a:pt x="15" y="20"/>
                      <a:pt x="15" y="19"/>
                      <a:pt x="15" y="19"/>
                    </a:cubicBezTo>
                    <a:cubicBezTo>
                      <a:pt x="15" y="19"/>
                      <a:pt x="14" y="18"/>
                      <a:pt x="14" y="18"/>
                    </a:cubicBezTo>
                    <a:cubicBezTo>
                      <a:pt x="14" y="18"/>
                      <a:pt x="13" y="18"/>
                      <a:pt x="13" y="18"/>
                    </a:cubicBezTo>
                    <a:cubicBezTo>
                      <a:pt x="13" y="17"/>
                      <a:pt x="13" y="17"/>
                      <a:pt x="12" y="17"/>
                    </a:cubicBezTo>
                    <a:cubicBezTo>
                      <a:pt x="12" y="16"/>
                      <a:pt x="13" y="15"/>
                      <a:pt x="14" y="15"/>
                    </a:cubicBezTo>
                    <a:cubicBezTo>
                      <a:pt x="16" y="15"/>
                      <a:pt x="15" y="17"/>
                      <a:pt x="17" y="16"/>
                    </a:cubicBezTo>
                    <a:cubicBezTo>
                      <a:pt x="17" y="17"/>
                      <a:pt x="18" y="17"/>
                      <a:pt x="18" y="17"/>
                    </a:cubicBezTo>
                    <a:cubicBezTo>
                      <a:pt x="20" y="18"/>
                      <a:pt x="19" y="16"/>
                      <a:pt x="20" y="15"/>
                    </a:cubicBezTo>
                    <a:cubicBezTo>
                      <a:pt x="22" y="15"/>
                      <a:pt x="25" y="14"/>
                      <a:pt x="26" y="12"/>
                    </a:cubicBezTo>
                    <a:cubicBezTo>
                      <a:pt x="26" y="11"/>
                      <a:pt x="25" y="13"/>
                      <a:pt x="24" y="12"/>
                    </a:cubicBezTo>
                    <a:cubicBezTo>
                      <a:pt x="23" y="13"/>
                      <a:pt x="22" y="13"/>
                      <a:pt x="21" y="14"/>
                    </a:cubicBezTo>
                    <a:cubicBezTo>
                      <a:pt x="20" y="13"/>
                      <a:pt x="17" y="14"/>
                      <a:pt x="15" y="14"/>
                    </a:cubicBezTo>
                    <a:cubicBezTo>
                      <a:pt x="14" y="13"/>
                      <a:pt x="13" y="13"/>
                      <a:pt x="11" y="14"/>
                    </a:cubicBezTo>
                    <a:cubicBezTo>
                      <a:pt x="11" y="12"/>
                      <a:pt x="9" y="14"/>
                      <a:pt x="8" y="12"/>
                    </a:cubicBezTo>
                    <a:cubicBezTo>
                      <a:pt x="8" y="13"/>
                      <a:pt x="6" y="11"/>
                      <a:pt x="4" y="12"/>
                    </a:cubicBezTo>
                    <a:cubicBezTo>
                      <a:pt x="5" y="10"/>
                      <a:pt x="2" y="11"/>
                      <a:pt x="2" y="10"/>
                    </a:cubicBezTo>
                    <a:cubicBezTo>
                      <a:pt x="2" y="9"/>
                      <a:pt x="3" y="9"/>
                      <a:pt x="4" y="9"/>
                    </a:cubicBezTo>
                    <a:cubicBezTo>
                      <a:pt x="4" y="7"/>
                      <a:pt x="0" y="9"/>
                      <a:pt x="1" y="7"/>
                    </a:cubicBezTo>
                    <a:cubicBezTo>
                      <a:pt x="3" y="6"/>
                      <a:pt x="7" y="6"/>
                      <a:pt x="11" y="6"/>
                    </a:cubicBezTo>
                    <a:cubicBezTo>
                      <a:pt x="12" y="6"/>
                      <a:pt x="12" y="5"/>
                      <a:pt x="12" y="4"/>
                    </a:cubicBezTo>
                    <a:cubicBezTo>
                      <a:pt x="14" y="5"/>
                      <a:pt x="16" y="4"/>
                      <a:pt x="18" y="4"/>
                    </a:cubicBezTo>
                    <a:cubicBezTo>
                      <a:pt x="19" y="4"/>
                      <a:pt x="19" y="3"/>
                      <a:pt x="19" y="3"/>
                    </a:cubicBezTo>
                    <a:cubicBezTo>
                      <a:pt x="22" y="3"/>
                      <a:pt x="25" y="2"/>
                      <a:pt x="28" y="2"/>
                    </a:cubicBezTo>
                    <a:cubicBezTo>
                      <a:pt x="28" y="2"/>
                      <a:pt x="28" y="2"/>
                      <a:pt x="28" y="1"/>
                    </a:cubicBezTo>
                    <a:cubicBezTo>
                      <a:pt x="30" y="1"/>
                      <a:pt x="33" y="1"/>
                      <a:pt x="35" y="2"/>
                    </a:cubicBezTo>
                    <a:cubicBezTo>
                      <a:pt x="35" y="1"/>
                      <a:pt x="37" y="2"/>
                      <a:pt x="37" y="1"/>
                    </a:cubicBezTo>
                    <a:cubicBezTo>
                      <a:pt x="39" y="1"/>
                      <a:pt x="40" y="1"/>
                      <a:pt x="43" y="1"/>
                    </a:cubicBezTo>
                    <a:cubicBezTo>
                      <a:pt x="43" y="1"/>
                      <a:pt x="42" y="1"/>
                      <a:pt x="42" y="1"/>
                    </a:cubicBezTo>
                    <a:cubicBezTo>
                      <a:pt x="42" y="0"/>
                      <a:pt x="43" y="0"/>
                      <a:pt x="43" y="1"/>
                    </a:cubicBezTo>
                    <a:cubicBezTo>
                      <a:pt x="45" y="1"/>
                      <a:pt x="49" y="0"/>
                      <a:pt x="51" y="1"/>
                    </a:cubicBezTo>
                    <a:cubicBezTo>
                      <a:pt x="51" y="1"/>
                      <a:pt x="51" y="2"/>
                      <a:pt x="51" y="2"/>
                    </a:cubicBezTo>
                    <a:cubicBezTo>
                      <a:pt x="55" y="2"/>
                      <a:pt x="56" y="1"/>
                      <a:pt x="6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5"/>
              <p:cNvSpPr/>
              <p:nvPr/>
            </p:nvSpPr>
            <p:spPr bwMode="auto">
              <a:xfrm>
                <a:off x="2478088" y="1431925"/>
                <a:ext cx="55563" cy="14288"/>
              </a:xfrm>
              <a:custGeom>
                <a:avLst/>
                <a:gdLst>
                  <a:gd name="T0" fmla="*/ 8 w 8"/>
                  <a:gd name="T1" fmla="*/ 0 h 2"/>
                  <a:gd name="T2" fmla="*/ 5 w 8"/>
                  <a:gd name="T3" fmla="*/ 1 h 2"/>
                  <a:gd name="T4" fmla="*/ 4 w 8"/>
                  <a:gd name="T5" fmla="*/ 2 h 2"/>
                  <a:gd name="T6" fmla="*/ 1 w 8"/>
                  <a:gd name="T7" fmla="*/ 2 h 2"/>
                  <a:gd name="T8" fmla="*/ 2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8" y="1"/>
                      <a:pt x="6" y="1"/>
                      <a:pt x="5" y="1"/>
                    </a:cubicBezTo>
                    <a:cubicBezTo>
                      <a:pt x="4" y="1"/>
                      <a:pt x="4" y="2"/>
                      <a:pt x="4" y="2"/>
                    </a:cubicBezTo>
                    <a:cubicBezTo>
                      <a:pt x="3" y="2"/>
                      <a:pt x="2" y="1"/>
                      <a:pt x="1" y="2"/>
                    </a:cubicBezTo>
                    <a:cubicBezTo>
                      <a:pt x="0" y="2"/>
                      <a:pt x="2" y="0"/>
                      <a:pt x="2" y="0"/>
                    </a:cubicBezTo>
                    <a:cubicBezTo>
                      <a:pt x="3" y="1"/>
                      <a:pt x="6"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86"/>
              <p:cNvSpPr/>
              <p:nvPr/>
            </p:nvSpPr>
            <p:spPr bwMode="auto">
              <a:xfrm>
                <a:off x="2706688" y="1425575"/>
                <a:ext cx="55563" cy="33338"/>
              </a:xfrm>
              <a:custGeom>
                <a:avLst/>
                <a:gdLst>
                  <a:gd name="T0" fmla="*/ 4 w 8"/>
                  <a:gd name="T1" fmla="*/ 1 h 5"/>
                  <a:gd name="T2" fmla="*/ 3 w 8"/>
                  <a:gd name="T3" fmla="*/ 1 h 5"/>
                  <a:gd name="T4" fmla="*/ 6 w 8"/>
                  <a:gd name="T5" fmla="*/ 3 h 5"/>
                  <a:gd name="T6" fmla="*/ 7 w 8"/>
                  <a:gd name="T7" fmla="*/ 2 h 5"/>
                  <a:gd name="T8" fmla="*/ 4 w 8"/>
                  <a:gd name="T9" fmla="*/ 5 h 5"/>
                  <a:gd name="T10" fmla="*/ 0 w 8"/>
                  <a:gd name="T11" fmla="*/ 2 h 5"/>
                  <a:gd name="T12" fmla="*/ 4 w 8"/>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4" y="1"/>
                    </a:moveTo>
                    <a:cubicBezTo>
                      <a:pt x="4" y="1"/>
                      <a:pt x="3" y="1"/>
                      <a:pt x="3" y="1"/>
                    </a:cubicBezTo>
                    <a:cubicBezTo>
                      <a:pt x="3" y="3"/>
                      <a:pt x="7" y="0"/>
                      <a:pt x="6" y="3"/>
                    </a:cubicBezTo>
                    <a:cubicBezTo>
                      <a:pt x="6" y="3"/>
                      <a:pt x="7" y="3"/>
                      <a:pt x="7" y="2"/>
                    </a:cubicBezTo>
                    <a:cubicBezTo>
                      <a:pt x="8" y="4"/>
                      <a:pt x="4" y="4"/>
                      <a:pt x="4" y="5"/>
                    </a:cubicBezTo>
                    <a:cubicBezTo>
                      <a:pt x="2" y="4"/>
                      <a:pt x="2" y="2"/>
                      <a:pt x="0" y="2"/>
                    </a:cubicBezTo>
                    <a:cubicBezTo>
                      <a:pt x="1" y="1"/>
                      <a:pt x="3" y="1"/>
                      <a:pt x="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88"/>
              <p:cNvSpPr/>
              <p:nvPr/>
            </p:nvSpPr>
            <p:spPr bwMode="auto">
              <a:xfrm>
                <a:off x="2735263" y="1536700"/>
                <a:ext cx="49213" cy="20638"/>
              </a:xfrm>
              <a:custGeom>
                <a:avLst/>
                <a:gdLst>
                  <a:gd name="T0" fmla="*/ 5 w 7"/>
                  <a:gd name="T1" fmla="*/ 0 h 3"/>
                  <a:gd name="T2" fmla="*/ 6 w 7"/>
                  <a:gd name="T3" fmla="*/ 3 h 3"/>
                  <a:gd name="T4" fmla="*/ 0 w 7"/>
                  <a:gd name="T5" fmla="*/ 1 h 3"/>
                  <a:gd name="T6" fmla="*/ 5 w 7"/>
                  <a:gd name="T7" fmla="*/ 0 h 3"/>
                </a:gdLst>
                <a:ahLst/>
                <a:cxnLst>
                  <a:cxn ang="0">
                    <a:pos x="T0" y="T1"/>
                  </a:cxn>
                  <a:cxn ang="0">
                    <a:pos x="T2" y="T3"/>
                  </a:cxn>
                  <a:cxn ang="0">
                    <a:pos x="T4" y="T5"/>
                  </a:cxn>
                  <a:cxn ang="0">
                    <a:pos x="T6" y="T7"/>
                  </a:cxn>
                </a:cxnLst>
                <a:rect l="0" t="0" r="r" b="b"/>
                <a:pathLst>
                  <a:path w="7" h="3">
                    <a:moveTo>
                      <a:pt x="5" y="0"/>
                    </a:moveTo>
                    <a:cubicBezTo>
                      <a:pt x="5" y="1"/>
                      <a:pt x="7" y="1"/>
                      <a:pt x="6" y="3"/>
                    </a:cubicBezTo>
                    <a:cubicBezTo>
                      <a:pt x="3" y="3"/>
                      <a:pt x="1" y="2"/>
                      <a:pt x="0" y="1"/>
                    </a:cubicBezTo>
                    <a:cubicBezTo>
                      <a:pt x="1" y="0"/>
                      <a:pt x="3"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9"/>
              <p:cNvSpPr>
                <a:spLocks noEditPoints="1"/>
              </p:cNvSpPr>
              <p:nvPr/>
            </p:nvSpPr>
            <p:spPr bwMode="auto">
              <a:xfrm>
                <a:off x="2832100" y="1577975"/>
                <a:ext cx="444500" cy="312738"/>
              </a:xfrm>
              <a:custGeom>
                <a:avLst/>
                <a:gdLst>
                  <a:gd name="T0" fmla="*/ 6 w 64"/>
                  <a:gd name="T1" fmla="*/ 3 h 45"/>
                  <a:gd name="T2" fmla="*/ 8 w 64"/>
                  <a:gd name="T3" fmla="*/ 2 h 45"/>
                  <a:gd name="T4" fmla="*/ 8 w 64"/>
                  <a:gd name="T5" fmla="*/ 3 h 45"/>
                  <a:gd name="T6" fmla="*/ 8 w 64"/>
                  <a:gd name="T7" fmla="*/ 5 h 45"/>
                  <a:gd name="T8" fmla="*/ 10 w 64"/>
                  <a:gd name="T9" fmla="*/ 10 h 45"/>
                  <a:gd name="T10" fmla="*/ 13 w 64"/>
                  <a:gd name="T11" fmla="*/ 3 h 45"/>
                  <a:gd name="T12" fmla="*/ 18 w 64"/>
                  <a:gd name="T13" fmla="*/ 2 h 45"/>
                  <a:gd name="T14" fmla="*/ 21 w 64"/>
                  <a:gd name="T15" fmla="*/ 7 h 45"/>
                  <a:gd name="T16" fmla="*/ 25 w 64"/>
                  <a:gd name="T17" fmla="*/ 6 h 45"/>
                  <a:gd name="T18" fmla="*/ 30 w 64"/>
                  <a:gd name="T19" fmla="*/ 6 h 45"/>
                  <a:gd name="T20" fmla="*/ 33 w 64"/>
                  <a:gd name="T21" fmla="*/ 8 h 45"/>
                  <a:gd name="T22" fmla="*/ 35 w 64"/>
                  <a:gd name="T23" fmla="*/ 9 h 45"/>
                  <a:gd name="T24" fmla="*/ 36 w 64"/>
                  <a:gd name="T25" fmla="*/ 10 h 45"/>
                  <a:gd name="T26" fmla="*/ 41 w 64"/>
                  <a:gd name="T27" fmla="*/ 11 h 45"/>
                  <a:gd name="T28" fmla="*/ 45 w 64"/>
                  <a:gd name="T29" fmla="*/ 13 h 45"/>
                  <a:gd name="T30" fmla="*/ 46 w 64"/>
                  <a:gd name="T31" fmla="*/ 14 h 45"/>
                  <a:gd name="T32" fmla="*/ 50 w 64"/>
                  <a:gd name="T33" fmla="*/ 17 h 45"/>
                  <a:gd name="T34" fmla="*/ 47 w 64"/>
                  <a:gd name="T35" fmla="*/ 21 h 45"/>
                  <a:gd name="T36" fmla="*/ 52 w 64"/>
                  <a:gd name="T37" fmla="*/ 22 h 45"/>
                  <a:gd name="T38" fmla="*/ 53 w 64"/>
                  <a:gd name="T39" fmla="*/ 24 h 45"/>
                  <a:gd name="T40" fmla="*/ 58 w 64"/>
                  <a:gd name="T41" fmla="*/ 25 h 45"/>
                  <a:gd name="T42" fmla="*/ 60 w 64"/>
                  <a:gd name="T43" fmla="*/ 28 h 45"/>
                  <a:gd name="T44" fmla="*/ 61 w 64"/>
                  <a:gd name="T45" fmla="*/ 30 h 45"/>
                  <a:gd name="T46" fmla="*/ 59 w 64"/>
                  <a:gd name="T47" fmla="*/ 34 h 45"/>
                  <a:gd name="T48" fmla="*/ 55 w 64"/>
                  <a:gd name="T49" fmla="*/ 33 h 45"/>
                  <a:gd name="T50" fmla="*/ 52 w 64"/>
                  <a:gd name="T51" fmla="*/ 30 h 45"/>
                  <a:gd name="T52" fmla="*/ 49 w 64"/>
                  <a:gd name="T53" fmla="*/ 32 h 45"/>
                  <a:gd name="T54" fmla="*/ 53 w 64"/>
                  <a:gd name="T55" fmla="*/ 35 h 45"/>
                  <a:gd name="T56" fmla="*/ 55 w 64"/>
                  <a:gd name="T57" fmla="*/ 38 h 45"/>
                  <a:gd name="T58" fmla="*/ 53 w 64"/>
                  <a:gd name="T59" fmla="*/ 42 h 45"/>
                  <a:gd name="T60" fmla="*/ 46 w 64"/>
                  <a:gd name="T61" fmla="*/ 39 h 45"/>
                  <a:gd name="T62" fmla="*/ 49 w 64"/>
                  <a:gd name="T63" fmla="*/ 42 h 45"/>
                  <a:gd name="T64" fmla="*/ 51 w 64"/>
                  <a:gd name="T65" fmla="*/ 44 h 45"/>
                  <a:gd name="T66" fmla="*/ 49 w 64"/>
                  <a:gd name="T67" fmla="*/ 44 h 45"/>
                  <a:gd name="T68" fmla="*/ 43 w 64"/>
                  <a:gd name="T69" fmla="*/ 42 h 45"/>
                  <a:gd name="T70" fmla="*/ 39 w 64"/>
                  <a:gd name="T71" fmla="*/ 40 h 45"/>
                  <a:gd name="T72" fmla="*/ 38 w 64"/>
                  <a:gd name="T73" fmla="*/ 37 h 45"/>
                  <a:gd name="T74" fmla="*/ 35 w 64"/>
                  <a:gd name="T75" fmla="*/ 31 h 45"/>
                  <a:gd name="T76" fmla="*/ 35 w 64"/>
                  <a:gd name="T77" fmla="*/ 30 h 45"/>
                  <a:gd name="T78" fmla="*/ 36 w 64"/>
                  <a:gd name="T79" fmla="*/ 28 h 45"/>
                  <a:gd name="T80" fmla="*/ 38 w 64"/>
                  <a:gd name="T81" fmla="*/ 25 h 45"/>
                  <a:gd name="T82" fmla="*/ 36 w 64"/>
                  <a:gd name="T83" fmla="*/ 22 h 45"/>
                  <a:gd name="T84" fmla="*/ 34 w 64"/>
                  <a:gd name="T85" fmla="*/ 20 h 45"/>
                  <a:gd name="T86" fmla="*/ 33 w 64"/>
                  <a:gd name="T87" fmla="*/ 20 h 45"/>
                  <a:gd name="T88" fmla="*/ 30 w 64"/>
                  <a:gd name="T89" fmla="*/ 20 h 45"/>
                  <a:gd name="T90" fmla="*/ 26 w 64"/>
                  <a:gd name="T91" fmla="*/ 15 h 45"/>
                  <a:gd name="T92" fmla="*/ 22 w 64"/>
                  <a:gd name="T93" fmla="*/ 16 h 45"/>
                  <a:gd name="T94" fmla="*/ 18 w 64"/>
                  <a:gd name="T95" fmla="*/ 16 h 45"/>
                  <a:gd name="T96" fmla="*/ 14 w 64"/>
                  <a:gd name="T97" fmla="*/ 16 h 45"/>
                  <a:gd name="T98" fmla="*/ 6 w 64"/>
                  <a:gd name="T99" fmla="*/ 14 h 45"/>
                  <a:gd name="T100" fmla="*/ 2 w 64"/>
                  <a:gd name="T101" fmla="*/ 12 h 45"/>
                  <a:gd name="T102" fmla="*/ 1 w 64"/>
                  <a:gd name="T103" fmla="*/ 10 h 45"/>
                  <a:gd name="T104" fmla="*/ 2 w 64"/>
                  <a:gd name="T105" fmla="*/ 7 h 45"/>
                  <a:gd name="T106" fmla="*/ 41 w 64"/>
                  <a:gd name="T107" fmla="*/ 31 h 45"/>
                  <a:gd name="T108" fmla="*/ 44 w 64"/>
                  <a:gd name="T109" fmla="*/ 29 h 45"/>
                  <a:gd name="T110" fmla="*/ 41 w 64"/>
                  <a:gd name="T111" fmla="*/ 3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 h="45">
                    <a:moveTo>
                      <a:pt x="2" y="3"/>
                    </a:moveTo>
                    <a:cubicBezTo>
                      <a:pt x="3" y="5"/>
                      <a:pt x="5" y="1"/>
                      <a:pt x="6" y="3"/>
                    </a:cubicBezTo>
                    <a:cubicBezTo>
                      <a:pt x="7" y="3"/>
                      <a:pt x="6" y="2"/>
                      <a:pt x="6" y="2"/>
                    </a:cubicBezTo>
                    <a:cubicBezTo>
                      <a:pt x="7" y="1"/>
                      <a:pt x="7" y="2"/>
                      <a:pt x="8" y="2"/>
                    </a:cubicBezTo>
                    <a:cubicBezTo>
                      <a:pt x="9" y="2"/>
                      <a:pt x="9" y="0"/>
                      <a:pt x="10" y="2"/>
                    </a:cubicBezTo>
                    <a:cubicBezTo>
                      <a:pt x="10" y="4"/>
                      <a:pt x="9" y="2"/>
                      <a:pt x="8" y="3"/>
                    </a:cubicBezTo>
                    <a:cubicBezTo>
                      <a:pt x="8" y="4"/>
                      <a:pt x="9" y="4"/>
                      <a:pt x="9" y="4"/>
                    </a:cubicBezTo>
                    <a:cubicBezTo>
                      <a:pt x="9" y="4"/>
                      <a:pt x="8" y="5"/>
                      <a:pt x="8" y="5"/>
                    </a:cubicBezTo>
                    <a:cubicBezTo>
                      <a:pt x="8" y="6"/>
                      <a:pt x="8" y="6"/>
                      <a:pt x="9" y="7"/>
                    </a:cubicBezTo>
                    <a:cubicBezTo>
                      <a:pt x="9" y="8"/>
                      <a:pt x="8" y="9"/>
                      <a:pt x="10" y="10"/>
                    </a:cubicBezTo>
                    <a:cubicBezTo>
                      <a:pt x="11" y="9"/>
                      <a:pt x="10" y="7"/>
                      <a:pt x="10" y="5"/>
                    </a:cubicBezTo>
                    <a:cubicBezTo>
                      <a:pt x="13" y="6"/>
                      <a:pt x="13" y="4"/>
                      <a:pt x="13" y="3"/>
                    </a:cubicBezTo>
                    <a:cubicBezTo>
                      <a:pt x="14" y="4"/>
                      <a:pt x="15" y="2"/>
                      <a:pt x="16" y="3"/>
                    </a:cubicBezTo>
                    <a:cubicBezTo>
                      <a:pt x="17" y="3"/>
                      <a:pt x="17" y="2"/>
                      <a:pt x="18" y="2"/>
                    </a:cubicBezTo>
                    <a:cubicBezTo>
                      <a:pt x="18" y="4"/>
                      <a:pt x="19" y="4"/>
                      <a:pt x="21" y="5"/>
                    </a:cubicBezTo>
                    <a:cubicBezTo>
                      <a:pt x="20" y="6"/>
                      <a:pt x="21" y="6"/>
                      <a:pt x="21" y="7"/>
                    </a:cubicBezTo>
                    <a:cubicBezTo>
                      <a:pt x="22" y="7"/>
                      <a:pt x="23" y="7"/>
                      <a:pt x="23" y="7"/>
                    </a:cubicBezTo>
                    <a:cubicBezTo>
                      <a:pt x="25" y="8"/>
                      <a:pt x="25" y="7"/>
                      <a:pt x="25" y="6"/>
                    </a:cubicBezTo>
                    <a:cubicBezTo>
                      <a:pt x="26" y="6"/>
                      <a:pt x="27" y="7"/>
                      <a:pt x="27" y="6"/>
                    </a:cubicBezTo>
                    <a:cubicBezTo>
                      <a:pt x="28" y="6"/>
                      <a:pt x="29" y="6"/>
                      <a:pt x="30" y="6"/>
                    </a:cubicBezTo>
                    <a:cubicBezTo>
                      <a:pt x="30" y="7"/>
                      <a:pt x="32" y="7"/>
                      <a:pt x="31" y="6"/>
                    </a:cubicBezTo>
                    <a:cubicBezTo>
                      <a:pt x="32" y="7"/>
                      <a:pt x="32" y="7"/>
                      <a:pt x="33" y="8"/>
                    </a:cubicBezTo>
                    <a:cubicBezTo>
                      <a:pt x="33" y="8"/>
                      <a:pt x="34" y="8"/>
                      <a:pt x="34" y="8"/>
                    </a:cubicBezTo>
                    <a:cubicBezTo>
                      <a:pt x="34" y="9"/>
                      <a:pt x="34" y="9"/>
                      <a:pt x="35" y="9"/>
                    </a:cubicBezTo>
                    <a:cubicBezTo>
                      <a:pt x="36" y="9"/>
                      <a:pt x="34" y="10"/>
                      <a:pt x="35" y="11"/>
                    </a:cubicBezTo>
                    <a:cubicBezTo>
                      <a:pt x="36" y="11"/>
                      <a:pt x="36" y="10"/>
                      <a:pt x="36" y="10"/>
                    </a:cubicBezTo>
                    <a:cubicBezTo>
                      <a:pt x="37" y="10"/>
                      <a:pt x="37" y="11"/>
                      <a:pt x="38" y="11"/>
                    </a:cubicBezTo>
                    <a:cubicBezTo>
                      <a:pt x="39" y="11"/>
                      <a:pt x="39" y="11"/>
                      <a:pt x="41" y="11"/>
                    </a:cubicBezTo>
                    <a:cubicBezTo>
                      <a:pt x="40" y="13"/>
                      <a:pt x="44" y="11"/>
                      <a:pt x="44" y="13"/>
                    </a:cubicBezTo>
                    <a:cubicBezTo>
                      <a:pt x="44" y="13"/>
                      <a:pt x="45" y="13"/>
                      <a:pt x="45" y="13"/>
                    </a:cubicBezTo>
                    <a:cubicBezTo>
                      <a:pt x="46" y="13"/>
                      <a:pt x="46" y="14"/>
                      <a:pt x="46" y="15"/>
                    </a:cubicBezTo>
                    <a:cubicBezTo>
                      <a:pt x="46" y="15"/>
                      <a:pt x="46" y="15"/>
                      <a:pt x="46" y="14"/>
                    </a:cubicBezTo>
                    <a:cubicBezTo>
                      <a:pt x="47" y="15"/>
                      <a:pt x="48" y="16"/>
                      <a:pt x="50" y="16"/>
                    </a:cubicBezTo>
                    <a:cubicBezTo>
                      <a:pt x="49" y="16"/>
                      <a:pt x="49" y="17"/>
                      <a:pt x="50" y="17"/>
                    </a:cubicBezTo>
                    <a:cubicBezTo>
                      <a:pt x="50" y="18"/>
                      <a:pt x="48" y="19"/>
                      <a:pt x="50" y="19"/>
                    </a:cubicBezTo>
                    <a:cubicBezTo>
                      <a:pt x="49" y="20"/>
                      <a:pt x="47" y="20"/>
                      <a:pt x="47" y="21"/>
                    </a:cubicBezTo>
                    <a:cubicBezTo>
                      <a:pt x="49" y="23"/>
                      <a:pt x="51" y="21"/>
                      <a:pt x="52" y="23"/>
                    </a:cubicBezTo>
                    <a:cubicBezTo>
                      <a:pt x="52" y="23"/>
                      <a:pt x="52" y="22"/>
                      <a:pt x="52" y="22"/>
                    </a:cubicBezTo>
                    <a:cubicBezTo>
                      <a:pt x="53" y="22"/>
                      <a:pt x="53" y="23"/>
                      <a:pt x="53" y="23"/>
                    </a:cubicBezTo>
                    <a:cubicBezTo>
                      <a:pt x="53" y="23"/>
                      <a:pt x="53" y="24"/>
                      <a:pt x="53" y="24"/>
                    </a:cubicBezTo>
                    <a:cubicBezTo>
                      <a:pt x="54" y="25"/>
                      <a:pt x="55" y="23"/>
                      <a:pt x="54" y="26"/>
                    </a:cubicBezTo>
                    <a:cubicBezTo>
                      <a:pt x="56" y="26"/>
                      <a:pt x="56" y="25"/>
                      <a:pt x="58" y="25"/>
                    </a:cubicBezTo>
                    <a:cubicBezTo>
                      <a:pt x="58" y="25"/>
                      <a:pt x="58" y="26"/>
                      <a:pt x="58" y="27"/>
                    </a:cubicBezTo>
                    <a:cubicBezTo>
                      <a:pt x="59" y="27"/>
                      <a:pt x="61" y="26"/>
                      <a:pt x="60" y="28"/>
                    </a:cubicBezTo>
                    <a:cubicBezTo>
                      <a:pt x="62" y="27"/>
                      <a:pt x="61" y="28"/>
                      <a:pt x="63" y="28"/>
                    </a:cubicBezTo>
                    <a:cubicBezTo>
                      <a:pt x="64" y="29"/>
                      <a:pt x="61" y="30"/>
                      <a:pt x="61" y="30"/>
                    </a:cubicBezTo>
                    <a:cubicBezTo>
                      <a:pt x="61" y="30"/>
                      <a:pt x="62" y="30"/>
                      <a:pt x="62" y="30"/>
                    </a:cubicBezTo>
                    <a:cubicBezTo>
                      <a:pt x="61" y="32"/>
                      <a:pt x="59" y="31"/>
                      <a:pt x="59" y="34"/>
                    </a:cubicBezTo>
                    <a:cubicBezTo>
                      <a:pt x="58" y="33"/>
                      <a:pt x="58" y="34"/>
                      <a:pt x="58" y="34"/>
                    </a:cubicBezTo>
                    <a:cubicBezTo>
                      <a:pt x="57" y="34"/>
                      <a:pt x="55" y="34"/>
                      <a:pt x="55" y="33"/>
                    </a:cubicBezTo>
                    <a:cubicBezTo>
                      <a:pt x="55" y="32"/>
                      <a:pt x="52" y="33"/>
                      <a:pt x="53" y="31"/>
                    </a:cubicBezTo>
                    <a:cubicBezTo>
                      <a:pt x="52" y="31"/>
                      <a:pt x="52" y="30"/>
                      <a:pt x="52" y="30"/>
                    </a:cubicBezTo>
                    <a:cubicBezTo>
                      <a:pt x="50" y="30"/>
                      <a:pt x="50" y="30"/>
                      <a:pt x="50" y="30"/>
                    </a:cubicBezTo>
                    <a:cubicBezTo>
                      <a:pt x="48" y="30"/>
                      <a:pt x="49" y="32"/>
                      <a:pt x="49" y="32"/>
                    </a:cubicBezTo>
                    <a:cubicBezTo>
                      <a:pt x="49" y="34"/>
                      <a:pt x="51" y="34"/>
                      <a:pt x="51" y="35"/>
                    </a:cubicBezTo>
                    <a:cubicBezTo>
                      <a:pt x="52" y="34"/>
                      <a:pt x="53" y="36"/>
                      <a:pt x="53" y="35"/>
                    </a:cubicBezTo>
                    <a:cubicBezTo>
                      <a:pt x="54" y="35"/>
                      <a:pt x="54" y="36"/>
                      <a:pt x="54" y="38"/>
                    </a:cubicBezTo>
                    <a:cubicBezTo>
                      <a:pt x="54" y="38"/>
                      <a:pt x="55" y="38"/>
                      <a:pt x="55" y="38"/>
                    </a:cubicBezTo>
                    <a:cubicBezTo>
                      <a:pt x="56" y="40"/>
                      <a:pt x="54" y="42"/>
                      <a:pt x="54" y="43"/>
                    </a:cubicBezTo>
                    <a:cubicBezTo>
                      <a:pt x="53" y="44"/>
                      <a:pt x="54" y="42"/>
                      <a:pt x="53" y="42"/>
                    </a:cubicBezTo>
                    <a:cubicBezTo>
                      <a:pt x="53" y="41"/>
                      <a:pt x="51" y="42"/>
                      <a:pt x="51" y="40"/>
                    </a:cubicBezTo>
                    <a:cubicBezTo>
                      <a:pt x="49" y="41"/>
                      <a:pt x="49" y="39"/>
                      <a:pt x="46" y="39"/>
                    </a:cubicBezTo>
                    <a:cubicBezTo>
                      <a:pt x="47" y="40"/>
                      <a:pt x="48" y="40"/>
                      <a:pt x="49" y="40"/>
                    </a:cubicBezTo>
                    <a:cubicBezTo>
                      <a:pt x="47" y="42"/>
                      <a:pt x="50" y="41"/>
                      <a:pt x="49" y="42"/>
                    </a:cubicBezTo>
                    <a:cubicBezTo>
                      <a:pt x="49" y="43"/>
                      <a:pt x="50" y="43"/>
                      <a:pt x="51" y="43"/>
                    </a:cubicBezTo>
                    <a:cubicBezTo>
                      <a:pt x="51" y="43"/>
                      <a:pt x="51" y="44"/>
                      <a:pt x="51" y="44"/>
                    </a:cubicBezTo>
                    <a:cubicBezTo>
                      <a:pt x="52" y="44"/>
                      <a:pt x="52" y="44"/>
                      <a:pt x="52" y="45"/>
                    </a:cubicBezTo>
                    <a:cubicBezTo>
                      <a:pt x="51" y="45"/>
                      <a:pt x="50" y="44"/>
                      <a:pt x="49" y="44"/>
                    </a:cubicBezTo>
                    <a:cubicBezTo>
                      <a:pt x="48" y="43"/>
                      <a:pt x="46" y="43"/>
                      <a:pt x="45" y="43"/>
                    </a:cubicBezTo>
                    <a:cubicBezTo>
                      <a:pt x="45" y="42"/>
                      <a:pt x="43" y="42"/>
                      <a:pt x="43" y="42"/>
                    </a:cubicBezTo>
                    <a:cubicBezTo>
                      <a:pt x="42" y="42"/>
                      <a:pt x="42" y="41"/>
                      <a:pt x="42" y="40"/>
                    </a:cubicBezTo>
                    <a:cubicBezTo>
                      <a:pt x="41" y="40"/>
                      <a:pt x="40" y="40"/>
                      <a:pt x="39" y="40"/>
                    </a:cubicBezTo>
                    <a:cubicBezTo>
                      <a:pt x="39" y="40"/>
                      <a:pt x="39" y="39"/>
                      <a:pt x="39" y="38"/>
                    </a:cubicBezTo>
                    <a:cubicBezTo>
                      <a:pt x="39" y="38"/>
                      <a:pt x="37" y="38"/>
                      <a:pt x="38" y="37"/>
                    </a:cubicBezTo>
                    <a:cubicBezTo>
                      <a:pt x="36" y="37"/>
                      <a:pt x="35" y="35"/>
                      <a:pt x="34" y="34"/>
                    </a:cubicBezTo>
                    <a:cubicBezTo>
                      <a:pt x="35" y="34"/>
                      <a:pt x="34" y="32"/>
                      <a:pt x="35" y="31"/>
                    </a:cubicBezTo>
                    <a:cubicBezTo>
                      <a:pt x="35" y="31"/>
                      <a:pt x="36" y="32"/>
                      <a:pt x="36" y="31"/>
                    </a:cubicBezTo>
                    <a:cubicBezTo>
                      <a:pt x="36" y="31"/>
                      <a:pt x="35" y="30"/>
                      <a:pt x="35" y="30"/>
                    </a:cubicBezTo>
                    <a:cubicBezTo>
                      <a:pt x="35" y="30"/>
                      <a:pt x="36" y="30"/>
                      <a:pt x="36" y="30"/>
                    </a:cubicBezTo>
                    <a:cubicBezTo>
                      <a:pt x="37" y="30"/>
                      <a:pt x="36" y="28"/>
                      <a:pt x="36" y="28"/>
                    </a:cubicBezTo>
                    <a:cubicBezTo>
                      <a:pt x="36" y="28"/>
                      <a:pt x="37" y="28"/>
                      <a:pt x="37" y="28"/>
                    </a:cubicBezTo>
                    <a:cubicBezTo>
                      <a:pt x="38" y="27"/>
                      <a:pt x="37" y="25"/>
                      <a:pt x="38" y="25"/>
                    </a:cubicBezTo>
                    <a:cubicBezTo>
                      <a:pt x="38" y="24"/>
                      <a:pt x="37" y="25"/>
                      <a:pt x="36" y="24"/>
                    </a:cubicBezTo>
                    <a:cubicBezTo>
                      <a:pt x="36" y="22"/>
                      <a:pt x="36" y="22"/>
                      <a:pt x="36" y="22"/>
                    </a:cubicBezTo>
                    <a:cubicBezTo>
                      <a:pt x="36" y="22"/>
                      <a:pt x="35" y="22"/>
                      <a:pt x="35" y="22"/>
                    </a:cubicBezTo>
                    <a:cubicBezTo>
                      <a:pt x="34" y="22"/>
                      <a:pt x="35" y="21"/>
                      <a:pt x="34" y="20"/>
                    </a:cubicBezTo>
                    <a:cubicBezTo>
                      <a:pt x="34" y="20"/>
                      <a:pt x="33" y="21"/>
                      <a:pt x="33" y="21"/>
                    </a:cubicBezTo>
                    <a:cubicBezTo>
                      <a:pt x="33" y="21"/>
                      <a:pt x="33" y="20"/>
                      <a:pt x="33" y="20"/>
                    </a:cubicBezTo>
                    <a:cubicBezTo>
                      <a:pt x="32" y="20"/>
                      <a:pt x="32" y="19"/>
                      <a:pt x="31" y="19"/>
                    </a:cubicBezTo>
                    <a:cubicBezTo>
                      <a:pt x="31" y="19"/>
                      <a:pt x="31" y="20"/>
                      <a:pt x="30" y="20"/>
                    </a:cubicBezTo>
                    <a:cubicBezTo>
                      <a:pt x="30" y="20"/>
                      <a:pt x="29" y="18"/>
                      <a:pt x="28" y="19"/>
                    </a:cubicBezTo>
                    <a:cubicBezTo>
                      <a:pt x="30" y="16"/>
                      <a:pt x="25" y="18"/>
                      <a:pt x="26" y="15"/>
                    </a:cubicBezTo>
                    <a:cubicBezTo>
                      <a:pt x="25" y="15"/>
                      <a:pt x="23" y="15"/>
                      <a:pt x="23" y="16"/>
                    </a:cubicBezTo>
                    <a:cubicBezTo>
                      <a:pt x="23" y="17"/>
                      <a:pt x="22" y="16"/>
                      <a:pt x="22" y="16"/>
                    </a:cubicBezTo>
                    <a:cubicBezTo>
                      <a:pt x="21" y="16"/>
                      <a:pt x="21" y="17"/>
                      <a:pt x="20" y="16"/>
                    </a:cubicBezTo>
                    <a:cubicBezTo>
                      <a:pt x="19" y="16"/>
                      <a:pt x="19" y="16"/>
                      <a:pt x="18" y="16"/>
                    </a:cubicBezTo>
                    <a:cubicBezTo>
                      <a:pt x="17" y="16"/>
                      <a:pt x="17" y="17"/>
                      <a:pt x="16" y="16"/>
                    </a:cubicBezTo>
                    <a:cubicBezTo>
                      <a:pt x="15" y="16"/>
                      <a:pt x="15" y="16"/>
                      <a:pt x="14" y="16"/>
                    </a:cubicBezTo>
                    <a:cubicBezTo>
                      <a:pt x="12" y="16"/>
                      <a:pt x="9" y="16"/>
                      <a:pt x="7" y="15"/>
                    </a:cubicBezTo>
                    <a:cubicBezTo>
                      <a:pt x="7" y="15"/>
                      <a:pt x="6" y="14"/>
                      <a:pt x="6" y="14"/>
                    </a:cubicBezTo>
                    <a:cubicBezTo>
                      <a:pt x="5" y="14"/>
                      <a:pt x="4" y="15"/>
                      <a:pt x="4" y="13"/>
                    </a:cubicBezTo>
                    <a:cubicBezTo>
                      <a:pt x="3" y="13"/>
                      <a:pt x="2" y="14"/>
                      <a:pt x="2" y="12"/>
                    </a:cubicBezTo>
                    <a:cubicBezTo>
                      <a:pt x="4" y="13"/>
                      <a:pt x="4" y="12"/>
                      <a:pt x="5" y="11"/>
                    </a:cubicBezTo>
                    <a:cubicBezTo>
                      <a:pt x="5" y="10"/>
                      <a:pt x="2" y="11"/>
                      <a:pt x="1" y="10"/>
                    </a:cubicBezTo>
                    <a:cubicBezTo>
                      <a:pt x="1" y="9"/>
                      <a:pt x="1" y="10"/>
                      <a:pt x="1" y="10"/>
                    </a:cubicBezTo>
                    <a:cubicBezTo>
                      <a:pt x="0" y="10"/>
                      <a:pt x="1" y="8"/>
                      <a:pt x="2" y="7"/>
                    </a:cubicBezTo>
                    <a:cubicBezTo>
                      <a:pt x="1" y="5"/>
                      <a:pt x="3" y="5"/>
                      <a:pt x="2" y="3"/>
                    </a:cubicBezTo>
                    <a:moveTo>
                      <a:pt x="41" y="31"/>
                    </a:moveTo>
                    <a:cubicBezTo>
                      <a:pt x="41" y="30"/>
                      <a:pt x="44" y="31"/>
                      <a:pt x="45" y="30"/>
                    </a:cubicBezTo>
                    <a:cubicBezTo>
                      <a:pt x="45" y="29"/>
                      <a:pt x="44" y="29"/>
                      <a:pt x="44" y="29"/>
                    </a:cubicBezTo>
                    <a:cubicBezTo>
                      <a:pt x="43" y="28"/>
                      <a:pt x="42" y="29"/>
                      <a:pt x="41" y="28"/>
                    </a:cubicBezTo>
                    <a:cubicBezTo>
                      <a:pt x="41" y="29"/>
                      <a:pt x="40" y="31"/>
                      <a:pt x="41" y="3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90"/>
              <p:cNvSpPr/>
              <p:nvPr/>
            </p:nvSpPr>
            <p:spPr bwMode="auto">
              <a:xfrm>
                <a:off x="2395538" y="1592263"/>
                <a:ext cx="277813" cy="138113"/>
              </a:xfrm>
              <a:custGeom>
                <a:avLst/>
                <a:gdLst>
                  <a:gd name="T0" fmla="*/ 4 w 40"/>
                  <a:gd name="T1" fmla="*/ 16 h 20"/>
                  <a:gd name="T2" fmla="*/ 5 w 40"/>
                  <a:gd name="T3" fmla="*/ 14 h 20"/>
                  <a:gd name="T4" fmla="*/ 7 w 40"/>
                  <a:gd name="T5" fmla="*/ 13 h 20"/>
                  <a:gd name="T6" fmla="*/ 8 w 40"/>
                  <a:gd name="T7" fmla="*/ 13 h 20"/>
                  <a:gd name="T8" fmla="*/ 14 w 40"/>
                  <a:gd name="T9" fmla="*/ 12 h 20"/>
                  <a:gd name="T10" fmla="*/ 8 w 40"/>
                  <a:gd name="T11" fmla="*/ 12 h 20"/>
                  <a:gd name="T12" fmla="*/ 8 w 40"/>
                  <a:gd name="T13" fmla="*/ 11 h 20"/>
                  <a:gd name="T14" fmla="*/ 6 w 40"/>
                  <a:gd name="T15" fmla="*/ 12 h 20"/>
                  <a:gd name="T16" fmla="*/ 3 w 40"/>
                  <a:gd name="T17" fmla="*/ 11 h 20"/>
                  <a:gd name="T18" fmla="*/ 5 w 40"/>
                  <a:gd name="T19" fmla="*/ 9 h 20"/>
                  <a:gd name="T20" fmla="*/ 7 w 40"/>
                  <a:gd name="T21" fmla="*/ 9 h 20"/>
                  <a:gd name="T22" fmla="*/ 1 w 40"/>
                  <a:gd name="T23" fmla="*/ 8 h 20"/>
                  <a:gd name="T24" fmla="*/ 0 w 40"/>
                  <a:gd name="T25" fmla="*/ 6 h 20"/>
                  <a:gd name="T26" fmla="*/ 3 w 40"/>
                  <a:gd name="T27" fmla="*/ 4 h 20"/>
                  <a:gd name="T28" fmla="*/ 3 w 40"/>
                  <a:gd name="T29" fmla="*/ 4 h 20"/>
                  <a:gd name="T30" fmla="*/ 8 w 40"/>
                  <a:gd name="T31" fmla="*/ 2 h 20"/>
                  <a:gd name="T32" fmla="*/ 10 w 40"/>
                  <a:gd name="T33" fmla="*/ 1 h 20"/>
                  <a:gd name="T34" fmla="*/ 11 w 40"/>
                  <a:gd name="T35" fmla="*/ 1 h 20"/>
                  <a:gd name="T36" fmla="*/ 12 w 40"/>
                  <a:gd name="T37" fmla="*/ 3 h 20"/>
                  <a:gd name="T38" fmla="*/ 11 w 40"/>
                  <a:gd name="T39" fmla="*/ 4 h 20"/>
                  <a:gd name="T40" fmla="*/ 12 w 40"/>
                  <a:gd name="T41" fmla="*/ 4 h 20"/>
                  <a:gd name="T42" fmla="*/ 12 w 40"/>
                  <a:gd name="T43" fmla="*/ 3 h 20"/>
                  <a:gd name="T44" fmla="*/ 16 w 40"/>
                  <a:gd name="T45" fmla="*/ 3 h 20"/>
                  <a:gd name="T46" fmla="*/ 17 w 40"/>
                  <a:gd name="T47" fmla="*/ 5 h 20"/>
                  <a:gd name="T48" fmla="*/ 19 w 40"/>
                  <a:gd name="T49" fmla="*/ 4 h 20"/>
                  <a:gd name="T50" fmla="*/ 21 w 40"/>
                  <a:gd name="T51" fmla="*/ 3 h 20"/>
                  <a:gd name="T52" fmla="*/ 22 w 40"/>
                  <a:gd name="T53" fmla="*/ 3 h 20"/>
                  <a:gd name="T54" fmla="*/ 23 w 40"/>
                  <a:gd name="T55" fmla="*/ 5 h 20"/>
                  <a:gd name="T56" fmla="*/ 24 w 40"/>
                  <a:gd name="T57" fmla="*/ 8 h 20"/>
                  <a:gd name="T58" fmla="*/ 26 w 40"/>
                  <a:gd name="T59" fmla="*/ 6 h 20"/>
                  <a:gd name="T60" fmla="*/ 25 w 40"/>
                  <a:gd name="T61" fmla="*/ 5 h 20"/>
                  <a:gd name="T62" fmla="*/ 25 w 40"/>
                  <a:gd name="T63" fmla="*/ 2 h 20"/>
                  <a:gd name="T64" fmla="*/ 27 w 40"/>
                  <a:gd name="T65" fmla="*/ 1 h 20"/>
                  <a:gd name="T66" fmla="*/ 29 w 40"/>
                  <a:gd name="T67" fmla="*/ 5 h 20"/>
                  <a:gd name="T68" fmla="*/ 30 w 40"/>
                  <a:gd name="T69" fmla="*/ 6 h 20"/>
                  <a:gd name="T70" fmla="*/ 32 w 40"/>
                  <a:gd name="T71" fmla="*/ 8 h 20"/>
                  <a:gd name="T72" fmla="*/ 31 w 40"/>
                  <a:gd name="T73" fmla="*/ 9 h 20"/>
                  <a:gd name="T74" fmla="*/ 33 w 40"/>
                  <a:gd name="T75" fmla="*/ 11 h 20"/>
                  <a:gd name="T76" fmla="*/ 37 w 40"/>
                  <a:gd name="T77" fmla="*/ 12 h 20"/>
                  <a:gd name="T78" fmla="*/ 39 w 40"/>
                  <a:gd name="T79" fmla="*/ 13 h 20"/>
                  <a:gd name="T80" fmla="*/ 40 w 40"/>
                  <a:gd name="T81" fmla="*/ 14 h 20"/>
                  <a:gd name="T82" fmla="*/ 35 w 40"/>
                  <a:gd name="T83" fmla="*/ 14 h 20"/>
                  <a:gd name="T84" fmla="*/ 36 w 40"/>
                  <a:gd name="T85" fmla="*/ 18 h 20"/>
                  <a:gd name="T86" fmla="*/ 30 w 40"/>
                  <a:gd name="T87" fmla="*/ 18 h 20"/>
                  <a:gd name="T88" fmla="*/ 23 w 40"/>
                  <a:gd name="T89" fmla="*/ 18 h 20"/>
                  <a:gd name="T90" fmla="*/ 20 w 40"/>
                  <a:gd name="T91" fmla="*/ 19 h 20"/>
                  <a:gd name="T92" fmla="*/ 20 w 40"/>
                  <a:gd name="T93" fmla="*/ 20 h 20"/>
                  <a:gd name="T94" fmla="*/ 13 w 40"/>
                  <a:gd name="T95" fmla="*/ 20 h 20"/>
                  <a:gd name="T96" fmla="*/ 11 w 40"/>
                  <a:gd name="T97" fmla="*/ 17 h 20"/>
                  <a:gd name="T98" fmla="*/ 6 w 40"/>
                  <a:gd name="T99" fmla="*/ 16 h 20"/>
                  <a:gd name="T100" fmla="*/ 6 w 40"/>
                  <a:gd name="T101" fmla="*/ 16 h 20"/>
                  <a:gd name="T102" fmla="*/ 6 w 40"/>
                  <a:gd name="T103" fmla="*/ 15 h 20"/>
                  <a:gd name="T104" fmla="*/ 4 w 40"/>
                  <a:gd name="T105"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 h="20">
                    <a:moveTo>
                      <a:pt x="4" y="16"/>
                    </a:moveTo>
                    <a:cubicBezTo>
                      <a:pt x="3" y="16"/>
                      <a:pt x="4" y="14"/>
                      <a:pt x="5" y="14"/>
                    </a:cubicBezTo>
                    <a:cubicBezTo>
                      <a:pt x="5" y="13"/>
                      <a:pt x="6" y="14"/>
                      <a:pt x="7" y="13"/>
                    </a:cubicBezTo>
                    <a:cubicBezTo>
                      <a:pt x="7" y="13"/>
                      <a:pt x="8" y="13"/>
                      <a:pt x="8" y="13"/>
                    </a:cubicBezTo>
                    <a:cubicBezTo>
                      <a:pt x="10" y="13"/>
                      <a:pt x="13" y="14"/>
                      <a:pt x="14" y="12"/>
                    </a:cubicBezTo>
                    <a:cubicBezTo>
                      <a:pt x="14" y="11"/>
                      <a:pt x="10" y="12"/>
                      <a:pt x="8" y="12"/>
                    </a:cubicBezTo>
                    <a:cubicBezTo>
                      <a:pt x="8" y="12"/>
                      <a:pt x="7" y="11"/>
                      <a:pt x="8" y="11"/>
                    </a:cubicBezTo>
                    <a:cubicBezTo>
                      <a:pt x="7" y="11"/>
                      <a:pt x="7" y="12"/>
                      <a:pt x="6" y="12"/>
                    </a:cubicBezTo>
                    <a:cubicBezTo>
                      <a:pt x="5" y="12"/>
                      <a:pt x="4" y="11"/>
                      <a:pt x="3" y="11"/>
                    </a:cubicBezTo>
                    <a:cubicBezTo>
                      <a:pt x="1" y="10"/>
                      <a:pt x="5" y="10"/>
                      <a:pt x="5" y="9"/>
                    </a:cubicBezTo>
                    <a:cubicBezTo>
                      <a:pt x="5" y="8"/>
                      <a:pt x="7" y="9"/>
                      <a:pt x="7" y="9"/>
                    </a:cubicBezTo>
                    <a:cubicBezTo>
                      <a:pt x="7" y="6"/>
                      <a:pt x="4" y="9"/>
                      <a:pt x="1" y="8"/>
                    </a:cubicBezTo>
                    <a:cubicBezTo>
                      <a:pt x="0" y="7"/>
                      <a:pt x="2" y="6"/>
                      <a:pt x="0" y="6"/>
                    </a:cubicBezTo>
                    <a:cubicBezTo>
                      <a:pt x="1" y="5"/>
                      <a:pt x="1" y="4"/>
                      <a:pt x="3" y="4"/>
                    </a:cubicBezTo>
                    <a:cubicBezTo>
                      <a:pt x="3" y="4"/>
                      <a:pt x="3" y="4"/>
                      <a:pt x="3" y="4"/>
                    </a:cubicBezTo>
                    <a:cubicBezTo>
                      <a:pt x="4" y="2"/>
                      <a:pt x="6" y="2"/>
                      <a:pt x="8" y="2"/>
                    </a:cubicBezTo>
                    <a:cubicBezTo>
                      <a:pt x="9" y="1"/>
                      <a:pt x="9" y="0"/>
                      <a:pt x="10" y="1"/>
                    </a:cubicBezTo>
                    <a:cubicBezTo>
                      <a:pt x="10" y="1"/>
                      <a:pt x="10" y="1"/>
                      <a:pt x="11" y="1"/>
                    </a:cubicBezTo>
                    <a:cubicBezTo>
                      <a:pt x="10" y="2"/>
                      <a:pt x="10" y="3"/>
                      <a:pt x="12" y="3"/>
                    </a:cubicBezTo>
                    <a:cubicBezTo>
                      <a:pt x="12" y="4"/>
                      <a:pt x="11" y="4"/>
                      <a:pt x="11" y="4"/>
                    </a:cubicBezTo>
                    <a:cubicBezTo>
                      <a:pt x="11" y="4"/>
                      <a:pt x="11" y="4"/>
                      <a:pt x="12" y="4"/>
                    </a:cubicBezTo>
                    <a:cubicBezTo>
                      <a:pt x="12" y="4"/>
                      <a:pt x="12" y="3"/>
                      <a:pt x="12" y="3"/>
                    </a:cubicBezTo>
                    <a:cubicBezTo>
                      <a:pt x="14" y="3"/>
                      <a:pt x="14" y="3"/>
                      <a:pt x="16" y="3"/>
                    </a:cubicBezTo>
                    <a:cubicBezTo>
                      <a:pt x="16" y="4"/>
                      <a:pt x="17" y="4"/>
                      <a:pt x="17" y="5"/>
                    </a:cubicBezTo>
                    <a:cubicBezTo>
                      <a:pt x="18" y="5"/>
                      <a:pt x="18" y="4"/>
                      <a:pt x="19" y="4"/>
                    </a:cubicBezTo>
                    <a:cubicBezTo>
                      <a:pt x="20" y="4"/>
                      <a:pt x="20" y="3"/>
                      <a:pt x="21" y="3"/>
                    </a:cubicBezTo>
                    <a:cubicBezTo>
                      <a:pt x="21" y="3"/>
                      <a:pt x="22" y="3"/>
                      <a:pt x="22" y="3"/>
                    </a:cubicBezTo>
                    <a:cubicBezTo>
                      <a:pt x="23" y="4"/>
                      <a:pt x="23" y="5"/>
                      <a:pt x="23" y="5"/>
                    </a:cubicBezTo>
                    <a:cubicBezTo>
                      <a:pt x="23" y="6"/>
                      <a:pt x="25" y="6"/>
                      <a:pt x="24" y="8"/>
                    </a:cubicBezTo>
                    <a:cubicBezTo>
                      <a:pt x="25" y="7"/>
                      <a:pt x="25" y="6"/>
                      <a:pt x="26" y="6"/>
                    </a:cubicBezTo>
                    <a:cubicBezTo>
                      <a:pt x="26" y="5"/>
                      <a:pt x="25" y="5"/>
                      <a:pt x="25" y="5"/>
                    </a:cubicBezTo>
                    <a:cubicBezTo>
                      <a:pt x="24" y="4"/>
                      <a:pt x="25" y="3"/>
                      <a:pt x="25" y="2"/>
                    </a:cubicBezTo>
                    <a:cubicBezTo>
                      <a:pt x="26" y="2"/>
                      <a:pt x="26" y="1"/>
                      <a:pt x="27" y="1"/>
                    </a:cubicBezTo>
                    <a:cubicBezTo>
                      <a:pt x="27" y="2"/>
                      <a:pt x="28" y="3"/>
                      <a:pt x="29" y="5"/>
                    </a:cubicBezTo>
                    <a:cubicBezTo>
                      <a:pt x="29" y="5"/>
                      <a:pt x="30" y="7"/>
                      <a:pt x="30" y="6"/>
                    </a:cubicBezTo>
                    <a:cubicBezTo>
                      <a:pt x="31" y="6"/>
                      <a:pt x="31" y="8"/>
                      <a:pt x="32" y="8"/>
                    </a:cubicBezTo>
                    <a:cubicBezTo>
                      <a:pt x="32" y="8"/>
                      <a:pt x="32" y="9"/>
                      <a:pt x="31" y="9"/>
                    </a:cubicBezTo>
                    <a:cubicBezTo>
                      <a:pt x="31" y="10"/>
                      <a:pt x="33" y="10"/>
                      <a:pt x="33" y="11"/>
                    </a:cubicBezTo>
                    <a:cubicBezTo>
                      <a:pt x="35" y="10"/>
                      <a:pt x="35" y="12"/>
                      <a:pt x="37" y="12"/>
                    </a:cubicBezTo>
                    <a:cubicBezTo>
                      <a:pt x="36" y="14"/>
                      <a:pt x="39" y="13"/>
                      <a:pt x="39" y="13"/>
                    </a:cubicBezTo>
                    <a:cubicBezTo>
                      <a:pt x="39" y="13"/>
                      <a:pt x="38" y="15"/>
                      <a:pt x="40" y="14"/>
                    </a:cubicBezTo>
                    <a:cubicBezTo>
                      <a:pt x="39" y="17"/>
                      <a:pt x="38" y="14"/>
                      <a:pt x="35" y="14"/>
                    </a:cubicBezTo>
                    <a:cubicBezTo>
                      <a:pt x="35" y="17"/>
                      <a:pt x="37" y="16"/>
                      <a:pt x="36" y="18"/>
                    </a:cubicBezTo>
                    <a:cubicBezTo>
                      <a:pt x="34" y="19"/>
                      <a:pt x="32" y="19"/>
                      <a:pt x="30" y="18"/>
                    </a:cubicBezTo>
                    <a:cubicBezTo>
                      <a:pt x="29" y="17"/>
                      <a:pt x="25" y="17"/>
                      <a:pt x="23" y="18"/>
                    </a:cubicBezTo>
                    <a:cubicBezTo>
                      <a:pt x="22" y="19"/>
                      <a:pt x="22" y="18"/>
                      <a:pt x="20" y="19"/>
                    </a:cubicBezTo>
                    <a:cubicBezTo>
                      <a:pt x="20" y="19"/>
                      <a:pt x="20" y="19"/>
                      <a:pt x="20" y="20"/>
                    </a:cubicBezTo>
                    <a:cubicBezTo>
                      <a:pt x="18" y="19"/>
                      <a:pt x="16" y="20"/>
                      <a:pt x="13" y="20"/>
                    </a:cubicBezTo>
                    <a:cubicBezTo>
                      <a:pt x="12" y="19"/>
                      <a:pt x="11" y="18"/>
                      <a:pt x="11" y="17"/>
                    </a:cubicBezTo>
                    <a:cubicBezTo>
                      <a:pt x="9" y="16"/>
                      <a:pt x="7" y="17"/>
                      <a:pt x="6" y="16"/>
                    </a:cubicBezTo>
                    <a:cubicBezTo>
                      <a:pt x="6" y="15"/>
                      <a:pt x="6" y="16"/>
                      <a:pt x="6" y="16"/>
                    </a:cubicBezTo>
                    <a:cubicBezTo>
                      <a:pt x="5" y="16"/>
                      <a:pt x="5" y="15"/>
                      <a:pt x="6" y="15"/>
                    </a:cubicBezTo>
                    <a:cubicBezTo>
                      <a:pt x="6" y="14"/>
                      <a:pt x="4" y="15"/>
                      <a:pt x="4" y="1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00"/>
              <p:cNvSpPr/>
              <p:nvPr/>
            </p:nvSpPr>
            <p:spPr bwMode="auto">
              <a:xfrm>
                <a:off x="2735263" y="1341438"/>
                <a:ext cx="166688" cy="117475"/>
              </a:xfrm>
              <a:custGeom>
                <a:avLst/>
                <a:gdLst>
                  <a:gd name="T0" fmla="*/ 7 w 24"/>
                  <a:gd name="T1" fmla="*/ 0 h 17"/>
                  <a:gd name="T2" fmla="*/ 9 w 24"/>
                  <a:gd name="T3" fmla="*/ 2 h 17"/>
                  <a:gd name="T4" fmla="*/ 11 w 24"/>
                  <a:gd name="T5" fmla="*/ 2 h 17"/>
                  <a:gd name="T6" fmla="*/ 12 w 24"/>
                  <a:gd name="T7" fmla="*/ 2 h 17"/>
                  <a:gd name="T8" fmla="*/ 12 w 24"/>
                  <a:gd name="T9" fmla="*/ 3 h 17"/>
                  <a:gd name="T10" fmla="*/ 14 w 24"/>
                  <a:gd name="T11" fmla="*/ 4 h 17"/>
                  <a:gd name="T12" fmla="*/ 16 w 24"/>
                  <a:gd name="T13" fmla="*/ 4 h 17"/>
                  <a:gd name="T14" fmla="*/ 19 w 24"/>
                  <a:gd name="T15" fmla="*/ 5 h 17"/>
                  <a:gd name="T16" fmla="*/ 19 w 24"/>
                  <a:gd name="T17" fmla="*/ 7 h 17"/>
                  <a:gd name="T18" fmla="*/ 20 w 24"/>
                  <a:gd name="T19" fmla="*/ 7 h 17"/>
                  <a:gd name="T20" fmla="*/ 20 w 24"/>
                  <a:gd name="T21" fmla="*/ 8 h 17"/>
                  <a:gd name="T22" fmla="*/ 24 w 24"/>
                  <a:gd name="T23" fmla="*/ 10 h 17"/>
                  <a:gd name="T24" fmla="*/ 23 w 24"/>
                  <a:gd name="T25" fmla="*/ 12 h 17"/>
                  <a:gd name="T26" fmla="*/ 22 w 24"/>
                  <a:gd name="T27" fmla="*/ 11 h 17"/>
                  <a:gd name="T28" fmla="*/ 19 w 24"/>
                  <a:gd name="T29" fmla="*/ 13 h 17"/>
                  <a:gd name="T30" fmla="*/ 19 w 24"/>
                  <a:gd name="T31" fmla="*/ 14 h 17"/>
                  <a:gd name="T32" fmla="*/ 18 w 24"/>
                  <a:gd name="T33" fmla="*/ 15 h 17"/>
                  <a:gd name="T34" fmla="*/ 15 w 24"/>
                  <a:gd name="T35" fmla="*/ 15 h 17"/>
                  <a:gd name="T36" fmla="*/ 15 w 24"/>
                  <a:gd name="T37" fmla="*/ 15 h 17"/>
                  <a:gd name="T38" fmla="*/ 12 w 24"/>
                  <a:gd name="T39" fmla="*/ 16 h 17"/>
                  <a:gd name="T40" fmla="*/ 12 w 24"/>
                  <a:gd name="T41" fmla="*/ 15 h 17"/>
                  <a:gd name="T42" fmla="*/ 9 w 24"/>
                  <a:gd name="T43" fmla="*/ 15 h 17"/>
                  <a:gd name="T44" fmla="*/ 8 w 24"/>
                  <a:gd name="T45" fmla="*/ 14 h 17"/>
                  <a:gd name="T46" fmla="*/ 9 w 24"/>
                  <a:gd name="T47" fmla="*/ 13 h 17"/>
                  <a:gd name="T48" fmla="*/ 7 w 24"/>
                  <a:gd name="T49" fmla="*/ 12 h 17"/>
                  <a:gd name="T50" fmla="*/ 8 w 24"/>
                  <a:gd name="T51" fmla="*/ 11 h 17"/>
                  <a:gd name="T52" fmla="*/ 9 w 24"/>
                  <a:gd name="T53" fmla="*/ 10 h 17"/>
                  <a:gd name="T54" fmla="*/ 11 w 24"/>
                  <a:gd name="T55" fmla="*/ 10 h 17"/>
                  <a:gd name="T56" fmla="*/ 10 w 24"/>
                  <a:gd name="T57" fmla="*/ 9 h 17"/>
                  <a:gd name="T58" fmla="*/ 5 w 24"/>
                  <a:gd name="T59" fmla="*/ 10 h 17"/>
                  <a:gd name="T60" fmla="*/ 4 w 24"/>
                  <a:gd name="T61" fmla="*/ 9 h 17"/>
                  <a:gd name="T62" fmla="*/ 3 w 24"/>
                  <a:gd name="T63" fmla="*/ 8 h 17"/>
                  <a:gd name="T64" fmla="*/ 1 w 24"/>
                  <a:gd name="T65" fmla="*/ 7 h 17"/>
                  <a:gd name="T66" fmla="*/ 0 w 24"/>
                  <a:gd name="T67" fmla="*/ 6 h 17"/>
                  <a:gd name="T68" fmla="*/ 2 w 24"/>
                  <a:gd name="T69" fmla="*/ 5 h 17"/>
                  <a:gd name="T70" fmla="*/ 3 w 24"/>
                  <a:gd name="T71" fmla="*/ 4 h 17"/>
                  <a:gd name="T72" fmla="*/ 3 w 24"/>
                  <a:gd name="T73" fmla="*/ 2 h 17"/>
                  <a:gd name="T74" fmla="*/ 4 w 24"/>
                  <a:gd name="T75" fmla="*/ 2 h 17"/>
                  <a:gd name="T76" fmla="*/ 5 w 24"/>
                  <a:gd name="T77" fmla="*/ 1 h 17"/>
                  <a:gd name="T78" fmla="*/ 7 w 24"/>
                  <a:gd name="T7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 h="17">
                    <a:moveTo>
                      <a:pt x="7" y="0"/>
                    </a:moveTo>
                    <a:cubicBezTo>
                      <a:pt x="7" y="1"/>
                      <a:pt x="9" y="1"/>
                      <a:pt x="9" y="2"/>
                    </a:cubicBezTo>
                    <a:cubicBezTo>
                      <a:pt x="10" y="2"/>
                      <a:pt x="11" y="2"/>
                      <a:pt x="11" y="2"/>
                    </a:cubicBezTo>
                    <a:cubicBezTo>
                      <a:pt x="11" y="3"/>
                      <a:pt x="12" y="2"/>
                      <a:pt x="12" y="2"/>
                    </a:cubicBezTo>
                    <a:cubicBezTo>
                      <a:pt x="12" y="3"/>
                      <a:pt x="12" y="3"/>
                      <a:pt x="12" y="3"/>
                    </a:cubicBezTo>
                    <a:cubicBezTo>
                      <a:pt x="13" y="2"/>
                      <a:pt x="13" y="3"/>
                      <a:pt x="14" y="4"/>
                    </a:cubicBezTo>
                    <a:cubicBezTo>
                      <a:pt x="14" y="4"/>
                      <a:pt x="15" y="4"/>
                      <a:pt x="16" y="4"/>
                    </a:cubicBezTo>
                    <a:cubicBezTo>
                      <a:pt x="16" y="4"/>
                      <a:pt x="17" y="6"/>
                      <a:pt x="19" y="5"/>
                    </a:cubicBezTo>
                    <a:cubicBezTo>
                      <a:pt x="19" y="7"/>
                      <a:pt x="19" y="7"/>
                      <a:pt x="19" y="7"/>
                    </a:cubicBezTo>
                    <a:cubicBezTo>
                      <a:pt x="19" y="7"/>
                      <a:pt x="20" y="6"/>
                      <a:pt x="20" y="7"/>
                    </a:cubicBezTo>
                    <a:cubicBezTo>
                      <a:pt x="21" y="7"/>
                      <a:pt x="20" y="8"/>
                      <a:pt x="20" y="8"/>
                    </a:cubicBezTo>
                    <a:cubicBezTo>
                      <a:pt x="21" y="8"/>
                      <a:pt x="22" y="9"/>
                      <a:pt x="24" y="10"/>
                    </a:cubicBezTo>
                    <a:cubicBezTo>
                      <a:pt x="24" y="10"/>
                      <a:pt x="23" y="11"/>
                      <a:pt x="23" y="12"/>
                    </a:cubicBezTo>
                    <a:cubicBezTo>
                      <a:pt x="23" y="12"/>
                      <a:pt x="22" y="11"/>
                      <a:pt x="22" y="11"/>
                    </a:cubicBezTo>
                    <a:cubicBezTo>
                      <a:pt x="21" y="11"/>
                      <a:pt x="21" y="12"/>
                      <a:pt x="19" y="13"/>
                    </a:cubicBezTo>
                    <a:cubicBezTo>
                      <a:pt x="19" y="13"/>
                      <a:pt x="19" y="13"/>
                      <a:pt x="19" y="14"/>
                    </a:cubicBezTo>
                    <a:cubicBezTo>
                      <a:pt x="18" y="13"/>
                      <a:pt x="18" y="14"/>
                      <a:pt x="18" y="15"/>
                    </a:cubicBezTo>
                    <a:cubicBezTo>
                      <a:pt x="16" y="15"/>
                      <a:pt x="16" y="14"/>
                      <a:pt x="15" y="15"/>
                    </a:cubicBezTo>
                    <a:cubicBezTo>
                      <a:pt x="14" y="15"/>
                      <a:pt x="14" y="15"/>
                      <a:pt x="15" y="15"/>
                    </a:cubicBezTo>
                    <a:cubicBezTo>
                      <a:pt x="14" y="17"/>
                      <a:pt x="13" y="14"/>
                      <a:pt x="12" y="16"/>
                    </a:cubicBezTo>
                    <a:cubicBezTo>
                      <a:pt x="12" y="16"/>
                      <a:pt x="12" y="15"/>
                      <a:pt x="12" y="15"/>
                    </a:cubicBezTo>
                    <a:cubicBezTo>
                      <a:pt x="11" y="16"/>
                      <a:pt x="10" y="14"/>
                      <a:pt x="9" y="15"/>
                    </a:cubicBezTo>
                    <a:cubicBezTo>
                      <a:pt x="9" y="14"/>
                      <a:pt x="8" y="14"/>
                      <a:pt x="8" y="14"/>
                    </a:cubicBezTo>
                    <a:cubicBezTo>
                      <a:pt x="8" y="13"/>
                      <a:pt x="9" y="13"/>
                      <a:pt x="9" y="13"/>
                    </a:cubicBezTo>
                    <a:cubicBezTo>
                      <a:pt x="9" y="11"/>
                      <a:pt x="7" y="12"/>
                      <a:pt x="7" y="12"/>
                    </a:cubicBezTo>
                    <a:cubicBezTo>
                      <a:pt x="6" y="11"/>
                      <a:pt x="7" y="11"/>
                      <a:pt x="8" y="11"/>
                    </a:cubicBezTo>
                    <a:cubicBezTo>
                      <a:pt x="8" y="11"/>
                      <a:pt x="9" y="10"/>
                      <a:pt x="9" y="10"/>
                    </a:cubicBezTo>
                    <a:cubicBezTo>
                      <a:pt x="10" y="10"/>
                      <a:pt x="10" y="11"/>
                      <a:pt x="11" y="10"/>
                    </a:cubicBezTo>
                    <a:cubicBezTo>
                      <a:pt x="11" y="10"/>
                      <a:pt x="10" y="10"/>
                      <a:pt x="10" y="9"/>
                    </a:cubicBezTo>
                    <a:cubicBezTo>
                      <a:pt x="10" y="9"/>
                      <a:pt x="6" y="9"/>
                      <a:pt x="5" y="10"/>
                    </a:cubicBezTo>
                    <a:cubicBezTo>
                      <a:pt x="5" y="11"/>
                      <a:pt x="5" y="10"/>
                      <a:pt x="4" y="9"/>
                    </a:cubicBezTo>
                    <a:cubicBezTo>
                      <a:pt x="2" y="9"/>
                      <a:pt x="1" y="10"/>
                      <a:pt x="3" y="8"/>
                    </a:cubicBezTo>
                    <a:cubicBezTo>
                      <a:pt x="3" y="7"/>
                      <a:pt x="1" y="8"/>
                      <a:pt x="1" y="7"/>
                    </a:cubicBezTo>
                    <a:cubicBezTo>
                      <a:pt x="2" y="6"/>
                      <a:pt x="3" y="5"/>
                      <a:pt x="0" y="6"/>
                    </a:cubicBezTo>
                    <a:cubicBezTo>
                      <a:pt x="0" y="5"/>
                      <a:pt x="1" y="5"/>
                      <a:pt x="2" y="5"/>
                    </a:cubicBezTo>
                    <a:cubicBezTo>
                      <a:pt x="2" y="4"/>
                      <a:pt x="2" y="4"/>
                      <a:pt x="3" y="4"/>
                    </a:cubicBezTo>
                    <a:cubicBezTo>
                      <a:pt x="4" y="4"/>
                      <a:pt x="3" y="2"/>
                      <a:pt x="3" y="2"/>
                    </a:cubicBezTo>
                    <a:cubicBezTo>
                      <a:pt x="3" y="2"/>
                      <a:pt x="4" y="2"/>
                      <a:pt x="4" y="2"/>
                    </a:cubicBezTo>
                    <a:cubicBezTo>
                      <a:pt x="5" y="2"/>
                      <a:pt x="5" y="1"/>
                      <a:pt x="5" y="1"/>
                    </a:cubicBezTo>
                    <a:cubicBezTo>
                      <a:pt x="6" y="0"/>
                      <a:pt x="7" y="1"/>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02"/>
              <p:cNvSpPr/>
              <p:nvPr/>
            </p:nvSpPr>
            <p:spPr bwMode="auto">
              <a:xfrm>
                <a:off x="2339975" y="1466850"/>
                <a:ext cx="103188" cy="55563"/>
              </a:xfrm>
              <a:custGeom>
                <a:avLst/>
                <a:gdLst>
                  <a:gd name="T0" fmla="*/ 14 w 15"/>
                  <a:gd name="T1" fmla="*/ 2 h 8"/>
                  <a:gd name="T2" fmla="*/ 14 w 15"/>
                  <a:gd name="T3" fmla="*/ 3 h 8"/>
                  <a:gd name="T4" fmla="*/ 13 w 15"/>
                  <a:gd name="T5" fmla="*/ 3 h 8"/>
                  <a:gd name="T6" fmla="*/ 13 w 15"/>
                  <a:gd name="T7" fmla="*/ 5 h 8"/>
                  <a:gd name="T8" fmla="*/ 12 w 15"/>
                  <a:gd name="T9" fmla="*/ 6 h 8"/>
                  <a:gd name="T10" fmla="*/ 10 w 15"/>
                  <a:gd name="T11" fmla="*/ 4 h 8"/>
                  <a:gd name="T12" fmla="*/ 9 w 15"/>
                  <a:gd name="T13" fmla="*/ 5 h 8"/>
                  <a:gd name="T14" fmla="*/ 6 w 15"/>
                  <a:gd name="T15" fmla="*/ 7 h 8"/>
                  <a:gd name="T16" fmla="*/ 1 w 15"/>
                  <a:gd name="T17" fmla="*/ 7 h 8"/>
                  <a:gd name="T18" fmla="*/ 0 w 15"/>
                  <a:gd name="T19" fmla="*/ 5 h 8"/>
                  <a:gd name="T20" fmla="*/ 2 w 15"/>
                  <a:gd name="T21" fmla="*/ 6 h 8"/>
                  <a:gd name="T22" fmla="*/ 4 w 15"/>
                  <a:gd name="T23" fmla="*/ 4 h 8"/>
                  <a:gd name="T24" fmla="*/ 5 w 15"/>
                  <a:gd name="T25" fmla="*/ 3 h 8"/>
                  <a:gd name="T26" fmla="*/ 7 w 15"/>
                  <a:gd name="T27" fmla="*/ 3 h 8"/>
                  <a:gd name="T28" fmla="*/ 8 w 15"/>
                  <a:gd name="T29" fmla="*/ 3 h 8"/>
                  <a:gd name="T30" fmla="*/ 9 w 15"/>
                  <a:gd name="T31" fmla="*/ 2 h 8"/>
                  <a:gd name="T32" fmla="*/ 11 w 15"/>
                  <a:gd name="T33" fmla="*/ 2 h 8"/>
                  <a:gd name="T34" fmla="*/ 14 w 15"/>
                  <a:gd name="T3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8">
                    <a:moveTo>
                      <a:pt x="14" y="2"/>
                    </a:moveTo>
                    <a:cubicBezTo>
                      <a:pt x="14" y="2"/>
                      <a:pt x="15" y="3"/>
                      <a:pt x="14" y="3"/>
                    </a:cubicBezTo>
                    <a:cubicBezTo>
                      <a:pt x="14" y="3"/>
                      <a:pt x="14" y="3"/>
                      <a:pt x="13" y="3"/>
                    </a:cubicBezTo>
                    <a:cubicBezTo>
                      <a:pt x="13" y="3"/>
                      <a:pt x="14" y="5"/>
                      <a:pt x="13" y="5"/>
                    </a:cubicBezTo>
                    <a:cubicBezTo>
                      <a:pt x="13" y="5"/>
                      <a:pt x="12" y="4"/>
                      <a:pt x="12" y="6"/>
                    </a:cubicBezTo>
                    <a:cubicBezTo>
                      <a:pt x="11" y="6"/>
                      <a:pt x="11" y="4"/>
                      <a:pt x="10" y="4"/>
                    </a:cubicBezTo>
                    <a:cubicBezTo>
                      <a:pt x="9" y="4"/>
                      <a:pt x="9" y="5"/>
                      <a:pt x="9" y="5"/>
                    </a:cubicBezTo>
                    <a:cubicBezTo>
                      <a:pt x="8" y="6"/>
                      <a:pt x="6" y="6"/>
                      <a:pt x="6" y="7"/>
                    </a:cubicBezTo>
                    <a:cubicBezTo>
                      <a:pt x="4" y="8"/>
                      <a:pt x="3" y="8"/>
                      <a:pt x="1" y="7"/>
                    </a:cubicBezTo>
                    <a:cubicBezTo>
                      <a:pt x="1" y="6"/>
                      <a:pt x="0" y="6"/>
                      <a:pt x="0" y="5"/>
                    </a:cubicBezTo>
                    <a:cubicBezTo>
                      <a:pt x="1" y="6"/>
                      <a:pt x="1" y="6"/>
                      <a:pt x="2" y="6"/>
                    </a:cubicBezTo>
                    <a:cubicBezTo>
                      <a:pt x="3" y="6"/>
                      <a:pt x="3" y="4"/>
                      <a:pt x="4" y="4"/>
                    </a:cubicBezTo>
                    <a:cubicBezTo>
                      <a:pt x="5" y="4"/>
                      <a:pt x="5" y="3"/>
                      <a:pt x="5" y="3"/>
                    </a:cubicBezTo>
                    <a:cubicBezTo>
                      <a:pt x="6" y="4"/>
                      <a:pt x="6" y="3"/>
                      <a:pt x="7" y="3"/>
                    </a:cubicBezTo>
                    <a:cubicBezTo>
                      <a:pt x="7" y="3"/>
                      <a:pt x="7" y="3"/>
                      <a:pt x="8" y="3"/>
                    </a:cubicBezTo>
                    <a:cubicBezTo>
                      <a:pt x="8" y="2"/>
                      <a:pt x="9" y="2"/>
                      <a:pt x="9" y="2"/>
                    </a:cubicBezTo>
                    <a:cubicBezTo>
                      <a:pt x="9" y="1"/>
                      <a:pt x="10" y="2"/>
                      <a:pt x="11" y="2"/>
                    </a:cubicBezTo>
                    <a:cubicBezTo>
                      <a:pt x="11" y="1"/>
                      <a:pt x="13" y="0"/>
                      <a:pt x="1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03"/>
              <p:cNvSpPr/>
              <p:nvPr/>
            </p:nvSpPr>
            <p:spPr bwMode="auto">
              <a:xfrm>
                <a:off x="2617788" y="1493838"/>
                <a:ext cx="103188" cy="49213"/>
              </a:xfrm>
              <a:custGeom>
                <a:avLst/>
                <a:gdLst>
                  <a:gd name="T0" fmla="*/ 13 w 15"/>
                  <a:gd name="T1" fmla="*/ 0 h 7"/>
                  <a:gd name="T2" fmla="*/ 15 w 15"/>
                  <a:gd name="T3" fmla="*/ 5 h 7"/>
                  <a:gd name="T4" fmla="*/ 14 w 15"/>
                  <a:gd name="T5" fmla="*/ 4 h 7"/>
                  <a:gd name="T6" fmla="*/ 14 w 15"/>
                  <a:gd name="T7" fmla="*/ 6 h 7"/>
                  <a:gd name="T8" fmla="*/ 12 w 15"/>
                  <a:gd name="T9" fmla="*/ 7 h 7"/>
                  <a:gd name="T10" fmla="*/ 11 w 15"/>
                  <a:gd name="T11" fmla="*/ 7 h 7"/>
                  <a:gd name="T12" fmla="*/ 10 w 15"/>
                  <a:gd name="T13" fmla="*/ 7 h 7"/>
                  <a:gd name="T14" fmla="*/ 10 w 15"/>
                  <a:gd name="T15" fmla="*/ 5 h 7"/>
                  <a:gd name="T16" fmla="*/ 4 w 15"/>
                  <a:gd name="T17" fmla="*/ 4 h 7"/>
                  <a:gd name="T18" fmla="*/ 0 w 15"/>
                  <a:gd name="T19" fmla="*/ 2 h 7"/>
                  <a:gd name="T20" fmla="*/ 1 w 15"/>
                  <a:gd name="T21" fmla="*/ 1 h 7"/>
                  <a:gd name="T22" fmla="*/ 2 w 15"/>
                  <a:gd name="T23" fmla="*/ 1 h 7"/>
                  <a:gd name="T24" fmla="*/ 4 w 15"/>
                  <a:gd name="T25" fmla="*/ 2 h 7"/>
                  <a:gd name="T26" fmla="*/ 5 w 15"/>
                  <a:gd name="T27" fmla="*/ 2 h 7"/>
                  <a:gd name="T28" fmla="*/ 6 w 15"/>
                  <a:gd name="T29" fmla="*/ 3 h 7"/>
                  <a:gd name="T30" fmla="*/ 6 w 15"/>
                  <a:gd name="T31" fmla="*/ 1 h 7"/>
                  <a:gd name="T32" fmla="*/ 8 w 15"/>
                  <a:gd name="T33" fmla="*/ 2 h 7"/>
                  <a:gd name="T34" fmla="*/ 13 w 15"/>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7">
                    <a:moveTo>
                      <a:pt x="13" y="0"/>
                    </a:moveTo>
                    <a:cubicBezTo>
                      <a:pt x="13" y="3"/>
                      <a:pt x="15" y="3"/>
                      <a:pt x="15" y="5"/>
                    </a:cubicBezTo>
                    <a:cubicBezTo>
                      <a:pt x="15" y="5"/>
                      <a:pt x="14" y="4"/>
                      <a:pt x="14" y="4"/>
                    </a:cubicBezTo>
                    <a:cubicBezTo>
                      <a:pt x="14" y="5"/>
                      <a:pt x="14" y="6"/>
                      <a:pt x="14" y="6"/>
                    </a:cubicBezTo>
                    <a:cubicBezTo>
                      <a:pt x="13" y="6"/>
                      <a:pt x="13" y="6"/>
                      <a:pt x="12" y="7"/>
                    </a:cubicBezTo>
                    <a:cubicBezTo>
                      <a:pt x="12" y="7"/>
                      <a:pt x="12" y="7"/>
                      <a:pt x="11" y="7"/>
                    </a:cubicBezTo>
                    <a:cubicBezTo>
                      <a:pt x="11" y="7"/>
                      <a:pt x="10" y="7"/>
                      <a:pt x="10" y="7"/>
                    </a:cubicBezTo>
                    <a:cubicBezTo>
                      <a:pt x="9" y="6"/>
                      <a:pt x="9" y="6"/>
                      <a:pt x="10" y="5"/>
                    </a:cubicBezTo>
                    <a:cubicBezTo>
                      <a:pt x="8" y="6"/>
                      <a:pt x="7" y="4"/>
                      <a:pt x="4" y="4"/>
                    </a:cubicBezTo>
                    <a:cubicBezTo>
                      <a:pt x="4" y="3"/>
                      <a:pt x="1" y="3"/>
                      <a:pt x="0" y="2"/>
                    </a:cubicBezTo>
                    <a:cubicBezTo>
                      <a:pt x="0" y="2"/>
                      <a:pt x="0" y="1"/>
                      <a:pt x="1" y="1"/>
                    </a:cubicBezTo>
                    <a:cubicBezTo>
                      <a:pt x="1" y="0"/>
                      <a:pt x="1" y="1"/>
                      <a:pt x="2" y="1"/>
                    </a:cubicBezTo>
                    <a:cubicBezTo>
                      <a:pt x="2" y="1"/>
                      <a:pt x="4" y="2"/>
                      <a:pt x="4" y="2"/>
                    </a:cubicBezTo>
                    <a:cubicBezTo>
                      <a:pt x="4" y="3"/>
                      <a:pt x="5" y="2"/>
                      <a:pt x="5" y="2"/>
                    </a:cubicBezTo>
                    <a:cubicBezTo>
                      <a:pt x="6" y="3"/>
                      <a:pt x="5" y="4"/>
                      <a:pt x="6" y="3"/>
                    </a:cubicBezTo>
                    <a:cubicBezTo>
                      <a:pt x="7" y="3"/>
                      <a:pt x="5" y="2"/>
                      <a:pt x="6" y="1"/>
                    </a:cubicBezTo>
                    <a:cubicBezTo>
                      <a:pt x="7" y="1"/>
                      <a:pt x="8" y="2"/>
                      <a:pt x="8" y="2"/>
                    </a:cubicBezTo>
                    <a:cubicBezTo>
                      <a:pt x="9" y="2"/>
                      <a:pt x="10" y="0"/>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04"/>
              <p:cNvSpPr/>
              <p:nvPr/>
            </p:nvSpPr>
            <p:spPr bwMode="auto">
              <a:xfrm>
                <a:off x="2422525" y="1493838"/>
                <a:ext cx="180975" cy="69850"/>
              </a:xfrm>
              <a:custGeom>
                <a:avLst/>
                <a:gdLst>
                  <a:gd name="T0" fmla="*/ 12 w 26"/>
                  <a:gd name="T1" fmla="*/ 3 h 10"/>
                  <a:gd name="T2" fmla="*/ 17 w 26"/>
                  <a:gd name="T3" fmla="*/ 6 h 10"/>
                  <a:gd name="T4" fmla="*/ 17 w 26"/>
                  <a:gd name="T5" fmla="*/ 3 h 10"/>
                  <a:gd name="T6" fmla="*/ 15 w 26"/>
                  <a:gd name="T7" fmla="*/ 1 h 10"/>
                  <a:gd name="T8" fmla="*/ 19 w 26"/>
                  <a:gd name="T9" fmla="*/ 0 h 10"/>
                  <a:gd name="T10" fmla="*/ 20 w 26"/>
                  <a:gd name="T11" fmla="*/ 1 h 10"/>
                  <a:gd name="T12" fmla="*/ 20 w 26"/>
                  <a:gd name="T13" fmla="*/ 2 h 10"/>
                  <a:gd name="T14" fmla="*/ 22 w 26"/>
                  <a:gd name="T15" fmla="*/ 4 h 10"/>
                  <a:gd name="T16" fmla="*/ 24 w 26"/>
                  <a:gd name="T17" fmla="*/ 3 h 10"/>
                  <a:gd name="T18" fmla="*/ 25 w 26"/>
                  <a:gd name="T19" fmla="*/ 4 h 10"/>
                  <a:gd name="T20" fmla="*/ 26 w 26"/>
                  <a:gd name="T21" fmla="*/ 5 h 10"/>
                  <a:gd name="T22" fmla="*/ 25 w 26"/>
                  <a:gd name="T23" fmla="*/ 7 h 10"/>
                  <a:gd name="T24" fmla="*/ 22 w 26"/>
                  <a:gd name="T25" fmla="*/ 8 h 10"/>
                  <a:gd name="T26" fmla="*/ 20 w 26"/>
                  <a:gd name="T27" fmla="*/ 7 h 10"/>
                  <a:gd name="T28" fmla="*/ 15 w 26"/>
                  <a:gd name="T29" fmla="*/ 8 h 10"/>
                  <a:gd name="T30" fmla="*/ 14 w 26"/>
                  <a:gd name="T31" fmla="*/ 8 h 10"/>
                  <a:gd name="T32" fmla="*/ 13 w 26"/>
                  <a:gd name="T33" fmla="*/ 9 h 10"/>
                  <a:gd name="T34" fmla="*/ 7 w 26"/>
                  <a:gd name="T35" fmla="*/ 10 h 10"/>
                  <a:gd name="T36" fmla="*/ 12 w 26"/>
                  <a:gd name="T37" fmla="*/ 8 h 10"/>
                  <a:gd name="T38" fmla="*/ 9 w 26"/>
                  <a:gd name="T39" fmla="*/ 7 h 10"/>
                  <a:gd name="T40" fmla="*/ 7 w 26"/>
                  <a:gd name="T41" fmla="*/ 6 h 10"/>
                  <a:gd name="T42" fmla="*/ 5 w 26"/>
                  <a:gd name="T43" fmla="*/ 7 h 10"/>
                  <a:gd name="T44" fmla="*/ 4 w 26"/>
                  <a:gd name="T45" fmla="*/ 7 h 10"/>
                  <a:gd name="T46" fmla="*/ 0 w 26"/>
                  <a:gd name="T47" fmla="*/ 6 h 10"/>
                  <a:gd name="T48" fmla="*/ 1 w 26"/>
                  <a:gd name="T49" fmla="*/ 5 h 10"/>
                  <a:gd name="T50" fmla="*/ 1 w 26"/>
                  <a:gd name="T51" fmla="*/ 3 h 10"/>
                  <a:gd name="T52" fmla="*/ 4 w 26"/>
                  <a:gd name="T53" fmla="*/ 3 h 10"/>
                  <a:gd name="T54" fmla="*/ 3 w 26"/>
                  <a:gd name="T55" fmla="*/ 2 h 10"/>
                  <a:gd name="T56" fmla="*/ 4 w 26"/>
                  <a:gd name="T57" fmla="*/ 2 h 10"/>
                  <a:gd name="T58" fmla="*/ 6 w 26"/>
                  <a:gd name="T59" fmla="*/ 1 h 10"/>
                  <a:gd name="T60" fmla="*/ 8 w 26"/>
                  <a:gd name="T61" fmla="*/ 2 h 10"/>
                  <a:gd name="T62" fmla="*/ 9 w 26"/>
                  <a:gd name="T63" fmla="*/ 3 h 10"/>
                  <a:gd name="T64" fmla="*/ 10 w 26"/>
                  <a:gd name="T65" fmla="*/ 3 h 10"/>
                  <a:gd name="T66" fmla="*/ 10 w 26"/>
                  <a:gd name="T67" fmla="*/ 4 h 10"/>
                  <a:gd name="T68" fmla="*/ 12 w 26"/>
                  <a:gd name="T6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10">
                    <a:moveTo>
                      <a:pt x="12" y="3"/>
                    </a:moveTo>
                    <a:cubicBezTo>
                      <a:pt x="11" y="5"/>
                      <a:pt x="16" y="4"/>
                      <a:pt x="17" y="6"/>
                    </a:cubicBezTo>
                    <a:cubicBezTo>
                      <a:pt x="18" y="3"/>
                      <a:pt x="13" y="3"/>
                      <a:pt x="17" y="3"/>
                    </a:cubicBezTo>
                    <a:cubicBezTo>
                      <a:pt x="18" y="1"/>
                      <a:pt x="14" y="3"/>
                      <a:pt x="15" y="1"/>
                    </a:cubicBezTo>
                    <a:cubicBezTo>
                      <a:pt x="17" y="1"/>
                      <a:pt x="17" y="0"/>
                      <a:pt x="19" y="0"/>
                    </a:cubicBezTo>
                    <a:cubicBezTo>
                      <a:pt x="19" y="1"/>
                      <a:pt x="20" y="1"/>
                      <a:pt x="20" y="1"/>
                    </a:cubicBezTo>
                    <a:cubicBezTo>
                      <a:pt x="20" y="1"/>
                      <a:pt x="20" y="2"/>
                      <a:pt x="20" y="2"/>
                    </a:cubicBezTo>
                    <a:cubicBezTo>
                      <a:pt x="21" y="3"/>
                      <a:pt x="22" y="3"/>
                      <a:pt x="22" y="4"/>
                    </a:cubicBezTo>
                    <a:cubicBezTo>
                      <a:pt x="23" y="4"/>
                      <a:pt x="23" y="3"/>
                      <a:pt x="24" y="3"/>
                    </a:cubicBezTo>
                    <a:cubicBezTo>
                      <a:pt x="25" y="3"/>
                      <a:pt x="25" y="3"/>
                      <a:pt x="25" y="4"/>
                    </a:cubicBezTo>
                    <a:cubicBezTo>
                      <a:pt x="25" y="4"/>
                      <a:pt x="26" y="5"/>
                      <a:pt x="26" y="5"/>
                    </a:cubicBezTo>
                    <a:cubicBezTo>
                      <a:pt x="25" y="6"/>
                      <a:pt x="26" y="5"/>
                      <a:pt x="25" y="7"/>
                    </a:cubicBezTo>
                    <a:cubicBezTo>
                      <a:pt x="24" y="6"/>
                      <a:pt x="23" y="8"/>
                      <a:pt x="22" y="8"/>
                    </a:cubicBezTo>
                    <a:cubicBezTo>
                      <a:pt x="21" y="8"/>
                      <a:pt x="21" y="7"/>
                      <a:pt x="20" y="7"/>
                    </a:cubicBezTo>
                    <a:cubicBezTo>
                      <a:pt x="19" y="7"/>
                      <a:pt x="16" y="8"/>
                      <a:pt x="15" y="8"/>
                    </a:cubicBezTo>
                    <a:cubicBezTo>
                      <a:pt x="15" y="8"/>
                      <a:pt x="14" y="8"/>
                      <a:pt x="14" y="8"/>
                    </a:cubicBezTo>
                    <a:cubicBezTo>
                      <a:pt x="14" y="9"/>
                      <a:pt x="13" y="8"/>
                      <a:pt x="13" y="9"/>
                    </a:cubicBezTo>
                    <a:cubicBezTo>
                      <a:pt x="12" y="9"/>
                      <a:pt x="9" y="10"/>
                      <a:pt x="7" y="10"/>
                    </a:cubicBezTo>
                    <a:cubicBezTo>
                      <a:pt x="8" y="8"/>
                      <a:pt x="10" y="8"/>
                      <a:pt x="12" y="8"/>
                    </a:cubicBezTo>
                    <a:cubicBezTo>
                      <a:pt x="12" y="6"/>
                      <a:pt x="10" y="7"/>
                      <a:pt x="9" y="7"/>
                    </a:cubicBezTo>
                    <a:cubicBezTo>
                      <a:pt x="8" y="7"/>
                      <a:pt x="8" y="7"/>
                      <a:pt x="7" y="6"/>
                    </a:cubicBezTo>
                    <a:cubicBezTo>
                      <a:pt x="6" y="6"/>
                      <a:pt x="6" y="7"/>
                      <a:pt x="5" y="7"/>
                    </a:cubicBezTo>
                    <a:cubicBezTo>
                      <a:pt x="4" y="7"/>
                      <a:pt x="4" y="7"/>
                      <a:pt x="4" y="7"/>
                    </a:cubicBezTo>
                    <a:cubicBezTo>
                      <a:pt x="2" y="6"/>
                      <a:pt x="1" y="7"/>
                      <a:pt x="0" y="6"/>
                    </a:cubicBezTo>
                    <a:cubicBezTo>
                      <a:pt x="0" y="5"/>
                      <a:pt x="1" y="5"/>
                      <a:pt x="1" y="5"/>
                    </a:cubicBezTo>
                    <a:cubicBezTo>
                      <a:pt x="1" y="5"/>
                      <a:pt x="1" y="4"/>
                      <a:pt x="1" y="3"/>
                    </a:cubicBezTo>
                    <a:cubicBezTo>
                      <a:pt x="2" y="3"/>
                      <a:pt x="3" y="3"/>
                      <a:pt x="4" y="3"/>
                    </a:cubicBezTo>
                    <a:cubicBezTo>
                      <a:pt x="4" y="3"/>
                      <a:pt x="2" y="2"/>
                      <a:pt x="3" y="2"/>
                    </a:cubicBezTo>
                    <a:cubicBezTo>
                      <a:pt x="3" y="2"/>
                      <a:pt x="4" y="2"/>
                      <a:pt x="4" y="2"/>
                    </a:cubicBezTo>
                    <a:cubicBezTo>
                      <a:pt x="5" y="2"/>
                      <a:pt x="5" y="1"/>
                      <a:pt x="6" y="1"/>
                    </a:cubicBezTo>
                    <a:cubicBezTo>
                      <a:pt x="6" y="1"/>
                      <a:pt x="8" y="2"/>
                      <a:pt x="8" y="2"/>
                    </a:cubicBezTo>
                    <a:cubicBezTo>
                      <a:pt x="9" y="2"/>
                      <a:pt x="8" y="3"/>
                      <a:pt x="9" y="3"/>
                    </a:cubicBezTo>
                    <a:cubicBezTo>
                      <a:pt x="9" y="3"/>
                      <a:pt x="10" y="3"/>
                      <a:pt x="10" y="3"/>
                    </a:cubicBezTo>
                    <a:cubicBezTo>
                      <a:pt x="10" y="3"/>
                      <a:pt x="9" y="5"/>
                      <a:pt x="10" y="4"/>
                    </a:cubicBezTo>
                    <a:cubicBezTo>
                      <a:pt x="10" y="4"/>
                      <a:pt x="11" y="3"/>
                      <a:pt x="1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05"/>
              <p:cNvSpPr/>
              <p:nvPr/>
            </p:nvSpPr>
            <p:spPr bwMode="auto">
              <a:xfrm>
                <a:off x="2297113" y="1563688"/>
                <a:ext cx="146050" cy="96838"/>
              </a:xfrm>
              <a:custGeom>
                <a:avLst/>
                <a:gdLst>
                  <a:gd name="T0" fmla="*/ 2 w 21"/>
                  <a:gd name="T1" fmla="*/ 0 h 14"/>
                  <a:gd name="T2" fmla="*/ 11 w 21"/>
                  <a:gd name="T3" fmla="*/ 1 h 14"/>
                  <a:gd name="T4" fmla="*/ 12 w 21"/>
                  <a:gd name="T5" fmla="*/ 1 h 14"/>
                  <a:gd name="T6" fmla="*/ 15 w 21"/>
                  <a:gd name="T7" fmla="*/ 1 h 14"/>
                  <a:gd name="T8" fmla="*/ 17 w 21"/>
                  <a:gd name="T9" fmla="*/ 1 h 14"/>
                  <a:gd name="T10" fmla="*/ 17 w 21"/>
                  <a:gd name="T11" fmla="*/ 2 h 14"/>
                  <a:gd name="T12" fmla="*/ 20 w 21"/>
                  <a:gd name="T13" fmla="*/ 4 h 14"/>
                  <a:gd name="T14" fmla="*/ 16 w 21"/>
                  <a:gd name="T15" fmla="*/ 5 h 14"/>
                  <a:gd name="T16" fmla="*/ 15 w 21"/>
                  <a:gd name="T17" fmla="*/ 6 h 14"/>
                  <a:gd name="T18" fmla="*/ 14 w 21"/>
                  <a:gd name="T19" fmla="*/ 6 h 14"/>
                  <a:gd name="T20" fmla="*/ 14 w 21"/>
                  <a:gd name="T21" fmla="*/ 6 h 14"/>
                  <a:gd name="T22" fmla="*/ 14 w 21"/>
                  <a:gd name="T23" fmla="*/ 7 h 14"/>
                  <a:gd name="T24" fmla="*/ 13 w 21"/>
                  <a:gd name="T25" fmla="*/ 7 h 14"/>
                  <a:gd name="T26" fmla="*/ 13 w 21"/>
                  <a:gd name="T27" fmla="*/ 8 h 14"/>
                  <a:gd name="T28" fmla="*/ 12 w 21"/>
                  <a:gd name="T29" fmla="*/ 8 h 14"/>
                  <a:gd name="T30" fmla="*/ 11 w 21"/>
                  <a:gd name="T31" fmla="*/ 9 h 14"/>
                  <a:gd name="T32" fmla="*/ 11 w 21"/>
                  <a:gd name="T33" fmla="*/ 12 h 14"/>
                  <a:gd name="T34" fmla="*/ 4 w 21"/>
                  <a:gd name="T35" fmla="*/ 13 h 14"/>
                  <a:gd name="T36" fmla="*/ 0 w 21"/>
                  <a:gd name="T37" fmla="*/ 10 h 14"/>
                  <a:gd name="T38" fmla="*/ 1 w 21"/>
                  <a:gd name="T39" fmla="*/ 9 h 14"/>
                  <a:gd name="T40" fmla="*/ 2 w 21"/>
                  <a:gd name="T41" fmla="*/ 8 h 14"/>
                  <a:gd name="T42" fmla="*/ 1 w 21"/>
                  <a:gd name="T43" fmla="*/ 6 h 14"/>
                  <a:gd name="T44" fmla="*/ 2 w 21"/>
                  <a:gd name="T45" fmla="*/ 5 h 14"/>
                  <a:gd name="T46" fmla="*/ 3 w 21"/>
                  <a:gd name="T47" fmla="*/ 3 h 14"/>
                  <a:gd name="T48" fmla="*/ 2 w 21"/>
                  <a:gd name="T4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14">
                    <a:moveTo>
                      <a:pt x="2" y="0"/>
                    </a:moveTo>
                    <a:cubicBezTo>
                      <a:pt x="6" y="0"/>
                      <a:pt x="9" y="0"/>
                      <a:pt x="11" y="1"/>
                    </a:cubicBezTo>
                    <a:cubicBezTo>
                      <a:pt x="12" y="1"/>
                      <a:pt x="12" y="1"/>
                      <a:pt x="12" y="1"/>
                    </a:cubicBezTo>
                    <a:cubicBezTo>
                      <a:pt x="13" y="1"/>
                      <a:pt x="14" y="1"/>
                      <a:pt x="15" y="1"/>
                    </a:cubicBezTo>
                    <a:cubicBezTo>
                      <a:pt x="16" y="2"/>
                      <a:pt x="15" y="1"/>
                      <a:pt x="17" y="1"/>
                    </a:cubicBezTo>
                    <a:cubicBezTo>
                      <a:pt x="17" y="1"/>
                      <a:pt x="17" y="2"/>
                      <a:pt x="17" y="2"/>
                    </a:cubicBezTo>
                    <a:cubicBezTo>
                      <a:pt x="18" y="2"/>
                      <a:pt x="21" y="3"/>
                      <a:pt x="20" y="4"/>
                    </a:cubicBezTo>
                    <a:cubicBezTo>
                      <a:pt x="19" y="4"/>
                      <a:pt x="17" y="5"/>
                      <a:pt x="16" y="5"/>
                    </a:cubicBezTo>
                    <a:cubicBezTo>
                      <a:pt x="15" y="5"/>
                      <a:pt x="15" y="6"/>
                      <a:pt x="15" y="6"/>
                    </a:cubicBezTo>
                    <a:cubicBezTo>
                      <a:pt x="15" y="6"/>
                      <a:pt x="14" y="5"/>
                      <a:pt x="14" y="6"/>
                    </a:cubicBezTo>
                    <a:cubicBezTo>
                      <a:pt x="14" y="6"/>
                      <a:pt x="13" y="7"/>
                      <a:pt x="14" y="6"/>
                    </a:cubicBezTo>
                    <a:cubicBezTo>
                      <a:pt x="13" y="7"/>
                      <a:pt x="14" y="7"/>
                      <a:pt x="14" y="7"/>
                    </a:cubicBezTo>
                    <a:cubicBezTo>
                      <a:pt x="14" y="7"/>
                      <a:pt x="13" y="7"/>
                      <a:pt x="13" y="7"/>
                    </a:cubicBezTo>
                    <a:cubicBezTo>
                      <a:pt x="13" y="7"/>
                      <a:pt x="13" y="8"/>
                      <a:pt x="13" y="8"/>
                    </a:cubicBezTo>
                    <a:cubicBezTo>
                      <a:pt x="13" y="8"/>
                      <a:pt x="12" y="8"/>
                      <a:pt x="12" y="8"/>
                    </a:cubicBezTo>
                    <a:cubicBezTo>
                      <a:pt x="12" y="9"/>
                      <a:pt x="12" y="9"/>
                      <a:pt x="11" y="9"/>
                    </a:cubicBezTo>
                    <a:cubicBezTo>
                      <a:pt x="11" y="12"/>
                      <a:pt x="11" y="12"/>
                      <a:pt x="11" y="12"/>
                    </a:cubicBezTo>
                    <a:cubicBezTo>
                      <a:pt x="8" y="12"/>
                      <a:pt x="9" y="14"/>
                      <a:pt x="4" y="13"/>
                    </a:cubicBezTo>
                    <a:cubicBezTo>
                      <a:pt x="5" y="10"/>
                      <a:pt x="2" y="11"/>
                      <a:pt x="0" y="10"/>
                    </a:cubicBezTo>
                    <a:cubicBezTo>
                      <a:pt x="0" y="9"/>
                      <a:pt x="1" y="9"/>
                      <a:pt x="1" y="9"/>
                    </a:cubicBezTo>
                    <a:cubicBezTo>
                      <a:pt x="1" y="9"/>
                      <a:pt x="0" y="7"/>
                      <a:pt x="2" y="8"/>
                    </a:cubicBezTo>
                    <a:cubicBezTo>
                      <a:pt x="2" y="7"/>
                      <a:pt x="1" y="7"/>
                      <a:pt x="1" y="6"/>
                    </a:cubicBezTo>
                    <a:cubicBezTo>
                      <a:pt x="2" y="6"/>
                      <a:pt x="2" y="6"/>
                      <a:pt x="2" y="5"/>
                    </a:cubicBezTo>
                    <a:cubicBezTo>
                      <a:pt x="3" y="4"/>
                      <a:pt x="3" y="5"/>
                      <a:pt x="3" y="3"/>
                    </a:cubicBezTo>
                    <a:cubicBezTo>
                      <a:pt x="4" y="1"/>
                      <a:pt x="2" y="2"/>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06"/>
              <p:cNvSpPr/>
              <p:nvPr/>
            </p:nvSpPr>
            <p:spPr bwMode="auto">
              <a:xfrm>
                <a:off x="2589213" y="1584325"/>
                <a:ext cx="28575" cy="20638"/>
              </a:xfrm>
              <a:custGeom>
                <a:avLst/>
                <a:gdLst>
                  <a:gd name="T0" fmla="*/ 0 w 4"/>
                  <a:gd name="T1" fmla="*/ 0 h 3"/>
                  <a:gd name="T2" fmla="*/ 4 w 4"/>
                  <a:gd name="T3" fmla="*/ 0 h 3"/>
                  <a:gd name="T4" fmla="*/ 4 w 4"/>
                  <a:gd name="T5" fmla="*/ 2 h 3"/>
                  <a:gd name="T6" fmla="*/ 3 w 4"/>
                  <a:gd name="T7" fmla="*/ 3 h 3"/>
                  <a:gd name="T8" fmla="*/ 0 w 4"/>
                  <a:gd name="T9" fmla="*/ 2 h 3"/>
                  <a:gd name="T10" fmla="*/ 0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0" y="0"/>
                    </a:moveTo>
                    <a:cubicBezTo>
                      <a:pt x="4" y="0"/>
                      <a:pt x="4" y="0"/>
                      <a:pt x="4" y="0"/>
                    </a:cubicBezTo>
                    <a:cubicBezTo>
                      <a:pt x="3" y="1"/>
                      <a:pt x="4" y="1"/>
                      <a:pt x="4" y="2"/>
                    </a:cubicBezTo>
                    <a:cubicBezTo>
                      <a:pt x="3" y="2"/>
                      <a:pt x="3" y="3"/>
                      <a:pt x="3" y="3"/>
                    </a:cubicBezTo>
                    <a:cubicBezTo>
                      <a:pt x="2" y="2"/>
                      <a:pt x="2" y="1"/>
                      <a:pt x="0" y="2"/>
                    </a:cubicBezTo>
                    <a:cubicBezTo>
                      <a:pt x="0" y="1"/>
                      <a:pt x="0" y="1"/>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07"/>
              <p:cNvSpPr/>
              <p:nvPr/>
            </p:nvSpPr>
            <p:spPr bwMode="auto">
              <a:xfrm>
                <a:off x="2749550" y="1570038"/>
                <a:ext cx="76200" cy="55563"/>
              </a:xfrm>
              <a:custGeom>
                <a:avLst/>
                <a:gdLst>
                  <a:gd name="T0" fmla="*/ 9 w 11"/>
                  <a:gd name="T1" fmla="*/ 1 h 8"/>
                  <a:gd name="T2" fmla="*/ 10 w 11"/>
                  <a:gd name="T3" fmla="*/ 4 h 8"/>
                  <a:gd name="T4" fmla="*/ 9 w 11"/>
                  <a:gd name="T5" fmla="*/ 5 h 8"/>
                  <a:gd name="T6" fmla="*/ 6 w 11"/>
                  <a:gd name="T7" fmla="*/ 5 h 8"/>
                  <a:gd name="T8" fmla="*/ 2 w 11"/>
                  <a:gd name="T9" fmla="*/ 8 h 8"/>
                  <a:gd name="T10" fmla="*/ 1 w 11"/>
                  <a:gd name="T11" fmla="*/ 6 h 8"/>
                  <a:gd name="T12" fmla="*/ 0 w 11"/>
                  <a:gd name="T13" fmla="*/ 5 h 8"/>
                  <a:gd name="T14" fmla="*/ 0 w 11"/>
                  <a:gd name="T15" fmla="*/ 2 h 8"/>
                  <a:gd name="T16" fmla="*/ 1 w 11"/>
                  <a:gd name="T17" fmla="*/ 1 h 8"/>
                  <a:gd name="T18" fmla="*/ 3 w 11"/>
                  <a:gd name="T19" fmla="*/ 0 h 8"/>
                  <a:gd name="T20" fmla="*/ 7 w 11"/>
                  <a:gd name="T21" fmla="*/ 1 h 8"/>
                  <a:gd name="T22" fmla="*/ 9 w 11"/>
                  <a:gd name="T23"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8">
                    <a:moveTo>
                      <a:pt x="9" y="1"/>
                    </a:moveTo>
                    <a:cubicBezTo>
                      <a:pt x="11" y="1"/>
                      <a:pt x="10" y="3"/>
                      <a:pt x="10" y="4"/>
                    </a:cubicBezTo>
                    <a:cubicBezTo>
                      <a:pt x="9" y="3"/>
                      <a:pt x="9" y="4"/>
                      <a:pt x="9" y="5"/>
                    </a:cubicBezTo>
                    <a:cubicBezTo>
                      <a:pt x="7" y="4"/>
                      <a:pt x="7" y="7"/>
                      <a:pt x="6" y="5"/>
                    </a:cubicBezTo>
                    <a:cubicBezTo>
                      <a:pt x="5" y="6"/>
                      <a:pt x="4" y="8"/>
                      <a:pt x="2" y="8"/>
                    </a:cubicBezTo>
                    <a:cubicBezTo>
                      <a:pt x="1" y="7"/>
                      <a:pt x="1" y="7"/>
                      <a:pt x="1" y="6"/>
                    </a:cubicBezTo>
                    <a:cubicBezTo>
                      <a:pt x="1" y="5"/>
                      <a:pt x="1" y="5"/>
                      <a:pt x="0" y="5"/>
                    </a:cubicBezTo>
                    <a:cubicBezTo>
                      <a:pt x="0" y="4"/>
                      <a:pt x="1" y="3"/>
                      <a:pt x="0" y="2"/>
                    </a:cubicBezTo>
                    <a:cubicBezTo>
                      <a:pt x="1" y="2"/>
                      <a:pt x="1" y="2"/>
                      <a:pt x="1" y="1"/>
                    </a:cubicBezTo>
                    <a:cubicBezTo>
                      <a:pt x="2" y="1"/>
                      <a:pt x="3" y="1"/>
                      <a:pt x="3" y="0"/>
                    </a:cubicBezTo>
                    <a:cubicBezTo>
                      <a:pt x="4" y="1"/>
                      <a:pt x="6" y="0"/>
                      <a:pt x="7" y="1"/>
                    </a:cubicBezTo>
                    <a:cubicBezTo>
                      <a:pt x="8" y="1"/>
                      <a:pt x="9" y="2"/>
                      <a:pt x="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08"/>
              <p:cNvSpPr/>
              <p:nvPr/>
            </p:nvSpPr>
            <p:spPr bwMode="auto">
              <a:xfrm>
                <a:off x="3824288" y="1779588"/>
                <a:ext cx="160338" cy="76200"/>
              </a:xfrm>
              <a:custGeom>
                <a:avLst/>
                <a:gdLst>
                  <a:gd name="T0" fmla="*/ 17 w 23"/>
                  <a:gd name="T1" fmla="*/ 0 h 11"/>
                  <a:gd name="T2" fmla="*/ 19 w 23"/>
                  <a:gd name="T3" fmla="*/ 1 h 11"/>
                  <a:gd name="T4" fmla="*/ 21 w 23"/>
                  <a:gd name="T5" fmla="*/ 1 h 11"/>
                  <a:gd name="T6" fmla="*/ 20 w 23"/>
                  <a:gd name="T7" fmla="*/ 2 h 11"/>
                  <a:gd name="T8" fmla="*/ 23 w 23"/>
                  <a:gd name="T9" fmla="*/ 4 h 11"/>
                  <a:gd name="T10" fmla="*/ 21 w 23"/>
                  <a:gd name="T11" fmla="*/ 7 h 11"/>
                  <a:gd name="T12" fmla="*/ 20 w 23"/>
                  <a:gd name="T13" fmla="*/ 8 h 11"/>
                  <a:gd name="T14" fmla="*/ 18 w 23"/>
                  <a:gd name="T15" fmla="*/ 9 h 11"/>
                  <a:gd name="T16" fmla="*/ 16 w 23"/>
                  <a:gd name="T17" fmla="*/ 9 h 11"/>
                  <a:gd name="T18" fmla="*/ 15 w 23"/>
                  <a:gd name="T19" fmla="*/ 10 h 11"/>
                  <a:gd name="T20" fmla="*/ 8 w 23"/>
                  <a:gd name="T21" fmla="*/ 10 h 11"/>
                  <a:gd name="T22" fmla="*/ 8 w 23"/>
                  <a:gd name="T23" fmla="*/ 10 h 11"/>
                  <a:gd name="T24" fmla="*/ 6 w 23"/>
                  <a:gd name="T25" fmla="*/ 9 h 11"/>
                  <a:gd name="T26" fmla="*/ 5 w 23"/>
                  <a:gd name="T27" fmla="*/ 8 h 11"/>
                  <a:gd name="T28" fmla="*/ 6 w 23"/>
                  <a:gd name="T29" fmla="*/ 8 h 11"/>
                  <a:gd name="T30" fmla="*/ 4 w 23"/>
                  <a:gd name="T31" fmla="*/ 7 h 11"/>
                  <a:gd name="T32" fmla="*/ 4 w 23"/>
                  <a:gd name="T33" fmla="*/ 3 h 11"/>
                  <a:gd name="T34" fmla="*/ 1 w 23"/>
                  <a:gd name="T35" fmla="*/ 4 h 11"/>
                  <a:gd name="T36" fmla="*/ 2 w 23"/>
                  <a:gd name="T37" fmla="*/ 2 h 11"/>
                  <a:gd name="T38" fmla="*/ 6 w 23"/>
                  <a:gd name="T39" fmla="*/ 2 h 11"/>
                  <a:gd name="T40" fmla="*/ 7 w 23"/>
                  <a:gd name="T41" fmla="*/ 4 h 11"/>
                  <a:gd name="T42" fmla="*/ 8 w 23"/>
                  <a:gd name="T43" fmla="*/ 2 h 11"/>
                  <a:gd name="T44" fmla="*/ 12 w 23"/>
                  <a:gd name="T45" fmla="*/ 3 h 11"/>
                  <a:gd name="T46" fmla="*/ 13 w 23"/>
                  <a:gd name="T47" fmla="*/ 2 h 11"/>
                  <a:gd name="T48" fmla="*/ 16 w 23"/>
                  <a:gd name="T49" fmla="*/ 1 h 11"/>
                  <a:gd name="T50" fmla="*/ 17 w 23"/>
                  <a:gd name="T5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 h="11">
                    <a:moveTo>
                      <a:pt x="17" y="0"/>
                    </a:moveTo>
                    <a:cubicBezTo>
                      <a:pt x="18" y="0"/>
                      <a:pt x="18" y="0"/>
                      <a:pt x="19" y="1"/>
                    </a:cubicBezTo>
                    <a:cubicBezTo>
                      <a:pt x="19" y="1"/>
                      <a:pt x="21" y="1"/>
                      <a:pt x="21" y="1"/>
                    </a:cubicBezTo>
                    <a:cubicBezTo>
                      <a:pt x="21" y="1"/>
                      <a:pt x="20" y="2"/>
                      <a:pt x="20" y="2"/>
                    </a:cubicBezTo>
                    <a:cubicBezTo>
                      <a:pt x="20" y="3"/>
                      <a:pt x="22" y="4"/>
                      <a:pt x="23" y="4"/>
                    </a:cubicBezTo>
                    <a:cubicBezTo>
                      <a:pt x="23" y="5"/>
                      <a:pt x="23" y="6"/>
                      <a:pt x="21" y="7"/>
                    </a:cubicBezTo>
                    <a:cubicBezTo>
                      <a:pt x="21" y="8"/>
                      <a:pt x="20" y="7"/>
                      <a:pt x="20" y="8"/>
                    </a:cubicBezTo>
                    <a:cubicBezTo>
                      <a:pt x="19" y="8"/>
                      <a:pt x="19" y="8"/>
                      <a:pt x="18" y="9"/>
                    </a:cubicBezTo>
                    <a:cubicBezTo>
                      <a:pt x="18" y="9"/>
                      <a:pt x="16" y="9"/>
                      <a:pt x="16" y="9"/>
                    </a:cubicBezTo>
                    <a:cubicBezTo>
                      <a:pt x="16" y="10"/>
                      <a:pt x="16" y="10"/>
                      <a:pt x="15" y="10"/>
                    </a:cubicBezTo>
                    <a:cubicBezTo>
                      <a:pt x="14" y="10"/>
                      <a:pt x="10" y="11"/>
                      <a:pt x="8" y="10"/>
                    </a:cubicBezTo>
                    <a:cubicBezTo>
                      <a:pt x="8" y="10"/>
                      <a:pt x="8" y="10"/>
                      <a:pt x="8" y="10"/>
                    </a:cubicBezTo>
                    <a:cubicBezTo>
                      <a:pt x="7" y="10"/>
                      <a:pt x="7" y="9"/>
                      <a:pt x="6" y="9"/>
                    </a:cubicBezTo>
                    <a:cubicBezTo>
                      <a:pt x="5" y="9"/>
                      <a:pt x="5" y="8"/>
                      <a:pt x="5" y="8"/>
                    </a:cubicBezTo>
                    <a:cubicBezTo>
                      <a:pt x="5" y="8"/>
                      <a:pt x="5" y="8"/>
                      <a:pt x="6" y="8"/>
                    </a:cubicBezTo>
                    <a:cubicBezTo>
                      <a:pt x="6" y="7"/>
                      <a:pt x="4" y="7"/>
                      <a:pt x="4" y="7"/>
                    </a:cubicBezTo>
                    <a:cubicBezTo>
                      <a:pt x="4" y="6"/>
                      <a:pt x="5" y="5"/>
                      <a:pt x="4" y="3"/>
                    </a:cubicBezTo>
                    <a:cubicBezTo>
                      <a:pt x="2" y="3"/>
                      <a:pt x="2" y="5"/>
                      <a:pt x="1" y="4"/>
                    </a:cubicBezTo>
                    <a:cubicBezTo>
                      <a:pt x="0" y="2"/>
                      <a:pt x="3" y="4"/>
                      <a:pt x="2" y="2"/>
                    </a:cubicBezTo>
                    <a:cubicBezTo>
                      <a:pt x="4" y="2"/>
                      <a:pt x="4" y="2"/>
                      <a:pt x="6" y="2"/>
                    </a:cubicBezTo>
                    <a:cubicBezTo>
                      <a:pt x="7" y="3"/>
                      <a:pt x="8" y="3"/>
                      <a:pt x="7" y="4"/>
                    </a:cubicBezTo>
                    <a:cubicBezTo>
                      <a:pt x="8" y="4"/>
                      <a:pt x="9" y="3"/>
                      <a:pt x="8" y="2"/>
                    </a:cubicBezTo>
                    <a:cubicBezTo>
                      <a:pt x="9" y="3"/>
                      <a:pt x="13" y="1"/>
                      <a:pt x="12" y="3"/>
                    </a:cubicBezTo>
                    <a:cubicBezTo>
                      <a:pt x="13" y="3"/>
                      <a:pt x="12" y="2"/>
                      <a:pt x="13" y="2"/>
                    </a:cubicBezTo>
                    <a:cubicBezTo>
                      <a:pt x="14" y="1"/>
                      <a:pt x="15" y="2"/>
                      <a:pt x="16" y="1"/>
                    </a:cubicBezTo>
                    <a:cubicBezTo>
                      <a:pt x="17" y="1"/>
                      <a:pt x="17" y="1"/>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09"/>
              <p:cNvSpPr/>
              <p:nvPr/>
            </p:nvSpPr>
            <p:spPr bwMode="auto">
              <a:xfrm>
                <a:off x="2873375" y="1792288"/>
                <a:ext cx="98425" cy="69850"/>
              </a:xfrm>
              <a:custGeom>
                <a:avLst/>
                <a:gdLst>
                  <a:gd name="T0" fmla="*/ 4 w 14"/>
                  <a:gd name="T1" fmla="*/ 0 h 10"/>
                  <a:gd name="T2" fmla="*/ 7 w 14"/>
                  <a:gd name="T3" fmla="*/ 4 h 10"/>
                  <a:gd name="T4" fmla="*/ 8 w 14"/>
                  <a:gd name="T5" fmla="*/ 3 h 10"/>
                  <a:gd name="T6" fmla="*/ 10 w 14"/>
                  <a:gd name="T7" fmla="*/ 5 h 10"/>
                  <a:gd name="T8" fmla="*/ 12 w 14"/>
                  <a:gd name="T9" fmla="*/ 7 h 10"/>
                  <a:gd name="T10" fmla="*/ 14 w 14"/>
                  <a:gd name="T11" fmla="*/ 8 h 10"/>
                  <a:gd name="T12" fmla="*/ 7 w 14"/>
                  <a:gd name="T13" fmla="*/ 8 h 10"/>
                  <a:gd name="T14" fmla="*/ 5 w 14"/>
                  <a:gd name="T15" fmla="*/ 10 h 10"/>
                  <a:gd name="T16" fmla="*/ 0 w 14"/>
                  <a:gd name="T17" fmla="*/ 8 h 10"/>
                  <a:gd name="T18" fmla="*/ 1 w 14"/>
                  <a:gd name="T19" fmla="*/ 8 h 10"/>
                  <a:gd name="T20" fmla="*/ 2 w 14"/>
                  <a:gd name="T21" fmla="*/ 7 h 10"/>
                  <a:gd name="T22" fmla="*/ 2 w 14"/>
                  <a:gd name="T23" fmla="*/ 2 h 10"/>
                  <a:gd name="T24" fmla="*/ 4 w 14"/>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0">
                    <a:moveTo>
                      <a:pt x="4" y="0"/>
                    </a:moveTo>
                    <a:cubicBezTo>
                      <a:pt x="5" y="2"/>
                      <a:pt x="8" y="1"/>
                      <a:pt x="7" y="4"/>
                    </a:cubicBezTo>
                    <a:cubicBezTo>
                      <a:pt x="8" y="4"/>
                      <a:pt x="8" y="3"/>
                      <a:pt x="8" y="3"/>
                    </a:cubicBezTo>
                    <a:cubicBezTo>
                      <a:pt x="9" y="3"/>
                      <a:pt x="9" y="5"/>
                      <a:pt x="10" y="5"/>
                    </a:cubicBezTo>
                    <a:cubicBezTo>
                      <a:pt x="11" y="5"/>
                      <a:pt x="12" y="7"/>
                      <a:pt x="12" y="7"/>
                    </a:cubicBezTo>
                    <a:cubicBezTo>
                      <a:pt x="14" y="7"/>
                      <a:pt x="13" y="7"/>
                      <a:pt x="14" y="8"/>
                    </a:cubicBezTo>
                    <a:cubicBezTo>
                      <a:pt x="13" y="9"/>
                      <a:pt x="9" y="8"/>
                      <a:pt x="7" y="8"/>
                    </a:cubicBezTo>
                    <a:cubicBezTo>
                      <a:pt x="7" y="9"/>
                      <a:pt x="5" y="9"/>
                      <a:pt x="5" y="10"/>
                    </a:cubicBezTo>
                    <a:cubicBezTo>
                      <a:pt x="3" y="9"/>
                      <a:pt x="3" y="8"/>
                      <a:pt x="0" y="8"/>
                    </a:cubicBezTo>
                    <a:cubicBezTo>
                      <a:pt x="0" y="8"/>
                      <a:pt x="1" y="8"/>
                      <a:pt x="1" y="8"/>
                    </a:cubicBezTo>
                    <a:cubicBezTo>
                      <a:pt x="1" y="7"/>
                      <a:pt x="1" y="7"/>
                      <a:pt x="2" y="7"/>
                    </a:cubicBezTo>
                    <a:cubicBezTo>
                      <a:pt x="1" y="5"/>
                      <a:pt x="2" y="4"/>
                      <a:pt x="2" y="2"/>
                    </a:cubicBezTo>
                    <a:cubicBezTo>
                      <a:pt x="3" y="2"/>
                      <a:pt x="4" y="2"/>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3922713" y="1362075"/>
              <a:ext cx="3130550" cy="2228850"/>
              <a:chOff x="3922713" y="1362075"/>
              <a:chExt cx="3130550" cy="2228850"/>
            </a:xfrm>
            <a:grpFill/>
          </p:grpSpPr>
          <p:sp>
            <p:nvSpPr>
              <p:cNvPr id="6" name="Freeform 48"/>
              <p:cNvSpPr/>
              <p:nvPr/>
            </p:nvSpPr>
            <p:spPr bwMode="auto">
              <a:xfrm>
                <a:off x="6316663" y="2244725"/>
                <a:ext cx="76200" cy="55563"/>
              </a:xfrm>
              <a:custGeom>
                <a:avLst/>
                <a:gdLst>
                  <a:gd name="T0" fmla="*/ 3 w 11"/>
                  <a:gd name="T1" fmla="*/ 0 h 8"/>
                  <a:gd name="T2" fmla="*/ 4 w 11"/>
                  <a:gd name="T3" fmla="*/ 0 h 8"/>
                  <a:gd name="T4" fmla="*/ 6 w 11"/>
                  <a:gd name="T5" fmla="*/ 3 h 8"/>
                  <a:gd name="T6" fmla="*/ 11 w 11"/>
                  <a:gd name="T7" fmla="*/ 2 h 8"/>
                  <a:gd name="T8" fmla="*/ 9 w 11"/>
                  <a:gd name="T9" fmla="*/ 5 h 8"/>
                  <a:gd name="T10" fmla="*/ 7 w 11"/>
                  <a:gd name="T11" fmla="*/ 5 h 8"/>
                  <a:gd name="T12" fmla="*/ 5 w 11"/>
                  <a:gd name="T13" fmla="*/ 6 h 8"/>
                  <a:gd name="T14" fmla="*/ 5 w 11"/>
                  <a:gd name="T15" fmla="*/ 7 h 8"/>
                  <a:gd name="T16" fmla="*/ 2 w 11"/>
                  <a:gd name="T17" fmla="*/ 6 h 8"/>
                  <a:gd name="T18" fmla="*/ 3 w 1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8">
                    <a:moveTo>
                      <a:pt x="3" y="0"/>
                    </a:moveTo>
                    <a:cubicBezTo>
                      <a:pt x="4" y="0"/>
                      <a:pt x="4" y="0"/>
                      <a:pt x="4" y="0"/>
                    </a:cubicBezTo>
                    <a:cubicBezTo>
                      <a:pt x="4" y="2"/>
                      <a:pt x="6" y="1"/>
                      <a:pt x="6" y="3"/>
                    </a:cubicBezTo>
                    <a:cubicBezTo>
                      <a:pt x="8" y="2"/>
                      <a:pt x="9" y="3"/>
                      <a:pt x="11" y="2"/>
                    </a:cubicBezTo>
                    <a:cubicBezTo>
                      <a:pt x="11" y="4"/>
                      <a:pt x="9" y="4"/>
                      <a:pt x="9" y="5"/>
                    </a:cubicBezTo>
                    <a:cubicBezTo>
                      <a:pt x="8" y="5"/>
                      <a:pt x="8" y="5"/>
                      <a:pt x="7" y="5"/>
                    </a:cubicBezTo>
                    <a:cubicBezTo>
                      <a:pt x="6" y="4"/>
                      <a:pt x="6" y="7"/>
                      <a:pt x="5" y="6"/>
                    </a:cubicBezTo>
                    <a:cubicBezTo>
                      <a:pt x="5" y="6"/>
                      <a:pt x="5" y="7"/>
                      <a:pt x="5" y="7"/>
                    </a:cubicBezTo>
                    <a:cubicBezTo>
                      <a:pt x="3" y="8"/>
                      <a:pt x="3" y="4"/>
                      <a:pt x="2" y="6"/>
                    </a:cubicBezTo>
                    <a:cubicBezTo>
                      <a:pt x="0" y="5"/>
                      <a:pt x="2" y="1"/>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7" name="组合 6"/>
              <p:cNvGrpSpPr/>
              <p:nvPr/>
            </p:nvGrpSpPr>
            <p:grpSpPr>
              <a:xfrm>
                <a:off x="3922713" y="1362075"/>
                <a:ext cx="3130550" cy="2228850"/>
                <a:chOff x="3922713" y="1362075"/>
                <a:chExt cx="3130550" cy="2228850"/>
              </a:xfrm>
              <a:grpFill/>
            </p:grpSpPr>
            <p:sp>
              <p:nvSpPr>
                <p:cNvPr id="8" name="Freeform 34"/>
                <p:cNvSpPr/>
                <p:nvPr/>
              </p:nvSpPr>
              <p:spPr bwMode="auto">
                <a:xfrm>
                  <a:off x="4914900" y="1703388"/>
                  <a:ext cx="26988" cy="20638"/>
                </a:xfrm>
                <a:custGeom>
                  <a:avLst/>
                  <a:gdLst>
                    <a:gd name="T0" fmla="*/ 2 w 4"/>
                    <a:gd name="T1" fmla="*/ 0 h 3"/>
                    <a:gd name="T2" fmla="*/ 4 w 4"/>
                    <a:gd name="T3" fmla="*/ 2 h 3"/>
                    <a:gd name="T4" fmla="*/ 1 w 4"/>
                    <a:gd name="T5" fmla="*/ 3 h 3"/>
                    <a:gd name="T6" fmla="*/ 1 w 4"/>
                    <a:gd name="T7" fmla="*/ 1 h 3"/>
                    <a:gd name="T8" fmla="*/ 2 w 4"/>
                    <a:gd name="T9" fmla="*/ 0 h 3"/>
                  </a:gdLst>
                  <a:ahLst/>
                  <a:cxnLst>
                    <a:cxn ang="0">
                      <a:pos x="T0" y="T1"/>
                    </a:cxn>
                    <a:cxn ang="0">
                      <a:pos x="T2" y="T3"/>
                    </a:cxn>
                    <a:cxn ang="0">
                      <a:pos x="T4" y="T5"/>
                    </a:cxn>
                    <a:cxn ang="0">
                      <a:pos x="T6" y="T7"/>
                    </a:cxn>
                    <a:cxn ang="0">
                      <a:pos x="T8" y="T9"/>
                    </a:cxn>
                  </a:cxnLst>
                  <a:rect l="0" t="0" r="r" b="b"/>
                  <a:pathLst>
                    <a:path w="4" h="3">
                      <a:moveTo>
                        <a:pt x="2" y="0"/>
                      </a:moveTo>
                      <a:cubicBezTo>
                        <a:pt x="3" y="0"/>
                        <a:pt x="4" y="1"/>
                        <a:pt x="4" y="2"/>
                      </a:cubicBezTo>
                      <a:cubicBezTo>
                        <a:pt x="3" y="2"/>
                        <a:pt x="1" y="2"/>
                        <a:pt x="1" y="3"/>
                      </a:cubicBezTo>
                      <a:cubicBezTo>
                        <a:pt x="0" y="3"/>
                        <a:pt x="1" y="1"/>
                        <a:pt x="1" y="1"/>
                      </a:cubicBezTo>
                      <a:cubicBezTo>
                        <a:pt x="1" y="1"/>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4"/>
                <p:cNvSpPr/>
                <p:nvPr/>
              </p:nvSpPr>
              <p:spPr bwMode="auto">
                <a:xfrm>
                  <a:off x="4470400" y="1362075"/>
                  <a:ext cx="131763" cy="49213"/>
                </a:xfrm>
                <a:custGeom>
                  <a:avLst/>
                  <a:gdLst>
                    <a:gd name="T0" fmla="*/ 5 w 19"/>
                    <a:gd name="T1" fmla="*/ 1 h 7"/>
                    <a:gd name="T2" fmla="*/ 5 w 19"/>
                    <a:gd name="T3" fmla="*/ 2 h 7"/>
                    <a:gd name="T4" fmla="*/ 7 w 19"/>
                    <a:gd name="T5" fmla="*/ 3 h 7"/>
                    <a:gd name="T6" fmla="*/ 8 w 19"/>
                    <a:gd name="T7" fmla="*/ 2 h 7"/>
                    <a:gd name="T8" fmla="*/ 11 w 19"/>
                    <a:gd name="T9" fmla="*/ 3 h 7"/>
                    <a:gd name="T10" fmla="*/ 16 w 19"/>
                    <a:gd name="T11" fmla="*/ 2 h 7"/>
                    <a:gd name="T12" fmla="*/ 18 w 19"/>
                    <a:gd name="T13" fmla="*/ 3 h 7"/>
                    <a:gd name="T14" fmla="*/ 17 w 19"/>
                    <a:gd name="T15" fmla="*/ 5 h 7"/>
                    <a:gd name="T16" fmla="*/ 12 w 19"/>
                    <a:gd name="T17" fmla="*/ 6 h 7"/>
                    <a:gd name="T18" fmla="*/ 9 w 19"/>
                    <a:gd name="T19" fmla="*/ 7 h 7"/>
                    <a:gd name="T20" fmla="*/ 4 w 19"/>
                    <a:gd name="T21" fmla="*/ 3 h 7"/>
                    <a:gd name="T22" fmla="*/ 1 w 19"/>
                    <a:gd name="T23" fmla="*/ 3 h 7"/>
                    <a:gd name="T24" fmla="*/ 5 w 19"/>
                    <a:gd name="T2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
                      <a:moveTo>
                        <a:pt x="5" y="1"/>
                      </a:moveTo>
                      <a:cubicBezTo>
                        <a:pt x="6" y="1"/>
                        <a:pt x="5" y="2"/>
                        <a:pt x="5" y="2"/>
                      </a:cubicBezTo>
                      <a:cubicBezTo>
                        <a:pt x="5" y="3"/>
                        <a:pt x="8" y="1"/>
                        <a:pt x="7" y="3"/>
                      </a:cubicBezTo>
                      <a:cubicBezTo>
                        <a:pt x="8" y="3"/>
                        <a:pt x="7" y="2"/>
                        <a:pt x="8" y="2"/>
                      </a:cubicBezTo>
                      <a:cubicBezTo>
                        <a:pt x="10" y="3"/>
                        <a:pt x="11" y="1"/>
                        <a:pt x="11" y="3"/>
                      </a:cubicBezTo>
                      <a:cubicBezTo>
                        <a:pt x="12" y="3"/>
                        <a:pt x="14" y="3"/>
                        <a:pt x="16" y="2"/>
                      </a:cubicBezTo>
                      <a:cubicBezTo>
                        <a:pt x="15" y="4"/>
                        <a:pt x="18" y="2"/>
                        <a:pt x="18" y="3"/>
                      </a:cubicBezTo>
                      <a:cubicBezTo>
                        <a:pt x="19" y="5"/>
                        <a:pt x="15" y="4"/>
                        <a:pt x="17" y="5"/>
                      </a:cubicBezTo>
                      <a:cubicBezTo>
                        <a:pt x="16" y="7"/>
                        <a:pt x="13" y="6"/>
                        <a:pt x="12" y="6"/>
                      </a:cubicBezTo>
                      <a:cubicBezTo>
                        <a:pt x="11" y="6"/>
                        <a:pt x="10" y="7"/>
                        <a:pt x="9" y="7"/>
                      </a:cubicBezTo>
                      <a:cubicBezTo>
                        <a:pt x="7" y="6"/>
                        <a:pt x="5" y="5"/>
                        <a:pt x="4" y="3"/>
                      </a:cubicBezTo>
                      <a:cubicBezTo>
                        <a:pt x="3" y="3"/>
                        <a:pt x="1" y="4"/>
                        <a:pt x="1" y="3"/>
                      </a:cubicBezTo>
                      <a:cubicBezTo>
                        <a:pt x="0" y="0"/>
                        <a:pt x="5" y="3"/>
                        <a:pt x="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0" name="组合 9"/>
                <p:cNvGrpSpPr/>
                <p:nvPr/>
              </p:nvGrpSpPr>
              <p:grpSpPr>
                <a:xfrm>
                  <a:off x="3922713" y="1382713"/>
                  <a:ext cx="3130550" cy="2208212"/>
                  <a:chOff x="3922713" y="1382713"/>
                  <a:chExt cx="3130550" cy="2208212"/>
                </a:xfrm>
                <a:grpFill/>
              </p:grpSpPr>
              <p:sp>
                <p:nvSpPr>
                  <p:cNvPr id="11" name="Freeform 72"/>
                  <p:cNvSpPr/>
                  <p:nvPr/>
                </p:nvSpPr>
                <p:spPr bwMode="auto">
                  <a:xfrm>
                    <a:off x="6191250" y="2994025"/>
                    <a:ext cx="271463" cy="138113"/>
                  </a:xfrm>
                  <a:custGeom>
                    <a:avLst/>
                    <a:gdLst>
                      <a:gd name="T0" fmla="*/ 13 w 39"/>
                      <a:gd name="T1" fmla="*/ 10 h 20"/>
                      <a:gd name="T2" fmla="*/ 10 w 39"/>
                      <a:gd name="T3" fmla="*/ 9 h 20"/>
                      <a:gd name="T4" fmla="*/ 9 w 39"/>
                      <a:gd name="T5" fmla="*/ 7 h 20"/>
                      <a:gd name="T6" fmla="*/ 4 w 39"/>
                      <a:gd name="T7" fmla="*/ 5 h 20"/>
                      <a:gd name="T8" fmla="*/ 0 w 39"/>
                      <a:gd name="T9" fmla="*/ 5 h 20"/>
                      <a:gd name="T10" fmla="*/ 0 w 39"/>
                      <a:gd name="T11" fmla="*/ 3 h 20"/>
                      <a:gd name="T12" fmla="*/ 1 w 39"/>
                      <a:gd name="T13" fmla="*/ 3 h 20"/>
                      <a:gd name="T14" fmla="*/ 3 w 39"/>
                      <a:gd name="T15" fmla="*/ 2 h 20"/>
                      <a:gd name="T16" fmla="*/ 6 w 39"/>
                      <a:gd name="T17" fmla="*/ 3 h 20"/>
                      <a:gd name="T18" fmla="*/ 8 w 39"/>
                      <a:gd name="T19" fmla="*/ 2 h 20"/>
                      <a:gd name="T20" fmla="*/ 12 w 39"/>
                      <a:gd name="T21" fmla="*/ 0 h 20"/>
                      <a:gd name="T22" fmla="*/ 13 w 39"/>
                      <a:gd name="T23" fmla="*/ 1 h 20"/>
                      <a:gd name="T24" fmla="*/ 17 w 39"/>
                      <a:gd name="T25" fmla="*/ 3 h 20"/>
                      <a:gd name="T26" fmla="*/ 18 w 39"/>
                      <a:gd name="T27" fmla="*/ 2 h 20"/>
                      <a:gd name="T28" fmla="*/ 20 w 39"/>
                      <a:gd name="T29" fmla="*/ 3 h 20"/>
                      <a:gd name="T30" fmla="*/ 22 w 39"/>
                      <a:gd name="T31" fmla="*/ 3 h 20"/>
                      <a:gd name="T32" fmla="*/ 24 w 39"/>
                      <a:gd name="T33" fmla="*/ 4 h 20"/>
                      <a:gd name="T34" fmla="*/ 24 w 39"/>
                      <a:gd name="T35" fmla="*/ 6 h 20"/>
                      <a:gd name="T36" fmla="*/ 25 w 39"/>
                      <a:gd name="T37" fmla="*/ 6 h 20"/>
                      <a:gd name="T38" fmla="*/ 26 w 39"/>
                      <a:gd name="T39" fmla="*/ 7 h 20"/>
                      <a:gd name="T40" fmla="*/ 29 w 39"/>
                      <a:gd name="T41" fmla="*/ 9 h 20"/>
                      <a:gd name="T42" fmla="*/ 33 w 39"/>
                      <a:gd name="T43" fmla="*/ 10 h 20"/>
                      <a:gd name="T44" fmla="*/ 32 w 39"/>
                      <a:gd name="T45" fmla="*/ 12 h 20"/>
                      <a:gd name="T46" fmla="*/ 34 w 39"/>
                      <a:gd name="T47" fmla="*/ 13 h 20"/>
                      <a:gd name="T48" fmla="*/ 34 w 39"/>
                      <a:gd name="T49" fmla="*/ 14 h 20"/>
                      <a:gd name="T50" fmla="*/ 36 w 39"/>
                      <a:gd name="T51" fmla="*/ 16 h 20"/>
                      <a:gd name="T52" fmla="*/ 39 w 39"/>
                      <a:gd name="T53" fmla="*/ 19 h 20"/>
                      <a:gd name="T54" fmla="*/ 35 w 39"/>
                      <a:gd name="T55" fmla="*/ 19 h 20"/>
                      <a:gd name="T56" fmla="*/ 32 w 39"/>
                      <a:gd name="T57" fmla="*/ 17 h 20"/>
                      <a:gd name="T58" fmla="*/ 31 w 39"/>
                      <a:gd name="T59" fmla="*/ 16 h 20"/>
                      <a:gd name="T60" fmla="*/ 30 w 39"/>
                      <a:gd name="T61" fmla="*/ 15 h 20"/>
                      <a:gd name="T62" fmla="*/ 29 w 39"/>
                      <a:gd name="T63" fmla="*/ 14 h 20"/>
                      <a:gd name="T64" fmla="*/ 24 w 39"/>
                      <a:gd name="T65" fmla="*/ 13 h 20"/>
                      <a:gd name="T66" fmla="*/ 22 w 39"/>
                      <a:gd name="T67" fmla="*/ 18 h 20"/>
                      <a:gd name="T68" fmla="*/ 19 w 39"/>
                      <a:gd name="T69" fmla="*/ 17 h 20"/>
                      <a:gd name="T70" fmla="*/ 17 w 39"/>
                      <a:gd name="T71" fmla="*/ 16 h 20"/>
                      <a:gd name="T72" fmla="*/ 15 w 39"/>
                      <a:gd name="T73" fmla="*/ 14 h 20"/>
                      <a:gd name="T74" fmla="*/ 13 w 39"/>
                      <a:gd name="T75" fmla="*/ 16 h 20"/>
                      <a:gd name="T76" fmla="*/ 12 w 39"/>
                      <a:gd name="T77" fmla="*/ 15 h 20"/>
                      <a:gd name="T78" fmla="*/ 13 w 39"/>
                      <a:gd name="T79" fmla="*/ 13 h 20"/>
                      <a:gd name="T80" fmla="*/ 14 w 39"/>
                      <a:gd name="T81" fmla="*/ 11 h 20"/>
                      <a:gd name="T82" fmla="*/ 14 w 39"/>
                      <a:gd name="T83" fmla="*/ 12 h 20"/>
                      <a:gd name="T84" fmla="*/ 13 w 39"/>
                      <a:gd name="T8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 h="20">
                        <a:moveTo>
                          <a:pt x="13" y="10"/>
                        </a:moveTo>
                        <a:cubicBezTo>
                          <a:pt x="12" y="10"/>
                          <a:pt x="12" y="8"/>
                          <a:pt x="10" y="9"/>
                        </a:cubicBezTo>
                        <a:cubicBezTo>
                          <a:pt x="10" y="8"/>
                          <a:pt x="10" y="7"/>
                          <a:pt x="9" y="7"/>
                        </a:cubicBezTo>
                        <a:cubicBezTo>
                          <a:pt x="7" y="6"/>
                          <a:pt x="5" y="6"/>
                          <a:pt x="4" y="5"/>
                        </a:cubicBezTo>
                        <a:cubicBezTo>
                          <a:pt x="2" y="6"/>
                          <a:pt x="2" y="5"/>
                          <a:pt x="0" y="5"/>
                        </a:cubicBezTo>
                        <a:cubicBezTo>
                          <a:pt x="0" y="4"/>
                          <a:pt x="1" y="3"/>
                          <a:pt x="0" y="3"/>
                        </a:cubicBezTo>
                        <a:cubicBezTo>
                          <a:pt x="0" y="2"/>
                          <a:pt x="1" y="3"/>
                          <a:pt x="1" y="3"/>
                        </a:cubicBezTo>
                        <a:cubicBezTo>
                          <a:pt x="2" y="3"/>
                          <a:pt x="2" y="2"/>
                          <a:pt x="3" y="2"/>
                        </a:cubicBezTo>
                        <a:cubicBezTo>
                          <a:pt x="4" y="3"/>
                          <a:pt x="5" y="3"/>
                          <a:pt x="6" y="3"/>
                        </a:cubicBezTo>
                        <a:cubicBezTo>
                          <a:pt x="7" y="4"/>
                          <a:pt x="7" y="2"/>
                          <a:pt x="8" y="2"/>
                        </a:cubicBezTo>
                        <a:cubicBezTo>
                          <a:pt x="9" y="1"/>
                          <a:pt x="11" y="1"/>
                          <a:pt x="12" y="0"/>
                        </a:cubicBezTo>
                        <a:cubicBezTo>
                          <a:pt x="13" y="0"/>
                          <a:pt x="13" y="1"/>
                          <a:pt x="13" y="1"/>
                        </a:cubicBezTo>
                        <a:cubicBezTo>
                          <a:pt x="14" y="2"/>
                          <a:pt x="17" y="1"/>
                          <a:pt x="17" y="3"/>
                        </a:cubicBezTo>
                        <a:cubicBezTo>
                          <a:pt x="18" y="3"/>
                          <a:pt x="18" y="2"/>
                          <a:pt x="18" y="2"/>
                        </a:cubicBezTo>
                        <a:cubicBezTo>
                          <a:pt x="19" y="2"/>
                          <a:pt x="19" y="3"/>
                          <a:pt x="20" y="3"/>
                        </a:cubicBezTo>
                        <a:cubicBezTo>
                          <a:pt x="20" y="4"/>
                          <a:pt x="21" y="3"/>
                          <a:pt x="22" y="3"/>
                        </a:cubicBezTo>
                        <a:cubicBezTo>
                          <a:pt x="23" y="4"/>
                          <a:pt x="23" y="5"/>
                          <a:pt x="24" y="4"/>
                        </a:cubicBezTo>
                        <a:cubicBezTo>
                          <a:pt x="25" y="5"/>
                          <a:pt x="25" y="5"/>
                          <a:pt x="24" y="6"/>
                        </a:cubicBezTo>
                        <a:cubicBezTo>
                          <a:pt x="25" y="6"/>
                          <a:pt x="25" y="6"/>
                          <a:pt x="25" y="6"/>
                        </a:cubicBezTo>
                        <a:cubicBezTo>
                          <a:pt x="26" y="6"/>
                          <a:pt x="26" y="7"/>
                          <a:pt x="26" y="7"/>
                        </a:cubicBezTo>
                        <a:cubicBezTo>
                          <a:pt x="26" y="8"/>
                          <a:pt x="28" y="8"/>
                          <a:pt x="29" y="9"/>
                        </a:cubicBezTo>
                        <a:cubicBezTo>
                          <a:pt x="29" y="9"/>
                          <a:pt x="31" y="10"/>
                          <a:pt x="33" y="10"/>
                        </a:cubicBezTo>
                        <a:cubicBezTo>
                          <a:pt x="33" y="11"/>
                          <a:pt x="32" y="11"/>
                          <a:pt x="32" y="12"/>
                        </a:cubicBezTo>
                        <a:cubicBezTo>
                          <a:pt x="33" y="13"/>
                          <a:pt x="34" y="13"/>
                          <a:pt x="34" y="13"/>
                        </a:cubicBezTo>
                        <a:cubicBezTo>
                          <a:pt x="34" y="13"/>
                          <a:pt x="34" y="14"/>
                          <a:pt x="34" y="14"/>
                        </a:cubicBezTo>
                        <a:cubicBezTo>
                          <a:pt x="35" y="15"/>
                          <a:pt x="35" y="15"/>
                          <a:pt x="36" y="16"/>
                        </a:cubicBezTo>
                        <a:cubicBezTo>
                          <a:pt x="37" y="17"/>
                          <a:pt x="37" y="19"/>
                          <a:pt x="39" y="19"/>
                        </a:cubicBezTo>
                        <a:cubicBezTo>
                          <a:pt x="38" y="20"/>
                          <a:pt x="36" y="19"/>
                          <a:pt x="35" y="19"/>
                        </a:cubicBezTo>
                        <a:cubicBezTo>
                          <a:pt x="34" y="19"/>
                          <a:pt x="33" y="18"/>
                          <a:pt x="32" y="17"/>
                        </a:cubicBezTo>
                        <a:cubicBezTo>
                          <a:pt x="31" y="16"/>
                          <a:pt x="31" y="16"/>
                          <a:pt x="31" y="16"/>
                        </a:cubicBezTo>
                        <a:cubicBezTo>
                          <a:pt x="30" y="15"/>
                          <a:pt x="30" y="16"/>
                          <a:pt x="30" y="15"/>
                        </a:cubicBezTo>
                        <a:cubicBezTo>
                          <a:pt x="30" y="15"/>
                          <a:pt x="29" y="14"/>
                          <a:pt x="29" y="14"/>
                        </a:cubicBezTo>
                        <a:cubicBezTo>
                          <a:pt x="27" y="13"/>
                          <a:pt x="26" y="14"/>
                          <a:pt x="24" y="13"/>
                        </a:cubicBezTo>
                        <a:cubicBezTo>
                          <a:pt x="23" y="14"/>
                          <a:pt x="23" y="16"/>
                          <a:pt x="22" y="18"/>
                        </a:cubicBezTo>
                        <a:cubicBezTo>
                          <a:pt x="22" y="17"/>
                          <a:pt x="20" y="17"/>
                          <a:pt x="19" y="17"/>
                        </a:cubicBezTo>
                        <a:cubicBezTo>
                          <a:pt x="18" y="16"/>
                          <a:pt x="19" y="15"/>
                          <a:pt x="17" y="16"/>
                        </a:cubicBezTo>
                        <a:cubicBezTo>
                          <a:pt x="19" y="13"/>
                          <a:pt x="15" y="16"/>
                          <a:pt x="15" y="14"/>
                        </a:cubicBezTo>
                        <a:cubicBezTo>
                          <a:pt x="14" y="14"/>
                          <a:pt x="13" y="14"/>
                          <a:pt x="13" y="16"/>
                        </a:cubicBezTo>
                        <a:cubicBezTo>
                          <a:pt x="13" y="15"/>
                          <a:pt x="13" y="14"/>
                          <a:pt x="12" y="15"/>
                        </a:cubicBezTo>
                        <a:cubicBezTo>
                          <a:pt x="12" y="14"/>
                          <a:pt x="13" y="14"/>
                          <a:pt x="13" y="13"/>
                        </a:cubicBezTo>
                        <a:cubicBezTo>
                          <a:pt x="14" y="12"/>
                          <a:pt x="15" y="12"/>
                          <a:pt x="14" y="11"/>
                        </a:cubicBezTo>
                        <a:cubicBezTo>
                          <a:pt x="14" y="11"/>
                          <a:pt x="14" y="12"/>
                          <a:pt x="14" y="12"/>
                        </a:cubicBezTo>
                        <a:cubicBezTo>
                          <a:pt x="13" y="12"/>
                          <a:pt x="13" y="9"/>
                          <a:pt x="13" y="1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95"/>
                  <p:cNvSpPr/>
                  <p:nvPr/>
                </p:nvSpPr>
                <p:spPr bwMode="auto">
                  <a:xfrm>
                    <a:off x="5830888" y="2862263"/>
                    <a:ext cx="152400" cy="166688"/>
                  </a:xfrm>
                  <a:custGeom>
                    <a:avLst/>
                    <a:gdLst>
                      <a:gd name="T0" fmla="*/ 18 w 22"/>
                      <a:gd name="T1" fmla="*/ 1 h 24"/>
                      <a:gd name="T2" fmla="*/ 20 w 22"/>
                      <a:gd name="T3" fmla="*/ 2 h 24"/>
                      <a:gd name="T4" fmla="*/ 22 w 22"/>
                      <a:gd name="T5" fmla="*/ 4 h 24"/>
                      <a:gd name="T6" fmla="*/ 20 w 22"/>
                      <a:gd name="T7" fmla="*/ 6 h 24"/>
                      <a:gd name="T8" fmla="*/ 19 w 22"/>
                      <a:gd name="T9" fmla="*/ 10 h 24"/>
                      <a:gd name="T10" fmla="*/ 20 w 22"/>
                      <a:gd name="T11" fmla="*/ 11 h 24"/>
                      <a:gd name="T12" fmla="*/ 20 w 22"/>
                      <a:gd name="T13" fmla="*/ 12 h 24"/>
                      <a:gd name="T14" fmla="*/ 21 w 22"/>
                      <a:gd name="T15" fmla="*/ 13 h 24"/>
                      <a:gd name="T16" fmla="*/ 19 w 22"/>
                      <a:gd name="T17" fmla="*/ 15 h 24"/>
                      <a:gd name="T18" fmla="*/ 18 w 22"/>
                      <a:gd name="T19" fmla="*/ 18 h 24"/>
                      <a:gd name="T20" fmla="*/ 18 w 22"/>
                      <a:gd name="T21" fmla="*/ 19 h 24"/>
                      <a:gd name="T22" fmla="*/ 17 w 22"/>
                      <a:gd name="T23" fmla="*/ 19 h 24"/>
                      <a:gd name="T24" fmla="*/ 16 w 22"/>
                      <a:gd name="T25" fmla="*/ 21 h 24"/>
                      <a:gd name="T26" fmla="*/ 16 w 22"/>
                      <a:gd name="T27" fmla="*/ 24 h 24"/>
                      <a:gd name="T28" fmla="*/ 10 w 22"/>
                      <a:gd name="T29" fmla="*/ 22 h 24"/>
                      <a:gd name="T30" fmla="*/ 10 w 22"/>
                      <a:gd name="T31" fmla="*/ 23 h 24"/>
                      <a:gd name="T32" fmla="*/ 8 w 22"/>
                      <a:gd name="T33" fmla="*/ 22 h 24"/>
                      <a:gd name="T34" fmla="*/ 5 w 22"/>
                      <a:gd name="T35" fmla="*/ 22 h 24"/>
                      <a:gd name="T36" fmla="*/ 4 w 22"/>
                      <a:gd name="T37" fmla="*/ 22 h 24"/>
                      <a:gd name="T38" fmla="*/ 2 w 22"/>
                      <a:gd name="T39" fmla="*/ 19 h 24"/>
                      <a:gd name="T40" fmla="*/ 2 w 22"/>
                      <a:gd name="T41" fmla="*/ 17 h 24"/>
                      <a:gd name="T42" fmla="*/ 2 w 22"/>
                      <a:gd name="T43" fmla="*/ 17 h 24"/>
                      <a:gd name="T44" fmla="*/ 1 w 22"/>
                      <a:gd name="T45" fmla="*/ 12 h 24"/>
                      <a:gd name="T46" fmla="*/ 6 w 22"/>
                      <a:gd name="T47" fmla="*/ 12 h 24"/>
                      <a:gd name="T48" fmla="*/ 6 w 22"/>
                      <a:gd name="T49" fmla="*/ 10 h 24"/>
                      <a:gd name="T50" fmla="*/ 10 w 22"/>
                      <a:gd name="T51" fmla="*/ 7 h 24"/>
                      <a:gd name="T52" fmla="*/ 13 w 22"/>
                      <a:gd name="T53" fmla="*/ 6 h 24"/>
                      <a:gd name="T54" fmla="*/ 14 w 22"/>
                      <a:gd name="T55" fmla="*/ 5 h 24"/>
                      <a:gd name="T56" fmla="*/ 15 w 22"/>
                      <a:gd name="T57" fmla="*/ 5 h 24"/>
                      <a:gd name="T58" fmla="*/ 16 w 22"/>
                      <a:gd name="T59" fmla="*/ 4 h 24"/>
                      <a:gd name="T60" fmla="*/ 18 w 22"/>
                      <a:gd name="T6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24">
                        <a:moveTo>
                          <a:pt x="18" y="1"/>
                        </a:moveTo>
                        <a:cubicBezTo>
                          <a:pt x="18" y="0"/>
                          <a:pt x="19" y="2"/>
                          <a:pt x="20" y="2"/>
                        </a:cubicBezTo>
                        <a:cubicBezTo>
                          <a:pt x="21" y="3"/>
                          <a:pt x="21" y="4"/>
                          <a:pt x="22" y="4"/>
                        </a:cubicBezTo>
                        <a:cubicBezTo>
                          <a:pt x="22" y="5"/>
                          <a:pt x="21" y="6"/>
                          <a:pt x="20" y="6"/>
                        </a:cubicBezTo>
                        <a:cubicBezTo>
                          <a:pt x="19" y="7"/>
                          <a:pt x="20" y="10"/>
                          <a:pt x="19" y="10"/>
                        </a:cubicBezTo>
                        <a:cubicBezTo>
                          <a:pt x="19" y="10"/>
                          <a:pt x="20" y="10"/>
                          <a:pt x="20" y="11"/>
                        </a:cubicBezTo>
                        <a:cubicBezTo>
                          <a:pt x="20" y="11"/>
                          <a:pt x="20" y="12"/>
                          <a:pt x="20" y="12"/>
                        </a:cubicBezTo>
                        <a:cubicBezTo>
                          <a:pt x="21" y="13"/>
                          <a:pt x="21" y="13"/>
                          <a:pt x="21" y="13"/>
                        </a:cubicBezTo>
                        <a:cubicBezTo>
                          <a:pt x="21" y="15"/>
                          <a:pt x="20" y="16"/>
                          <a:pt x="19" y="15"/>
                        </a:cubicBezTo>
                        <a:cubicBezTo>
                          <a:pt x="19" y="16"/>
                          <a:pt x="20" y="17"/>
                          <a:pt x="18" y="18"/>
                        </a:cubicBezTo>
                        <a:cubicBezTo>
                          <a:pt x="18" y="18"/>
                          <a:pt x="18" y="19"/>
                          <a:pt x="18" y="19"/>
                        </a:cubicBezTo>
                        <a:cubicBezTo>
                          <a:pt x="18" y="19"/>
                          <a:pt x="17" y="19"/>
                          <a:pt x="17" y="19"/>
                        </a:cubicBezTo>
                        <a:cubicBezTo>
                          <a:pt x="17" y="19"/>
                          <a:pt x="17" y="21"/>
                          <a:pt x="16" y="21"/>
                        </a:cubicBezTo>
                        <a:cubicBezTo>
                          <a:pt x="17" y="22"/>
                          <a:pt x="15" y="22"/>
                          <a:pt x="16" y="24"/>
                        </a:cubicBezTo>
                        <a:cubicBezTo>
                          <a:pt x="13" y="24"/>
                          <a:pt x="12" y="23"/>
                          <a:pt x="10" y="22"/>
                        </a:cubicBezTo>
                        <a:cubicBezTo>
                          <a:pt x="10" y="22"/>
                          <a:pt x="10" y="23"/>
                          <a:pt x="10" y="23"/>
                        </a:cubicBezTo>
                        <a:cubicBezTo>
                          <a:pt x="9" y="24"/>
                          <a:pt x="8" y="23"/>
                          <a:pt x="8" y="22"/>
                        </a:cubicBezTo>
                        <a:cubicBezTo>
                          <a:pt x="7" y="22"/>
                          <a:pt x="6" y="23"/>
                          <a:pt x="5" y="22"/>
                        </a:cubicBezTo>
                        <a:cubicBezTo>
                          <a:pt x="5" y="22"/>
                          <a:pt x="6" y="21"/>
                          <a:pt x="4" y="22"/>
                        </a:cubicBezTo>
                        <a:cubicBezTo>
                          <a:pt x="3" y="21"/>
                          <a:pt x="3" y="19"/>
                          <a:pt x="2" y="19"/>
                        </a:cubicBezTo>
                        <a:cubicBezTo>
                          <a:pt x="2" y="18"/>
                          <a:pt x="2" y="18"/>
                          <a:pt x="2" y="17"/>
                        </a:cubicBezTo>
                        <a:cubicBezTo>
                          <a:pt x="2" y="16"/>
                          <a:pt x="2" y="16"/>
                          <a:pt x="2" y="17"/>
                        </a:cubicBezTo>
                        <a:cubicBezTo>
                          <a:pt x="0" y="16"/>
                          <a:pt x="1" y="14"/>
                          <a:pt x="1" y="12"/>
                        </a:cubicBezTo>
                        <a:cubicBezTo>
                          <a:pt x="3" y="12"/>
                          <a:pt x="5" y="12"/>
                          <a:pt x="6" y="12"/>
                        </a:cubicBezTo>
                        <a:cubicBezTo>
                          <a:pt x="6" y="11"/>
                          <a:pt x="7" y="10"/>
                          <a:pt x="6" y="10"/>
                        </a:cubicBezTo>
                        <a:cubicBezTo>
                          <a:pt x="7" y="9"/>
                          <a:pt x="11" y="8"/>
                          <a:pt x="10" y="7"/>
                        </a:cubicBezTo>
                        <a:cubicBezTo>
                          <a:pt x="11" y="7"/>
                          <a:pt x="12" y="6"/>
                          <a:pt x="13" y="6"/>
                        </a:cubicBezTo>
                        <a:cubicBezTo>
                          <a:pt x="14" y="6"/>
                          <a:pt x="14" y="5"/>
                          <a:pt x="14" y="5"/>
                        </a:cubicBezTo>
                        <a:cubicBezTo>
                          <a:pt x="14" y="5"/>
                          <a:pt x="15" y="5"/>
                          <a:pt x="15" y="5"/>
                        </a:cubicBezTo>
                        <a:cubicBezTo>
                          <a:pt x="15" y="4"/>
                          <a:pt x="15" y="3"/>
                          <a:pt x="16" y="4"/>
                        </a:cubicBezTo>
                        <a:cubicBezTo>
                          <a:pt x="15" y="1"/>
                          <a:pt x="18" y="2"/>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3" name="组合 12"/>
                  <p:cNvGrpSpPr/>
                  <p:nvPr/>
                </p:nvGrpSpPr>
                <p:grpSpPr>
                  <a:xfrm>
                    <a:off x="3922713" y="1382713"/>
                    <a:ext cx="3130550" cy="2208212"/>
                    <a:chOff x="3922713" y="1382713"/>
                    <a:chExt cx="3130550" cy="2208212"/>
                  </a:xfrm>
                  <a:grpFill/>
                </p:grpSpPr>
                <p:sp>
                  <p:nvSpPr>
                    <p:cNvPr id="14" name="Freeform 63"/>
                    <p:cNvSpPr/>
                    <p:nvPr/>
                  </p:nvSpPr>
                  <p:spPr bwMode="auto">
                    <a:xfrm>
                      <a:off x="6038850" y="2751138"/>
                      <a:ext cx="55563" cy="61913"/>
                    </a:xfrm>
                    <a:custGeom>
                      <a:avLst/>
                      <a:gdLst>
                        <a:gd name="T0" fmla="*/ 4 w 8"/>
                        <a:gd name="T1" fmla="*/ 1 h 9"/>
                        <a:gd name="T2" fmla="*/ 6 w 8"/>
                        <a:gd name="T3" fmla="*/ 3 h 9"/>
                        <a:gd name="T4" fmla="*/ 5 w 8"/>
                        <a:gd name="T5" fmla="*/ 3 h 9"/>
                        <a:gd name="T6" fmla="*/ 6 w 8"/>
                        <a:gd name="T7" fmla="*/ 4 h 9"/>
                        <a:gd name="T8" fmla="*/ 8 w 8"/>
                        <a:gd name="T9" fmla="*/ 7 h 9"/>
                        <a:gd name="T10" fmla="*/ 7 w 8"/>
                        <a:gd name="T11" fmla="*/ 9 h 9"/>
                        <a:gd name="T12" fmla="*/ 5 w 8"/>
                        <a:gd name="T13" fmla="*/ 9 h 9"/>
                        <a:gd name="T14" fmla="*/ 3 w 8"/>
                        <a:gd name="T15" fmla="*/ 6 h 9"/>
                        <a:gd name="T16" fmla="*/ 4 w 8"/>
                        <a:gd name="T17" fmla="*/ 5 h 9"/>
                        <a:gd name="T18" fmla="*/ 0 w 8"/>
                        <a:gd name="T19" fmla="*/ 2 h 9"/>
                        <a:gd name="T20" fmla="*/ 4 w 8"/>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4" y="1"/>
                          </a:moveTo>
                          <a:cubicBezTo>
                            <a:pt x="3" y="3"/>
                            <a:pt x="5" y="2"/>
                            <a:pt x="6" y="3"/>
                          </a:cubicBezTo>
                          <a:cubicBezTo>
                            <a:pt x="6" y="3"/>
                            <a:pt x="5" y="3"/>
                            <a:pt x="5" y="3"/>
                          </a:cubicBezTo>
                          <a:cubicBezTo>
                            <a:pt x="5" y="3"/>
                            <a:pt x="6" y="4"/>
                            <a:pt x="6" y="4"/>
                          </a:cubicBezTo>
                          <a:cubicBezTo>
                            <a:pt x="6" y="5"/>
                            <a:pt x="8" y="5"/>
                            <a:pt x="8" y="7"/>
                          </a:cubicBezTo>
                          <a:cubicBezTo>
                            <a:pt x="7" y="7"/>
                            <a:pt x="7" y="8"/>
                            <a:pt x="7" y="9"/>
                          </a:cubicBezTo>
                          <a:cubicBezTo>
                            <a:pt x="6" y="8"/>
                            <a:pt x="5" y="8"/>
                            <a:pt x="5" y="9"/>
                          </a:cubicBezTo>
                          <a:cubicBezTo>
                            <a:pt x="4" y="8"/>
                            <a:pt x="4" y="6"/>
                            <a:pt x="3" y="6"/>
                          </a:cubicBezTo>
                          <a:cubicBezTo>
                            <a:pt x="3" y="5"/>
                            <a:pt x="4" y="6"/>
                            <a:pt x="4" y="5"/>
                          </a:cubicBezTo>
                          <a:cubicBezTo>
                            <a:pt x="2" y="4"/>
                            <a:pt x="2" y="2"/>
                            <a:pt x="0" y="2"/>
                          </a:cubicBezTo>
                          <a:cubicBezTo>
                            <a:pt x="1" y="0"/>
                            <a:pt x="2" y="1"/>
                            <a:pt x="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65"/>
                    <p:cNvSpPr/>
                    <p:nvPr/>
                  </p:nvSpPr>
                  <p:spPr bwMode="auto">
                    <a:xfrm>
                      <a:off x="6032500" y="2786063"/>
                      <a:ext cx="34925" cy="47625"/>
                    </a:xfrm>
                    <a:custGeom>
                      <a:avLst/>
                      <a:gdLst>
                        <a:gd name="T0" fmla="*/ 5 w 5"/>
                        <a:gd name="T1" fmla="*/ 6 h 7"/>
                        <a:gd name="T2" fmla="*/ 2 w 5"/>
                        <a:gd name="T3" fmla="*/ 6 h 7"/>
                        <a:gd name="T4" fmla="*/ 0 w 5"/>
                        <a:gd name="T5" fmla="*/ 4 h 7"/>
                        <a:gd name="T6" fmla="*/ 5 w 5"/>
                        <a:gd name="T7" fmla="*/ 6 h 7"/>
                      </a:gdLst>
                      <a:ahLst/>
                      <a:cxnLst>
                        <a:cxn ang="0">
                          <a:pos x="T0" y="T1"/>
                        </a:cxn>
                        <a:cxn ang="0">
                          <a:pos x="T2" y="T3"/>
                        </a:cxn>
                        <a:cxn ang="0">
                          <a:pos x="T4" y="T5"/>
                        </a:cxn>
                        <a:cxn ang="0">
                          <a:pos x="T6" y="T7"/>
                        </a:cxn>
                      </a:cxnLst>
                      <a:rect l="0" t="0" r="r" b="b"/>
                      <a:pathLst>
                        <a:path w="5" h="7">
                          <a:moveTo>
                            <a:pt x="5" y="6"/>
                          </a:moveTo>
                          <a:cubicBezTo>
                            <a:pt x="5" y="7"/>
                            <a:pt x="3" y="6"/>
                            <a:pt x="2" y="6"/>
                          </a:cubicBezTo>
                          <a:cubicBezTo>
                            <a:pt x="2" y="5"/>
                            <a:pt x="2" y="3"/>
                            <a:pt x="0" y="4"/>
                          </a:cubicBezTo>
                          <a:cubicBezTo>
                            <a:pt x="2" y="0"/>
                            <a:pt x="2" y="6"/>
                            <a:pt x="5"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67"/>
                    <p:cNvSpPr/>
                    <p:nvPr/>
                  </p:nvSpPr>
                  <p:spPr bwMode="auto">
                    <a:xfrm>
                      <a:off x="6059488" y="2827338"/>
                      <a:ext cx="41275" cy="61913"/>
                    </a:xfrm>
                    <a:custGeom>
                      <a:avLst/>
                      <a:gdLst>
                        <a:gd name="T0" fmla="*/ 5 w 6"/>
                        <a:gd name="T1" fmla="*/ 0 h 9"/>
                        <a:gd name="T2" fmla="*/ 6 w 6"/>
                        <a:gd name="T3" fmla="*/ 4 h 9"/>
                        <a:gd name="T4" fmla="*/ 4 w 6"/>
                        <a:gd name="T5" fmla="*/ 5 h 9"/>
                        <a:gd name="T6" fmla="*/ 4 w 6"/>
                        <a:gd name="T7" fmla="*/ 9 h 9"/>
                        <a:gd name="T8" fmla="*/ 2 w 6"/>
                        <a:gd name="T9" fmla="*/ 7 h 9"/>
                        <a:gd name="T10" fmla="*/ 2 w 6"/>
                        <a:gd name="T11" fmla="*/ 5 h 9"/>
                        <a:gd name="T12" fmla="*/ 2 w 6"/>
                        <a:gd name="T13" fmla="*/ 4 h 9"/>
                        <a:gd name="T14" fmla="*/ 2 w 6"/>
                        <a:gd name="T15" fmla="*/ 4 h 9"/>
                        <a:gd name="T16" fmla="*/ 3 w 6"/>
                        <a:gd name="T17" fmla="*/ 2 h 9"/>
                        <a:gd name="T18" fmla="*/ 4 w 6"/>
                        <a:gd name="T19" fmla="*/ 1 h 9"/>
                        <a:gd name="T20" fmla="*/ 5 w 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5" y="0"/>
                          </a:moveTo>
                          <a:cubicBezTo>
                            <a:pt x="5" y="2"/>
                            <a:pt x="5" y="4"/>
                            <a:pt x="6" y="4"/>
                          </a:cubicBezTo>
                          <a:cubicBezTo>
                            <a:pt x="6" y="5"/>
                            <a:pt x="5" y="5"/>
                            <a:pt x="4" y="5"/>
                          </a:cubicBezTo>
                          <a:cubicBezTo>
                            <a:pt x="5" y="6"/>
                            <a:pt x="4" y="7"/>
                            <a:pt x="4" y="9"/>
                          </a:cubicBezTo>
                          <a:cubicBezTo>
                            <a:pt x="3" y="9"/>
                            <a:pt x="3" y="7"/>
                            <a:pt x="2" y="7"/>
                          </a:cubicBezTo>
                          <a:cubicBezTo>
                            <a:pt x="1" y="6"/>
                            <a:pt x="2" y="6"/>
                            <a:pt x="2" y="5"/>
                          </a:cubicBezTo>
                          <a:cubicBezTo>
                            <a:pt x="2" y="5"/>
                            <a:pt x="1" y="4"/>
                            <a:pt x="2" y="4"/>
                          </a:cubicBezTo>
                          <a:cubicBezTo>
                            <a:pt x="2" y="3"/>
                            <a:pt x="2" y="4"/>
                            <a:pt x="2" y="4"/>
                          </a:cubicBezTo>
                          <a:cubicBezTo>
                            <a:pt x="0" y="4"/>
                            <a:pt x="2" y="2"/>
                            <a:pt x="3" y="2"/>
                          </a:cubicBezTo>
                          <a:cubicBezTo>
                            <a:pt x="3" y="2"/>
                            <a:pt x="3" y="1"/>
                            <a:pt x="4" y="1"/>
                          </a:cubicBezTo>
                          <a:cubicBezTo>
                            <a:pt x="4" y="1"/>
                            <a:pt x="4" y="0"/>
                            <a:pt x="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8"/>
                    <p:cNvSpPr/>
                    <p:nvPr/>
                  </p:nvSpPr>
                  <p:spPr bwMode="auto">
                    <a:xfrm>
                      <a:off x="6032500" y="2841625"/>
                      <a:ext cx="26988" cy="26988"/>
                    </a:xfrm>
                    <a:custGeom>
                      <a:avLst/>
                      <a:gdLst>
                        <a:gd name="T0" fmla="*/ 3 w 4"/>
                        <a:gd name="T1" fmla="*/ 0 h 4"/>
                        <a:gd name="T2" fmla="*/ 4 w 4"/>
                        <a:gd name="T3" fmla="*/ 1 h 4"/>
                        <a:gd name="T4" fmla="*/ 4 w 4"/>
                        <a:gd name="T5" fmla="*/ 2 h 4"/>
                        <a:gd name="T6" fmla="*/ 0 w 4"/>
                        <a:gd name="T7" fmla="*/ 4 h 4"/>
                        <a:gd name="T8" fmla="*/ 3 w 4"/>
                        <a:gd name="T9" fmla="*/ 0 h 4"/>
                      </a:gdLst>
                      <a:ahLst/>
                      <a:cxnLst>
                        <a:cxn ang="0">
                          <a:pos x="T0" y="T1"/>
                        </a:cxn>
                        <a:cxn ang="0">
                          <a:pos x="T2" y="T3"/>
                        </a:cxn>
                        <a:cxn ang="0">
                          <a:pos x="T4" y="T5"/>
                        </a:cxn>
                        <a:cxn ang="0">
                          <a:pos x="T6" y="T7"/>
                        </a:cxn>
                        <a:cxn ang="0">
                          <a:pos x="T8" y="T9"/>
                        </a:cxn>
                      </a:cxnLst>
                      <a:rect l="0" t="0" r="r" b="b"/>
                      <a:pathLst>
                        <a:path w="4" h="4">
                          <a:moveTo>
                            <a:pt x="3" y="0"/>
                          </a:moveTo>
                          <a:cubicBezTo>
                            <a:pt x="4" y="0"/>
                            <a:pt x="4" y="0"/>
                            <a:pt x="4" y="1"/>
                          </a:cubicBezTo>
                          <a:cubicBezTo>
                            <a:pt x="3" y="1"/>
                            <a:pt x="3" y="2"/>
                            <a:pt x="4" y="2"/>
                          </a:cubicBezTo>
                          <a:cubicBezTo>
                            <a:pt x="3" y="2"/>
                            <a:pt x="2" y="3"/>
                            <a:pt x="0" y="4"/>
                          </a:cubicBezTo>
                          <a:cubicBezTo>
                            <a:pt x="0" y="1"/>
                            <a:pt x="3" y="2"/>
                            <a:pt x="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9"/>
                    <p:cNvSpPr/>
                    <p:nvPr/>
                  </p:nvSpPr>
                  <p:spPr bwMode="auto">
                    <a:xfrm>
                      <a:off x="6115050" y="2938463"/>
                      <a:ext cx="20638" cy="34925"/>
                    </a:xfrm>
                    <a:custGeom>
                      <a:avLst/>
                      <a:gdLst>
                        <a:gd name="T0" fmla="*/ 1 w 3"/>
                        <a:gd name="T1" fmla="*/ 0 h 5"/>
                        <a:gd name="T2" fmla="*/ 3 w 3"/>
                        <a:gd name="T3" fmla="*/ 1 h 5"/>
                        <a:gd name="T4" fmla="*/ 0 w 3"/>
                        <a:gd name="T5" fmla="*/ 4 h 5"/>
                        <a:gd name="T6" fmla="*/ 1 w 3"/>
                        <a:gd name="T7" fmla="*/ 4 h 5"/>
                        <a:gd name="T8" fmla="*/ 1 w 3"/>
                        <a:gd name="T9" fmla="*/ 0 h 5"/>
                      </a:gdLst>
                      <a:ahLst/>
                      <a:cxnLst>
                        <a:cxn ang="0">
                          <a:pos x="T0" y="T1"/>
                        </a:cxn>
                        <a:cxn ang="0">
                          <a:pos x="T2" y="T3"/>
                        </a:cxn>
                        <a:cxn ang="0">
                          <a:pos x="T4" y="T5"/>
                        </a:cxn>
                        <a:cxn ang="0">
                          <a:pos x="T6" y="T7"/>
                        </a:cxn>
                        <a:cxn ang="0">
                          <a:pos x="T8" y="T9"/>
                        </a:cxn>
                      </a:cxnLst>
                      <a:rect l="0" t="0" r="r" b="b"/>
                      <a:pathLst>
                        <a:path w="3" h="5">
                          <a:moveTo>
                            <a:pt x="1" y="0"/>
                          </a:moveTo>
                          <a:cubicBezTo>
                            <a:pt x="2" y="0"/>
                            <a:pt x="1" y="2"/>
                            <a:pt x="3" y="1"/>
                          </a:cubicBezTo>
                          <a:cubicBezTo>
                            <a:pt x="2" y="3"/>
                            <a:pt x="3" y="5"/>
                            <a:pt x="0" y="4"/>
                          </a:cubicBezTo>
                          <a:cubicBezTo>
                            <a:pt x="0" y="4"/>
                            <a:pt x="1" y="4"/>
                            <a:pt x="1" y="4"/>
                          </a:cubicBezTo>
                          <a:cubicBezTo>
                            <a:pt x="0" y="2"/>
                            <a:pt x="0" y="2"/>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0"/>
                    <p:cNvSpPr/>
                    <p:nvPr/>
                  </p:nvSpPr>
                  <p:spPr bwMode="auto">
                    <a:xfrm>
                      <a:off x="6003925" y="2944813"/>
                      <a:ext cx="69850" cy="28575"/>
                    </a:xfrm>
                    <a:custGeom>
                      <a:avLst/>
                      <a:gdLst>
                        <a:gd name="T0" fmla="*/ 10 w 10"/>
                        <a:gd name="T1" fmla="*/ 1 h 4"/>
                        <a:gd name="T2" fmla="*/ 7 w 10"/>
                        <a:gd name="T3" fmla="*/ 3 h 4"/>
                        <a:gd name="T4" fmla="*/ 0 w 10"/>
                        <a:gd name="T5" fmla="*/ 3 h 4"/>
                        <a:gd name="T6" fmla="*/ 9 w 10"/>
                        <a:gd name="T7" fmla="*/ 1 h 4"/>
                        <a:gd name="T8" fmla="*/ 10 w 10"/>
                        <a:gd name="T9" fmla="*/ 1 h 4"/>
                      </a:gdLst>
                      <a:ahLst/>
                      <a:cxnLst>
                        <a:cxn ang="0">
                          <a:pos x="T0" y="T1"/>
                        </a:cxn>
                        <a:cxn ang="0">
                          <a:pos x="T2" y="T3"/>
                        </a:cxn>
                        <a:cxn ang="0">
                          <a:pos x="T4" y="T5"/>
                        </a:cxn>
                        <a:cxn ang="0">
                          <a:pos x="T6" y="T7"/>
                        </a:cxn>
                        <a:cxn ang="0">
                          <a:pos x="T8" y="T9"/>
                        </a:cxn>
                      </a:cxnLst>
                      <a:rect l="0" t="0" r="r" b="b"/>
                      <a:pathLst>
                        <a:path w="10" h="4">
                          <a:moveTo>
                            <a:pt x="10" y="1"/>
                          </a:moveTo>
                          <a:cubicBezTo>
                            <a:pt x="10" y="3"/>
                            <a:pt x="8" y="3"/>
                            <a:pt x="7" y="3"/>
                          </a:cubicBezTo>
                          <a:cubicBezTo>
                            <a:pt x="5" y="3"/>
                            <a:pt x="2" y="3"/>
                            <a:pt x="0" y="3"/>
                          </a:cubicBezTo>
                          <a:cubicBezTo>
                            <a:pt x="0" y="0"/>
                            <a:pt x="7" y="4"/>
                            <a:pt x="9" y="1"/>
                          </a:cubicBezTo>
                          <a:cubicBezTo>
                            <a:pt x="9" y="1"/>
                            <a:pt x="10" y="1"/>
                            <a:pt x="1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71"/>
                    <p:cNvSpPr/>
                    <p:nvPr/>
                  </p:nvSpPr>
                  <p:spPr bwMode="auto">
                    <a:xfrm>
                      <a:off x="6164263" y="2973388"/>
                      <a:ext cx="47625" cy="34925"/>
                    </a:xfrm>
                    <a:custGeom>
                      <a:avLst/>
                      <a:gdLst>
                        <a:gd name="T0" fmla="*/ 7 w 7"/>
                        <a:gd name="T1" fmla="*/ 3 h 5"/>
                        <a:gd name="T2" fmla="*/ 6 w 7"/>
                        <a:gd name="T3" fmla="*/ 4 h 5"/>
                        <a:gd name="T4" fmla="*/ 3 w 7"/>
                        <a:gd name="T5" fmla="*/ 4 h 5"/>
                        <a:gd name="T6" fmla="*/ 2 w 7"/>
                        <a:gd name="T7" fmla="*/ 4 h 5"/>
                        <a:gd name="T8" fmla="*/ 0 w 7"/>
                        <a:gd name="T9" fmla="*/ 2 h 5"/>
                        <a:gd name="T10" fmla="*/ 3 w 7"/>
                        <a:gd name="T11" fmla="*/ 1 h 5"/>
                        <a:gd name="T12" fmla="*/ 4 w 7"/>
                        <a:gd name="T13" fmla="*/ 1 h 5"/>
                        <a:gd name="T14" fmla="*/ 4 w 7"/>
                        <a:gd name="T15" fmla="*/ 1 h 5"/>
                        <a:gd name="T16" fmla="*/ 5 w 7"/>
                        <a:gd name="T17" fmla="*/ 1 h 5"/>
                        <a:gd name="T18" fmla="*/ 7 w 7"/>
                        <a:gd name="T1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
                          <a:moveTo>
                            <a:pt x="7" y="3"/>
                          </a:moveTo>
                          <a:cubicBezTo>
                            <a:pt x="7" y="3"/>
                            <a:pt x="6" y="4"/>
                            <a:pt x="6" y="4"/>
                          </a:cubicBezTo>
                          <a:cubicBezTo>
                            <a:pt x="5" y="3"/>
                            <a:pt x="4" y="5"/>
                            <a:pt x="3" y="4"/>
                          </a:cubicBezTo>
                          <a:cubicBezTo>
                            <a:pt x="3" y="4"/>
                            <a:pt x="3" y="4"/>
                            <a:pt x="2" y="4"/>
                          </a:cubicBezTo>
                          <a:cubicBezTo>
                            <a:pt x="2" y="4"/>
                            <a:pt x="1" y="2"/>
                            <a:pt x="0" y="2"/>
                          </a:cubicBezTo>
                          <a:cubicBezTo>
                            <a:pt x="0" y="1"/>
                            <a:pt x="2" y="2"/>
                            <a:pt x="3" y="1"/>
                          </a:cubicBezTo>
                          <a:cubicBezTo>
                            <a:pt x="3" y="1"/>
                            <a:pt x="4" y="0"/>
                            <a:pt x="4" y="1"/>
                          </a:cubicBezTo>
                          <a:cubicBezTo>
                            <a:pt x="4" y="1"/>
                            <a:pt x="4" y="1"/>
                            <a:pt x="4" y="1"/>
                          </a:cubicBezTo>
                          <a:cubicBezTo>
                            <a:pt x="5" y="1"/>
                            <a:pt x="5" y="1"/>
                            <a:pt x="5" y="1"/>
                          </a:cubicBezTo>
                          <a:cubicBezTo>
                            <a:pt x="6" y="1"/>
                            <a:pt x="7" y="2"/>
                            <a:pt x="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73"/>
                    <p:cNvSpPr/>
                    <p:nvPr/>
                  </p:nvSpPr>
                  <p:spPr bwMode="auto">
                    <a:xfrm>
                      <a:off x="6129338" y="3008313"/>
                      <a:ext cx="26988" cy="26988"/>
                    </a:xfrm>
                    <a:custGeom>
                      <a:avLst/>
                      <a:gdLst>
                        <a:gd name="T0" fmla="*/ 3 w 4"/>
                        <a:gd name="T1" fmla="*/ 1 h 4"/>
                        <a:gd name="T2" fmla="*/ 0 w 4"/>
                        <a:gd name="T3" fmla="*/ 2 h 4"/>
                        <a:gd name="T4" fmla="*/ 3 w 4"/>
                        <a:gd name="T5" fmla="*/ 1 h 4"/>
                      </a:gdLst>
                      <a:ahLst/>
                      <a:cxnLst>
                        <a:cxn ang="0">
                          <a:pos x="T0" y="T1"/>
                        </a:cxn>
                        <a:cxn ang="0">
                          <a:pos x="T2" y="T3"/>
                        </a:cxn>
                        <a:cxn ang="0">
                          <a:pos x="T4" y="T5"/>
                        </a:cxn>
                      </a:cxnLst>
                      <a:rect l="0" t="0" r="r" b="b"/>
                      <a:pathLst>
                        <a:path w="4" h="4">
                          <a:moveTo>
                            <a:pt x="3" y="1"/>
                          </a:moveTo>
                          <a:cubicBezTo>
                            <a:pt x="4" y="4"/>
                            <a:pt x="1" y="2"/>
                            <a:pt x="0" y="2"/>
                          </a:cubicBezTo>
                          <a:cubicBezTo>
                            <a:pt x="0" y="1"/>
                            <a:pt x="3" y="0"/>
                            <a:pt x="3"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4"/>
                    <p:cNvSpPr/>
                    <p:nvPr/>
                  </p:nvSpPr>
                  <p:spPr bwMode="auto">
                    <a:xfrm>
                      <a:off x="6094413" y="3014663"/>
                      <a:ext cx="14288" cy="6350"/>
                    </a:xfrm>
                    <a:custGeom>
                      <a:avLst/>
                      <a:gdLst>
                        <a:gd name="T0" fmla="*/ 0 w 2"/>
                        <a:gd name="T1" fmla="*/ 1 h 1"/>
                        <a:gd name="T2" fmla="*/ 2 w 2"/>
                        <a:gd name="T3" fmla="*/ 1 h 1"/>
                        <a:gd name="T4" fmla="*/ 0 w 2"/>
                        <a:gd name="T5" fmla="*/ 1 h 1"/>
                        <a:gd name="T6" fmla="*/ 0 w 2"/>
                        <a:gd name="T7" fmla="*/ 1 h 1"/>
                      </a:gdLst>
                      <a:ahLst/>
                      <a:cxnLst>
                        <a:cxn ang="0">
                          <a:pos x="T0" y="T1"/>
                        </a:cxn>
                        <a:cxn ang="0">
                          <a:pos x="T2" y="T3"/>
                        </a:cxn>
                        <a:cxn ang="0">
                          <a:pos x="T4" y="T5"/>
                        </a:cxn>
                        <a:cxn ang="0">
                          <a:pos x="T6" y="T7"/>
                        </a:cxn>
                      </a:cxnLst>
                      <a:rect l="0" t="0" r="r" b="b"/>
                      <a:pathLst>
                        <a:path w="2" h="1">
                          <a:moveTo>
                            <a:pt x="0" y="1"/>
                          </a:moveTo>
                          <a:cubicBezTo>
                            <a:pt x="0" y="0"/>
                            <a:pt x="2" y="0"/>
                            <a:pt x="2" y="1"/>
                          </a:cubicBezTo>
                          <a:cubicBezTo>
                            <a:pt x="0" y="1"/>
                            <a:pt x="0" y="1"/>
                            <a:pt x="0" y="1"/>
                          </a:cubicBezTo>
                          <a:cubicBezTo>
                            <a:pt x="1" y="1"/>
                            <a:pt x="0" y="1"/>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5"/>
                    <p:cNvSpPr/>
                    <p:nvPr/>
                  </p:nvSpPr>
                  <p:spPr bwMode="auto">
                    <a:xfrm>
                      <a:off x="6434138" y="3035300"/>
                      <a:ext cx="55563" cy="41275"/>
                    </a:xfrm>
                    <a:custGeom>
                      <a:avLst/>
                      <a:gdLst>
                        <a:gd name="T0" fmla="*/ 6 w 8"/>
                        <a:gd name="T1" fmla="*/ 0 h 6"/>
                        <a:gd name="T2" fmla="*/ 8 w 8"/>
                        <a:gd name="T3" fmla="*/ 0 h 6"/>
                        <a:gd name="T4" fmla="*/ 8 w 8"/>
                        <a:gd name="T5" fmla="*/ 2 h 6"/>
                        <a:gd name="T6" fmla="*/ 7 w 8"/>
                        <a:gd name="T7" fmla="*/ 2 h 6"/>
                        <a:gd name="T8" fmla="*/ 7 w 8"/>
                        <a:gd name="T9" fmla="*/ 4 h 6"/>
                        <a:gd name="T10" fmla="*/ 6 w 8"/>
                        <a:gd name="T11" fmla="*/ 4 h 6"/>
                        <a:gd name="T12" fmla="*/ 1 w 8"/>
                        <a:gd name="T13" fmla="*/ 3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cubicBezTo>
                            <a:pt x="8" y="0"/>
                            <a:pt x="8" y="0"/>
                            <a:pt x="8" y="0"/>
                          </a:cubicBezTo>
                          <a:cubicBezTo>
                            <a:pt x="8" y="1"/>
                            <a:pt x="8" y="1"/>
                            <a:pt x="8" y="2"/>
                          </a:cubicBezTo>
                          <a:cubicBezTo>
                            <a:pt x="8" y="2"/>
                            <a:pt x="7" y="2"/>
                            <a:pt x="7" y="2"/>
                          </a:cubicBezTo>
                          <a:cubicBezTo>
                            <a:pt x="7" y="3"/>
                            <a:pt x="8" y="3"/>
                            <a:pt x="7" y="4"/>
                          </a:cubicBezTo>
                          <a:cubicBezTo>
                            <a:pt x="6" y="3"/>
                            <a:pt x="6" y="3"/>
                            <a:pt x="6" y="4"/>
                          </a:cubicBezTo>
                          <a:cubicBezTo>
                            <a:pt x="4" y="4"/>
                            <a:pt x="0" y="6"/>
                            <a:pt x="1" y="3"/>
                          </a:cubicBezTo>
                          <a:cubicBezTo>
                            <a:pt x="4" y="4"/>
                            <a:pt x="6" y="2"/>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76"/>
                    <p:cNvSpPr/>
                    <p:nvPr/>
                  </p:nvSpPr>
                  <p:spPr bwMode="auto">
                    <a:xfrm>
                      <a:off x="5956300" y="3090863"/>
                      <a:ext cx="26988" cy="20638"/>
                    </a:xfrm>
                    <a:custGeom>
                      <a:avLst/>
                      <a:gdLst>
                        <a:gd name="T0" fmla="*/ 4 w 4"/>
                        <a:gd name="T1" fmla="*/ 1 h 3"/>
                        <a:gd name="T2" fmla="*/ 0 w 4"/>
                        <a:gd name="T3" fmla="*/ 2 h 3"/>
                        <a:gd name="T4" fmla="*/ 4 w 4"/>
                        <a:gd name="T5" fmla="*/ 1 h 3"/>
                      </a:gdLst>
                      <a:ahLst/>
                      <a:cxnLst>
                        <a:cxn ang="0">
                          <a:pos x="T0" y="T1"/>
                        </a:cxn>
                        <a:cxn ang="0">
                          <a:pos x="T2" y="T3"/>
                        </a:cxn>
                        <a:cxn ang="0">
                          <a:pos x="T4" y="T5"/>
                        </a:cxn>
                      </a:cxnLst>
                      <a:rect l="0" t="0" r="r" b="b"/>
                      <a:pathLst>
                        <a:path w="4" h="3">
                          <a:moveTo>
                            <a:pt x="4" y="1"/>
                          </a:moveTo>
                          <a:cubicBezTo>
                            <a:pt x="3" y="2"/>
                            <a:pt x="2" y="3"/>
                            <a:pt x="0" y="2"/>
                          </a:cubicBezTo>
                          <a:cubicBezTo>
                            <a:pt x="0" y="0"/>
                            <a:pt x="3" y="1"/>
                            <a:pt x="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77"/>
                    <p:cNvSpPr/>
                    <p:nvPr/>
                  </p:nvSpPr>
                  <p:spPr bwMode="auto">
                    <a:xfrm>
                      <a:off x="6003925" y="3090863"/>
                      <a:ext cx="28575" cy="14288"/>
                    </a:xfrm>
                    <a:custGeom>
                      <a:avLst/>
                      <a:gdLst>
                        <a:gd name="T0" fmla="*/ 4 w 4"/>
                        <a:gd name="T1" fmla="*/ 1 h 2"/>
                        <a:gd name="T2" fmla="*/ 0 w 4"/>
                        <a:gd name="T3" fmla="*/ 2 h 2"/>
                        <a:gd name="T4" fmla="*/ 4 w 4"/>
                        <a:gd name="T5" fmla="*/ 1 h 2"/>
                      </a:gdLst>
                      <a:ahLst/>
                      <a:cxnLst>
                        <a:cxn ang="0">
                          <a:pos x="T0" y="T1"/>
                        </a:cxn>
                        <a:cxn ang="0">
                          <a:pos x="T2" y="T3"/>
                        </a:cxn>
                        <a:cxn ang="0">
                          <a:pos x="T4" y="T5"/>
                        </a:cxn>
                      </a:cxnLst>
                      <a:rect l="0" t="0" r="r" b="b"/>
                      <a:pathLst>
                        <a:path w="4" h="2">
                          <a:moveTo>
                            <a:pt x="4" y="1"/>
                          </a:moveTo>
                          <a:cubicBezTo>
                            <a:pt x="3" y="2"/>
                            <a:pt x="1" y="2"/>
                            <a:pt x="0" y="2"/>
                          </a:cubicBezTo>
                          <a:cubicBezTo>
                            <a:pt x="0" y="0"/>
                            <a:pt x="2" y="1"/>
                            <a:pt x="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78"/>
                    <p:cNvSpPr/>
                    <p:nvPr/>
                  </p:nvSpPr>
                  <p:spPr bwMode="auto">
                    <a:xfrm>
                      <a:off x="6059488" y="3090863"/>
                      <a:ext cx="49213" cy="34925"/>
                    </a:xfrm>
                    <a:custGeom>
                      <a:avLst/>
                      <a:gdLst>
                        <a:gd name="T0" fmla="*/ 7 w 7"/>
                        <a:gd name="T1" fmla="*/ 1 h 5"/>
                        <a:gd name="T2" fmla="*/ 6 w 7"/>
                        <a:gd name="T3" fmla="*/ 3 h 5"/>
                        <a:gd name="T4" fmla="*/ 5 w 7"/>
                        <a:gd name="T5" fmla="*/ 3 h 5"/>
                        <a:gd name="T6" fmla="*/ 0 w 7"/>
                        <a:gd name="T7" fmla="*/ 5 h 5"/>
                        <a:gd name="T8" fmla="*/ 2 w 7"/>
                        <a:gd name="T9" fmla="*/ 3 h 5"/>
                        <a:gd name="T10" fmla="*/ 3 w 7"/>
                        <a:gd name="T11" fmla="*/ 2 h 5"/>
                        <a:gd name="T12" fmla="*/ 4 w 7"/>
                        <a:gd name="T13" fmla="*/ 1 h 5"/>
                        <a:gd name="T14" fmla="*/ 7 w 7"/>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7" y="1"/>
                          </a:moveTo>
                          <a:cubicBezTo>
                            <a:pt x="7" y="2"/>
                            <a:pt x="6" y="2"/>
                            <a:pt x="6" y="3"/>
                          </a:cubicBezTo>
                          <a:cubicBezTo>
                            <a:pt x="6" y="3"/>
                            <a:pt x="5" y="3"/>
                            <a:pt x="5" y="3"/>
                          </a:cubicBezTo>
                          <a:cubicBezTo>
                            <a:pt x="4" y="4"/>
                            <a:pt x="3" y="5"/>
                            <a:pt x="0" y="5"/>
                          </a:cubicBezTo>
                          <a:cubicBezTo>
                            <a:pt x="0" y="4"/>
                            <a:pt x="1" y="4"/>
                            <a:pt x="2" y="3"/>
                          </a:cubicBezTo>
                          <a:cubicBezTo>
                            <a:pt x="2" y="3"/>
                            <a:pt x="2" y="3"/>
                            <a:pt x="3" y="2"/>
                          </a:cubicBezTo>
                          <a:cubicBezTo>
                            <a:pt x="3" y="2"/>
                            <a:pt x="4" y="2"/>
                            <a:pt x="4" y="1"/>
                          </a:cubicBezTo>
                          <a:cubicBezTo>
                            <a:pt x="5" y="2"/>
                            <a:pt x="5" y="0"/>
                            <a:pt x="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96"/>
                    <p:cNvSpPr/>
                    <p:nvPr/>
                  </p:nvSpPr>
                  <p:spPr bwMode="auto">
                    <a:xfrm>
                      <a:off x="5983288" y="2979738"/>
                      <a:ext cx="69850" cy="76200"/>
                    </a:xfrm>
                    <a:custGeom>
                      <a:avLst/>
                      <a:gdLst>
                        <a:gd name="T0" fmla="*/ 9 w 10"/>
                        <a:gd name="T1" fmla="*/ 1 h 11"/>
                        <a:gd name="T2" fmla="*/ 7 w 10"/>
                        <a:gd name="T3" fmla="*/ 3 h 11"/>
                        <a:gd name="T4" fmla="*/ 7 w 10"/>
                        <a:gd name="T5" fmla="*/ 3 h 11"/>
                        <a:gd name="T6" fmla="*/ 7 w 10"/>
                        <a:gd name="T7" fmla="*/ 4 h 11"/>
                        <a:gd name="T8" fmla="*/ 8 w 10"/>
                        <a:gd name="T9" fmla="*/ 5 h 11"/>
                        <a:gd name="T10" fmla="*/ 9 w 10"/>
                        <a:gd name="T11" fmla="*/ 10 h 11"/>
                        <a:gd name="T12" fmla="*/ 7 w 10"/>
                        <a:gd name="T13" fmla="*/ 10 h 11"/>
                        <a:gd name="T14" fmla="*/ 5 w 10"/>
                        <a:gd name="T15" fmla="*/ 5 h 11"/>
                        <a:gd name="T16" fmla="*/ 3 w 10"/>
                        <a:gd name="T17" fmla="*/ 6 h 11"/>
                        <a:gd name="T18" fmla="*/ 3 w 10"/>
                        <a:gd name="T19" fmla="*/ 10 h 11"/>
                        <a:gd name="T20" fmla="*/ 2 w 10"/>
                        <a:gd name="T21" fmla="*/ 11 h 11"/>
                        <a:gd name="T22" fmla="*/ 1 w 10"/>
                        <a:gd name="T23" fmla="*/ 9 h 11"/>
                        <a:gd name="T24" fmla="*/ 2 w 10"/>
                        <a:gd name="T25" fmla="*/ 8 h 11"/>
                        <a:gd name="T26" fmla="*/ 1 w 10"/>
                        <a:gd name="T27" fmla="*/ 8 h 11"/>
                        <a:gd name="T28" fmla="*/ 2 w 10"/>
                        <a:gd name="T29" fmla="*/ 5 h 11"/>
                        <a:gd name="T30" fmla="*/ 0 w 10"/>
                        <a:gd name="T31" fmla="*/ 4 h 11"/>
                        <a:gd name="T32" fmla="*/ 5 w 10"/>
                        <a:gd name="T33" fmla="*/ 1 h 11"/>
                        <a:gd name="T34" fmla="*/ 9 w 10"/>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9" y="1"/>
                          </a:moveTo>
                          <a:cubicBezTo>
                            <a:pt x="10" y="3"/>
                            <a:pt x="7" y="2"/>
                            <a:pt x="7" y="3"/>
                          </a:cubicBezTo>
                          <a:cubicBezTo>
                            <a:pt x="8" y="3"/>
                            <a:pt x="7" y="3"/>
                            <a:pt x="7" y="3"/>
                          </a:cubicBezTo>
                          <a:cubicBezTo>
                            <a:pt x="7" y="3"/>
                            <a:pt x="7" y="4"/>
                            <a:pt x="7" y="4"/>
                          </a:cubicBezTo>
                          <a:cubicBezTo>
                            <a:pt x="8" y="5"/>
                            <a:pt x="8" y="5"/>
                            <a:pt x="8" y="5"/>
                          </a:cubicBezTo>
                          <a:cubicBezTo>
                            <a:pt x="9" y="7"/>
                            <a:pt x="9" y="9"/>
                            <a:pt x="9" y="10"/>
                          </a:cubicBezTo>
                          <a:cubicBezTo>
                            <a:pt x="7" y="10"/>
                            <a:pt x="7" y="10"/>
                            <a:pt x="7" y="10"/>
                          </a:cubicBezTo>
                          <a:cubicBezTo>
                            <a:pt x="6" y="9"/>
                            <a:pt x="5" y="7"/>
                            <a:pt x="5" y="5"/>
                          </a:cubicBezTo>
                          <a:cubicBezTo>
                            <a:pt x="4" y="5"/>
                            <a:pt x="5" y="7"/>
                            <a:pt x="3" y="6"/>
                          </a:cubicBezTo>
                          <a:cubicBezTo>
                            <a:pt x="3" y="10"/>
                            <a:pt x="3" y="10"/>
                            <a:pt x="3" y="10"/>
                          </a:cubicBezTo>
                          <a:cubicBezTo>
                            <a:pt x="3" y="11"/>
                            <a:pt x="2" y="10"/>
                            <a:pt x="2" y="11"/>
                          </a:cubicBezTo>
                          <a:cubicBezTo>
                            <a:pt x="1" y="11"/>
                            <a:pt x="1" y="10"/>
                            <a:pt x="1" y="9"/>
                          </a:cubicBezTo>
                          <a:cubicBezTo>
                            <a:pt x="1" y="8"/>
                            <a:pt x="2" y="8"/>
                            <a:pt x="2" y="8"/>
                          </a:cubicBezTo>
                          <a:cubicBezTo>
                            <a:pt x="2" y="7"/>
                            <a:pt x="1" y="8"/>
                            <a:pt x="1" y="8"/>
                          </a:cubicBezTo>
                          <a:cubicBezTo>
                            <a:pt x="1" y="7"/>
                            <a:pt x="2" y="6"/>
                            <a:pt x="2" y="5"/>
                          </a:cubicBezTo>
                          <a:cubicBezTo>
                            <a:pt x="2" y="5"/>
                            <a:pt x="1" y="4"/>
                            <a:pt x="0" y="4"/>
                          </a:cubicBezTo>
                          <a:cubicBezTo>
                            <a:pt x="1" y="2"/>
                            <a:pt x="2" y="0"/>
                            <a:pt x="5" y="1"/>
                          </a:cubicBezTo>
                          <a:cubicBezTo>
                            <a:pt x="3" y="2"/>
                            <a:pt x="8" y="1"/>
                            <a:pt x="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97"/>
                    <p:cNvSpPr/>
                    <p:nvPr/>
                  </p:nvSpPr>
                  <p:spPr bwMode="auto">
                    <a:xfrm>
                      <a:off x="5781675" y="3055938"/>
                      <a:ext cx="160338" cy="49213"/>
                    </a:xfrm>
                    <a:custGeom>
                      <a:avLst/>
                      <a:gdLst>
                        <a:gd name="T0" fmla="*/ 1 w 23"/>
                        <a:gd name="T1" fmla="*/ 2 h 7"/>
                        <a:gd name="T2" fmla="*/ 3 w 23"/>
                        <a:gd name="T3" fmla="*/ 1 h 7"/>
                        <a:gd name="T4" fmla="*/ 4 w 23"/>
                        <a:gd name="T5" fmla="*/ 2 h 7"/>
                        <a:gd name="T6" fmla="*/ 5 w 23"/>
                        <a:gd name="T7" fmla="*/ 2 h 7"/>
                        <a:gd name="T8" fmla="*/ 10 w 23"/>
                        <a:gd name="T9" fmla="*/ 3 h 7"/>
                        <a:gd name="T10" fmla="*/ 16 w 23"/>
                        <a:gd name="T11" fmla="*/ 3 h 7"/>
                        <a:gd name="T12" fmla="*/ 17 w 23"/>
                        <a:gd name="T13" fmla="*/ 4 h 7"/>
                        <a:gd name="T14" fmla="*/ 18 w 23"/>
                        <a:gd name="T15" fmla="*/ 5 h 7"/>
                        <a:gd name="T16" fmla="*/ 21 w 23"/>
                        <a:gd name="T17" fmla="*/ 5 h 7"/>
                        <a:gd name="T18" fmla="*/ 21 w 23"/>
                        <a:gd name="T19" fmla="*/ 6 h 7"/>
                        <a:gd name="T20" fmla="*/ 20 w 23"/>
                        <a:gd name="T21" fmla="*/ 6 h 7"/>
                        <a:gd name="T22" fmla="*/ 10 w 23"/>
                        <a:gd name="T23" fmla="*/ 5 h 7"/>
                        <a:gd name="T24" fmla="*/ 7 w 23"/>
                        <a:gd name="T25" fmla="*/ 5 h 7"/>
                        <a:gd name="T26" fmla="*/ 3 w 23"/>
                        <a:gd name="T27" fmla="*/ 3 h 7"/>
                        <a:gd name="T28" fmla="*/ 1 w 23"/>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7">
                          <a:moveTo>
                            <a:pt x="1" y="2"/>
                          </a:moveTo>
                          <a:cubicBezTo>
                            <a:pt x="0" y="1"/>
                            <a:pt x="2" y="2"/>
                            <a:pt x="3" y="1"/>
                          </a:cubicBezTo>
                          <a:cubicBezTo>
                            <a:pt x="4" y="0"/>
                            <a:pt x="3" y="2"/>
                            <a:pt x="4" y="2"/>
                          </a:cubicBezTo>
                          <a:cubicBezTo>
                            <a:pt x="4" y="2"/>
                            <a:pt x="5" y="2"/>
                            <a:pt x="5" y="2"/>
                          </a:cubicBezTo>
                          <a:cubicBezTo>
                            <a:pt x="7" y="2"/>
                            <a:pt x="8" y="2"/>
                            <a:pt x="10" y="3"/>
                          </a:cubicBezTo>
                          <a:cubicBezTo>
                            <a:pt x="12" y="2"/>
                            <a:pt x="13" y="3"/>
                            <a:pt x="16" y="3"/>
                          </a:cubicBezTo>
                          <a:cubicBezTo>
                            <a:pt x="16" y="3"/>
                            <a:pt x="17" y="3"/>
                            <a:pt x="17" y="4"/>
                          </a:cubicBezTo>
                          <a:cubicBezTo>
                            <a:pt x="17" y="4"/>
                            <a:pt x="18" y="4"/>
                            <a:pt x="18" y="5"/>
                          </a:cubicBezTo>
                          <a:cubicBezTo>
                            <a:pt x="20" y="4"/>
                            <a:pt x="21" y="6"/>
                            <a:pt x="21" y="5"/>
                          </a:cubicBezTo>
                          <a:cubicBezTo>
                            <a:pt x="23" y="5"/>
                            <a:pt x="20" y="6"/>
                            <a:pt x="21" y="6"/>
                          </a:cubicBezTo>
                          <a:cubicBezTo>
                            <a:pt x="21" y="7"/>
                            <a:pt x="21" y="6"/>
                            <a:pt x="20" y="6"/>
                          </a:cubicBezTo>
                          <a:cubicBezTo>
                            <a:pt x="16" y="7"/>
                            <a:pt x="13" y="5"/>
                            <a:pt x="10" y="5"/>
                          </a:cubicBezTo>
                          <a:cubicBezTo>
                            <a:pt x="9" y="4"/>
                            <a:pt x="8" y="5"/>
                            <a:pt x="7" y="5"/>
                          </a:cubicBezTo>
                          <a:cubicBezTo>
                            <a:pt x="6" y="4"/>
                            <a:pt x="5" y="4"/>
                            <a:pt x="3" y="3"/>
                          </a:cubicBezTo>
                          <a:cubicBezTo>
                            <a:pt x="2" y="3"/>
                            <a:pt x="1" y="4"/>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98"/>
                    <p:cNvSpPr/>
                    <p:nvPr/>
                  </p:nvSpPr>
                  <p:spPr bwMode="auto">
                    <a:xfrm>
                      <a:off x="5991225" y="3111500"/>
                      <a:ext cx="26988" cy="6350"/>
                    </a:xfrm>
                    <a:custGeom>
                      <a:avLst/>
                      <a:gdLst>
                        <a:gd name="T0" fmla="*/ 2 w 4"/>
                        <a:gd name="T1" fmla="*/ 1 h 1"/>
                        <a:gd name="T2" fmla="*/ 4 w 4"/>
                        <a:gd name="T3" fmla="*/ 1 h 1"/>
                        <a:gd name="T4" fmla="*/ 2 w 4"/>
                        <a:gd name="T5" fmla="*/ 1 h 1"/>
                        <a:gd name="T6" fmla="*/ 1 w 4"/>
                        <a:gd name="T7" fmla="*/ 1 h 1"/>
                        <a:gd name="T8" fmla="*/ 2 w 4"/>
                        <a:gd name="T9" fmla="*/ 1 h 1"/>
                      </a:gdLst>
                      <a:ahLst/>
                      <a:cxnLst>
                        <a:cxn ang="0">
                          <a:pos x="T0" y="T1"/>
                        </a:cxn>
                        <a:cxn ang="0">
                          <a:pos x="T2" y="T3"/>
                        </a:cxn>
                        <a:cxn ang="0">
                          <a:pos x="T4" y="T5"/>
                        </a:cxn>
                        <a:cxn ang="0">
                          <a:pos x="T6" y="T7"/>
                        </a:cxn>
                        <a:cxn ang="0">
                          <a:pos x="T8" y="T9"/>
                        </a:cxn>
                      </a:cxnLst>
                      <a:rect l="0" t="0" r="r" b="b"/>
                      <a:pathLst>
                        <a:path w="4" h="1">
                          <a:moveTo>
                            <a:pt x="2" y="1"/>
                          </a:moveTo>
                          <a:cubicBezTo>
                            <a:pt x="2" y="1"/>
                            <a:pt x="4" y="1"/>
                            <a:pt x="4" y="1"/>
                          </a:cubicBezTo>
                          <a:cubicBezTo>
                            <a:pt x="2" y="1"/>
                            <a:pt x="2" y="1"/>
                            <a:pt x="2" y="1"/>
                          </a:cubicBezTo>
                          <a:cubicBezTo>
                            <a:pt x="2" y="1"/>
                            <a:pt x="1" y="1"/>
                            <a:pt x="1" y="1"/>
                          </a:cubicBezTo>
                          <a:cubicBezTo>
                            <a:pt x="0" y="0"/>
                            <a:pt x="1" y="0"/>
                            <a:pt x="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0" name="组合 29"/>
                    <p:cNvGrpSpPr/>
                    <p:nvPr/>
                  </p:nvGrpSpPr>
                  <p:grpSpPr>
                    <a:xfrm>
                      <a:off x="3922713" y="1382713"/>
                      <a:ext cx="3130550" cy="2138362"/>
                      <a:chOff x="3922713" y="1382713"/>
                      <a:chExt cx="3130550" cy="2138362"/>
                    </a:xfrm>
                    <a:grpFill/>
                  </p:grpSpPr>
                  <p:sp>
                    <p:nvSpPr>
                      <p:cNvPr id="34" name="Freeform 23"/>
                      <p:cNvSpPr/>
                      <p:nvPr/>
                    </p:nvSpPr>
                    <p:spPr bwMode="auto">
                      <a:xfrm>
                        <a:off x="4970463" y="1487488"/>
                        <a:ext cx="263525" cy="187325"/>
                      </a:xfrm>
                      <a:custGeom>
                        <a:avLst/>
                        <a:gdLst>
                          <a:gd name="T0" fmla="*/ 31 w 38"/>
                          <a:gd name="T1" fmla="*/ 0 h 27"/>
                          <a:gd name="T2" fmla="*/ 38 w 38"/>
                          <a:gd name="T3" fmla="*/ 0 h 27"/>
                          <a:gd name="T4" fmla="*/ 37 w 38"/>
                          <a:gd name="T5" fmla="*/ 2 h 27"/>
                          <a:gd name="T6" fmla="*/ 30 w 38"/>
                          <a:gd name="T7" fmla="*/ 3 h 27"/>
                          <a:gd name="T8" fmla="*/ 29 w 38"/>
                          <a:gd name="T9" fmla="*/ 4 h 27"/>
                          <a:gd name="T10" fmla="*/ 28 w 38"/>
                          <a:gd name="T11" fmla="*/ 4 h 27"/>
                          <a:gd name="T12" fmla="*/ 27 w 38"/>
                          <a:gd name="T13" fmla="*/ 5 h 27"/>
                          <a:gd name="T14" fmla="*/ 26 w 38"/>
                          <a:gd name="T15" fmla="*/ 5 h 27"/>
                          <a:gd name="T16" fmla="*/ 24 w 38"/>
                          <a:gd name="T17" fmla="*/ 5 h 27"/>
                          <a:gd name="T18" fmla="*/ 22 w 38"/>
                          <a:gd name="T19" fmla="*/ 6 h 27"/>
                          <a:gd name="T20" fmla="*/ 21 w 38"/>
                          <a:gd name="T21" fmla="*/ 7 h 27"/>
                          <a:gd name="T22" fmla="*/ 18 w 38"/>
                          <a:gd name="T23" fmla="*/ 9 h 27"/>
                          <a:gd name="T24" fmla="*/ 17 w 38"/>
                          <a:gd name="T25" fmla="*/ 10 h 27"/>
                          <a:gd name="T26" fmla="*/ 16 w 38"/>
                          <a:gd name="T27" fmla="*/ 11 h 27"/>
                          <a:gd name="T28" fmla="*/ 15 w 38"/>
                          <a:gd name="T29" fmla="*/ 12 h 27"/>
                          <a:gd name="T30" fmla="*/ 13 w 38"/>
                          <a:gd name="T31" fmla="*/ 13 h 27"/>
                          <a:gd name="T32" fmla="*/ 12 w 38"/>
                          <a:gd name="T33" fmla="*/ 13 h 27"/>
                          <a:gd name="T34" fmla="*/ 10 w 38"/>
                          <a:gd name="T35" fmla="*/ 15 h 27"/>
                          <a:gd name="T36" fmla="*/ 9 w 38"/>
                          <a:gd name="T37" fmla="*/ 17 h 27"/>
                          <a:gd name="T38" fmla="*/ 9 w 38"/>
                          <a:gd name="T39" fmla="*/ 20 h 27"/>
                          <a:gd name="T40" fmla="*/ 8 w 38"/>
                          <a:gd name="T41" fmla="*/ 21 h 27"/>
                          <a:gd name="T42" fmla="*/ 9 w 38"/>
                          <a:gd name="T43" fmla="*/ 23 h 27"/>
                          <a:gd name="T44" fmla="*/ 8 w 38"/>
                          <a:gd name="T45" fmla="*/ 24 h 27"/>
                          <a:gd name="T46" fmla="*/ 9 w 38"/>
                          <a:gd name="T47" fmla="*/ 24 h 27"/>
                          <a:gd name="T48" fmla="*/ 9 w 38"/>
                          <a:gd name="T49" fmla="*/ 24 h 27"/>
                          <a:gd name="T50" fmla="*/ 11 w 38"/>
                          <a:gd name="T51" fmla="*/ 25 h 27"/>
                          <a:gd name="T52" fmla="*/ 10 w 38"/>
                          <a:gd name="T53" fmla="*/ 27 h 27"/>
                          <a:gd name="T54" fmla="*/ 6 w 38"/>
                          <a:gd name="T55" fmla="*/ 27 h 27"/>
                          <a:gd name="T56" fmla="*/ 6 w 38"/>
                          <a:gd name="T57" fmla="*/ 26 h 27"/>
                          <a:gd name="T58" fmla="*/ 5 w 38"/>
                          <a:gd name="T59" fmla="*/ 25 h 27"/>
                          <a:gd name="T60" fmla="*/ 4 w 38"/>
                          <a:gd name="T61" fmla="*/ 24 h 27"/>
                          <a:gd name="T62" fmla="*/ 2 w 38"/>
                          <a:gd name="T63" fmla="*/ 24 h 27"/>
                          <a:gd name="T64" fmla="*/ 1 w 38"/>
                          <a:gd name="T65" fmla="*/ 24 h 27"/>
                          <a:gd name="T66" fmla="*/ 0 w 38"/>
                          <a:gd name="T67" fmla="*/ 20 h 27"/>
                          <a:gd name="T68" fmla="*/ 3 w 38"/>
                          <a:gd name="T69" fmla="*/ 19 h 27"/>
                          <a:gd name="T70" fmla="*/ 2 w 38"/>
                          <a:gd name="T71" fmla="*/ 19 h 27"/>
                          <a:gd name="T72" fmla="*/ 3 w 38"/>
                          <a:gd name="T73" fmla="*/ 18 h 27"/>
                          <a:gd name="T74" fmla="*/ 6 w 38"/>
                          <a:gd name="T75" fmla="*/ 17 h 27"/>
                          <a:gd name="T76" fmla="*/ 6 w 38"/>
                          <a:gd name="T77" fmla="*/ 15 h 27"/>
                          <a:gd name="T78" fmla="*/ 7 w 38"/>
                          <a:gd name="T79" fmla="*/ 14 h 27"/>
                          <a:gd name="T80" fmla="*/ 8 w 38"/>
                          <a:gd name="T81" fmla="*/ 12 h 27"/>
                          <a:gd name="T82" fmla="*/ 8 w 38"/>
                          <a:gd name="T83" fmla="*/ 10 h 27"/>
                          <a:gd name="T84" fmla="*/ 13 w 38"/>
                          <a:gd name="T85" fmla="*/ 8 h 27"/>
                          <a:gd name="T86" fmla="*/ 13 w 38"/>
                          <a:gd name="T87" fmla="*/ 7 h 27"/>
                          <a:gd name="T88" fmla="*/ 14 w 38"/>
                          <a:gd name="T89" fmla="*/ 8 h 27"/>
                          <a:gd name="T90" fmla="*/ 15 w 38"/>
                          <a:gd name="T91" fmla="*/ 7 h 27"/>
                          <a:gd name="T92" fmla="*/ 15 w 38"/>
                          <a:gd name="T93" fmla="*/ 5 h 27"/>
                          <a:gd name="T94" fmla="*/ 18 w 38"/>
                          <a:gd name="T95" fmla="*/ 5 h 27"/>
                          <a:gd name="T96" fmla="*/ 21 w 38"/>
                          <a:gd name="T97" fmla="*/ 4 h 27"/>
                          <a:gd name="T98" fmla="*/ 22 w 38"/>
                          <a:gd name="T99" fmla="*/ 4 h 27"/>
                          <a:gd name="T100" fmla="*/ 23 w 38"/>
                          <a:gd name="T101" fmla="*/ 4 h 27"/>
                          <a:gd name="T102" fmla="*/ 23 w 38"/>
                          <a:gd name="T103" fmla="*/ 3 h 27"/>
                          <a:gd name="T104" fmla="*/ 24 w 38"/>
                          <a:gd name="T105" fmla="*/ 3 h 27"/>
                          <a:gd name="T106" fmla="*/ 28 w 38"/>
                          <a:gd name="T107" fmla="*/ 3 h 27"/>
                          <a:gd name="T108" fmla="*/ 29 w 38"/>
                          <a:gd name="T109" fmla="*/ 2 h 27"/>
                          <a:gd name="T110" fmla="*/ 29 w 38"/>
                          <a:gd name="T111" fmla="*/ 2 h 27"/>
                          <a:gd name="T112" fmla="*/ 31 w 38"/>
                          <a:gd name="T11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 h="27">
                            <a:moveTo>
                              <a:pt x="31" y="0"/>
                            </a:moveTo>
                            <a:cubicBezTo>
                              <a:pt x="33" y="1"/>
                              <a:pt x="35" y="0"/>
                              <a:pt x="38" y="0"/>
                            </a:cubicBezTo>
                            <a:cubicBezTo>
                              <a:pt x="38" y="1"/>
                              <a:pt x="37" y="1"/>
                              <a:pt x="37" y="2"/>
                            </a:cubicBezTo>
                            <a:cubicBezTo>
                              <a:pt x="35" y="1"/>
                              <a:pt x="32" y="3"/>
                              <a:pt x="30" y="3"/>
                            </a:cubicBezTo>
                            <a:cubicBezTo>
                              <a:pt x="30" y="3"/>
                              <a:pt x="29" y="4"/>
                              <a:pt x="29" y="4"/>
                            </a:cubicBezTo>
                            <a:cubicBezTo>
                              <a:pt x="29" y="5"/>
                              <a:pt x="28" y="4"/>
                              <a:pt x="28" y="4"/>
                            </a:cubicBezTo>
                            <a:cubicBezTo>
                              <a:pt x="28" y="4"/>
                              <a:pt x="27" y="5"/>
                              <a:pt x="27" y="5"/>
                            </a:cubicBezTo>
                            <a:cubicBezTo>
                              <a:pt x="27" y="6"/>
                              <a:pt x="26" y="5"/>
                              <a:pt x="26" y="5"/>
                            </a:cubicBezTo>
                            <a:cubicBezTo>
                              <a:pt x="25" y="5"/>
                              <a:pt x="25" y="5"/>
                              <a:pt x="24" y="5"/>
                            </a:cubicBezTo>
                            <a:cubicBezTo>
                              <a:pt x="23" y="6"/>
                              <a:pt x="22" y="6"/>
                              <a:pt x="22" y="6"/>
                            </a:cubicBezTo>
                            <a:cubicBezTo>
                              <a:pt x="21" y="6"/>
                              <a:pt x="22" y="7"/>
                              <a:pt x="21" y="7"/>
                            </a:cubicBezTo>
                            <a:cubicBezTo>
                              <a:pt x="21" y="7"/>
                              <a:pt x="19" y="7"/>
                              <a:pt x="18" y="9"/>
                            </a:cubicBezTo>
                            <a:cubicBezTo>
                              <a:pt x="18" y="9"/>
                              <a:pt x="17" y="10"/>
                              <a:pt x="17" y="10"/>
                            </a:cubicBezTo>
                            <a:cubicBezTo>
                              <a:pt x="17" y="10"/>
                              <a:pt x="16" y="11"/>
                              <a:pt x="16" y="11"/>
                            </a:cubicBezTo>
                            <a:cubicBezTo>
                              <a:pt x="16" y="11"/>
                              <a:pt x="15" y="11"/>
                              <a:pt x="15" y="12"/>
                            </a:cubicBezTo>
                            <a:cubicBezTo>
                              <a:pt x="13" y="12"/>
                              <a:pt x="14" y="11"/>
                              <a:pt x="13" y="13"/>
                            </a:cubicBezTo>
                            <a:cubicBezTo>
                              <a:pt x="12" y="13"/>
                              <a:pt x="12" y="13"/>
                              <a:pt x="12" y="13"/>
                            </a:cubicBezTo>
                            <a:cubicBezTo>
                              <a:pt x="12" y="14"/>
                              <a:pt x="11" y="14"/>
                              <a:pt x="10" y="15"/>
                            </a:cubicBezTo>
                            <a:cubicBezTo>
                              <a:pt x="10" y="15"/>
                              <a:pt x="10" y="17"/>
                              <a:pt x="9" y="17"/>
                            </a:cubicBezTo>
                            <a:cubicBezTo>
                              <a:pt x="9" y="18"/>
                              <a:pt x="8" y="20"/>
                              <a:pt x="9" y="20"/>
                            </a:cubicBezTo>
                            <a:cubicBezTo>
                              <a:pt x="9" y="20"/>
                              <a:pt x="8" y="21"/>
                              <a:pt x="8" y="21"/>
                            </a:cubicBezTo>
                            <a:cubicBezTo>
                              <a:pt x="7" y="22"/>
                              <a:pt x="9" y="22"/>
                              <a:pt x="9" y="23"/>
                            </a:cubicBezTo>
                            <a:cubicBezTo>
                              <a:pt x="9" y="23"/>
                              <a:pt x="8" y="23"/>
                              <a:pt x="8" y="24"/>
                            </a:cubicBezTo>
                            <a:cubicBezTo>
                              <a:pt x="8" y="23"/>
                              <a:pt x="9" y="24"/>
                              <a:pt x="9" y="24"/>
                            </a:cubicBezTo>
                            <a:cubicBezTo>
                              <a:pt x="9" y="24"/>
                              <a:pt x="10" y="24"/>
                              <a:pt x="9" y="24"/>
                            </a:cubicBezTo>
                            <a:cubicBezTo>
                              <a:pt x="10" y="24"/>
                              <a:pt x="10" y="25"/>
                              <a:pt x="11" y="25"/>
                            </a:cubicBezTo>
                            <a:cubicBezTo>
                              <a:pt x="11" y="26"/>
                              <a:pt x="10" y="26"/>
                              <a:pt x="10" y="27"/>
                            </a:cubicBezTo>
                            <a:cubicBezTo>
                              <a:pt x="6" y="27"/>
                              <a:pt x="6" y="27"/>
                              <a:pt x="6" y="27"/>
                            </a:cubicBezTo>
                            <a:cubicBezTo>
                              <a:pt x="6" y="27"/>
                              <a:pt x="6" y="26"/>
                              <a:pt x="6" y="26"/>
                            </a:cubicBezTo>
                            <a:cubicBezTo>
                              <a:pt x="6" y="25"/>
                              <a:pt x="5" y="26"/>
                              <a:pt x="5" y="25"/>
                            </a:cubicBezTo>
                            <a:cubicBezTo>
                              <a:pt x="4" y="25"/>
                              <a:pt x="4" y="24"/>
                              <a:pt x="4" y="24"/>
                            </a:cubicBezTo>
                            <a:cubicBezTo>
                              <a:pt x="3" y="24"/>
                              <a:pt x="3" y="24"/>
                              <a:pt x="2" y="24"/>
                            </a:cubicBezTo>
                            <a:cubicBezTo>
                              <a:pt x="2" y="24"/>
                              <a:pt x="2" y="24"/>
                              <a:pt x="1" y="24"/>
                            </a:cubicBezTo>
                            <a:cubicBezTo>
                              <a:pt x="1" y="23"/>
                              <a:pt x="0" y="22"/>
                              <a:pt x="0" y="20"/>
                            </a:cubicBezTo>
                            <a:cubicBezTo>
                              <a:pt x="2" y="22"/>
                              <a:pt x="1" y="18"/>
                              <a:pt x="3" y="19"/>
                            </a:cubicBezTo>
                            <a:cubicBezTo>
                              <a:pt x="3" y="19"/>
                              <a:pt x="2" y="19"/>
                              <a:pt x="2" y="19"/>
                            </a:cubicBezTo>
                            <a:cubicBezTo>
                              <a:pt x="2" y="18"/>
                              <a:pt x="4" y="18"/>
                              <a:pt x="3" y="18"/>
                            </a:cubicBezTo>
                            <a:cubicBezTo>
                              <a:pt x="3" y="17"/>
                              <a:pt x="5" y="17"/>
                              <a:pt x="6" y="17"/>
                            </a:cubicBezTo>
                            <a:cubicBezTo>
                              <a:pt x="5" y="16"/>
                              <a:pt x="7" y="15"/>
                              <a:pt x="6" y="15"/>
                            </a:cubicBezTo>
                            <a:cubicBezTo>
                              <a:pt x="6" y="14"/>
                              <a:pt x="7" y="14"/>
                              <a:pt x="7" y="14"/>
                            </a:cubicBezTo>
                            <a:cubicBezTo>
                              <a:pt x="7" y="13"/>
                              <a:pt x="8" y="13"/>
                              <a:pt x="8" y="12"/>
                            </a:cubicBezTo>
                            <a:cubicBezTo>
                              <a:pt x="7" y="11"/>
                              <a:pt x="9" y="11"/>
                              <a:pt x="8" y="10"/>
                            </a:cubicBezTo>
                            <a:cubicBezTo>
                              <a:pt x="10" y="10"/>
                              <a:pt x="11" y="9"/>
                              <a:pt x="13" y="8"/>
                            </a:cubicBezTo>
                            <a:cubicBezTo>
                              <a:pt x="13" y="8"/>
                              <a:pt x="13" y="7"/>
                              <a:pt x="13" y="7"/>
                            </a:cubicBezTo>
                            <a:cubicBezTo>
                              <a:pt x="13" y="7"/>
                              <a:pt x="14" y="7"/>
                              <a:pt x="14" y="8"/>
                            </a:cubicBezTo>
                            <a:cubicBezTo>
                              <a:pt x="14" y="7"/>
                              <a:pt x="14" y="7"/>
                              <a:pt x="15" y="7"/>
                            </a:cubicBezTo>
                            <a:cubicBezTo>
                              <a:pt x="15" y="6"/>
                              <a:pt x="15" y="6"/>
                              <a:pt x="15" y="5"/>
                            </a:cubicBezTo>
                            <a:cubicBezTo>
                              <a:pt x="16" y="6"/>
                              <a:pt x="17" y="5"/>
                              <a:pt x="18" y="5"/>
                            </a:cubicBezTo>
                            <a:cubicBezTo>
                              <a:pt x="19" y="4"/>
                              <a:pt x="19" y="5"/>
                              <a:pt x="21" y="4"/>
                            </a:cubicBezTo>
                            <a:cubicBezTo>
                              <a:pt x="22" y="4"/>
                              <a:pt x="21" y="4"/>
                              <a:pt x="22" y="4"/>
                            </a:cubicBezTo>
                            <a:cubicBezTo>
                              <a:pt x="22" y="4"/>
                              <a:pt x="23" y="4"/>
                              <a:pt x="23" y="4"/>
                            </a:cubicBezTo>
                            <a:cubicBezTo>
                              <a:pt x="24" y="4"/>
                              <a:pt x="22" y="3"/>
                              <a:pt x="23" y="3"/>
                            </a:cubicBezTo>
                            <a:cubicBezTo>
                              <a:pt x="23" y="3"/>
                              <a:pt x="24" y="3"/>
                              <a:pt x="24" y="3"/>
                            </a:cubicBezTo>
                            <a:cubicBezTo>
                              <a:pt x="24" y="3"/>
                              <a:pt x="26" y="3"/>
                              <a:pt x="28" y="3"/>
                            </a:cubicBezTo>
                            <a:cubicBezTo>
                              <a:pt x="28" y="3"/>
                              <a:pt x="28" y="3"/>
                              <a:pt x="29" y="2"/>
                            </a:cubicBezTo>
                            <a:cubicBezTo>
                              <a:pt x="29" y="2"/>
                              <a:pt x="29" y="2"/>
                              <a:pt x="29" y="2"/>
                            </a:cubicBezTo>
                            <a:cubicBezTo>
                              <a:pt x="31" y="1"/>
                              <a:pt x="31" y="3"/>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49"/>
                      <p:cNvSpPr/>
                      <p:nvPr/>
                    </p:nvSpPr>
                    <p:spPr bwMode="auto">
                      <a:xfrm>
                        <a:off x="6178550" y="2306638"/>
                        <a:ext cx="152400" cy="131763"/>
                      </a:xfrm>
                      <a:custGeom>
                        <a:avLst/>
                        <a:gdLst>
                          <a:gd name="T0" fmla="*/ 19 w 22"/>
                          <a:gd name="T1" fmla="*/ 1 h 19"/>
                          <a:gd name="T2" fmla="*/ 21 w 22"/>
                          <a:gd name="T3" fmla="*/ 1 h 19"/>
                          <a:gd name="T4" fmla="*/ 21 w 22"/>
                          <a:gd name="T5" fmla="*/ 9 h 19"/>
                          <a:gd name="T6" fmla="*/ 20 w 22"/>
                          <a:gd name="T7" fmla="*/ 8 h 19"/>
                          <a:gd name="T8" fmla="*/ 20 w 22"/>
                          <a:gd name="T9" fmla="*/ 11 h 19"/>
                          <a:gd name="T10" fmla="*/ 19 w 22"/>
                          <a:gd name="T11" fmla="*/ 11 h 19"/>
                          <a:gd name="T12" fmla="*/ 19 w 22"/>
                          <a:gd name="T13" fmla="*/ 16 h 19"/>
                          <a:gd name="T14" fmla="*/ 18 w 22"/>
                          <a:gd name="T15" fmla="*/ 15 h 19"/>
                          <a:gd name="T16" fmla="*/ 17 w 22"/>
                          <a:gd name="T17" fmla="*/ 17 h 19"/>
                          <a:gd name="T18" fmla="*/ 16 w 22"/>
                          <a:gd name="T19" fmla="*/ 16 h 19"/>
                          <a:gd name="T20" fmla="*/ 14 w 22"/>
                          <a:gd name="T21" fmla="*/ 17 h 19"/>
                          <a:gd name="T22" fmla="*/ 11 w 22"/>
                          <a:gd name="T23" fmla="*/ 17 h 19"/>
                          <a:gd name="T24" fmla="*/ 10 w 22"/>
                          <a:gd name="T25" fmla="*/ 19 h 19"/>
                          <a:gd name="T26" fmla="*/ 8 w 22"/>
                          <a:gd name="T27" fmla="*/ 17 h 19"/>
                          <a:gd name="T28" fmla="*/ 7 w 22"/>
                          <a:gd name="T29" fmla="*/ 18 h 19"/>
                          <a:gd name="T30" fmla="*/ 6 w 22"/>
                          <a:gd name="T31" fmla="*/ 17 h 19"/>
                          <a:gd name="T32" fmla="*/ 0 w 22"/>
                          <a:gd name="T33" fmla="*/ 18 h 19"/>
                          <a:gd name="T34" fmla="*/ 1 w 22"/>
                          <a:gd name="T35" fmla="*/ 16 h 19"/>
                          <a:gd name="T36" fmla="*/ 2 w 22"/>
                          <a:gd name="T37" fmla="*/ 17 h 19"/>
                          <a:gd name="T38" fmla="*/ 2 w 22"/>
                          <a:gd name="T39" fmla="*/ 15 h 19"/>
                          <a:gd name="T40" fmla="*/ 10 w 22"/>
                          <a:gd name="T41" fmla="*/ 15 h 19"/>
                          <a:gd name="T42" fmla="*/ 11 w 22"/>
                          <a:gd name="T43" fmla="*/ 11 h 19"/>
                          <a:gd name="T44" fmla="*/ 12 w 22"/>
                          <a:gd name="T45" fmla="*/ 10 h 19"/>
                          <a:gd name="T46" fmla="*/ 15 w 22"/>
                          <a:gd name="T47" fmla="*/ 11 h 19"/>
                          <a:gd name="T48" fmla="*/ 15 w 22"/>
                          <a:gd name="T49" fmla="*/ 9 h 19"/>
                          <a:gd name="T50" fmla="*/ 16 w 22"/>
                          <a:gd name="T51" fmla="*/ 10 h 19"/>
                          <a:gd name="T52" fmla="*/ 16 w 22"/>
                          <a:gd name="T53" fmla="*/ 7 h 19"/>
                          <a:gd name="T54" fmla="*/ 18 w 22"/>
                          <a:gd name="T55" fmla="*/ 3 h 19"/>
                          <a:gd name="T56" fmla="*/ 19 w 22"/>
                          <a:gd name="T5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 h="19">
                            <a:moveTo>
                              <a:pt x="19" y="1"/>
                            </a:moveTo>
                            <a:cubicBezTo>
                              <a:pt x="20" y="0"/>
                              <a:pt x="20" y="1"/>
                              <a:pt x="21" y="1"/>
                            </a:cubicBezTo>
                            <a:cubicBezTo>
                              <a:pt x="21" y="5"/>
                              <a:pt x="22" y="7"/>
                              <a:pt x="21" y="9"/>
                            </a:cubicBezTo>
                            <a:cubicBezTo>
                              <a:pt x="20" y="9"/>
                              <a:pt x="21" y="8"/>
                              <a:pt x="20" y="8"/>
                            </a:cubicBezTo>
                            <a:cubicBezTo>
                              <a:pt x="19" y="9"/>
                              <a:pt x="21" y="10"/>
                              <a:pt x="20" y="11"/>
                            </a:cubicBezTo>
                            <a:cubicBezTo>
                              <a:pt x="20" y="11"/>
                              <a:pt x="20" y="11"/>
                              <a:pt x="19" y="11"/>
                            </a:cubicBezTo>
                            <a:cubicBezTo>
                              <a:pt x="19" y="16"/>
                              <a:pt x="19" y="16"/>
                              <a:pt x="19" y="16"/>
                            </a:cubicBezTo>
                            <a:cubicBezTo>
                              <a:pt x="19" y="16"/>
                              <a:pt x="19" y="15"/>
                              <a:pt x="18" y="15"/>
                            </a:cubicBezTo>
                            <a:cubicBezTo>
                              <a:pt x="17" y="15"/>
                              <a:pt x="17" y="16"/>
                              <a:pt x="17" y="17"/>
                            </a:cubicBezTo>
                            <a:cubicBezTo>
                              <a:pt x="16" y="17"/>
                              <a:pt x="16" y="16"/>
                              <a:pt x="16" y="16"/>
                            </a:cubicBezTo>
                            <a:cubicBezTo>
                              <a:pt x="16" y="16"/>
                              <a:pt x="14" y="16"/>
                              <a:pt x="14" y="17"/>
                            </a:cubicBezTo>
                            <a:cubicBezTo>
                              <a:pt x="13" y="17"/>
                              <a:pt x="12" y="17"/>
                              <a:pt x="11" y="17"/>
                            </a:cubicBezTo>
                            <a:cubicBezTo>
                              <a:pt x="10" y="17"/>
                              <a:pt x="11" y="19"/>
                              <a:pt x="10" y="19"/>
                            </a:cubicBezTo>
                            <a:cubicBezTo>
                              <a:pt x="9" y="19"/>
                              <a:pt x="8" y="18"/>
                              <a:pt x="8" y="17"/>
                            </a:cubicBezTo>
                            <a:cubicBezTo>
                              <a:pt x="7" y="16"/>
                              <a:pt x="7" y="18"/>
                              <a:pt x="7" y="18"/>
                            </a:cubicBezTo>
                            <a:cubicBezTo>
                              <a:pt x="6" y="18"/>
                              <a:pt x="6" y="17"/>
                              <a:pt x="6" y="17"/>
                            </a:cubicBezTo>
                            <a:cubicBezTo>
                              <a:pt x="4" y="17"/>
                              <a:pt x="2" y="19"/>
                              <a:pt x="0" y="18"/>
                            </a:cubicBezTo>
                            <a:cubicBezTo>
                              <a:pt x="1" y="18"/>
                              <a:pt x="1" y="17"/>
                              <a:pt x="1" y="16"/>
                            </a:cubicBezTo>
                            <a:cubicBezTo>
                              <a:pt x="1" y="16"/>
                              <a:pt x="2" y="17"/>
                              <a:pt x="2" y="17"/>
                            </a:cubicBezTo>
                            <a:cubicBezTo>
                              <a:pt x="2" y="16"/>
                              <a:pt x="2" y="16"/>
                              <a:pt x="2" y="15"/>
                            </a:cubicBezTo>
                            <a:cubicBezTo>
                              <a:pt x="4" y="15"/>
                              <a:pt x="8" y="16"/>
                              <a:pt x="10" y="15"/>
                            </a:cubicBezTo>
                            <a:cubicBezTo>
                              <a:pt x="9" y="13"/>
                              <a:pt x="11" y="13"/>
                              <a:pt x="11" y="11"/>
                            </a:cubicBezTo>
                            <a:cubicBezTo>
                              <a:pt x="12" y="12"/>
                              <a:pt x="12" y="12"/>
                              <a:pt x="12" y="10"/>
                            </a:cubicBezTo>
                            <a:cubicBezTo>
                              <a:pt x="13" y="11"/>
                              <a:pt x="14" y="9"/>
                              <a:pt x="15" y="11"/>
                            </a:cubicBezTo>
                            <a:cubicBezTo>
                              <a:pt x="15" y="10"/>
                              <a:pt x="15" y="9"/>
                              <a:pt x="15" y="9"/>
                            </a:cubicBezTo>
                            <a:cubicBezTo>
                              <a:pt x="16" y="8"/>
                              <a:pt x="16" y="10"/>
                              <a:pt x="16" y="10"/>
                            </a:cubicBezTo>
                            <a:cubicBezTo>
                              <a:pt x="16" y="10"/>
                              <a:pt x="17" y="9"/>
                              <a:pt x="16" y="7"/>
                            </a:cubicBezTo>
                            <a:cubicBezTo>
                              <a:pt x="18" y="6"/>
                              <a:pt x="17" y="4"/>
                              <a:pt x="18" y="3"/>
                            </a:cubicBezTo>
                            <a:cubicBezTo>
                              <a:pt x="18" y="2"/>
                              <a:pt x="20" y="2"/>
                              <a:pt x="1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7"/>
                      <p:cNvSpPr>
                        <a:spLocks noEditPoints="1"/>
                      </p:cNvSpPr>
                      <p:nvPr/>
                    </p:nvSpPr>
                    <p:spPr bwMode="auto">
                      <a:xfrm>
                        <a:off x="3922713" y="1466850"/>
                        <a:ext cx="3130550" cy="2054225"/>
                      </a:xfrm>
                      <a:custGeom>
                        <a:avLst/>
                        <a:gdLst>
                          <a:gd name="T0" fmla="*/ 268 w 451"/>
                          <a:gd name="T1" fmla="*/ 21 h 296"/>
                          <a:gd name="T2" fmla="*/ 317 w 451"/>
                          <a:gd name="T3" fmla="*/ 21 h 296"/>
                          <a:gd name="T4" fmla="*/ 357 w 451"/>
                          <a:gd name="T5" fmla="*/ 24 h 296"/>
                          <a:gd name="T6" fmla="*/ 410 w 451"/>
                          <a:gd name="T7" fmla="*/ 33 h 296"/>
                          <a:gd name="T8" fmla="*/ 451 w 451"/>
                          <a:gd name="T9" fmla="*/ 46 h 296"/>
                          <a:gd name="T10" fmla="*/ 425 w 451"/>
                          <a:gd name="T11" fmla="*/ 53 h 296"/>
                          <a:gd name="T12" fmla="*/ 391 w 451"/>
                          <a:gd name="T13" fmla="*/ 78 h 296"/>
                          <a:gd name="T14" fmla="*/ 378 w 451"/>
                          <a:gd name="T15" fmla="*/ 86 h 296"/>
                          <a:gd name="T16" fmla="*/ 396 w 451"/>
                          <a:gd name="T17" fmla="*/ 60 h 296"/>
                          <a:gd name="T18" fmla="*/ 357 w 451"/>
                          <a:gd name="T19" fmla="*/ 71 h 296"/>
                          <a:gd name="T20" fmla="*/ 345 w 451"/>
                          <a:gd name="T21" fmla="*/ 90 h 296"/>
                          <a:gd name="T22" fmla="*/ 324 w 451"/>
                          <a:gd name="T23" fmla="*/ 119 h 296"/>
                          <a:gd name="T24" fmla="*/ 310 w 451"/>
                          <a:gd name="T25" fmla="*/ 126 h 296"/>
                          <a:gd name="T26" fmla="*/ 304 w 451"/>
                          <a:gd name="T27" fmla="*/ 133 h 296"/>
                          <a:gd name="T28" fmla="*/ 285 w 451"/>
                          <a:gd name="T29" fmla="*/ 168 h 296"/>
                          <a:gd name="T30" fmla="*/ 274 w 451"/>
                          <a:gd name="T31" fmla="*/ 193 h 296"/>
                          <a:gd name="T32" fmla="*/ 256 w 451"/>
                          <a:gd name="T33" fmla="*/ 196 h 296"/>
                          <a:gd name="T34" fmla="*/ 253 w 451"/>
                          <a:gd name="T35" fmla="*/ 197 h 296"/>
                          <a:gd name="T36" fmla="*/ 243 w 451"/>
                          <a:gd name="T37" fmla="*/ 172 h 296"/>
                          <a:gd name="T38" fmla="*/ 213 w 451"/>
                          <a:gd name="T39" fmla="*/ 188 h 296"/>
                          <a:gd name="T40" fmla="*/ 191 w 451"/>
                          <a:gd name="T41" fmla="*/ 166 h 296"/>
                          <a:gd name="T42" fmla="*/ 150 w 451"/>
                          <a:gd name="T43" fmla="*/ 159 h 296"/>
                          <a:gd name="T44" fmla="*/ 160 w 451"/>
                          <a:gd name="T45" fmla="*/ 176 h 296"/>
                          <a:gd name="T46" fmla="*/ 130 w 451"/>
                          <a:gd name="T47" fmla="*/ 178 h 296"/>
                          <a:gd name="T48" fmla="*/ 112 w 451"/>
                          <a:gd name="T49" fmla="*/ 156 h 296"/>
                          <a:gd name="T50" fmla="*/ 126 w 451"/>
                          <a:gd name="T51" fmla="*/ 185 h 296"/>
                          <a:gd name="T52" fmla="*/ 135 w 451"/>
                          <a:gd name="T53" fmla="*/ 214 h 296"/>
                          <a:gd name="T54" fmla="*/ 118 w 451"/>
                          <a:gd name="T55" fmla="*/ 257 h 296"/>
                          <a:gd name="T56" fmla="*/ 101 w 451"/>
                          <a:gd name="T57" fmla="*/ 290 h 296"/>
                          <a:gd name="T58" fmla="*/ 68 w 451"/>
                          <a:gd name="T59" fmla="*/ 264 h 296"/>
                          <a:gd name="T60" fmla="*/ 64 w 451"/>
                          <a:gd name="T61" fmla="*/ 226 h 296"/>
                          <a:gd name="T62" fmla="*/ 14 w 451"/>
                          <a:gd name="T63" fmla="*/ 201 h 296"/>
                          <a:gd name="T64" fmla="*/ 2 w 451"/>
                          <a:gd name="T65" fmla="*/ 168 h 296"/>
                          <a:gd name="T66" fmla="*/ 47 w 451"/>
                          <a:gd name="T67" fmla="*/ 133 h 296"/>
                          <a:gd name="T68" fmla="*/ 76 w 451"/>
                          <a:gd name="T69" fmla="*/ 147 h 296"/>
                          <a:gd name="T70" fmla="*/ 109 w 451"/>
                          <a:gd name="T71" fmla="*/ 147 h 296"/>
                          <a:gd name="T72" fmla="*/ 89 w 451"/>
                          <a:gd name="T73" fmla="*/ 125 h 296"/>
                          <a:gd name="T74" fmla="*/ 73 w 451"/>
                          <a:gd name="T75" fmla="*/ 115 h 296"/>
                          <a:gd name="T76" fmla="*/ 74 w 451"/>
                          <a:gd name="T77" fmla="*/ 124 h 296"/>
                          <a:gd name="T78" fmla="*/ 46 w 451"/>
                          <a:gd name="T79" fmla="*/ 117 h 296"/>
                          <a:gd name="T80" fmla="*/ 33 w 451"/>
                          <a:gd name="T81" fmla="*/ 116 h 296"/>
                          <a:gd name="T82" fmla="*/ 46 w 451"/>
                          <a:gd name="T83" fmla="*/ 94 h 296"/>
                          <a:gd name="T84" fmla="*/ 62 w 451"/>
                          <a:gd name="T85" fmla="*/ 84 h 296"/>
                          <a:gd name="T86" fmla="*/ 91 w 451"/>
                          <a:gd name="T87" fmla="*/ 71 h 296"/>
                          <a:gd name="T88" fmla="*/ 90 w 451"/>
                          <a:gd name="T89" fmla="*/ 56 h 296"/>
                          <a:gd name="T90" fmla="*/ 80 w 451"/>
                          <a:gd name="T91" fmla="*/ 68 h 296"/>
                          <a:gd name="T92" fmla="*/ 53 w 451"/>
                          <a:gd name="T93" fmla="*/ 72 h 296"/>
                          <a:gd name="T94" fmla="*/ 65 w 451"/>
                          <a:gd name="T95" fmla="*/ 48 h 296"/>
                          <a:gd name="T96" fmla="*/ 102 w 451"/>
                          <a:gd name="T97" fmla="*/ 30 h 296"/>
                          <a:gd name="T98" fmla="*/ 114 w 451"/>
                          <a:gd name="T99" fmla="*/ 44 h 296"/>
                          <a:gd name="T100" fmla="*/ 135 w 451"/>
                          <a:gd name="T101" fmla="*/ 38 h 296"/>
                          <a:gd name="T102" fmla="*/ 171 w 451"/>
                          <a:gd name="T103" fmla="*/ 36 h 296"/>
                          <a:gd name="T104" fmla="*/ 189 w 451"/>
                          <a:gd name="T105" fmla="*/ 24 h 296"/>
                          <a:gd name="T106" fmla="*/ 202 w 451"/>
                          <a:gd name="T107" fmla="*/ 37 h 296"/>
                          <a:gd name="T108" fmla="*/ 211 w 451"/>
                          <a:gd name="T109" fmla="*/ 23 h 296"/>
                          <a:gd name="T110" fmla="*/ 255 w 451"/>
                          <a:gd name="T111" fmla="*/ 5 h 296"/>
                          <a:gd name="T112" fmla="*/ 107 w 451"/>
                          <a:gd name="T113" fmla="*/ 107 h 296"/>
                          <a:gd name="T114" fmla="*/ 129 w 451"/>
                          <a:gd name="T115" fmla="*/ 122 h 296"/>
                          <a:gd name="T116" fmla="*/ 152 w 451"/>
                          <a:gd name="T117" fmla="*/ 118 h 296"/>
                          <a:gd name="T118" fmla="*/ 145 w 451"/>
                          <a:gd name="T119" fmla="*/ 129 h 296"/>
                          <a:gd name="T120" fmla="*/ 108 w 451"/>
                          <a:gd name="T121" fmla="*/ 21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1" h="296">
                            <a:moveTo>
                              <a:pt x="272" y="3"/>
                            </a:moveTo>
                            <a:cubicBezTo>
                              <a:pt x="272" y="4"/>
                              <a:pt x="273" y="4"/>
                              <a:pt x="273" y="4"/>
                            </a:cubicBezTo>
                            <a:cubicBezTo>
                              <a:pt x="273" y="4"/>
                              <a:pt x="272" y="4"/>
                              <a:pt x="272" y="4"/>
                            </a:cubicBezTo>
                            <a:cubicBezTo>
                              <a:pt x="274" y="6"/>
                              <a:pt x="276" y="3"/>
                              <a:pt x="280" y="4"/>
                            </a:cubicBezTo>
                            <a:cubicBezTo>
                              <a:pt x="281" y="5"/>
                              <a:pt x="283" y="6"/>
                              <a:pt x="285" y="7"/>
                            </a:cubicBezTo>
                            <a:cubicBezTo>
                              <a:pt x="285" y="8"/>
                              <a:pt x="284" y="8"/>
                              <a:pt x="285" y="9"/>
                            </a:cubicBezTo>
                            <a:cubicBezTo>
                              <a:pt x="285" y="10"/>
                              <a:pt x="286" y="10"/>
                              <a:pt x="286" y="11"/>
                            </a:cubicBezTo>
                            <a:cubicBezTo>
                              <a:pt x="285" y="10"/>
                              <a:pt x="285" y="11"/>
                              <a:pt x="285" y="12"/>
                            </a:cubicBezTo>
                            <a:cubicBezTo>
                              <a:pt x="284" y="12"/>
                              <a:pt x="283" y="12"/>
                              <a:pt x="283" y="12"/>
                            </a:cubicBezTo>
                            <a:cubicBezTo>
                              <a:pt x="282" y="12"/>
                              <a:pt x="282" y="13"/>
                              <a:pt x="282" y="13"/>
                            </a:cubicBezTo>
                            <a:cubicBezTo>
                              <a:pt x="282" y="13"/>
                              <a:pt x="281" y="12"/>
                              <a:pt x="281" y="12"/>
                            </a:cubicBezTo>
                            <a:cubicBezTo>
                              <a:pt x="281" y="12"/>
                              <a:pt x="279" y="13"/>
                              <a:pt x="278" y="13"/>
                            </a:cubicBezTo>
                            <a:cubicBezTo>
                              <a:pt x="277" y="13"/>
                              <a:pt x="277" y="14"/>
                              <a:pt x="277" y="14"/>
                            </a:cubicBezTo>
                            <a:cubicBezTo>
                              <a:pt x="277" y="14"/>
                              <a:pt x="276" y="14"/>
                              <a:pt x="276" y="14"/>
                            </a:cubicBezTo>
                            <a:cubicBezTo>
                              <a:pt x="276" y="14"/>
                              <a:pt x="277" y="15"/>
                              <a:pt x="276" y="16"/>
                            </a:cubicBezTo>
                            <a:cubicBezTo>
                              <a:pt x="276" y="15"/>
                              <a:pt x="273" y="16"/>
                              <a:pt x="275" y="16"/>
                            </a:cubicBezTo>
                            <a:cubicBezTo>
                              <a:pt x="273" y="18"/>
                              <a:pt x="272" y="17"/>
                              <a:pt x="270" y="18"/>
                            </a:cubicBezTo>
                            <a:cubicBezTo>
                              <a:pt x="269" y="18"/>
                              <a:pt x="269" y="19"/>
                              <a:pt x="268" y="19"/>
                            </a:cubicBezTo>
                            <a:cubicBezTo>
                              <a:pt x="268" y="20"/>
                              <a:pt x="268" y="21"/>
                              <a:pt x="267" y="21"/>
                            </a:cubicBezTo>
                            <a:cubicBezTo>
                              <a:pt x="267" y="22"/>
                              <a:pt x="268" y="21"/>
                              <a:pt x="268" y="21"/>
                            </a:cubicBezTo>
                            <a:cubicBezTo>
                              <a:pt x="270" y="21"/>
                              <a:pt x="270" y="20"/>
                              <a:pt x="271" y="19"/>
                            </a:cubicBezTo>
                            <a:cubicBezTo>
                              <a:pt x="272" y="19"/>
                              <a:pt x="272" y="20"/>
                              <a:pt x="273" y="20"/>
                            </a:cubicBezTo>
                            <a:cubicBezTo>
                              <a:pt x="274" y="20"/>
                              <a:pt x="274" y="19"/>
                              <a:pt x="274" y="19"/>
                            </a:cubicBezTo>
                            <a:cubicBezTo>
                              <a:pt x="275" y="18"/>
                              <a:pt x="276" y="19"/>
                              <a:pt x="278" y="18"/>
                            </a:cubicBezTo>
                            <a:cubicBezTo>
                              <a:pt x="279" y="18"/>
                              <a:pt x="277" y="17"/>
                              <a:pt x="278" y="17"/>
                            </a:cubicBezTo>
                            <a:cubicBezTo>
                              <a:pt x="279" y="17"/>
                              <a:pt x="279" y="17"/>
                              <a:pt x="279" y="17"/>
                            </a:cubicBezTo>
                            <a:cubicBezTo>
                              <a:pt x="279" y="17"/>
                              <a:pt x="280" y="16"/>
                              <a:pt x="280" y="16"/>
                            </a:cubicBezTo>
                            <a:cubicBezTo>
                              <a:pt x="280" y="16"/>
                              <a:pt x="281" y="16"/>
                              <a:pt x="282" y="16"/>
                            </a:cubicBezTo>
                            <a:cubicBezTo>
                              <a:pt x="283" y="16"/>
                              <a:pt x="283" y="16"/>
                              <a:pt x="285" y="16"/>
                            </a:cubicBezTo>
                            <a:cubicBezTo>
                              <a:pt x="285" y="18"/>
                              <a:pt x="285" y="18"/>
                              <a:pt x="285" y="18"/>
                            </a:cubicBezTo>
                            <a:cubicBezTo>
                              <a:pt x="285" y="17"/>
                              <a:pt x="286" y="17"/>
                              <a:pt x="286" y="18"/>
                            </a:cubicBezTo>
                            <a:cubicBezTo>
                              <a:pt x="289" y="18"/>
                              <a:pt x="293" y="18"/>
                              <a:pt x="297" y="18"/>
                            </a:cubicBezTo>
                            <a:cubicBezTo>
                              <a:pt x="297" y="20"/>
                              <a:pt x="301" y="19"/>
                              <a:pt x="301" y="21"/>
                            </a:cubicBezTo>
                            <a:cubicBezTo>
                              <a:pt x="301" y="20"/>
                              <a:pt x="302" y="21"/>
                              <a:pt x="303" y="21"/>
                            </a:cubicBezTo>
                            <a:cubicBezTo>
                              <a:pt x="304" y="21"/>
                              <a:pt x="306" y="21"/>
                              <a:pt x="307" y="21"/>
                            </a:cubicBezTo>
                            <a:cubicBezTo>
                              <a:pt x="308" y="21"/>
                              <a:pt x="307" y="19"/>
                              <a:pt x="308" y="19"/>
                            </a:cubicBezTo>
                            <a:cubicBezTo>
                              <a:pt x="310" y="19"/>
                              <a:pt x="312" y="19"/>
                              <a:pt x="313" y="19"/>
                            </a:cubicBezTo>
                            <a:cubicBezTo>
                              <a:pt x="313" y="19"/>
                              <a:pt x="313" y="20"/>
                              <a:pt x="313" y="20"/>
                            </a:cubicBezTo>
                            <a:cubicBezTo>
                              <a:pt x="314" y="20"/>
                              <a:pt x="315" y="19"/>
                              <a:pt x="316" y="20"/>
                            </a:cubicBezTo>
                            <a:cubicBezTo>
                              <a:pt x="316" y="20"/>
                              <a:pt x="316" y="21"/>
                              <a:pt x="317" y="21"/>
                            </a:cubicBezTo>
                            <a:cubicBezTo>
                              <a:pt x="317" y="21"/>
                              <a:pt x="319" y="20"/>
                              <a:pt x="319" y="21"/>
                            </a:cubicBezTo>
                            <a:cubicBezTo>
                              <a:pt x="319" y="22"/>
                              <a:pt x="319" y="24"/>
                              <a:pt x="318" y="23"/>
                            </a:cubicBezTo>
                            <a:cubicBezTo>
                              <a:pt x="318" y="24"/>
                              <a:pt x="319" y="25"/>
                              <a:pt x="320" y="24"/>
                            </a:cubicBezTo>
                            <a:cubicBezTo>
                              <a:pt x="319" y="28"/>
                              <a:pt x="322" y="28"/>
                              <a:pt x="323" y="29"/>
                            </a:cubicBezTo>
                            <a:cubicBezTo>
                              <a:pt x="324" y="29"/>
                              <a:pt x="325" y="28"/>
                              <a:pt x="326" y="28"/>
                            </a:cubicBezTo>
                            <a:cubicBezTo>
                              <a:pt x="326" y="27"/>
                              <a:pt x="326" y="26"/>
                              <a:pt x="326" y="26"/>
                            </a:cubicBezTo>
                            <a:cubicBezTo>
                              <a:pt x="327" y="26"/>
                              <a:pt x="327" y="26"/>
                              <a:pt x="327" y="26"/>
                            </a:cubicBezTo>
                            <a:cubicBezTo>
                              <a:pt x="329" y="25"/>
                              <a:pt x="328" y="27"/>
                              <a:pt x="329" y="27"/>
                            </a:cubicBezTo>
                            <a:cubicBezTo>
                              <a:pt x="333" y="27"/>
                              <a:pt x="333" y="27"/>
                              <a:pt x="333" y="27"/>
                            </a:cubicBezTo>
                            <a:cubicBezTo>
                              <a:pt x="333" y="27"/>
                              <a:pt x="335" y="27"/>
                              <a:pt x="334" y="26"/>
                            </a:cubicBezTo>
                            <a:cubicBezTo>
                              <a:pt x="336" y="26"/>
                              <a:pt x="340" y="24"/>
                              <a:pt x="340" y="27"/>
                            </a:cubicBezTo>
                            <a:cubicBezTo>
                              <a:pt x="342" y="27"/>
                              <a:pt x="341" y="25"/>
                              <a:pt x="343" y="26"/>
                            </a:cubicBezTo>
                            <a:cubicBezTo>
                              <a:pt x="343" y="25"/>
                              <a:pt x="343" y="25"/>
                              <a:pt x="342" y="25"/>
                            </a:cubicBezTo>
                            <a:cubicBezTo>
                              <a:pt x="343" y="25"/>
                              <a:pt x="343" y="24"/>
                              <a:pt x="343" y="23"/>
                            </a:cubicBezTo>
                            <a:cubicBezTo>
                              <a:pt x="345" y="23"/>
                              <a:pt x="344" y="22"/>
                              <a:pt x="347" y="22"/>
                            </a:cubicBezTo>
                            <a:cubicBezTo>
                              <a:pt x="347" y="22"/>
                              <a:pt x="347" y="22"/>
                              <a:pt x="347" y="22"/>
                            </a:cubicBezTo>
                            <a:cubicBezTo>
                              <a:pt x="347" y="21"/>
                              <a:pt x="349" y="22"/>
                              <a:pt x="351" y="21"/>
                            </a:cubicBezTo>
                            <a:cubicBezTo>
                              <a:pt x="350" y="24"/>
                              <a:pt x="354" y="20"/>
                              <a:pt x="353" y="23"/>
                            </a:cubicBezTo>
                            <a:cubicBezTo>
                              <a:pt x="355" y="23"/>
                              <a:pt x="357" y="23"/>
                              <a:pt x="359" y="22"/>
                            </a:cubicBezTo>
                            <a:cubicBezTo>
                              <a:pt x="359" y="24"/>
                              <a:pt x="357" y="23"/>
                              <a:pt x="357" y="24"/>
                            </a:cubicBezTo>
                            <a:cubicBezTo>
                              <a:pt x="357" y="25"/>
                              <a:pt x="359" y="25"/>
                              <a:pt x="360" y="25"/>
                            </a:cubicBezTo>
                            <a:cubicBezTo>
                              <a:pt x="362" y="25"/>
                              <a:pt x="364" y="25"/>
                              <a:pt x="366" y="24"/>
                            </a:cubicBezTo>
                            <a:cubicBezTo>
                              <a:pt x="366" y="27"/>
                              <a:pt x="369" y="26"/>
                              <a:pt x="369" y="28"/>
                            </a:cubicBezTo>
                            <a:cubicBezTo>
                              <a:pt x="371" y="28"/>
                              <a:pt x="371" y="29"/>
                              <a:pt x="372" y="29"/>
                            </a:cubicBezTo>
                            <a:cubicBezTo>
                              <a:pt x="375" y="29"/>
                              <a:pt x="379" y="28"/>
                              <a:pt x="382" y="29"/>
                            </a:cubicBezTo>
                            <a:cubicBezTo>
                              <a:pt x="384" y="29"/>
                              <a:pt x="385" y="30"/>
                              <a:pt x="386" y="30"/>
                            </a:cubicBezTo>
                            <a:cubicBezTo>
                              <a:pt x="386" y="31"/>
                              <a:pt x="386" y="31"/>
                              <a:pt x="387" y="31"/>
                            </a:cubicBezTo>
                            <a:cubicBezTo>
                              <a:pt x="387" y="33"/>
                              <a:pt x="387" y="33"/>
                              <a:pt x="387" y="33"/>
                            </a:cubicBezTo>
                            <a:cubicBezTo>
                              <a:pt x="387" y="34"/>
                              <a:pt x="389" y="33"/>
                              <a:pt x="389" y="34"/>
                            </a:cubicBezTo>
                            <a:cubicBezTo>
                              <a:pt x="390" y="34"/>
                              <a:pt x="389" y="33"/>
                              <a:pt x="390" y="34"/>
                            </a:cubicBezTo>
                            <a:cubicBezTo>
                              <a:pt x="390" y="34"/>
                              <a:pt x="390" y="34"/>
                              <a:pt x="391" y="34"/>
                            </a:cubicBezTo>
                            <a:cubicBezTo>
                              <a:pt x="392" y="34"/>
                              <a:pt x="397" y="35"/>
                              <a:pt x="398" y="34"/>
                            </a:cubicBezTo>
                            <a:cubicBezTo>
                              <a:pt x="398" y="34"/>
                              <a:pt x="398" y="34"/>
                              <a:pt x="398" y="34"/>
                            </a:cubicBezTo>
                            <a:cubicBezTo>
                              <a:pt x="398" y="33"/>
                              <a:pt x="399" y="34"/>
                              <a:pt x="399" y="34"/>
                            </a:cubicBezTo>
                            <a:cubicBezTo>
                              <a:pt x="400" y="34"/>
                              <a:pt x="401" y="33"/>
                              <a:pt x="401" y="34"/>
                            </a:cubicBezTo>
                            <a:cubicBezTo>
                              <a:pt x="402" y="33"/>
                              <a:pt x="404" y="33"/>
                              <a:pt x="405" y="32"/>
                            </a:cubicBezTo>
                            <a:cubicBezTo>
                              <a:pt x="405" y="34"/>
                              <a:pt x="406" y="35"/>
                              <a:pt x="406" y="36"/>
                            </a:cubicBezTo>
                            <a:cubicBezTo>
                              <a:pt x="408" y="36"/>
                              <a:pt x="409" y="37"/>
                              <a:pt x="411" y="36"/>
                            </a:cubicBezTo>
                            <a:cubicBezTo>
                              <a:pt x="411" y="35"/>
                              <a:pt x="410" y="35"/>
                              <a:pt x="409" y="35"/>
                            </a:cubicBezTo>
                            <a:cubicBezTo>
                              <a:pt x="410" y="35"/>
                              <a:pt x="410" y="34"/>
                              <a:pt x="410" y="33"/>
                            </a:cubicBezTo>
                            <a:cubicBezTo>
                              <a:pt x="411" y="32"/>
                              <a:pt x="415" y="32"/>
                              <a:pt x="415" y="34"/>
                            </a:cubicBezTo>
                            <a:cubicBezTo>
                              <a:pt x="418" y="34"/>
                              <a:pt x="420" y="33"/>
                              <a:pt x="422" y="34"/>
                            </a:cubicBezTo>
                            <a:cubicBezTo>
                              <a:pt x="423" y="34"/>
                              <a:pt x="425" y="35"/>
                              <a:pt x="425" y="34"/>
                            </a:cubicBezTo>
                            <a:cubicBezTo>
                              <a:pt x="426" y="34"/>
                              <a:pt x="426" y="35"/>
                              <a:pt x="428" y="35"/>
                            </a:cubicBezTo>
                            <a:cubicBezTo>
                              <a:pt x="428" y="35"/>
                              <a:pt x="428" y="36"/>
                              <a:pt x="429" y="36"/>
                            </a:cubicBezTo>
                            <a:cubicBezTo>
                              <a:pt x="429" y="36"/>
                              <a:pt x="429" y="36"/>
                              <a:pt x="429" y="36"/>
                            </a:cubicBezTo>
                            <a:cubicBezTo>
                              <a:pt x="430" y="36"/>
                              <a:pt x="429" y="36"/>
                              <a:pt x="430" y="37"/>
                            </a:cubicBezTo>
                            <a:cubicBezTo>
                              <a:pt x="430" y="37"/>
                              <a:pt x="431" y="37"/>
                              <a:pt x="431" y="37"/>
                            </a:cubicBezTo>
                            <a:cubicBezTo>
                              <a:pt x="431" y="37"/>
                              <a:pt x="432" y="37"/>
                              <a:pt x="433" y="38"/>
                            </a:cubicBezTo>
                            <a:cubicBezTo>
                              <a:pt x="434" y="38"/>
                              <a:pt x="436" y="38"/>
                              <a:pt x="437" y="39"/>
                            </a:cubicBezTo>
                            <a:cubicBezTo>
                              <a:pt x="437" y="39"/>
                              <a:pt x="437" y="40"/>
                              <a:pt x="437" y="40"/>
                            </a:cubicBezTo>
                            <a:cubicBezTo>
                              <a:pt x="437" y="40"/>
                              <a:pt x="438" y="40"/>
                              <a:pt x="438" y="40"/>
                            </a:cubicBezTo>
                            <a:cubicBezTo>
                              <a:pt x="438" y="40"/>
                              <a:pt x="438" y="41"/>
                              <a:pt x="438" y="41"/>
                            </a:cubicBezTo>
                            <a:cubicBezTo>
                              <a:pt x="438" y="41"/>
                              <a:pt x="439" y="41"/>
                              <a:pt x="439" y="41"/>
                            </a:cubicBezTo>
                            <a:cubicBezTo>
                              <a:pt x="440" y="42"/>
                              <a:pt x="439" y="43"/>
                              <a:pt x="441" y="43"/>
                            </a:cubicBezTo>
                            <a:cubicBezTo>
                              <a:pt x="441" y="46"/>
                              <a:pt x="441" y="46"/>
                              <a:pt x="441" y="46"/>
                            </a:cubicBezTo>
                            <a:cubicBezTo>
                              <a:pt x="443" y="46"/>
                              <a:pt x="444" y="46"/>
                              <a:pt x="445" y="44"/>
                            </a:cubicBezTo>
                            <a:cubicBezTo>
                              <a:pt x="446" y="45"/>
                              <a:pt x="448" y="45"/>
                              <a:pt x="449" y="45"/>
                            </a:cubicBezTo>
                            <a:cubicBezTo>
                              <a:pt x="450" y="45"/>
                              <a:pt x="449" y="46"/>
                              <a:pt x="449" y="46"/>
                            </a:cubicBezTo>
                            <a:cubicBezTo>
                              <a:pt x="450" y="47"/>
                              <a:pt x="451" y="46"/>
                              <a:pt x="451" y="46"/>
                            </a:cubicBezTo>
                            <a:cubicBezTo>
                              <a:pt x="451" y="47"/>
                              <a:pt x="450" y="47"/>
                              <a:pt x="450" y="48"/>
                            </a:cubicBezTo>
                            <a:cubicBezTo>
                              <a:pt x="449" y="48"/>
                              <a:pt x="449" y="47"/>
                              <a:pt x="448" y="47"/>
                            </a:cubicBezTo>
                            <a:cubicBezTo>
                              <a:pt x="448" y="48"/>
                              <a:pt x="448" y="49"/>
                              <a:pt x="447" y="48"/>
                            </a:cubicBezTo>
                            <a:cubicBezTo>
                              <a:pt x="447" y="49"/>
                              <a:pt x="448" y="49"/>
                              <a:pt x="448" y="51"/>
                            </a:cubicBezTo>
                            <a:cubicBezTo>
                              <a:pt x="446" y="49"/>
                              <a:pt x="448" y="51"/>
                              <a:pt x="446" y="52"/>
                            </a:cubicBezTo>
                            <a:cubicBezTo>
                              <a:pt x="446" y="52"/>
                              <a:pt x="445" y="52"/>
                              <a:pt x="445" y="53"/>
                            </a:cubicBezTo>
                            <a:cubicBezTo>
                              <a:pt x="444" y="53"/>
                              <a:pt x="444" y="53"/>
                              <a:pt x="444" y="52"/>
                            </a:cubicBezTo>
                            <a:cubicBezTo>
                              <a:pt x="443" y="52"/>
                              <a:pt x="443" y="51"/>
                              <a:pt x="443" y="51"/>
                            </a:cubicBezTo>
                            <a:cubicBezTo>
                              <a:pt x="442" y="51"/>
                              <a:pt x="441" y="51"/>
                              <a:pt x="440" y="51"/>
                            </a:cubicBezTo>
                            <a:cubicBezTo>
                              <a:pt x="440" y="50"/>
                              <a:pt x="440" y="50"/>
                              <a:pt x="439" y="50"/>
                            </a:cubicBezTo>
                            <a:cubicBezTo>
                              <a:pt x="439" y="49"/>
                              <a:pt x="438" y="50"/>
                              <a:pt x="437" y="50"/>
                            </a:cubicBezTo>
                            <a:cubicBezTo>
                              <a:pt x="437" y="49"/>
                              <a:pt x="437" y="49"/>
                              <a:pt x="437" y="49"/>
                            </a:cubicBezTo>
                            <a:cubicBezTo>
                              <a:pt x="436" y="49"/>
                              <a:pt x="435" y="47"/>
                              <a:pt x="435" y="48"/>
                            </a:cubicBezTo>
                            <a:cubicBezTo>
                              <a:pt x="434" y="48"/>
                              <a:pt x="434" y="48"/>
                              <a:pt x="434" y="47"/>
                            </a:cubicBezTo>
                            <a:cubicBezTo>
                              <a:pt x="431" y="47"/>
                              <a:pt x="431" y="47"/>
                              <a:pt x="431" y="47"/>
                            </a:cubicBezTo>
                            <a:cubicBezTo>
                              <a:pt x="430" y="47"/>
                              <a:pt x="431" y="48"/>
                              <a:pt x="431" y="48"/>
                            </a:cubicBezTo>
                            <a:cubicBezTo>
                              <a:pt x="431" y="49"/>
                              <a:pt x="430" y="49"/>
                              <a:pt x="430" y="50"/>
                            </a:cubicBezTo>
                            <a:cubicBezTo>
                              <a:pt x="427" y="50"/>
                              <a:pt x="427" y="52"/>
                              <a:pt x="424" y="51"/>
                            </a:cubicBezTo>
                            <a:cubicBezTo>
                              <a:pt x="424" y="51"/>
                              <a:pt x="424" y="52"/>
                              <a:pt x="423" y="52"/>
                            </a:cubicBezTo>
                            <a:cubicBezTo>
                              <a:pt x="423" y="53"/>
                              <a:pt x="424" y="53"/>
                              <a:pt x="425" y="53"/>
                            </a:cubicBezTo>
                            <a:cubicBezTo>
                              <a:pt x="426" y="53"/>
                              <a:pt x="426" y="54"/>
                              <a:pt x="427" y="54"/>
                            </a:cubicBezTo>
                            <a:cubicBezTo>
                              <a:pt x="426" y="56"/>
                              <a:pt x="426" y="55"/>
                              <a:pt x="427" y="56"/>
                            </a:cubicBezTo>
                            <a:cubicBezTo>
                              <a:pt x="427" y="57"/>
                              <a:pt x="429" y="57"/>
                              <a:pt x="430" y="58"/>
                            </a:cubicBezTo>
                            <a:cubicBezTo>
                              <a:pt x="430" y="58"/>
                              <a:pt x="428" y="60"/>
                              <a:pt x="428" y="60"/>
                            </a:cubicBezTo>
                            <a:cubicBezTo>
                              <a:pt x="427" y="60"/>
                              <a:pt x="427" y="58"/>
                              <a:pt x="426" y="59"/>
                            </a:cubicBezTo>
                            <a:cubicBezTo>
                              <a:pt x="426" y="59"/>
                              <a:pt x="427" y="60"/>
                              <a:pt x="426" y="60"/>
                            </a:cubicBezTo>
                            <a:cubicBezTo>
                              <a:pt x="424" y="60"/>
                              <a:pt x="422" y="60"/>
                              <a:pt x="420" y="60"/>
                            </a:cubicBezTo>
                            <a:cubicBezTo>
                              <a:pt x="419" y="61"/>
                              <a:pt x="417" y="61"/>
                              <a:pt x="417" y="62"/>
                            </a:cubicBezTo>
                            <a:cubicBezTo>
                              <a:pt x="415" y="62"/>
                              <a:pt x="415" y="64"/>
                              <a:pt x="413" y="64"/>
                            </a:cubicBezTo>
                            <a:cubicBezTo>
                              <a:pt x="413" y="64"/>
                              <a:pt x="413" y="65"/>
                              <a:pt x="412" y="65"/>
                            </a:cubicBezTo>
                            <a:cubicBezTo>
                              <a:pt x="412" y="65"/>
                              <a:pt x="411" y="66"/>
                              <a:pt x="411" y="66"/>
                            </a:cubicBezTo>
                            <a:cubicBezTo>
                              <a:pt x="410" y="66"/>
                              <a:pt x="410" y="67"/>
                              <a:pt x="409" y="67"/>
                            </a:cubicBezTo>
                            <a:cubicBezTo>
                              <a:pt x="408" y="67"/>
                              <a:pt x="405" y="68"/>
                              <a:pt x="404" y="67"/>
                            </a:cubicBezTo>
                            <a:cubicBezTo>
                              <a:pt x="404" y="67"/>
                              <a:pt x="402" y="67"/>
                              <a:pt x="403" y="68"/>
                            </a:cubicBezTo>
                            <a:cubicBezTo>
                              <a:pt x="400" y="68"/>
                              <a:pt x="399" y="68"/>
                              <a:pt x="396" y="68"/>
                            </a:cubicBezTo>
                            <a:cubicBezTo>
                              <a:pt x="396" y="68"/>
                              <a:pt x="396" y="69"/>
                              <a:pt x="395" y="69"/>
                            </a:cubicBezTo>
                            <a:cubicBezTo>
                              <a:pt x="395" y="69"/>
                              <a:pt x="394" y="69"/>
                              <a:pt x="393" y="70"/>
                            </a:cubicBezTo>
                            <a:cubicBezTo>
                              <a:pt x="393" y="72"/>
                              <a:pt x="391" y="71"/>
                              <a:pt x="391" y="74"/>
                            </a:cubicBezTo>
                            <a:cubicBezTo>
                              <a:pt x="391" y="75"/>
                              <a:pt x="393" y="75"/>
                              <a:pt x="393" y="76"/>
                            </a:cubicBezTo>
                            <a:cubicBezTo>
                              <a:pt x="393" y="77"/>
                              <a:pt x="393" y="78"/>
                              <a:pt x="391" y="78"/>
                            </a:cubicBezTo>
                            <a:cubicBezTo>
                              <a:pt x="392" y="79"/>
                              <a:pt x="391" y="80"/>
                              <a:pt x="390" y="80"/>
                            </a:cubicBezTo>
                            <a:cubicBezTo>
                              <a:pt x="390" y="82"/>
                              <a:pt x="390" y="82"/>
                              <a:pt x="390" y="82"/>
                            </a:cubicBezTo>
                            <a:cubicBezTo>
                              <a:pt x="390" y="83"/>
                              <a:pt x="391" y="82"/>
                              <a:pt x="391" y="83"/>
                            </a:cubicBezTo>
                            <a:cubicBezTo>
                              <a:pt x="392" y="84"/>
                              <a:pt x="391" y="83"/>
                              <a:pt x="390" y="84"/>
                            </a:cubicBezTo>
                            <a:cubicBezTo>
                              <a:pt x="390" y="84"/>
                              <a:pt x="390" y="85"/>
                              <a:pt x="390" y="85"/>
                            </a:cubicBezTo>
                            <a:cubicBezTo>
                              <a:pt x="389" y="86"/>
                              <a:pt x="388" y="85"/>
                              <a:pt x="387" y="86"/>
                            </a:cubicBezTo>
                            <a:cubicBezTo>
                              <a:pt x="387" y="86"/>
                              <a:pt x="387" y="88"/>
                              <a:pt x="387" y="88"/>
                            </a:cubicBezTo>
                            <a:cubicBezTo>
                              <a:pt x="387" y="88"/>
                              <a:pt x="387" y="87"/>
                              <a:pt x="387" y="87"/>
                            </a:cubicBezTo>
                            <a:cubicBezTo>
                              <a:pt x="386" y="87"/>
                              <a:pt x="385" y="87"/>
                              <a:pt x="386" y="90"/>
                            </a:cubicBezTo>
                            <a:cubicBezTo>
                              <a:pt x="385" y="89"/>
                              <a:pt x="385" y="90"/>
                              <a:pt x="385" y="91"/>
                            </a:cubicBezTo>
                            <a:cubicBezTo>
                              <a:pt x="385" y="91"/>
                              <a:pt x="384" y="90"/>
                              <a:pt x="384" y="91"/>
                            </a:cubicBezTo>
                            <a:cubicBezTo>
                              <a:pt x="384" y="91"/>
                              <a:pt x="384" y="92"/>
                              <a:pt x="383" y="92"/>
                            </a:cubicBezTo>
                            <a:cubicBezTo>
                              <a:pt x="383" y="93"/>
                              <a:pt x="382" y="93"/>
                              <a:pt x="382" y="94"/>
                            </a:cubicBezTo>
                            <a:cubicBezTo>
                              <a:pt x="381" y="94"/>
                              <a:pt x="380" y="94"/>
                              <a:pt x="380" y="94"/>
                            </a:cubicBezTo>
                            <a:cubicBezTo>
                              <a:pt x="379" y="94"/>
                              <a:pt x="380" y="94"/>
                              <a:pt x="380" y="93"/>
                            </a:cubicBezTo>
                            <a:cubicBezTo>
                              <a:pt x="380" y="93"/>
                              <a:pt x="380" y="92"/>
                              <a:pt x="380" y="92"/>
                            </a:cubicBezTo>
                            <a:cubicBezTo>
                              <a:pt x="380" y="92"/>
                              <a:pt x="380" y="91"/>
                              <a:pt x="380" y="91"/>
                            </a:cubicBezTo>
                            <a:cubicBezTo>
                              <a:pt x="379" y="91"/>
                              <a:pt x="379" y="90"/>
                              <a:pt x="379" y="90"/>
                            </a:cubicBezTo>
                            <a:cubicBezTo>
                              <a:pt x="378" y="90"/>
                              <a:pt x="378" y="89"/>
                              <a:pt x="377" y="90"/>
                            </a:cubicBezTo>
                            <a:cubicBezTo>
                              <a:pt x="378" y="89"/>
                              <a:pt x="378" y="87"/>
                              <a:pt x="378" y="86"/>
                            </a:cubicBezTo>
                            <a:cubicBezTo>
                              <a:pt x="378" y="85"/>
                              <a:pt x="378" y="85"/>
                              <a:pt x="377" y="85"/>
                            </a:cubicBezTo>
                            <a:cubicBezTo>
                              <a:pt x="377" y="83"/>
                              <a:pt x="378" y="80"/>
                              <a:pt x="377" y="79"/>
                            </a:cubicBezTo>
                            <a:cubicBezTo>
                              <a:pt x="379" y="80"/>
                              <a:pt x="378" y="78"/>
                              <a:pt x="379" y="77"/>
                            </a:cubicBezTo>
                            <a:cubicBezTo>
                              <a:pt x="379" y="77"/>
                              <a:pt x="379" y="79"/>
                              <a:pt x="380" y="77"/>
                            </a:cubicBezTo>
                            <a:cubicBezTo>
                              <a:pt x="380" y="77"/>
                              <a:pt x="379" y="76"/>
                              <a:pt x="380" y="76"/>
                            </a:cubicBezTo>
                            <a:cubicBezTo>
                              <a:pt x="380" y="75"/>
                              <a:pt x="382" y="74"/>
                              <a:pt x="383" y="74"/>
                            </a:cubicBezTo>
                            <a:cubicBezTo>
                              <a:pt x="383" y="74"/>
                              <a:pt x="384" y="73"/>
                              <a:pt x="383" y="73"/>
                            </a:cubicBezTo>
                            <a:cubicBezTo>
                              <a:pt x="383" y="72"/>
                              <a:pt x="384" y="73"/>
                              <a:pt x="384" y="72"/>
                            </a:cubicBezTo>
                            <a:cubicBezTo>
                              <a:pt x="385" y="72"/>
                              <a:pt x="386" y="71"/>
                              <a:pt x="385" y="70"/>
                            </a:cubicBezTo>
                            <a:cubicBezTo>
                              <a:pt x="386" y="70"/>
                              <a:pt x="387" y="69"/>
                              <a:pt x="387" y="69"/>
                            </a:cubicBezTo>
                            <a:cubicBezTo>
                              <a:pt x="387" y="69"/>
                              <a:pt x="387" y="69"/>
                              <a:pt x="387" y="69"/>
                            </a:cubicBezTo>
                            <a:cubicBezTo>
                              <a:pt x="387" y="69"/>
                              <a:pt x="387" y="68"/>
                              <a:pt x="387" y="68"/>
                            </a:cubicBezTo>
                            <a:cubicBezTo>
                              <a:pt x="388" y="68"/>
                              <a:pt x="388" y="69"/>
                              <a:pt x="388" y="67"/>
                            </a:cubicBezTo>
                            <a:cubicBezTo>
                              <a:pt x="389" y="67"/>
                              <a:pt x="390" y="66"/>
                              <a:pt x="391" y="66"/>
                            </a:cubicBezTo>
                            <a:cubicBezTo>
                              <a:pt x="391" y="66"/>
                              <a:pt x="391" y="65"/>
                              <a:pt x="391" y="65"/>
                            </a:cubicBezTo>
                            <a:cubicBezTo>
                              <a:pt x="392" y="65"/>
                              <a:pt x="392" y="65"/>
                              <a:pt x="392" y="65"/>
                            </a:cubicBezTo>
                            <a:cubicBezTo>
                              <a:pt x="393" y="65"/>
                              <a:pt x="393" y="64"/>
                              <a:pt x="393" y="64"/>
                            </a:cubicBezTo>
                            <a:cubicBezTo>
                              <a:pt x="394" y="64"/>
                              <a:pt x="394" y="64"/>
                              <a:pt x="394" y="63"/>
                            </a:cubicBezTo>
                            <a:cubicBezTo>
                              <a:pt x="394" y="63"/>
                              <a:pt x="395" y="61"/>
                              <a:pt x="396" y="62"/>
                            </a:cubicBezTo>
                            <a:cubicBezTo>
                              <a:pt x="396" y="60"/>
                              <a:pt x="396" y="60"/>
                              <a:pt x="396" y="60"/>
                            </a:cubicBezTo>
                            <a:cubicBezTo>
                              <a:pt x="394" y="60"/>
                              <a:pt x="394" y="60"/>
                              <a:pt x="393" y="60"/>
                            </a:cubicBezTo>
                            <a:cubicBezTo>
                              <a:pt x="393" y="61"/>
                              <a:pt x="392" y="61"/>
                              <a:pt x="392" y="61"/>
                            </a:cubicBezTo>
                            <a:cubicBezTo>
                              <a:pt x="392" y="62"/>
                              <a:pt x="391" y="61"/>
                              <a:pt x="391" y="62"/>
                            </a:cubicBezTo>
                            <a:cubicBezTo>
                              <a:pt x="391" y="63"/>
                              <a:pt x="389" y="63"/>
                              <a:pt x="389" y="64"/>
                            </a:cubicBezTo>
                            <a:cubicBezTo>
                              <a:pt x="388" y="64"/>
                              <a:pt x="388" y="64"/>
                              <a:pt x="388" y="65"/>
                            </a:cubicBezTo>
                            <a:cubicBezTo>
                              <a:pt x="387" y="65"/>
                              <a:pt x="387" y="64"/>
                              <a:pt x="387" y="64"/>
                            </a:cubicBezTo>
                            <a:cubicBezTo>
                              <a:pt x="387" y="64"/>
                              <a:pt x="386" y="64"/>
                              <a:pt x="386" y="64"/>
                            </a:cubicBezTo>
                            <a:cubicBezTo>
                              <a:pt x="386" y="64"/>
                              <a:pt x="386" y="63"/>
                              <a:pt x="386" y="62"/>
                            </a:cubicBezTo>
                            <a:cubicBezTo>
                              <a:pt x="384" y="63"/>
                              <a:pt x="382" y="62"/>
                              <a:pt x="381" y="62"/>
                            </a:cubicBezTo>
                            <a:cubicBezTo>
                              <a:pt x="380" y="63"/>
                              <a:pt x="381" y="63"/>
                              <a:pt x="380" y="63"/>
                            </a:cubicBezTo>
                            <a:cubicBezTo>
                              <a:pt x="379" y="64"/>
                              <a:pt x="379" y="64"/>
                              <a:pt x="378" y="64"/>
                            </a:cubicBezTo>
                            <a:cubicBezTo>
                              <a:pt x="377" y="64"/>
                              <a:pt x="377" y="65"/>
                              <a:pt x="376" y="66"/>
                            </a:cubicBezTo>
                            <a:cubicBezTo>
                              <a:pt x="376" y="66"/>
                              <a:pt x="376" y="67"/>
                              <a:pt x="375" y="67"/>
                            </a:cubicBezTo>
                            <a:cubicBezTo>
                              <a:pt x="374" y="68"/>
                              <a:pt x="376" y="68"/>
                              <a:pt x="375" y="69"/>
                            </a:cubicBezTo>
                            <a:cubicBezTo>
                              <a:pt x="375" y="70"/>
                              <a:pt x="374" y="70"/>
                              <a:pt x="374" y="71"/>
                            </a:cubicBezTo>
                            <a:cubicBezTo>
                              <a:pt x="372" y="70"/>
                              <a:pt x="372" y="72"/>
                              <a:pt x="369" y="71"/>
                            </a:cubicBezTo>
                            <a:cubicBezTo>
                              <a:pt x="369" y="71"/>
                              <a:pt x="369" y="71"/>
                              <a:pt x="369" y="70"/>
                            </a:cubicBezTo>
                            <a:cubicBezTo>
                              <a:pt x="369" y="70"/>
                              <a:pt x="368" y="69"/>
                              <a:pt x="368" y="69"/>
                            </a:cubicBezTo>
                            <a:cubicBezTo>
                              <a:pt x="368" y="69"/>
                              <a:pt x="366" y="69"/>
                              <a:pt x="366" y="68"/>
                            </a:cubicBezTo>
                            <a:cubicBezTo>
                              <a:pt x="364" y="70"/>
                              <a:pt x="361" y="70"/>
                              <a:pt x="357" y="71"/>
                            </a:cubicBezTo>
                            <a:cubicBezTo>
                              <a:pt x="357" y="70"/>
                              <a:pt x="356" y="70"/>
                              <a:pt x="356" y="69"/>
                            </a:cubicBezTo>
                            <a:cubicBezTo>
                              <a:pt x="354" y="69"/>
                              <a:pt x="354" y="69"/>
                              <a:pt x="354" y="69"/>
                            </a:cubicBezTo>
                            <a:cubicBezTo>
                              <a:pt x="352" y="69"/>
                              <a:pt x="350" y="70"/>
                              <a:pt x="348" y="71"/>
                            </a:cubicBezTo>
                            <a:cubicBezTo>
                              <a:pt x="347" y="72"/>
                              <a:pt x="346" y="73"/>
                              <a:pt x="344" y="74"/>
                            </a:cubicBezTo>
                            <a:cubicBezTo>
                              <a:pt x="344" y="75"/>
                              <a:pt x="344" y="75"/>
                              <a:pt x="343" y="75"/>
                            </a:cubicBezTo>
                            <a:cubicBezTo>
                              <a:pt x="343" y="77"/>
                              <a:pt x="342" y="77"/>
                              <a:pt x="342" y="78"/>
                            </a:cubicBezTo>
                            <a:cubicBezTo>
                              <a:pt x="341" y="77"/>
                              <a:pt x="340" y="80"/>
                              <a:pt x="340" y="79"/>
                            </a:cubicBezTo>
                            <a:cubicBezTo>
                              <a:pt x="339" y="78"/>
                              <a:pt x="339" y="80"/>
                              <a:pt x="338" y="80"/>
                            </a:cubicBezTo>
                            <a:cubicBezTo>
                              <a:pt x="337" y="80"/>
                              <a:pt x="337" y="80"/>
                              <a:pt x="337" y="81"/>
                            </a:cubicBezTo>
                            <a:cubicBezTo>
                              <a:pt x="334" y="80"/>
                              <a:pt x="335" y="83"/>
                              <a:pt x="333" y="83"/>
                            </a:cubicBezTo>
                            <a:cubicBezTo>
                              <a:pt x="334" y="83"/>
                              <a:pt x="335" y="85"/>
                              <a:pt x="335" y="84"/>
                            </a:cubicBezTo>
                            <a:cubicBezTo>
                              <a:pt x="336" y="84"/>
                              <a:pt x="336" y="86"/>
                              <a:pt x="336" y="86"/>
                            </a:cubicBezTo>
                            <a:cubicBezTo>
                              <a:pt x="337" y="86"/>
                              <a:pt x="337" y="87"/>
                              <a:pt x="337" y="87"/>
                            </a:cubicBezTo>
                            <a:cubicBezTo>
                              <a:pt x="338" y="87"/>
                              <a:pt x="339" y="86"/>
                              <a:pt x="340" y="86"/>
                            </a:cubicBezTo>
                            <a:cubicBezTo>
                              <a:pt x="340" y="86"/>
                              <a:pt x="340" y="87"/>
                              <a:pt x="340" y="87"/>
                            </a:cubicBezTo>
                            <a:cubicBezTo>
                              <a:pt x="341" y="87"/>
                              <a:pt x="341" y="85"/>
                              <a:pt x="342" y="86"/>
                            </a:cubicBezTo>
                            <a:cubicBezTo>
                              <a:pt x="342" y="86"/>
                              <a:pt x="342" y="86"/>
                              <a:pt x="342" y="85"/>
                            </a:cubicBezTo>
                            <a:cubicBezTo>
                              <a:pt x="343" y="86"/>
                              <a:pt x="343" y="89"/>
                              <a:pt x="344" y="87"/>
                            </a:cubicBezTo>
                            <a:cubicBezTo>
                              <a:pt x="346" y="87"/>
                              <a:pt x="344" y="90"/>
                              <a:pt x="346" y="89"/>
                            </a:cubicBezTo>
                            <a:cubicBezTo>
                              <a:pt x="346" y="90"/>
                              <a:pt x="345" y="89"/>
                              <a:pt x="345" y="90"/>
                            </a:cubicBezTo>
                            <a:cubicBezTo>
                              <a:pt x="345" y="90"/>
                              <a:pt x="346" y="91"/>
                              <a:pt x="345" y="92"/>
                            </a:cubicBezTo>
                            <a:cubicBezTo>
                              <a:pt x="345" y="92"/>
                              <a:pt x="345" y="92"/>
                              <a:pt x="345" y="92"/>
                            </a:cubicBezTo>
                            <a:cubicBezTo>
                              <a:pt x="345" y="93"/>
                              <a:pt x="344" y="93"/>
                              <a:pt x="344" y="93"/>
                            </a:cubicBezTo>
                            <a:cubicBezTo>
                              <a:pt x="344" y="95"/>
                              <a:pt x="345" y="98"/>
                              <a:pt x="343" y="96"/>
                            </a:cubicBezTo>
                            <a:cubicBezTo>
                              <a:pt x="344" y="101"/>
                              <a:pt x="342" y="103"/>
                              <a:pt x="341" y="107"/>
                            </a:cubicBezTo>
                            <a:cubicBezTo>
                              <a:pt x="340" y="107"/>
                              <a:pt x="340" y="107"/>
                              <a:pt x="339" y="107"/>
                            </a:cubicBezTo>
                            <a:cubicBezTo>
                              <a:pt x="339" y="107"/>
                              <a:pt x="339" y="108"/>
                              <a:pt x="339" y="108"/>
                            </a:cubicBezTo>
                            <a:cubicBezTo>
                              <a:pt x="339" y="109"/>
                              <a:pt x="338" y="108"/>
                              <a:pt x="337" y="109"/>
                            </a:cubicBezTo>
                            <a:cubicBezTo>
                              <a:pt x="337" y="109"/>
                              <a:pt x="338" y="110"/>
                              <a:pt x="337" y="110"/>
                            </a:cubicBezTo>
                            <a:cubicBezTo>
                              <a:pt x="337" y="110"/>
                              <a:pt x="337" y="110"/>
                              <a:pt x="336" y="110"/>
                            </a:cubicBezTo>
                            <a:cubicBezTo>
                              <a:pt x="336" y="110"/>
                              <a:pt x="337" y="110"/>
                              <a:pt x="337" y="110"/>
                            </a:cubicBezTo>
                            <a:cubicBezTo>
                              <a:pt x="337" y="111"/>
                              <a:pt x="336" y="111"/>
                              <a:pt x="335" y="111"/>
                            </a:cubicBezTo>
                            <a:cubicBezTo>
                              <a:pt x="335" y="112"/>
                              <a:pt x="335" y="113"/>
                              <a:pt x="335" y="113"/>
                            </a:cubicBezTo>
                            <a:cubicBezTo>
                              <a:pt x="334" y="113"/>
                              <a:pt x="334" y="113"/>
                              <a:pt x="333" y="114"/>
                            </a:cubicBezTo>
                            <a:cubicBezTo>
                              <a:pt x="333" y="114"/>
                              <a:pt x="333" y="115"/>
                              <a:pt x="333" y="115"/>
                            </a:cubicBezTo>
                            <a:cubicBezTo>
                              <a:pt x="333" y="115"/>
                              <a:pt x="332" y="115"/>
                              <a:pt x="332" y="115"/>
                            </a:cubicBezTo>
                            <a:cubicBezTo>
                              <a:pt x="332" y="115"/>
                              <a:pt x="331" y="117"/>
                              <a:pt x="331" y="116"/>
                            </a:cubicBezTo>
                            <a:cubicBezTo>
                              <a:pt x="331" y="116"/>
                              <a:pt x="330" y="116"/>
                              <a:pt x="330" y="117"/>
                            </a:cubicBezTo>
                            <a:cubicBezTo>
                              <a:pt x="327" y="118"/>
                              <a:pt x="327" y="117"/>
                              <a:pt x="325" y="117"/>
                            </a:cubicBezTo>
                            <a:cubicBezTo>
                              <a:pt x="325" y="118"/>
                              <a:pt x="322" y="119"/>
                              <a:pt x="324" y="119"/>
                            </a:cubicBezTo>
                            <a:cubicBezTo>
                              <a:pt x="324" y="120"/>
                              <a:pt x="320" y="119"/>
                              <a:pt x="322" y="120"/>
                            </a:cubicBezTo>
                            <a:cubicBezTo>
                              <a:pt x="322" y="121"/>
                              <a:pt x="321" y="120"/>
                              <a:pt x="321" y="120"/>
                            </a:cubicBezTo>
                            <a:cubicBezTo>
                              <a:pt x="320" y="121"/>
                              <a:pt x="320" y="122"/>
                              <a:pt x="320" y="124"/>
                            </a:cubicBezTo>
                            <a:cubicBezTo>
                              <a:pt x="319" y="125"/>
                              <a:pt x="319" y="125"/>
                              <a:pt x="318" y="124"/>
                            </a:cubicBezTo>
                            <a:cubicBezTo>
                              <a:pt x="318" y="125"/>
                              <a:pt x="318" y="125"/>
                              <a:pt x="317" y="125"/>
                            </a:cubicBezTo>
                            <a:cubicBezTo>
                              <a:pt x="317" y="126"/>
                              <a:pt x="318" y="131"/>
                              <a:pt x="318" y="130"/>
                            </a:cubicBezTo>
                            <a:cubicBezTo>
                              <a:pt x="319" y="130"/>
                              <a:pt x="318" y="134"/>
                              <a:pt x="320" y="134"/>
                            </a:cubicBezTo>
                            <a:cubicBezTo>
                              <a:pt x="321" y="134"/>
                              <a:pt x="320" y="135"/>
                              <a:pt x="321" y="136"/>
                            </a:cubicBezTo>
                            <a:cubicBezTo>
                              <a:pt x="321" y="136"/>
                              <a:pt x="321" y="137"/>
                              <a:pt x="320" y="137"/>
                            </a:cubicBezTo>
                            <a:cubicBezTo>
                              <a:pt x="320" y="137"/>
                              <a:pt x="319" y="137"/>
                              <a:pt x="319" y="136"/>
                            </a:cubicBezTo>
                            <a:cubicBezTo>
                              <a:pt x="319" y="137"/>
                              <a:pt x="319" y="137"/>
                              <a:pt x="319" y="138"/>
                            </a:cubicBezTo>
                            <a:cubicBezTo>
                              <a:pt x="318" y="138"/>
                              <a:pt x="318" y="137"/>
                              <a:pt x="317" y="138"/>
                            </a:cubicBezTo>
                            <a:cubicBezTo>
                              <a:pt x="316" y="138"/>
                              <a:pt x="314" y="139"/>
                              <a:pt x="313" y="138"/>
                            </a:cubicBezTo>
                            <a:cubicBezTo>
                              <a:pt x="313" y="137"/>
                              <a:pt x="314" y="137"/>
                              <a:pt x="314" y="136"/>
                            </a:cubicBezTo>
                            <a:cubicBezTo>
                              <a:pt x="314" y="135"/>
                              <a:pt x="313" y="133"/>
                              <a:pt x="315" y="133"/>
                            </a:cubicBezTo>
                            <a:cubicBezTo>
                              <a:pt x="314" y="132"/>
                              <a:pt x="313" y="132"/>
                              <a:pt x="313" y="131"/>
                            </a:cubicBezTo>
                            <a:cubicBezTo>
                              <a:pt x="312" y="130"/>
                              <a:pt x="311" y="131"/>
                              <a:pt x="310" y="130"/>
                            </a:cubicBezTo>
                            <a:cubicBezTo>
                              <a:pt x="310" y="128"/>
                              <a:pt x="312" y="129"/>
                              <a:pt x="311" y="127"/>
                            </a:cubicBezTo>
                            <a:cubicBezTo>
                              <a:pt x="311" y="126"/>
                              <a:pt x="311" y="127"/>
                              <a:pt x="311" y="127"/>
                            </a:cubicBezTo>
                            <a:cubicBezTo>
                              <a:pt x="310" y="127"/>
                              <a:pt x="310" y="126"/>
                              <a:pt x="310" y="126"/>
                            </a:cubicBezTo>
                            <a:cubicBezTo>
                              <a:pt x="309" y="125"/>
                              <a:pt x="309" y="125"/>
                              <a:pt x="309" y="125"/>
                            </a:cubicBezTo>
                            <a:cubicBezTo>
                              <a:pt x="308" y="125"/>
                              <a:pt x="308" y="125"/>
                              <a:pt x="307" y="125"/>
                            </a:cubicBezTo>
                            <a:cubicBezTo>
                              <a:pt x="306" y="125"/>
                              <a:pt x="307" y="126"/>
                              <a:pt x="307" y="126"/>
                            </a:cubicBezTo>
                            <a:cubicBezTo>
                              <a:pt x="307" y="127"/>
                              <a:pt x="306" y="125"/>
                              <a:pt x="306" y="127"/>
                            </a:cubicBezTo>
                            <a:cubicBezTo>
                              <a:pt x="305" y="126"/>
                              <a:pt x="305" y="128"/>
                              <a:pt x="303" y="127"/>
                            </a:cubicBezTo>
                            <a:cubicBezTo>
                              <a:pt x="304" y="126"/>
                              <a:pt x="303" y="125"/>
                              <a:pt x="304" y="124"/>
                            </a:cubicBezTo>
                            <a:cubicBezTo>
                              <a:pt x="305" y="123"/>
                              <a:pt x="302" y="123"/>
                              <a:pt x="302" y="124"/>
                            </a:cubicBezTo>
                            <a:cubicBezTo>
                              <a:pt x="302" y="125"/>
                              <a:pt x="301" y="124"/>
                              <a:pt x="301" y="124"/>
                            </a:cubicBezTo>
                            <a:cubicBezTo>
                              <a:pt x="300" y="124"/>
                              <a:pt x="301" y="125"/>
                              <a:pt x="300" y="125"/>
                            </a:cubicBezTo>
                            <a:cubicBezTo>
                              <a:pt x="299" y="125"/>
                              <a:pt x="298" y="126"/>
                              <a:pt x="298" y="126"/>
                            </a:cubicBezTo>
                            <a:cubicBezTo>
                              <a:pt x="298" y="127"/>
                              <a:pt x="297" y="127"/>
                              <a:pt x="297" y="127"/>
                            </a:cubicBezTo>
                            <a:cubicBezTo>
                              <a:pt x="295" y="127"/>
                              <a:pt x="296" y="127"/>
                              <a:pt x="294" y="127"/>
                            </a:cubicBezTo>
                            <a:cubicBezTo>
                              <a:pt x="294" y="127"/>
                              <a:pt x="294" y="129"/>
                              <a:pt x="294" y="129"/>
                            </a:cubicBezTo>
                            <a:cubicBezTo>
                              <a:pt x="295" y="129"/>
                              <a:pt x="295" y="129"/>
                              <a:pt x="296" y="129"/>
                            </a:cubicBezTo>
                            <a:cubicBezTo>
                              <a:pt x="296" y="129"/>
                              <a:pt x="296" y="130"/>
                              <a:pt x="296" y="130"/>
                            </a:cubicBezTo>
                            <a:cubicBezTo>
                              <a:pt x="296" y="130"/>
                              <a:pt x="297" y="130"/>
                              <a:pt x="297" y="130"/>
                            </a:cubicBezTo>
                            <a:cubicBezTo>
                              <a:pt x="298" y="130"/>
                              <a:pt x="297" y="131"/>
                              <a:pt x="297" y="131"/>
                            </a:cubicBezTo>
                            <a:cubicBezTo>
                              <a:pt x="298" y="132"/>
                              <a:pt x="299" y="131"/>
                              <a:pt x="299" y="132"/>
                            </a:cubicBezTo>
                            <a:cubicBezTo>
                              <a:pt x="300" y="132"/>
                              <a:pt x="299" y="131"/>
                              <a:pt x="300" y="131"/>
                            </a:cubicBezTo>
                            <a:cubicBezTo>
                              <a:pt x="302" y="130"/>
                              <a:pt x="304" y="131"/>
                              <a:pt x="304" y="133"/>
                            </a:cubicBezTo>
                            <a:cubicBezTo>
                              <a:pt x="303" y="133"/>
                              <a:pt x="302" y="133"/>
                              <a:pt x="301" y="133"/>
                            </a:cubicBezTo>
                            <a:cubicBezTo>
                              <a:pt x="301" y="133"/>
                              <a:pt x="300" y="134"/>
                              <a:pt x="301" y="135"/>
                            </a:cubicBezTo>
                            <a:cubicBezTo>
                              <a:pt x="300" y="135"/>
                              <a:pt x="300" y="136"/>
                              <a:pt x="300" y="136"/>
                            </a:cubicBezTo>
                            <a:cubicBezTo>
                              <a:pt x="300" y="137"/>
                              <a:pt x="299" y="136"/>
                              <a:pt x="298" y="136"/>
                            </a:cubicBezTo>
                            <a:cubicBezTo>
                              <a:pt x="299" y="138"/>
                              <a:pt x="301" y="139"/>
                              <a:pt x="301" y="142"/>
                            </a:cubicBezTo>
                            <a:cubicBezTo>
                              <a:pt x="302" y="140"/>
                              <a:pt x="301" y="141"/>
                              <a:pt x="302" y="142"/>
                            </a:cubicBezTo>
                            <a:cubicBezTo>
                              <a:pt x="302" y="144"/>
                              <a:pt x="303" y="147"/>
                              <a:pt x="302" y="148"/>
                            </a:cubicBezTo>
                            <a:cubicBezTo>
                              <a:pt x="303" y="149"/>
                              <a:pt x="303" y="151"/>
                              <a:pt x="303" y="154"/>
                            </a:cubicBezTo>
                            <a:cubicBezTo>
                              <a:pt x="301" y="152"/>
                              <a:pt x="302" y="156"/>
                              <a:pt x="301" y="155"/>
                            </a:cubicBezTo>
                            <a:cubicBezTo>
                              <a:pt x="300" y="154"/>
                              <a:pt x="301" y="155"/>
                              <a:pt x="301" y="156"/>
                            </a:cubicBezTo>
                            <a:cubicBezTo>
                              <a:pt x="300" y="156"/>
                              <a:pt x="299" y="156"/>
                              <a:pt x="300" y="158"/>
                            </a:cubicBezTo>
                            <a:cubicBezTo>
                              <a:pt x="298" y="157"/>
                              <a:pt x="299" y="160"/>
                              <a:pt x="297" y="159"/>
                            </a:cubicBezTo>
                            <a:cubicBezTo>
                              <a:pt x="299" y="160"/>
                              <a:pt x="295" y="161"/>
                              <a:pt x="296" y="162"/>
                            </a:cubicBezTo>
                            <a:cubicBezTo>
                              <a:pt x="297" y="162"/>
                              <a:pt x="296" y="162"/>
                              <a:pt x="295" y="163"/>
                            </a:cubicBezTo>
                            <a:cubicBezTo>
                              <a:pt x="294" y="163"/>
                              <a:pt x="295" y="164"/>
                              <a:pt x="294" y="164"/>
                            </a:cubicBezTo>
                            <a:cubicBezTo>
                              <a:pt x="294" y="164"/>
                              <a:pt x="293" y="164"/>
                              <a:pt x="293" y="164"/>
                            </a:cubicBezTo>
                            <a:cubicBezTo>
                              <a:pt x="293" y="164"/>
                              <a:pt x="293" y="165"/>
                              <a:pt x="293" y="165"/>
                            </a:cubicBezTo>
                            <a:cubicBezTo>
                              <a:pt x="293" y="166"/>
                              <a:pt x="291" y="165"/>
                              <a:pt x="292" y="166"/>
                            </a:cubicBezTo>
                            <a:cubicBezTo>
                              <a:pt x="288" y="167"/>
                              <a:pt x="289" y="167"/>
                              <a:pt x="285" y="166"/>
                            </a:cubicBezTo>
                            <a:cubicBezTo>
                              <a:pt x="285" y="166"/>
                              <a:pt x="285" y="167"/>
                              <a:pt x="285" y="168"/>
                            </a:cubicBezTo>
                            <a:cubicBezTo>
                              <a:pt x="283" y="167"/>
                              <a:pt x="282" y="169"/>
                              <a:pt x="281" y="169"/>
                            </a:cubicBezTo>
                            <a:cubicBezTo>
                              <a:pt x="281" y="168"/>
                              <a:pt x="281" y="170"/>
                              <a:pt x="279" y="170"/>
                            </a:cubicBezTo>
                            <a:cubicBezTo>
                              <a:pt x="278" y="170"/>
                              <a:pt x="280" y="170"/>
                              <a:pt x="279" y="171"/>
                            </a:cubicBezTo>
                            <a:cubicBezTo>
                              <a:pt x="278" y="172"/>
                              <a:pt x="277" y="170"/>
                              <a:pt x="276" y="170"/>
                            </a:cubicBezTo>
                            <a:cubicBezTo>
                              <a:pt x="274" y="169"/>
                              <a:pt x="274" y="170"/>
                              <a:pt x="272" y="170"/>
                            </a:cubicBezTo>
                            <a:cubicBezTo>
                              <a:pt x="272" y="170"/>
                              <a:pt x="271" y="171"/>
                              <a:pt x="271" y="172"/>
                            </a:cubicBezTo>
                            <a:cubicBezTo>
                              <a:pt x="270" y="172"/>
                              <a:pt x="270" y="173"/>
                              <a:pt x="269" y="173"/>
                            </a:cubicBezTo>
                            <a:cubicBezTo>
                              <a:pt x="268" y="175"/>
                              <a:pt x="270" y="174"/>
                              <a:pt x="270" y="175"/>
                            </a:cubicBezTo>
                            <a:cubicBezTo>
                              <a:pt x="270" y="176"/>
                              <a:pt x="270" y="176"/>
                              <a:pt x="270" y="176"/>
                            </a:cubicBezTo>
                            <a:cubicBezTo>
                              <a:pt x="271" y="177"/>
                              <a:pt x="270" y="177"/>
                              <a:pt x="271" y="178"/>
                            </a:cubicBezTo>
                            <a:cubicBezTo>
                              <a:pt x="271" y="178"/>
                              <a:pt x="272" y="178"/>
                              <a:pt x="272" y="178"/>
                            </a:cubicBezTo>
                            <a:cubicBezTo>
                              <a:pt x="273" y="178"/>
                              <a:pt x="272" y="179"/>
                              <a:pt x="272" y="179"/>
                            </a:cubicBezTo>
                            <a:cubicBezTo>
                              <a:pt x="273" y="179"/>
                              <a:pt x="273" y="179"/>
                              <a:pt x="273" y="179"/>
                            </a:cubicBezTo>
                            <a:cubicBezTo>
                              <a:pt x="274" y="180"/>
                              <a:pt x="274" y="181"/>
                              <a:pt x="275" y="182"/>
                            </a:cubicBezTo>
                            <a:cubicBezTo>
                              <a:pt x="275" y="182"/>
                              <a:pt x="276" y="183"/>
                              <a:pt x="276" y="183"/>
                            </a:cubicBezTo>
                            <a:cubicBezTo>
                              <a:pt x="276" y="184"/>
                              <a:pt x="276" y="185"/>
                              <a:pt x="276" y="186"/>
                            </a:cubicBezTo>
                            <a:cubicBezTo>
                              <a:pt x="276" y="186"/>
                              <a:pt x="277" y="187"/>
                              <a:pt x="277" y="188"/>
                            </a:cubicBezTo>
                            <a:cubicBezTo>
                              <a:pt x="277" y="189"/>
                              <a:pt x="276" y="189"/>
                              <a:pt x="276" y="189"/>
                            </a:cubicBezTo>
                            <a:cubicBezTo>
                              <a:pt x="276" y="190"/>
                              <a:pt x="276" y="191"/>
                              <a:pt x="275" y="190"/>
                            </a:cubicBezTo>
                            <a:cubicBezTo>
                              <a:pt x="276" y="192"/>
                              <a:pt x="274" y="191"/>
                              <a:pt x="274" y="193"/>
                            </a:cubicBezTo>
                            <a:cubicBezTo>
                              <a:pt x="272" y="192"/>
                              <a:pt x="272" y="194"/>
                              <a:pt x="271" y="194"/>
                            </a:cubicBezTo>
                            <a:cubicBezTo>
                              <a:pt x="270" y="194"/>
                              <a:pt x="271" y="195"/>
                              <a:pt x="270" y="195"/>
                            </a:cubicBezTo>
                            <a:cubicBezTo>
                              <a:pt x="270" y="195"/>
                              <a:pt x="269" y="195"/>
                              <a:pt x="269" y="196"/>
                            </a:cubicBezTo>
                            <a:cubicBezTo>
                              <a:pt x="270" y="196"/>
                              <a:pt x="270" y="196"/>
                              <a:pt x="269" y="196"/>
                            </a:cubicBezTo>
                            <a:cubicBezTo>
                              <a:pt x="269" y="197"/>
                              <a:pt x="269" y="197"/>
                              <a:pt x="268" y="197"/>
                            </a:cubicBezTo>
                            <a:cubicBezTo>
                              <a:pt x="268" y="195"/>
                              <a:pt x="267" y="197"/>
                              <a:pt x="267" y="196"/>
                            </a:cubicBezTo>
                            <a:cubicBezTo>
                              <a:pt x="266" y="195"/>
                              <a:pt x="266" y="194"/>
                              <a:pt x="265" y="194"/>
                            </a:cubicBezTo>
                            <a:cubicBezTo>
                              <a:pt x="265" y="193"/>
                              <a:pt x="265" y="194"/>
                              <a:pt x="264" y="194"/>
                            </a:cubicBezTo>
                            <a:cubicBezTo>
                              <a:pt x="264" y="193"/>
                              <a:pt x="265" y="193"/>
                              <a:pt x="264" y="192"/>
                            </a:cubicBezTo>
                            <a:cubicBezTo>
                              <a:pt x="264" y="192"/>
                              <a:pt x="263" y="192"/>
                              <a:pt x="262" y="192"/>
                            </a:cubicBezTo>
                            <a:cubicBezTo>
                              <a:pt x="262" y="192"/>
                              <a:pt x="262" y="191"/>
                              <a:pt x="262" y="191"/>
                            </a:cubicBezTo>
                            <a:cubicBezTo>
                              <a:pt x="262" y="191"/>
                              <a:pt x="261" y="191"/>
                              <a:pt x="261" y="191"/>
                            </a:cubicBezTo>
                            <a:cubicBezTo>
                              <a:pt x="260" y="191"/>
                              <a:pt x="260" y="189"/>
                              <a:pt x="260" y="189"/>
                            </a:cubicBezTo>
                            <a:cubicBezTo>
                              <a:pt x="260" y="189"/>
                              <a:pt x="259" y="190"/>
                              <a:pt x="260" y="190"/>
                            </a:cubicBezTo>
                            <a:cubicBezTo>
                              <a:pt x="259" y="189"/>
                              <a:pt x="259" y="189"/>
                              <a:pt x="258" y="188"/>
                            </a:cubicBezTo>
                            <a:cubicBezTo>
                              <a:pt x="256" y="187"/>
                              <a:pt x="257" y="189"/>
                              <a:pt x="256" y="190"/>
                            </a:cubicBezTo>
                            <a:cubicBezTo>
                              <a:pt x="256" y="191"/>
                              <a:pt x="255" y="191"/>
                              <a:pt x="255" y="191"/>
                            </a:cubicBezTo>
                            <a:cubicBezTo>
                              <a:pt x="255" y="192"/>
                              <a:pt x="256" y="193"/>
                              <a:pt x="255" y="194"/>
                            </a:cubicBezTo>
                            <a:cubicBezTo>
                              <a:pt x="255" y="195"/>
                              <a:pt x="255" y="195"/>
                              <a:pt x="255" y="196"/>
                            </a:cubicBezTo>
                            <a:cubicBezTo>
                              <a:pt x="256" y="196"/>
                              <a:pt x="256" y="197"/>
                              <a:pt x="256" y="196"/>
                            </a:cubicBezTo>
                            <a:cubicBezTo>
                              <a:pt x="258" y="197"/>
                              <a:pt x="257" y="198"/>
                              <a:pt x="257" y="200"/>
                            </a:cubicBezTo>
                            <a:cubicBezTo>
                              <a:pt x="257" y="200"/>
                              <a:pt x="257" y="200"/>
                              <a:pt x="257" y="201"/>
                            </a:cubicBezTo>
                            <a:cubicBezTo>
                              <a:pt x="258" y="201"/>
                              <a:pt x="258" y="202"/>
                              <a:pt x="259" y="202"/>
                            </a:cubicBezTo>
                            <a:cubicBezTo>
                              <a:pt x="259" y="203"/>
                              <a:pt x="260" y="203"/>
                              <a:pt x="261" y="204"/>
                            </a:cubicBezTo>
                            <a:cubicBezTo>
                              <a:pt x="261" y="204"/>
                              <a:pt x="261" y="204"/>
                              <a:pt x="262" y="204"/>
                            </a:cubicBezTo>
                            <a:cubicBezTo>
                              <a:pt x="262" y="204"/>
                              <a:pt x="262" y="205"/>
                              <a:pt x="262" y="205"/>
                            </a:cubicBezTo>
                            <a:cubicBezTo>
                              <a:pt x="262" y="206"/>
                              <a:pt x="263" y="205"/>
                              <a:pt x="263" y="206"/>
                            </a:cubicBezTo>
                            <a:cubicBezTo>
                              <a:pt x="264" y="206"/>
                              <a:pt x="263" y="207"/>
                              <a:pt x="263" y="208"/>
                            </a:cubicBezTo>
                            <a:cubicBezTo>
                              <a:pt x="263" y="208"/>
                              <a:pt x="264" y="209"/>
                              <a:pt x="264" y="209"/>
                            </a:cubicBezTo>
                            <a:cubicBezTo>
                              <a:pt x="264" y="209"/>
                              <a:pt x="263" y="211"/>
                              <a:pt x="265" y="211"/>
                            </a:cubicBezTo>
                            <a:cubicBezTo>
                              <a:pt x="265" y="212"/>
                              <a:pt x="264" y="212"/>
                              <a:pt x="263" y="212"/>
                            </a:cubicBezTo>
                            <a:cubicBezTo>
                              <a:pt x="262" y="212"/>
                              <a:pt x="261" y="212"/>
                              <a:pt x="260" y="211"/>
                            </a:cubicBezTo>
                            <a:cubicBezTo>
                              <a:pt x="260" y="211"/>
                              <a:pt x="261" y="209"/>
                              <a:pt x="260" y="211"/>
                            </a:cubicBezTo>
                            <a:cubicBezTo>
                              <a:pt x="259" y="210"/>
                              <a:pt x="259" y="209"/>
                              <a:pt x="259" y="208"/>
                            </a:cubicBezTo>
                            <a:cubicBezTo>
                              <a:pt x="258" y="207"/>
                              <a:pt x="258" y="207"/>
                              <a:pt x="257" y="206"/>
                            </a:cubicBezTo>
                            <a:cubicBezTo>
                              <a:pt x="257" y="206"/>
                              <a:pt x="257" y="205"/>
                              <a:pt x="257" y="205"/>
                            </a:cubicBezTo>
                            <a:cubicBezTo>
                              <a:pt x="257" y="204"/>
                              <a:pt x="256" y="202"/>
                              <a:pt x="255" y="202"/>
                            </a:cubicBezTo>
                            <a:cubicBezTo>
                              <a:pt x="255" y="201"/>
                              <a:pt x="254" y="200"/>
                              <a:pt x="255" y="200"/>
                            </a:cubicBezTo>
                            <a:cubicBezTo>
                              <a:pt x="254" y="199"/>
                              <a:pt x="254" y="199"/>
                              <a:pt x="253" y="199"/>
                            </a:cubicBezTo>
                            <a:cubicBezTo>
                              <a:pt x="253" y="198"/>
                              <a:pt x="253" y="197"/>
                              <a:pt x="253" y="197"/>
                            </a:cubicBezTo>
                            <a:cubicBezTo>
                              <a:pt x="252" y="196"/>
                              <a:pt x="253" y="196"/>
                              <a:pt x="253" y="195"/>
                            </a:cubicBezTo>
                            <a:cubicBezTo>
                              <a:pt x="253" y="194"/>
                              <a:pt x="253" y="194"/>
                              <a:pt x="252" y="194"/>
                            </a:cubicBezTo>
                            <a:cubicBezTo>
                              <a:pt x="252" y="193"/>
                              <a:pt x="253" y="193"/>
                              <a:pt x="252" y="192"/>
                            </a:cubicBezTo>
                            <a:cubicBezTo>
                              <a:pt x="252" y="192"/>
                              <a:pt x="253" y="192"/>
                              <a:pt x="254" y="192"/>
                            </a:cubicBezTo>
                            <a:cubicBezTo>
                              <a:pt x="254" y="192"/>
                              <a:pt x="254" y="191"/>
                              <a:pt x="254" y="191"/>
                            </a:cubicBezTo>
                            <a:cubicBezTo>
                              <a:pt x="254" y="190"/>
                              <a:pt x="254" y="190"/>
                              <a:pt x="254" y="190"/>
                            </a:cubicBezTo>
                            <a:cubicBezTo>
                              <a:pt x="254" y="189"/>
                              <a:pt x="253" y="188"/>
                              <a:pt x="253" y="187"/>
                            </a:cubicBezTo>
                            <a:cubicBezTo>
                              <a:pt x="253" y="186"/>
                              <a:pt x="253" y="185"/>
                              <a:pt x="253" y="184"/>
                            </a:cubicBezTo>
                            <a:cubicBezTo>
                              <a:pt x="253" y="183"/>
                              <a:pt x="252" y="183"/>
                              <a:pt x="252" y="183"/>
                            </a:cubicBezTo>
                            <a:cubicBezTo>
                              <a:pt x="252" y="182"/>
                              <a:pt x="252" y="182"/>
                              <a:pt x="252" y="181"/>
                            </a:cubicBezTo>
                            <a:cubicBezTo>
                              <a:pt x="251" y="180"/>
                              <a:pt x="251" y="180"/>
                              <a:pt x="250" y="179"/>
                            </a:cubicBezTo>
                            <a:cubicBezTo>
                              <a:pt x="248" y="179"/>
                              <a:pt x="249" y="181"/>
                              <a:pt x="248" y="180"/>
                            </a:cubicBezTo>
                            <a:cubicBezTo>
                              <a:pt x="247" y="180"/>
                              <a:pt x="248" y="181"/>
                              <a:pt x="247" y="181"/>
                            </a:cubicBezTo>
                            <a:cubicBezTo>
                              <a:pt x="247" y="181"/>
                              <a:pt x="246" y="181"/>
                              <a:pt x="246" y="181"/>
                            </a:cubicBezTo>
                            <a:cubicBezTo>
                              <a:pt x="246" y="182"/>
                              <a:pt x="246" y="182"/>
                              <a:pt x="246" y="182"/>
                            </a:cubicBezTo>
                            <a:cubicBezTo>
                              <a:pt x="244" y="182"/>
                              <a:pt x="244" y="182"/>
                              <a:pt x="244" y="181"/>
                            </a:cubicBezTo>
                            <a:cubicBezTo>
                              <a:pt x="244" y="180"/>
                              <a:pt x="244" y="180"/>
                              <a:pt x="244" y="180"/>
                            </a:cubicBezTo>
                            <a:cubicBezTo>
                              <a:pt x="243" y="179"/>
                              <a:pt x="244" y="179"/>
                              <a:pt x="244" y="179"/>
                            </a:cubicBezTo>
                            <a:cubicBezTo>
                              <a:pt x="244" y="179"/>
                              <a:pt x="243" y="176"/>
                              <a:pt x="244" y="175"/>
                            </a:cubicBezTo>
                            <a:cubicBezTo>
                              <a:pt x="244" y="175"/>
                              <a:pt x="243" y="174"/>
                              <a:pt x="243" y="172"/>
                            </a:cubicBezTo>
                            <a:cubicBezTo>
                              <a:pt x="243" y="172"/>
                              <a:pt x="243" y="173"/>
                              <a:pt x="243" y="173"/>
                            </a:cubicBezTo>
                            <a:cubicBezTo>
                              <a:pt x="242" y="173"/>
                              <a:pt x="242" y="171"/>
                              <a:pt x="241" y="170"/>
                            </a:cubicBezTo>
                            <a:cubicBezTo>
                              <a:pt x="241" y="170"/>
                              <a:pt x="241" y="169"/>
                              <a:pt x="240" y="169"/>
                            </a:cubicBezTo>
                            <a:cubicBezTo>
                              <a:pt x="240" y="169"/>
                              <a:pt x="240" y="168"/>
                              <a:pt x="240" y="168"/>
                            </a:cubicBezTo>
                            <a:cubicBezTo>
                              <a:pt x="239" y="167"/>
                              <a:pt x="238" y="168"/>
                              <a:pt x="238" y="166"/>
                            </a:cubicBezTo>
                            <a:cubicBezTo>
                              <a:pt x="236" y="166"/>
                              <a:pt x="236" y="167"/>
                              <a:pt x="235" y="168"/>
                            </a:cubicBezTo>
                            <a:cubicBezTo>
                              <a:pt x="234" y="168"/>
                              <a:pt x="234" y="168"/>
                              <a:pt x="233" y="168"/>
                            </a:cubicBezTo>
                            <a:cubicBezTo>
                              <a:pt x="230" y="168"/>
                              <a:pt x="230" y="168"/>
                              <a:pt x="230" y="168"/>
                            </a:cubicBezTo>
                            <a:cubicBezTo>
                              <a:pt x="229" y="169"/>
                              <a:pt x="229" y="169"/>
                              <a:pt x="229" y="170"/>
                            </a:cubicBezTo>
                            <a:cubicBezTo>
                              <a:pt x="228" y="170"/>
                              <a:pt x="228" y="169"/>
                              <a:pt x="228" y="170"/>
                            </a:cubicBezTo>
                            <a:cubicBezTo>
                              <a:pt x="228" y="171"/>
                              <a:pt x="227" y="171"/>
                              <a:pt x="227" y="171"/>
                            </a:cubicBezTo>
                            <a:cubicBezTo>
                              <a:pt x="225" y="172"/>
                              <a:pt x="224" y="174"/>
                              <a:pt x="222" y="175"/>
                            </a:cubicBezTo>
                            <a:cubicBezTo>
                              <a:pt x="221" y="176"/>
                              <a:pt x="221" y="178"/>
                              <a:pt x="219" y="178"/>
                            </a:cubicBezTo>
                            <a:cubicBezTo>
                              <a:pt x="219" y="179"/>
                              <a:pt x="219" y="179"/>
                              <a:pt x="217" y="179"/>
                            </a:cubicBezTo>
                            <a:cubicBezTo>
                              <a:pt x="217" y="180"/>
                              <a:pt x="218" y="180"/>
                              <a:pt x="218" y="180"/>
                            </a:cubicBezTo>
                            <a:cubicBezTo>
                              <a:pt x="218" y="181"/>
                              <a:pt x="217" y="181"/>
                              <a:pt x="217" y="180"/>
                            </a:cubicBezTo>
                            <a:cubicBezTo>
                              <a:pt x="216" y="180"/>
                              <a:pt x="216" y="182"/>
                              <a:pt x="215" y="181"/>
                            </a:cubicBezTo>
                            <a:cubicBezTo>
                              <a:pt x="214" y="182"/>
                              <a:pt x="214" y="183"/>
                              <a:pt x="213" y="182"/>
                            </a:cubicBezTo>
                            <a:cubicBezTo>
                              <a:pt x="213" y="183"/>
                              <a:pt x="214" y="183"/>
                              <a:pt x="214" y="184"/>
                            </a:cubicBezTo>
                            <a:cubicBezTo>
                              <a:pt x="214" y="185"/>
                              <a:pt x="213" y="186"/>
                              <a:pt x="213" y="188"/>
                            </a:cubicBezTo>
                            <a:cubicBezTo>
                              <a:pt x="212" y="191"/>
                              <a:pt x="213" y="193"/>
                              <a:pt x="212" y="194"/>
                            </a:cubicBezTo>
                            <a:cubicBezTo>
                              <a:pt x="212" y="194"/>
                              <a:pt x="211" y="194"/>
                              <a:pt x="211" y="194"/>
                            </a:cubicBezTo>
                            <a:cubicBezTo>
                              <a:pt x="211" y="195"/>
                              <a:pt x="211" y="196"/>
                              <a:pt x="211" y="196"/>
                            </a:cubicBezTo>
                            <a:cubicBezTo>
                              <a:pt x="210" y="197"/>
                              <a:pt x="209" y="196"/>
                              <a:pt x="208" y="197"/>
                            </a:cubicBezTo>
                            <a:cubicBezTo>
                              <a:pt x="208" y="197"/>
                              <a:pt x="208" y="198"/>
                              <a:pt x="207" y="198"/>
                            </a:cubicBezTo>
                            <a:cubicBezTo>
                              <a:pt x="206" y="196"/>
                              <a:pt x="205" y="195"/>
                              <a:pt x="204" y="192"/>
                            </a:cubicBezTo>
                            <a:cubicBezTo>
                              <a:pt x="204" y="192"/>
                              <a:pt x="203" y="192"/>
                              <a:pt x="203" y="191"/>
                            </a:cubicBezTo>
                            <a:cubicBezTo>
                              <a:pt x="203" y="191"/>
                              <a:pt x="203" y="191"/>
                              <a:pt x="202" y="191"/>
                            </a:cubicBezTo>
                            <a:cubicBezTo>
                              <a:pt x="202" y="189"/>
                              <a:pt x="203" y="189"/>
                              <a:pt x="203" y="188"/>
                            </a:cubicBezTo>
                            <a:cubicBezTo>
                              <a:pt x="203" y="187"/>
                              <a:pt x="202" y="187"/>
                              <a:pt x="201" y="186"/>
                            </a:cubicBezTo>
                            <a:cubicBezTo>
                              <a:pt x="201" y="185"/>
                              <a:pt x="201" y="185"/>
                              <a:pt x="200" y="184"/>
                            </a:cubicBezTo>
                            <a:cubicBezTo>
                              <a:pt x="200" y="183"/>
                              <a:pt x="199" y="182"/>
                              <a:pt x="199" y="181"/>
                            </a:cubicBezTo>
                            <a:cubicBezTo>
                              <a:pt x="198" y="180"/>
                              <a:pt x="198" y="177"/>
                              <a:pt x="198" y="174"/>
                            </a:cubicBezTo>
                            <a:cubicBezTo>
                              <a:pt x="198" y="172"/>
                              <a:pt x="197" y="169"/>
                              <a:pt x="197" y="167"/>
                            </a:cubicBezTo>
                            <a:cubicBezTo>
                              <a:pt x="196" y="168"/>
                              <a:pt x="194" y="170"/>
                              <a:pt x="196" y="170"/>
                            </a:cubicBezTo>
                            <a:cubicBezTo>
                              <a:pt x="195" y="171"/>
                              <a:pt x="193" y="170"/>
                              <a:pt x="193" y="170"/>
                            </a:cubicBezTo>
                            <a:cubicBezTo>
                              <a:pt x="193" y="170"/>
                              <a:pt x="192" y="170"/>
                              <a:pt x="192" y="170"/>
                            </a:cubicBezTo>
                            <a:cubicBezTo>
                              <a:pt x="191" y="170"/>
                              <a:pt x="191" y="168"/>
                              <a:pt x="190" y="168"/>
                            </a:cubicBezTo>
                            <a:cubicBezTo>
                              <a:pt x="190" y="168"/>
                              <a:pt x="190" y="167"/>
                              <a:pt x="191" y="167"/>
                            </a:cubicBezTo>
                            <a:cubicBezTo>
                              <a:pt x="190" y="167"/>
                              <a:pt x="191" y="167"/>
                              <a:pt x="191" y="166"/>
                            </a:cubicBezTo>
                            <a:cubicBezTo>
                              <a:pt x="191" y="165"/>
                              <a:pt x="189" y="166"/>
                              <a:pt x="189" y="165"/>
                            </a:cubicBezTo>
                            <a:cubicBezTo>
                              <a:pt x="188" y="165"/>
                              <a:pt x="187" y="163"/>
                              <a:pt x="187" y="164"/>
                            </a:cubicBezTo>
                            <a:cubicBezTo>
                              <a:pt x="186" y="164"/>
                              <a:pt x="186" y="162"/>
                              <a:pt x="187" y="163"/>
                            </a:cubicBezTo>
                            <a:cubicBezTo>
                              <a:pt x="186" y="162"/>
                              <a:pt x="185" y="162"/>
                              <a:pt x="185" y="161"/>
                            </a:cubicBezTo>
                            <a:cubicBezTo>
                              <a:pt x="185" y="161"/>
                              <a:pt x="184" y="161"/>
                              <a:pt x="183" y="161"/>
                            </a:cubicBezTo>
                            <a:cubicBezTo>
                              <a:pt x="183" y="161"/>
                              <a:pt x="183" y="160"/>
                              <a:pt x="183" y="160"/>
                            </a:cubicBezTo>
                            <a:cubicBezTo>
                              <a:pt x="182" y="160"/>
                              <a:pt x="181" y="160"/>
                              <a:pt x="180" y="160"/>
                            </a:cubicBezTo>
                            <a:cubicBezTo>
                              <a:pt x="180" y="160"/>
                              <a:pt x="179" y="161"/>
                              <a:pt x="179" y="160"/>
                            </a:cubicBezTo>
                            <a:cubicBezTo>
                              <a:pt x="178" y="160"/>
                              <a:pt x="178" y="160"/>
                              <a:pt x="178" y="161"/>
                            </a:cubicBezTo>
                            <a:cubicBezTo>
                              <a:pt x="173" y="161"/>
                              <a:pt x="169" y="161"/>
                              <a:pt x="165" y="160"/>
                            </a:cubicBezTo>
                            <a:cubicBezTo>
                              <a:pt x="165" y="159"/>
                              <a:pt x="164" y="159"/>
                              <a:pt x="164" y="158"/>
                            </a:cubicBezTo>
                            <a:cubicBezTo>
                              <a:pt x="164" y="157"/>
                              <a:pt x="162" y="159"/>
                              <a:pt x="163" y="157"/>
                            </a:cubicBezTo>
                            <a:cubicBezTo>
                              <a:pt x="162" y="157"/>
                              <a:pt x="162" y="157"/>
                              <a:pt x="162" y="157"/>
                            </a:cubicBezTo>
                            <a:cubicBezTo>
                              <a:pt x="161" y="157"/>
                              <a:pt x="157" y="157"/>
                              <a:pt x="155" y="156"/>
                            </a:cubicBezTo>
                            <a:cubicBezTo>
                              <a:pt x="154" y="156"/>
                              <a:pt x="154" y="156"/>
                              <a:pt x="154" y="155"/>
                            </a:cubicBezTo>
                            <a:cubicBezTo>
                              <a:pt x="152" y="156"/>
                              <a:pt x="152" y="153"/>
                              <a:pt x="150" y="154"/>
                            </a:cubicBezTo>
                            <a:cubicBezTo>
                              <a:pt x="150" y="152"/>
                              <a:pt x="149" y="150"/>
                              <a:pt x="148" y="149"/>
                            </a:cubicBezTo>
                            <a:cubicBezTo>
                              <a:pt x="143" y="148"/>
                              <a:pt x="144" y="150"/>
                              <a:pt x="144" y="153"/>
                            </a:cubicBezTo>
                            <a:cubicBezTo>
                              <a:pt x="144" y="154"/>
                              <a:pt x="146" y="155"/>
                              <a:pt x="148" y="157"/>
                            </a:cubicBezTo>
                            <a:cubicBezTo>
                              <a:pt x="148" y="157"/>
                              <a:pt x="149" y="160"/>
                              <a:pt x="150" y="159"/>
                            </a:cubicBezTo>
                            <a:cubicBezTo>
                              <a:pt x="150" y="161"/>
                              <a:pt x="151" y="161"/>
                              <a:pt x="151" y="162"/>
                            </a:cubicBezTo>
                            <a:cubicBezTo>
                              <a:pt x="152" y="162"/>
                              <a:pt x="155" y="162"/>
                              <a:pt x="153" y="163"/>
                            </a:cubicBezTo>
                            <a:cubicBezTo>
                              <a:pt x="155" y="164"/>
                              <a:pt x="154" y="162"/>
                              <a:pt x="155" y="162"/>
                            </a:cubicBezTo>
                            <a:cubicBezTo>
                              <a:pt x="155" y="162"/>
                              <a:pt x="157" y="162"/>
                              <a:pt x="157" y="161"/>
                            </a:cubicBezTo>
                            <a:cubicBezTo>
                              <a:pt x="157" y="160"/>
                              <a:pt x="157" y="161"/>
                              <a:pt x="158" y="160"/>
                            </a:cubicBezTo>
                            <a:cubicBezTo>
                              <a:pt x="158" y="160"/>
                              <a:pt x="158" y="160"/>
                              <a:pt x="158" y="159"/>
                            </a:cubicBezTo>
                            <a:cubicBezTo>
                              <a:pt x="159" y="159"/>
                              <a:pt x="160" y="159"/>
                              <a:pt x="161" y="159"/>
                            </a:cubicBezTo>
                            <a:cubicBezTo>
                              <a:pt x="162" y="159"/>
                              <a:pt x="161" y="160"/>
                              <a:pt x="161" y="160"/>
                            </a:cubicBezTo>
                            <a:cubicBezTo>
                              <a:pt x="161" y="160"/>
                              <a:pt x="162" y="160"/>
                              <a:pt x="162" y="160"/>
                            </a:cubicBezTo>
                            <a:cubicBezTo>
                              <a:pt x="162" y="161"/>
                              <a:pt x="162" y="162"/>
                              <a:pt x="163" y="162"/>
                            </a:cubicBezTo>
                            <a:cubicBezTo>
                              <a:pt x="162" y="163"/>
                              <a:pt x="164" y="163"/>
                              <a:pt x="164" y="164"/>
                            </a:cubicBezTo>
                            <a:cubicBezTo>
                              <a:pt x="164" y="165"/>
                              <a:pt x="165" y="164"/>
                              <a:pt x="166" y="165"/>
                            </a:cubicBezTo>
                            <a:cubicBezTo>
                              <a:pt x="167" y="165"/>
                              <a:pt x="167" y="166"/>
                              <a:pt x="168" y="166"/>
                            </a:cubicBezTo>
                            <a:cubicBezTo>
                              <a:pt x="167" y="168"/>
                              <a:pt x="168" y="169"/>
                              <a:pt x="168" y="171"/>
                            </a:cubicBezTo>
                            <a:cubicBezTo>
                              <a:pt x="166" y="171"/>
                              <a:pt x="166" y="171"/>
                              <a:pt x="166" y="171"/>
                            </a:cubicBezTo>
                            <a:cubicBezTo>
                              <a:pt x="167" y="173"/>
                              <a:pt x="165" y="172"/>
                              <a:pt x="165" y="174"/>
                            </a:cubicBezTo>
                            <a:cubicBezTo>
                              <a:pt x="164" y="174"/>
                              <a:pt x="164" y="174"/>
                              <a:pt x="164" y="175"/>
                            </a:cubicBezTo>
                            <a:cubicBezTo>
                              <a:pt x="161" y="175"/>
                              <a:pt x="161" y="175"/>
                              <a:pt x="161" y="175"/>
                            </a:cubicBezTo>
                            <a:cubicBezTo>
                              <a:pt x="161" y="175"/>
                              <a:pt x="161" y="176"/>
                              <a:pt x="161" y="176"/>
                            </a:cubicBezTo>
                            <a:cubicBezTo>
                              <a:pt x="161" y="177"/>
                              <a:pt x="160" y="176"/>
                              <a:pt x="160" y="176"/>
                            </a:cubicBezTo>
                            <a:cubicBezTo>
                              <a:pt x="160" y="177"/>
                              <a:pt x="160" y="178"/>
                              <a:pt x="160" y="178"/>
                            </a:cubicBezTo>
                            <a:cubicBezTo>
                              <a:pt x="159" y="178"/>
                              <a:pt x="158" y="178"/>
                              <a:pt x="158" y="179"/>
                            </a:cubicBezTo>
                            <a:cubicBezTo>
                              <a:pt x="157" y="179"/>
                              <a:pt x="157" y="179"/>
                              <a:pt x="156" y="180"/>
                            </a:cubicBezTo>
                            <a:cubicBezTo>
                              <a:pt x="155" y="180"/>
                              <a:pt x="155" y="180"/>
                              <a:pt x="154" y="181"/>
                            </a:cubicBezTo>
                            <a:cubicBezTo>
                              <a:pt x="153" y="181"/>
                              <a:pt x="151" y="182"/>
                              <a:pt x="151" y="183"/>
                            </a:cubicBezTo>
                            <a:cubicBezTo>
                              <a:pt x="150" y="184"/>
                              <a:pt x="149" y="183"/>
                              <a:pt x="149" y="183"/>
                            </a:cubicBezTo>
                            <a:cubicBezTo>
                              <a:pt x="148" y="184"/>
                              <a:pt x="149" y="184"/>
                              <a:pt x="148" y="184"/>
                            </a:cubicBezTo>
                            <a:cubicBezTo>
                              <a:pt x="148" y="185"/>
                              <a:pt x="147" y="184"/>
                              <a:pt x="147" y="184"/>
                            </a:cubicBezTo>
                            <a:cubicBezTo>
                              <a:pt x="147" y="184"/>
                              <a:pt x="145" y="185"/>
                              <a:pt x="145" y="185"/>
                            </a:cubicBezTo>
                            <a:cubicBezTo>
                              <a:pt x="145" y="186"/>
                              <a:pt x="140" y="185"/>
                              <a:pt x="139" y="187"/>
                            </a:cubicBezTo>
                            <a:cubicBezTo>
                              <a:pt x="137" y="187"/>
                              <a:pt x="140" y="188"/>
                              <a:pt x="137" y="188"/>
                            </a:cubicBezTo>
                            <a:cubicBezTo>
                              <a:pt x="137" y="188"/>
                              <a:pt x="137" y="188"/>
                              <a:pt x="136" y="188"/>
                            </a:cubicBezTo>
                            <a:cubicBezTo>
                              <a:pt x="136" y="188"/>
                              <a:pt x="136" y="189"/>
                              <a:pt x="135" y="189"/>
                            </a:cubicBezTo>
                            <a:cubicBezTo>
                              <a:pt x="135" y="188"/>
                              <a:pt x="134" y="188"/>
                              <a:pt x="134" y="188"/>
                            </a:cubicBezTo>
                            <a:cubicBezTo>
                              <a:pt x="133" y="187"/>
                              <a:pt x="134" y="185"/>
                              <a:pt x="133" y="186"/>
                            </a:cubicBezTo>
                            <a:cubicBezTo>
                              <a:pt x="132" y="185"/>
                              <a:pt x="133" y="185"/>
                              <a:pt x="133" y="184"/>
                            </a:cubicBezTo>
                            <a:cubicBezTo>
                              <a:pt x="133" y="183"/>
                              <a:pt x="132" y="183"/>
                              <a:pt x="133" y="183"/>
                            </a:cubicBezTo>
                            <a:cubicBezTo>
                              <a:pt x="132" y="182"/>
                              <a:pt x="132" y="182"/>
                              <a:pt x="131" y="182"/>
                            </a:cubicBezTo>
                            <a:cubicBezTo>
                              <a:pt x="132" y="180"/>
                              <a:pt x="130" y="179"/>
                              <a:pt x="131" y="179"/>
                            </a:cubicBezTo>
                            <a:cubicBezTo>
                              <a:pt x="131" y="178"/>
                              <a:pt x="130" y="178"/>
                              <a:pt x="130" y="178"/>
                            </a:cubicBezTo>
                            <a:cubicBezTo>
                              <a:pt x="130" y="178"/>
                              <a:pt x="130" y="176"/>
                              <a:pt x="130" y="176"/>
                            </a:cubicBezTo>
                            <a:cubicBezTo>
                              <a:pt x="130" y="176"/>
                              <a:pt x="129" y="176"/>
                              <a:pt x="129" y="175"/>
                            </a:cubicBezTo>
                            <a:cubicBezTo>
                              <a:pt x="129" y="175"/>
                              <a:pt x="129" y="175"/>
                              <a:pt x="128" y="175"/>
                            </a:cubicBezTo>
                            <a:cubicBezTo>
                              <a:pt x="128" y="175"/>
                              <a:pt x="128" y="173"/>
                              <a:pt x="127" y="173"/>
                            </a:cubicBezTo>
                            <a:cubicBezTo>
                              <a:pt x="127" y="173"/>
                              <a:pt x="127" y="174"/>
                              <a:pt x="127" y="174"/>
                            </a:cubicBezTo>
                            <a:cubicBezTo>
                              <a:pt x="126" y="173"/>
                              <a:pt x="126" y="171"/>
                              <a:pt x="125" y="171"/>
                            </a:cubicBezTo>
                            <a:cubicBezTo>
                              <a:pt x="126" y="169"/>
                              <a:pt x="123" y="168"/>
                              <a:pt x="124" y="166"/>
                            </a:cubicBezTo>
                            <a:cubicBezTo>
                              <a:pt x="123" y="165"/>
                              <a:pt x="123" y="165"/>
                              <a:pt x="123" y="165"/>
                            </a:cubicBezTo>
                            <a:cubicBezTo>
                              <a:pt x="122" y="164"/>
                              <a:pt x="121" y="164"/>
                              <a:pt x="120" y="164"/>
                            </a:cubicBezTo>
                            <a:cubicBezTo>
                              <a:pt x="121" y="163"/>
                              <a:pt x="121" y="163"/>
                              <a:pt x="120" y="163"/>
                            </a:cubicBezTo>
                            <a:cubicBezTo>
                              <a:pt x="121" y="162"/>
                              <a:pt x="120" y="161"/>
                              <a:pt x="120" y="160"/>
                            </a:cubicBezTo>
                            <a:cubicBezTo>
                              <a:pt x="120" y="160"/>
                              <a:pt x="120" y="159"/>
                              <a:pt x="120" y="159"/>
                            </a:cubicBezTo>
                            <a:cubicBezTo>
                              <a:pt x="120" y="159"/>
                              <a:pt x="119" y="159"/>
                              <a:pt x="119" y="159"/>
                            </a:cubicBezTo>
                            <a:cubicBezTo>
                              <a:pt x="119" y="158"/>
                              <a:pt x="120" y="158"/>
                              <a:pt x="119" y="157"/>
                            </a:cubicBezTo>
                            <a:cubicBezTo>
                              <a:pt x="119" y="156"/>
                              <a:pt x="118" y="159"/>
                              <a:pt x="118" y="157"/>
                            </a:cubicBezTo>
                            <a:cubicBezTo>
                              <a:pt x="118" y="155"/>
                              <a:pt x="117" y="153"/>
                              <a:pt x="115" y="151"/>
                            </a:cubicBezTo>
                            <a:cubicBezTo>
                              <a:pt x="113" y="153"/>
                              <a:pt x="114" y="153"/>
                              <a:pt x="113" y="155"/>
                            </a:cubicBezTo>
                            <a:cubicBezTo>
                              <a:pt x="112" y="155"/>
                              <a:pt x="113" y="154"/>
                              <a:pt x="112" y="154"/>
                            </a:cubicBezTo>
                            <a:cubicBezTo>
                              <a:pt x="111" y="154"/>
                              <a:pt x="111" y="153"/>
                              <a:pt x="110" y="153"/>
                            </a:cubicBezTo>
                            <a:cubicBezTo>
                              <a:pt x="111" y="154"/>
                              <a:pt x="111" y="156"/>
                              <a:pt x="112" y="156"/>
                            </a:cubicBezTo>
                            <a:cubicBezTo>
                              <a:pt x="112" y="158"/>
                              <a:pt x="113" y="159"/>
                              <a:pt x="113" y="161"/>
                            </a:cubicBezTo>
                            <a:cubicBezTo>
                              <a:pt x="114" y="161"/>
                              <a:pt x="113" y="162"/>
                              <a:pt x="113" y="162"/>
                            </a:cubicBezTo>
                            <a:cubicBezTo>
                              <a:pt x="114" y="163"/>
                              <a:pt x="114" y="165"/>
                              <a:pt x="115" y="166"/>
                            </a:cubicBezTo>
                            <a:cubicBezTo>
                              <a:pt x="117" y="166"/>
                              <a:pt x="117" y="166"/>
                              <a:pt x="117" y="166"/>
                            </a:cubicBezTo>
                            <a:cubicBezTo>
                              <a:pt x="117" y="167"/>
                              <a:pt x="117" y="167"/>
                              <a:pt x="117" y="168"/>
                            </a:cubicBezTo>
                            <a:cubicBezTo>
                              <a:pt x="117" y="168"/>
                              <a:pt x="118" y="168"/>
                              <a:pt x="118" y="167"/>
                            </a:cubicBezTo>
                            <a:cubicBezTo>
                              <a:pt x="119" y="168"/>
                              <a:pt x="118" y="169"/>
                              <a:pt x="119" y="170"/>
                            </a:cubicBezTo>
                            <a:cubicBezTo>
                              <a:pt x="119" y="170"/>
                              <a:pt x="120" y="170"/>
                              <a:pt x="120" y="171"/>
                            </a:cubicBezTo>
                            <a:cubicBezTo>
                              <a:pt x="120" y="171"/>
                              <a:pt x="120" y="172"/>
                              <a:pt x="120" y="172"/>
                            </a:cubicBezTo>
                            <a:cubicBezTo>
                              <a:pt x="120" y="172"/>
                              <a:pt x="120" y="172"/>
                              <a:pt x="120" y="172"/>
                            </a:cubicBezTo>
                            <a:cubicBezTo>
                              <a:pt x="121" y="172"/>
                              <a:pt x="120" y="173"/>
                              <a:pt x="120" y="173"/>
                            </a:cubicBezTo>
                            <a:cubicBezTo>
                              <a:pt x="120" y="173"/>
                              <a:pt x="121" y="173"/>
                              <a:pt x="121" y="174"/>
                            </a:cubicBezTo>
                            <a:cubicBezTo>
                              <a:pt x="121" y="174"/>
                              <a:pt x="121" y="175"/>
                              <a:pt x="121" y="175"/>
                            </a:cubicBezTo>
                            <a:cubicBezTo>
                              <a:pt x="121" y="175"/>
                              <a:pt x="121" y="175"/>
                              <a:pt x="121" y="175"/>
                            </a:cubicBezTo>
                            <a:cubicBezTo>
                              <a:pt x="122" y="176"/>
                              <a:pt x="121" y="177"/>
                              <a:pt x="123" y="177"/>
                            </a:cubicBezTo>
                            <a:cubicBezTo>
                              <a:pt x="123" y="178"/>
                              <a:pt x="122" y="179"/>
                              <a:pt x="123" y="180"/>
                            </a:cubicBezTo>
                            <a:cubicBezTo>
                              <a:pt x="123" y="181"/>
                              <a:pt x="124" y="181"/>
                              <a:pt x="124" y="181"/>
                            </a:cubicBezTo>
                            <a:cubicBezTo>
                              <a:pt x="124" y="182"/>
                              <a:pt x="124" y="182"/>
                              <a:pt x="125" y="183"/>
                            </a:cubicBezTo>
                            <a:cubicBezTo>
                              <a:pt x="125" y="183"/>
                              <a:pt x="126" y="183"/>
                              <a:pt x="126" y="183"/>
                            </a:cubicBezTo>
                            <a:cubicBezTo>
                              <a:pt x="126" y="184"/>
                              <a:pt x="125" y="185"/>
                              <a:pt x="126" y="185"/>
                            </a:cubicBezTo>
                            <a:cubicBezTo>
                              <a:pt x="127" y="185"/>
                              <a:pt x="127" y="186"/>
                              <a:pt x="127" y="187"/>
                            </a:cubicBezTo>
                            <a:cubicBezTo>
                              <a:pt x="129" y="186"/>
                              <a:pt x="128" y="188"/>
                              <a:pt x="131" y="188"/>
                            </a:cubicBezTo>
                            <a:cubicBezTo>
                              <a:pt x="131" y="189"/>
                              <a:pt x="132" y="190"/>
                              <a:pt x="132" y="191"/>
                            </a:cubicBezTo>
                            <a:cubicBezTo>
                              <a:pt x="134" y="195"/>
                              <a:pt x="140" y="193"/>
                              <a:pt x="144" y="193"/>
                            </a:cubicBezTo>
                            <a:cubicBezTo>
                              <a:pt x="145" y="193"/>
                              <a:pt x="145" y="192"/>
                              <a:pt x="145" y="192"/>
                            </a:cubicBezTo>
                            <a:cubicBezTo>
                              <a:pt x="146" y="191"/>
                              <a:pt x="149" y="193"/>
                              <a:pt x="148" y="191"/>
                            </a:cubicBezTo>
                            <a:cubicBezTo>
                              <a:pt x="149" y="191"/>
                              <a:pt x="149" y="192"/>
                              <a:pt x="149" y="194"/>
                            </a:cubicBezTo>
                            <a:cubicBezTo>
                              <a:pt x="149" y="194"/>
                              <a:pt x="148" y="194"/>
                              <a:pt x="148" y="194"/>
                            </a:cubicBezTo>
                            <a:cubicBezTo>
                              <a:pt x="148" y="195"/>
                              <a:pt x="148" y="196"/>
                              <a:pt x="148" y="197"/>
                            </a:cubicBezTo>
                            <a:cubicBezTo>
                              <a:pt x="148" y="197"/>
                              <a:pt x="147" y="197"/>
                              <a:pt x="147" y="197"/>
                            </a:cubicBezTo>
                            <a:cubicBezTo>
                              <a:pt x="147" y="197"/>
                              <a:pt x="147" y="200"/>
                              <a:pt x="147" y="200"/>
                            </a:cubicBezTo>
                            <a:cubicBezTo>
                              <a:pt x="146" y="201"/>
                              <a:pt x="145" y="201"/>
                              <a:pt x="145" y="203"/>
                            </a:cubicBezTo>
                            <a:cubicBezTo>
                              <a:pt x="144" y="203"/>
                              <a:pt x="145" y="206"/>
                              <a:pt x="143" y="206"/>
                            </a:cubicBezTo>
                            <a:cubicBezTo>
                              <a:pt x="143" y="207"/>
                              <a:pt x="142" y="208"/>
                              <a:pt x="142" y="209"/>
                            </a:cubicBezTo>
                            <a:cubicBezTo>
                              <a:pt x="140" y="208"/>
                              <a:pt x="141" y="211"/>
                              <a:pt x="140" y="211"/>
                            </a:cubicBezTo>
                            <a:cubicBezTo>
                              <a:pt x="140" y="212"/>
                              <a:pt x="140" y="212"/>
                              <a:pt x="140" y="212"/>
                            </a:cubicBezTo>
                            <a:cubicBezTo>
                              <a:pt x="139" y="212"/>
                              <a:pt x="139" y="211"/>
                              <a:pt x="139" y="212"/>
                            </a:cubicBezTo>
                            <a:cubicBezTo>
                              <a:pt x="137" y="212"/>
                              <a:pt x="138" y="213"/>
                              <a:pt x="136" y="213"/>
                            </a:cubicBezTo>
                            <a:cubicBezTo>
                              <a:pt x="136" y="213"/>
                              <a:pt x="135" y="214"/>
                              <a:pt x="135" y="214"/>
                            </a:cubicBezTo>
                            <a:cubicBezTo>
                              <a:pt x="135" y="214"/>
                              <a:pt x="135" y="214"/>
                              <a:pt x="135" y="214"/>
                            </a:cubicBezTo>
                            <a:cubicBezTo>
                              <a:pt x="134" y="215"/>
                              <a:pt x="133" y="215"/>
                              <a:pt x="133" y="215"/>
                            </a:cubicBezTo>
                            <a:cubicBezTo>
                              <a:pt x="131" y="216"/>
                              <a:pt x="131" y="218"/>
                              <a:pt x="129" y="218"/>
                            </a:cubicBezTo>
                            <a:cubicBezTo>
                              <a:pt x="129" y="220"/>
                              <a:pt x="128" y="219"/>
                              <a:pt x="128" y="221"/>
                            </a:cubicBezTo>
                            <a:cubicBezTo>
                              <a:pt x="128" y="221"/>
                              <a:pt x="128" y="221"/>
                              <a:pt x="127" y="221"/>
                            </a:cubicBezTo>
                            <a:cubicBezTo>
                              <a:pt x="127" y="221"/>
                              <a:pt x="126" y="222"/>
                              <a:pt x="126" y="222"/>
                            </a:cubicBezTo>
                            <a:cubicBezTo>
                              <a:pt x="127" y="223"/>
                              <a:pt x="126" y="222"/>
                              <a:pt x="126" y="224"/>
                            </a:cubicBezTo>
                            <a:cubicBezTo>
                              <a:pt x="126" y="225"/>
                              <a:pt x="125" y="224"/>
                              <a:pt x="125" y="224"/>
                            </a:cubicBezTo>
                            <a:cubicBezTo>
                              <a:pt x="125" y="225"/>
                              <a:pt x="125" y="225"/>
                              <a:pt x="125" y="226"/>
                            </a:cubicBezTo>
                            <a:cubicBezTo>
                              <a:pt x="125" y="226"/>
                              <a:pt x="123" y="230"/>
                              <a:pt x="124" y="231"/>
                            </a:cubicBezTo>
                            <a:cubicBezTo>
                              <a:pt x="124" y="232"/>
                              <a:pt x="124" y="233"/>
                              <a:pt x="125" y="234"/>
                            </a:cubicBezTo>
                            <a:cubicBezTo>
                              <a:pt x="125" y="235"/>
                              <a:pt x="124" y="236"/>
                              <a:pt x="125" y="237"/>
                            </a:cubicBezTo>
                            <a:cubicBezTo>
                              <a:pt x="125" y="237"/>
                              <a:pt x="125" y="239"/>
                              <a:pt x="126" y="239"/>
                            </a:cubicBezTo>
                            <a:cubicBezTo>
                              <a:pt x="127" y="239"/>
                              <a:pt x="124" y="241"/>
                              <a:pt x="127" y="242"/>
                            </a:cubicBezTo>
                            <a:cubicBezTo>
                              <a:pt x="126" y="244"/>
                              <a:pt x="127" y="246"/>
                              <a:pt x="127" y="248"/>
                            </a:cubicBezTo>
                            <a:cubicBezTo>
                              <a:pt x="127" y="250"/>
                              <a:pt x="125" y="251"/>
                              <a:pt x="125" y="253"/>
                            </a:cubicBezTo>
                            <a:cubicBezTo>
                              <a:pt x="124" y="253"/>
                              <a:pt x="122" y="254"/>
                              <a:pt x="121" y="255"/>
                            </a:cubicBezTo>
                            <a:cubicBezTo>
                              <a:pt x="121" y="255"/>
                              <a:pt x="121" y="255"/>
                              <a:pt x="121" y="255"/>
                            </a:cubicBezTo>
                            <a:cubicBezTo>
                              <a:pt x="121" y="256"/>
                              <a:pt x="120" y="256"/>
                              <a:pt x="120" y="256"/>
                            </a:cubicBezTo>
                            <a:cubicBezTo>
                              <a:pt x="119" y="256"/>
                              <a:pt x="120" y="257"/>
                              <a:pt x="119" y="257"/>
                            </a:cubicBezTo>
                            <a:cubicBezTo>
                              <a:pt x="119" y="257"/>
                              <a:pt x="118" y="256"/>
                              <a:pt x="118" y="257"/>
                            </a:cubicBezTo>
                            <a:cubicBezTo>
                              <a:pt x="118" y="258"/>
                              <a:pt x="118" y="257"/>
                              <a:pt x="117" y="258"/>
                            </a:cubicBezTo>
                            <a:cubicBezTo>
                              <a:pt x="117" y="258"/>
                              <a:pt x="116" y="259"/>
                              <a:pt x="115" y="259"/>
                            </a:cubicBezTo>
                            <a:cubicBezTo>
                              <a:pt x="114" y="262"/>
                              <a:pt x="115" y="267"/>
                              <a:pt x="116" y="271"/>
                            </a:cubicBezTo>
                            <a:cubicBezTo>
                              <a:pt x="115" y="271"/>
                              <a:pt x="115" y="272"/>
                              <a:pt x="115" y="271"/>
                            </a:cubicBezTo>
                            <a:cubicBezTo>
                              <a:pt x="114" y="271"/>
                              <a:pt x="114" y="272"/>
                              <a:pt x="114" y="272"/>
                            </a:cubicBezTo>
                            <a:cubicBezTo>
                              <a:pt x="113" y="272"/>
                              <a:pt x="112" y="272"/>
                              <a:pt x="112" y="272"/>
                            </a:cubicBezTo>
                            <a:cubicBezTo>
                              <a:pt x="112" y="273"/>
                              <a:pt x="110" y="273"/>
                              <a:pt x="110" y="274"/>
                            </a:cubicBezTo>
                            <a:cubicBezTo>
                              <a:pt x="110" y="277"/>
                              <a:pt x="110" y="277"/>
                              <a:pt x="110" y="277"/>
                            </a:cubicBezTo>
                            <a:cubicBezTo>
                              <a:pt x="109" y="277"/>
                              <a:pt x="109" y="279"/>
                              <a:pt x="109" y="280"/>
                            </a:cubicBezTo>
                            <a:cubicBezTo>
                              <a:pt x="109" y="280"/>
                              <a:pt x="108" y="280"/>
                              <a:pt x="108" y="280"/>
                            </a:cubicBezTo>
                            <a:cubicBezTo>
                              <a:pt x="107" y="281"/>
                              <a:pt x="107" y="282"/>
                              <a:pt x="107" y="283"/>
                            </a:cubicBezTo>
                            <a:cubicBezTo>
                              <a:pt x="106" y="283"/>
                              <a:pt x="107" y="284"/>
                              <a:pt x="107" y="284"/>
                            </a:cubicBezTo>
                            <a:cubicBezTo>
                              <a:pt x="106" y="284"/>
                              <a:pt x="106" y="284"/>
                              <a:pt x="105" y="284"/>
                            </a:cubicBezTo>
                            <a:cubicBezTo>
                              <a:pt x="105" y="285"/>
                              <a:pt x="106" y="285"/>
                              <a:pt x="105" y="286"/>
                            </a:cubicBezTo>
                            <a:cubicBezTo>
                              <a:pt x="105" y="286"/>
                              <a:pt x="105" y="286"/>
                              <a:pt x="104" y="286"/>
                            </a:cubicBezTo>
                            <a:cubicBezTo>
                              <a:pt x="104" y="286"/>
                              <a:pt x="105" y="287"/>
                              <a:pt x="104" y="287"/>
                            </a:cubicBezTo>
                            <a:cubicBezTo>
                              <a:pt x="104" y="287"/>
                              <a:pt x="104" y="287"/>
                              <a:pt x="103" y="287"/>
                            </a:cubicBezTo>
                            <a:cubicBezTo>
                              <a:pt x="103" y="287"/>
                              <a:pt x="102" y="288"/>
                              <a:pt x="102" y="288"/>
                            </a:cubicBezTo>
                            <a:cubicBezTo>
                              <a:pt x="102" y="289"/>
                              <a:pt x="102" y="289"/>
                              <a:pt x="101" y="289"/>
                            </a:cubicBezTo>
                            <a:cubicBezTo>
                              <a:pt x="101" y="289"/>
                              <a:pt x="101" y="290"/>
                              <a:pt x="101" y="290"/>
                            </a:cubicBezTo>
                            <a:cubicBezTo>
                              <a:pt x="101" y="290"/>
                              <a:pt x="100" y="290"/>
                              <a:pt x="100" y="290"/>
                            </a:cubicBezTo>
                            <a:cubicBezTo>
                              <a:pt x="100" y="290"/>
                              <a:pt x="99" y="291"/>
                              <a:pt x="99" y="291"/>
                            </a:cubicBezTo>
                            <a:cubicBezTo>
                              <a:pt x="99" y="291"/>
                              <a:pt x="98" y="292"/>
                              <a:pt x="98" y="292"/>
                            </a:cubicBezTo>
                            <a:cubicBezTo>
                              <a:pt x="98" y="292"/>
                              <a:pt x="96" y="293"/>
                              <a:pt x="96" y="293"/>
                            </a:cubicBezTo>
                            <a:cubicBezTo>
                              <a:pt x="96" y="292"/>
                              <a:pt x="96" y="292"/>
                              <a:pt x="95" y="293"/>
                            </a:cubicBezTo>
                            <a:cubicBezTo>
                              <a:pt x="95" y="293"/>
                              <a:pt x="94" y="293"/>
                              <a:pt x="93" y="293"/>
                            </a:cubicBezTo>
                            <a:cubicBezTo>
                              <a:pt x="93" y="293"/>
                              <a:pt x="89" y="295"/>
                              <a:pt x="88" y="293"/>
                            </a:cubicBezTo>
                            <a:cubicBezTo>
                              <a:pt x="88" y="293"/>
                              <a:pt x="88" y="294"/>
                              <a:pt x="88" y="294"/>
                            </a:cubicBezTo>
                            <a:cubicBezTo>
                              <a:pt x="88" y="295"/>
                              <a:pt x="86" y="294"/>
                              <a:pt x="85" y="294"/>
                            </a:cubicBezTo>
                            <a:cubicBezTo>
                              <a:pt x="84" y="294"/>
                              <a:pt x="84" y="295"/>
                              <a:pt x="85" y="295"/>
                            </a:cubicBezTo>
                            <a:cubicBezTo>
                              <a:pt x="84" y="296"/>
                              <a:pt x="81" y="294"/>
                              <a:pt x="80" y="294"/>
                            </a:cubicBezTo>
                            <a:cubicBezTo>
                              <a:pt x="80" y="292"/>
                              <a:pt x="77" y="290"/>
                              <a:pt x="79" y="288"/>
                            </a:cubicBezTo>
                            <a:cubicBezTo>
                              <a:pt x="78" y="287"/>
                              <a:pt x="76" y="286"/>
                              <a:pt x="77" y="284"/>
                            </a:cubicBezTo>
                            <a:cubicBezTo>
                              <a:pt x="75" y="285"/>
                              <a:pt x="76" y="284"/>
                              <a:pt x="76" y="282"/>
                            </a:cubicBezTo>
                            <a:cubicBezTo>
                              <a:pt x="75" y="280"/>
                              <a:pt x="72" y="278"/>
                              <a:pt x="72" y="275"/>
                            </a:cubicBezTo>
                            <a:cubicBezTo>
                              <a:pt x="72" y="274"/>
                              <a:pt x="72" y="276"/>
                              <a:pt x="72" y="276"/>
                            </a:cubicBezTo>
                            <a:cubicBezTo>
                              <a:pt x="71" y="275"/>
                              <a:pt x="72" y="272"/>
                              <a:pt x="71" y="274"/>
                            </a:cubicBezTo>
                            <a:cubicBezTo>
                              <a:pt x="70" y="273"/>
                              <a:pt x="70" y="271"/>
                              <a:pt x="70" y="270"/>
                            </a:cubicBezTo>
                            <a:cubicBezTo>
                              <a:pt x="70" y="268"/>
                              <a:pt x="71" y="267"/>
                              <a:pt x="70" y="265"/>
                            </a:cubicBezTo>
                            <a:cubicBezTo>
                              <a:pt x="70" y="264"/>
                              <a:pt x="68" y="265"/>
                              <a:pt x="68" y="264"/>
                            </a:cubicBezTo>
                            <a:cubicBezTo>
                              <a:pt x="68" y="264"/>
                              <a:pt x="69" y="263"/>
                              <a:pt x="67" y="263"/>
                            </a:cubicBezTo>
                            <a:cubicBezTo>
                              <a:pt x="67" y="263"/>
                              <a:pt x="67" y="262"/>
                              <a:pt x="67" y="262"/>
                            </a:cubicBezTo>
                            <a:cubicBezTo>
                              <a:pt x="67" y="262"/>
                              <a:pt x="66" y="262"/>
                              <a:pt x="66" y="262"/>
                            </a:cubicBezTo>
                            <a:cubicBezTo>
                              <a:pt x="66" y="262"/>
                              <a:pt x="68" y="260"/>
                              <a:pt x="65" y="260"/>
                            </a:cubicBezTo>
                            <a:cubicBezTo>
                              <a:pt x="65" y="259"/>
                              <a:pt x="66" y="259"/>
                              <a:pt x="66" y="258"/>
                            </a:cubicBezTo>
                            <a:cubicBezTo>
                              <a:pt x="65" y="258"/>
                              <a:pt x="66" y="255"/>
                              <a:pt x="64" y="256"/>
                            </a:cubicBezTo>
                            <a:cubicBezTo>
                              <a:pt x="64" y="251"/>
                              <a:pt x="65" y="249"/>
                              <a:pt x="67" y="246"/>
                            </a:cubicBezTo>
                            <a:cubicBezTo>
                              <a:pt x="67" y="246"/>
                              <a:pt x="68" y="244"/>
                              <a:pt x="67" y="244"/>
                            </a:cubicBezTo>
                            <a:cubicBezTo>
                              <a:pt x="66" y="243"/>
                              <a:pt x="68" y="243"/>
                              <a:pt x="68" y="243"/>
                            </a:cubicBezTo>
                            <a:cubicBezTo>
                              <a:pt x="68" y="243"/>
                              <a:pt x="68" y="242"/>
                              <a:pt x="69" y="242"/>
                            </a:cubicBezTo>
                            <a:cubicBezTo>
                              <a:pt x="69" y="241"/>
                              <a:pt x="68" y="236"/>
                              <a:pt x="68" y="238"/>
                            </a:cubicBezTo>
                            <a:cubicBezTo>
                              <a:pt x="67" y="237"/>
                              <a:pt x="67" y="236"/>
                              <a:pt x="67" y="235"/>
                            </a:cubicBezTo>
                            <a:cubicBezTo>
                              <a:pt x="67" y="233"/>
                              <a:pt x="67" y="232"/>
                              <a:pt x="67" y="231"/>
                            </a:cubicBezTo>
                            <a:cubicBezTo>
                              <a:pt x="67" y="230"/>
                              <a:pt x="66" y="231"/>
                              <a:pt x="66" y="230"/>
                            </a:cubicBezTo>
                            <a:cubicBezTo>
                              <a:pt x="66" y="230"/>
                              <a:pt x="67" y="230"/>
                              <a:pt x="67" y="229"/>
                            </a:cubicBezTo>
                            <a:cubicBezTo>
                              <a:pt x="67" y="229"/>
                              <a:pt x="66" y="229"/>
                              <a:pt x="66" y="229"/>
                            </a:cubicBezTo>
                            <a:cubicBezTo>
                              <a:pt x="66" y="228"/>
                              <a:pt x="65" y="228"/>
                              <a:pt x="65" y="227"/>
                            </a:cubicBezTo>
                            <a:cubicBezTo>
                              <a:pt x="65" y="227"/>
                              <a:pt x="65" y="226"/>
                              <a:pt x="65" y="226"/>
                            </a:cubicBezTo>
                            <a:cubicBezTo>
                              <a:pt x="65" y="226"/>
                              <a:pt x="63" y="226"/>
                              <a:pt x="64" y="226"/>
                            </a:cubicBezTo>
                            <a:cubicBezTo>
                              <a:pt x="64" y="226"/>
                              <a:pt x="64" y="226"/>
                              <a:pt x="64" y="226"/>
                            </a:cubicBezTo>
                            <a:cubicBezTo>
                              <a:pt x="64" y="225"/>
                              <a:pt x="63" y="224"/>
                              <a:pt x="62" y="223"/>
                            </a:cubicBezTo>
                            <a:cubicBezTo>
                              <a:pt x="61" y="223"/>
                              <a:pt x="62" y="223"/>
                              <a:pt x="61" y="223"/>
                            </a:cubicBezTo>
                            <a:cubicBezTo>
                              <a:pt x="61" y="223"/>
                              <a:pt x="61" y="221"/>
                              <a:pt x="60" y="222"/>
                            </a:cubicBezTo>
                            <a:cubicBezTo>
                              <a:pt x="59" y="217"/>
                              <a:pt x="60" y="213"/>
                              <a:pt x="60" y="208"/>
                            </a:cubicBezTo>
                            <a:cubicBezTo>
                              <a:pt x="59" y="207"/>
                              <a:pt x="58" y="209"/>
                              <a:pt x="59" y="207"/>
                            </a:cubicBezTo>
                            <a:cubicBezTo>
                              <a:pt x="55" y="207"/>
                              <a:pt x="53" y="207"/>
                              <a:pt x="51" y="206"/>
                            </a:cubicBezTo>
                            <a:cubicBezTo>
                              <a:pt x="52" y="203"/>
                              <a:pt x="49" y="206"/>
                              <a:pt x="50" y="203"/>
                            </a:cubicBezTo>
                            <a:cubicBezTo>
                              <a:pt x="48" y="202"/>
                              <a:pt x="47" y="202"/>
                              <a:pt x="44" y="203"/>
                            </a:cubicBezTo>
                            <a:cubicBezTo>
                              <a:pt x="44" y="203"/>
                              <a:pt x="43" y="203"/>
                              <a:pt x="42" y="203"/>
                            </a:cubicBezTo>
                            <a:cubicBezTo>
                              <a:pt x="42" y="203"/>
                              <a:pt x="40" y="204"/>
                              <a:pt x="39" y="204"/>
                            </a:cubicBezTo>
                            <a:cubicBezTo>
                              <a:pt x="40" y="205"/>
                              <a:pt x="40" y="204"/>
                              <a:pt x="38" y="205"/>
                            </a:cubicBezTo>
                            <a:cubicBezTo>
                              <a:pt x="36" y="205"/>
                              <a:pt x="35" y="206"/>
                              <a:pt x="32" y="206"/>
                            </a:cubicBezTo>
                            <a:cubicBezTo>
                              <a:pt x="31" y="206"/>
                              <a:pt x="31" y="205"/>
                              <a:pt x="30" y="205"/>
                            </a:cubicBezTo>
                            <a:cubicBezTo>
                              <a:pt x="27" y="205"/>
                              <a:pt x="23" y="207"/>
                              <a:pt x="20" y="206"/>
                            </a:cubicBezTo>
                            <a:cubicBezTo>
                              <a:pt x="20" y="205"/>
                              <a:pt x="18" y="205"/>
                              <a:pt x="17" y="205"/>
                            </a:cubicBezTo>
                            <a:cubicBezTo>
                              <a:pt x="17" y="205"/>
                              <a:pt x="18" y="204"/>
                              <a:pt x="17" y="204"/>
                            </a:cubicBezTo>
                            <a:cubicBezTo>
                              <a:pt x="17" y="203"/>
                              <a:pt x="16" y="204"/>
                              <a:pt x="16" y="204"/>
                            </a:cubicBezTo>
                            <a:cubicBezTo>
                              <a:pt x="16" y="204"/>
                              <a:pt x="16" y="203"/>
                              <a:pt x="16" y="203"/>
                            </a:cubicBezTo>
                            <a:cubicBezTo>
                              <a:pt x="15" y="202"/>
                              <a:pt x="15" y="203"/>
                              <a:pt x="15" y="202"/>
                            </a:cubicBezTo>
                            <a:cubicBezTo>
                              <a:pt x="15" y="202"/>
                              <a:pt x="14" y="201"/>
                              <a:pt x="14" y="201"/>
                            </a:cubicBezTo>
                            <a:cubicBezTo>
                              <a:pt x="13" y="201"/>
                              <a:pt x="14" y="201"/>
                              <a:pt x="13" y="200"/>
                            </a:cubicBezTo>
                            <a:cubicBezTo>
                              <a:pt x="13" y="200"/>
                              <a:pt x="13" y="200"/>
                              <a:pt x="13" y="199"/>
                            </a:cubicBezTo>
                            <a:cubicBezTo>
                              <a:pt x="12" y="199"/>
                              <a:pt x="12" y="199"/>
                              <a:pt x="12" y="199"/>
                            </a:cubicBezTo>
                            <a:cubicBezTo>
                              <a:pt x="11" y="199"/>
                              <a:pt x="12" y="198"/>
                              <a:pt x="12" y="198"/>
                            </a:cubicBezTo>
                            <a:cubicBezTo>
                              <a:pt x="11" y="197"/>
                              <a:pt x="10" y="198"/>
                              <a:pt x="10" y="197"/>
                            </a:cubicBezTo>
                            <a:cubicBezTo>
                              <a:pt x="10" y="197"/>
                              <a:pt x="11" y="196"/>
                              <a:pt x="11" y="197"/>
                            </a:cubicBezTo>
                            <a:cubicBezTo>
                              <a:pt x="10" y="195"/>
                              <a:pt x="8" y="195"/>
                              <a:pt x="8" y="194"/>
                            </a:cubicBezTo>
                            <a:cubicBezTo>
                              <a:pt x="6" y="194"/>
                              <a:pt x="7" y="191"/>
                              <a:pt x="5" y="192"/>
                            </a:cubicBezTo>
                            <a:cubicBezTo>
                              <a:pt x="5" y="192"/>
                              <a:pt x="5" y="191"/>
                              <a:pt x="5" y="190"/>
                            </a:cubicBezTo>
                            <a:cubicBezTo>
                              <a:pt x="5" y="190"/>
                              <a:pt x="4" y="190"/>
                              <a:pt x="3" y="190"/>
                            </a:cubicBezTo>
                            <a:cubicBezTo>
                              <a:pt x="4" y="189"/>
                              <a:pt x="2" y="189"/>
                              <a:pt x="2" y="188"/>
                            </a:cubicBezTo>
                            <a:cubicBezTo>
                              <a:pt x="2" y="187"/>
                              <a:pt x="3" y="187"/>
                              <a:pt x="2" y="186"/>
                            </a:cubicBezTo>
                            <a:cubicBezTo>
                              <a:pt x="2" y="186"/>
                              <a:pt x="1" y="186"/>
                              <a:pt x="1" y="186"/>
                            </a:cubicBezTo>
                            <a:cubicBezTo>
                              <a:pt x="1" y="185"/>
                              <a:pt x="1" y="184"/>
                              <a:pt x="0" y="183"/>
                            </a:cubicBezTo>
                            <a:cubicBezTo>
                              <a:pt x="0" y="183"/>
                              <a:pt x="2" y="183"/>
                              <a:pt x="2" y="183"/>
                            </a:cubicBezTo>
                            <a:cubicBezTo>
                              <a:pt x="2" y="183"/>
                              <a:pt x="2" y="181"/>
                              <a:pt x="3" y="181"/>
                            </a:cubicBezTo>
                            <a:cubicBezTo>
                              <a:pt x="3" y="172"/>
                              <a:pt x="3" y="172"/>
                              <a:pt x="3" y="172"/>
                            </a:cubicBezTo>
                            <a:cubicBezTo>
                              <a:pt x="3" y="172"/>
                              <a:pt x="2" y="172"/>
                              <a:pt x="2" y="172"/>
                            </a:cubicBezTo>
                            <a:cubicBezTo>
                              <a:pt x="2" y="172"/>
                              <a:pt x="2" y="171"/>
                              <a:pt x="3" y="171"/>
                            </a:cubicBezTo>
                            <a:cubicBezTo>
                              <a:pt x="3" y="170"/>
                              <a:pt x="2" y="169"/>
                              <a:pt x="2" y="168"/>
                            </a:cubicBezTo>
                            <a:cubicBezTo>
                              <a:pt x="4" y="171"/>
                              <a:pt x="2" y="165"/>
                              <a:pt x="4" y="167"/>
                            </a:cubicBezTo>
                            <a:cubicBezTo>
                              <a:pt x="4" y="166"/>
                              <a:pt x="4" y="164"/>
                              <a:pt x="5" y="164"/>
                            </a:cubicBezTo>
                            <a:cubicBezTo>
                              <a:pt x="5" y="164"/>
                              <a:pt x="6" y="164"/>
                              <a:pt x="6" y="164"/>
                            </a:cubicBezTo>
                            <a:cubicBezTo>
                              <a:pt x="6" y="163"/>
                              <a:pt x="5" y="163"/>
                              <a:pt x="5" y="162"/>
                            </a:cubicBezTo>
                            <a:cubicBezTo>
                              <a:pt x="7" y="162"/>
                              <a:pt x="7" y="159"/>
                              <a:pt x="9" y="158"/>
                            </a:cubicBezTo>
                            <a:cubicBezTo>
                              <a:pt x="9" y="157"/>
                              <a:pt x="11" y="157"/>
                              <a:pt x="10" y="155"/>
                            </a:cubicBezTo>
                            <a:cubicBezTo>
                              <a:pt x="11" y="155"/>
                              <a:pt x="12" y="154"/>
                              <a:pt x="12" y="154"/>
                            </a:cubicBezTo>
                            <a:cubicBezTo>
                              <a:pt x="15" y="153"/>
                              <a:pt x="17" y="152"/>
                              <a:pt x="17" y="148"/>
                            </a:cubicBezTo>
                            <a:cubicBezTo>
                              <a:pt x="19" y="149"/>
                              <a:pt x="17" y="145"/>
                              <a:pt x="19" y="146"/>
                            </a:cubicBezTo>
                            <a:cubicBezTo>
                              <a:pt x="19" y="142"/>
                              <a:pt x="19" y="142"/>
                              <a:pt x="19" y="142"/>
                            </a:cubicBezTo>
                            <a:cubicBezTo>
                              <a:pt x="20" y="142"/>
                              <a:pt x="20" y="142"/>
                              <a:pt x="21" y="142"/>
                            </a:cubicBezTo>
                            <a:cubicBezTo>
                              <a:pt x="22" y="141"/>
                              <a:pt x="23" y="140"/>
                              <a:pt x="24" y="139"/>
                            </a:cubicBezTo>
                            <a:cubicBezTo>
                              <a:pt x="24" y="138"/>
                              <a:pt x="24" y="139"/>
                              <a:pt x="24" y="138"/>
                            </a:cubicBezTo>
                            <a:cubicBezTo>
                              <a:pt x="24" y="138"/>
                              <a:pt x="26" y="138"/>
                              <a:pt x="25" y="136"/>
                            </a:cubicBezTo>
                            <a:cubicBezTo>
                              <a:pt x="28" y="137"/>
                              <a:pt x="28" y="135"/>
                              <a:pt x="30" y="135"/>
                            </a:cubicBezTo>
                            <a:cubicBezTo>
                              <a:pt x="29" y="137"/>
                              <a:pt x="33" y="136"/>
                              <a:pt x="32" y="138"/>
                            </a:cubicBezTo>
                            <a:cubicBezTo>
                              <a:pt x="33" y="136"/>
                              <a:pt x="37" y="138"/>
                              <a:pt x="37" y="136"/>
                            </a:cubicBezTo>
                            <a:cubicBezTo>
                              <a:pt x="40" y="136"/>
                              <a:pt x="42" y="135"/>
                              <a:pt x="43" y="133"/>
                            </a:cubicBezTo>
                            <a:cubicBezTo>
                              <a:pt x="44" y="133"/>
                              <a:pt x="45" y="133"/>
                              <a:pt x="45" y="133"/>
                            </a:cubicBezTo>
                            <a:cubicBezTo>
                              <a:pt x="46" y="133"/>
                              <a:pt x="46" y="133"/>
                              <a:pt x="47" y="133"/>
                            </a:cubicBezTo>
                            <a:cubicBezTo>
                              <a:pt x="48" y="133"/>
                              <a:pt x="49" y="133"/>
                              <a:pt x="50" y="133"/>
                            </a:cubicBezTo>
                            <a:cubicBezTo>
                              <a:pt x="50" y="133"/>
                              <a:pt x="50" y="133"/>
                              <a:pt x="50" y="133"/>
                            </a:cubicBezTo>
                            <a:cubicBezTo>
                              <a:pt x="52" y="133"/>
                              <a:pt x="54" y="134"/>
                              <a:pt x="56" y="134"/>
                            </a:cubicBezTo>
                            <a:cubicBezTo>
                              <a:pt x="57" y="134"/>
                              <a:pt x="59" y="132"/>
                              <a:pt x="60" y="133"/>
                            </a:cubicBezTo>
                            <a:cubicBezTo>
                              <a:pt x="61" y="134"/>
                              <a:pt x="61" y="133"/>
                              <a:pt x="62" y="133"/>
                            </a:cubicBezTo>
                            <a:cubicBezTo>
                              <a:pt x="62" y="134"/>
                              <a:pt x="63" y="134"/>
                              <a:pt x="63" y="134"/>
                            </a:cubicBezTo>
                            <a:cubicBezTo>
                              <a:pt x="63" y="134"/>
                              <a:pt x="62" y="135"/>
                              <a:pt x="62" y="135"/>
                            </a:cubicBezTo>
                            <a:cubicBezTo>
                              <a:pt x="62" y="136"/>
                              <a:pt x="62" y="135"/>
                              <a:pt x="62" y="135"/>
                            </a:cubicBezTo>
                            <a:cubicBezTo>
                              <a:pt x="62" y="136"/>
                              <a:pt x="62" y="136"/>
                              <a:pt x="62" y="136"/>
                            </a:cubicBezTo>
                            <a:cubicBezTo>
                              <a:pt x="62" y="136"/>
                              <a:pt x="62" y="136"/>
                              <a:pt x="62" y="137"/>
                            </a:cubicBezTo>
                            <a:cubicBezTo>
                              <a:pt x="62" y="138"/>
                              <a:pt x="61" y="139"/>
                              <a:pt x="63" y="141"/>
                            </a:cubicBezTo>
                            <a:cubicBezTo>
                              <a:pt x="63" y="142"/>
                              <a:pt x="64" y="141"/>
                              <a:pt x="64" y="142"/>
                            </a:cubicBezTo>
                            <a:cubicBezTo>
                              <a:pt x="64" y="142"/>
                              <a:pt x="65" y="142"/>
                              <a:pt x="65" y="142"/>
                            </a:cubicBezTo>
                            <a:cubicBezTo>
                              <a:pt x="66" y="143"/>
                              <a:pt x="65" y="143"/>
                              <a:pt x="65" y="143"/>
                            </a:cubicBezTo>
                            <a:cubicBezTo>
                              <a:pt x="66" y="144"/>
                              <a:pt x="67" y="143"/>
                              <a:pt x="67" y="144"/>
                            </a:cubicBezTo>
                            <a:cubicBezTo>
                              <a:pt x="69" y="143"/>
                              <a:pt x="70" y="146"/>
                              <a:pt x="71" y="144"/>
                            </a:cubicBezTo>
                            <a:cubicBezTo>
                              <a:pt x="71" y="144"/>
                              <a:pt x="71" y="145"/>
                              <a:pt x="71" y="145"/>
                            </a:cubicBezTo>
                            <a:cubicBezTo>
                              <a:pt x="72" y="146"/>
                              <a:pt x="73" y="145"/>
                              <a:pt x="74" y="146"/>
                            </a:cubicBezTo>
                            <a:cubicBezTo>
                              <a:pt x="74" y="146"/>
                              <a:pt x="74" y="146"/>
                              <a:pt x="74" y="147"/>
                            </a:cubicBezTo>
                            <a:cubicBezTo>
                              <a:pt x="75" y="147"/>
                              <a:pt x="75" y="146"/>
                              <a:pt x="76" y="147"/>
                            </a:cubicBezTo>
                            <a:cubicBezTo>
                              <a:pt x="76" y="147"/>
                              <a:pt x="76" y="147"/>
                              <a:pt x="77" y="147"/>
                            </a:cubicBezTo>
                            <a:cubicBezTo>
                              <a:pt x="77" y="147"/>
                              <a:pt x="78" y="148"/>
                              <a:pt x="78" y="148"/>
                            </a:cubicBezTo>
                            <a:cubicBezTo>
                              <a:pt x="78" y="148"/>
                              <a:pt x="79" y="148"/>
                              <a:pt x="79" y="148"/>
                            </a:cubicBezTo>
                            <a:cubicBezTo>
                              <a:pt x="79" y="148"/>
                              <a:pt x="80" y="148"/>
                              <a:pt x="80" y="148"/>
                            </a:cubicBezTo>
                            <a:cubicBezTo>
                              <a:pt x="80" y="148"/>
                              <a:pt x="81" y="148"/>
                              <a:pt x="81" y="148"/>
                            </a:cubicBezTo>
                            <a:cubicBezTo>
                              <a:pt x="81" y="148"/>
                              <a:pt x="82" y="147"/>
                              <a:pt x="82" y="147"/>
                            </a:cubicBezTo>
                            <a:cubicBezTo>
                              <a:pt x="82" y="147"/>
                              <a:pt x="83" y="147"/>
                              <a:pt x="83" y="147"/>
                            </a:cubicBezTo>
                            <a:cubicBezTo>
                              <a:pt x="81" y="146"/>
                              <a:pt x="84" y="146"/>
                              <a:pt x="84" y="144"/>
                            </a:cubicBezTo>
                            <a:cubicBezTo>
                              <a:pt x="86" y="144"/>
                              <a:pt x="86" y="143"/>
                              <a:pt x="87" y="143"/>
                            </a:cubicBezTo>
                            <a:cubicBezTo>
                              <a:pt x="88" y="144"/>
                              <a:pt x="88" y="144"/>
                              <a:pt x="88" y="144"/>
                            </a:cubicBezTo>
                            <a:cubicBezTo>
                              <a:pt x="88" y="144"/>
                              <a:pt x="89" y="144"/>
                              <a:pt x="90" y="144"/>
                            </a:cubicBezTo>
                            <a:cubicBezTo>
                              <a:pt x="90" y="144"/>
                              <a:pt x="91" y="145"/>
                              <a:pt x="91" y="145"/>
                            </a:cubicBezTo>
                            <a:cubicBezTo>
                              <a:pt x="91" y="145"/>
                              <a:pt x="92" y="144"/>
                              <a:pt x="93" y="144"/>
                            </a:cubicBezTo>
                            <a:cubicBezTo>
                              <a:pt x="93" y="145"/>
                              <a:pt x="93" y="146"/>
                              <a:pt x="93" y="146"/>
                            </a:cubicBezTo>
                            <a:cubicBezTo>
                              <a:pt x="93" y="146"/>
                              <a:pt x="94" y="145"/>
                              <a:pt x="95" y="145"/>
                            </a:cubicBezTo>
                            <a:cubicBezTo>
                              <a:pt x="95" y="145"/>
                              <a:pt x="94" y="146"/>
                              <a:pt x="94" y="146"/>
                            </a:cubicBezTo>
                            <a:cubicBezTo>
                              <a:pt x="94" y="147"/>
                              <a:pt x="97" y="147"/>
                              <a:pt x="99" y="147"/>
                            </a:cubicBezTo>
                            <a:cubicBezTo>
                              <a:pt x="99" y="149"/>
                              <a:pt x="103" y="148"/>
                              <a:pt x="104" y="147"/>
                            </a:cubicBezTo>
                            <a:cubicBezTo>
                              <a:pt x="105" y="147"/>
                              <a:pt x="107" y="146"/>
                              <a:pt x="108" y="147"/>
                            </a:cubicBezTo>
                            <a:cubicBezTo>
                              <a:pt x="108" y="147"/>
                              <a:pt x="108" y="147"/>
                              <a:pt x="109" y="147"/>
                            </a:cubicBezTo>
                            <a:cubicBezTo>
                              <a:pt x="110" y="147"/>
                              <a:pt x="110" y="147"/>
                              <a:pt x="111" y="147"/>
                            </a:cubicBezTo>
                            <a:cubicBezTo>
                              <a:pt x="112" y="147"/>
                              <a:pt x="113" y="146"/>
                              <a:pt x="114" y="146"/>
                            </a:cubicBezTo>
                            <a:cubicBezTo>
                              <a:pt x="114" y="145"/>
                              <a:pt x="114" y="143"/>
                              <a:pt x="116" y="143"/>
                            </a:cubicBezTo>
                            <a:cubicBezTo>
                              <a:pt x="116" y="142"/>
                              <a:pt x="115" y="142"/>
                              <a:pt x="115" y="141"/>
                            </a:cubicBezTo>
                            <a:cubicBezTo>
                              <a:pt x="117" y="141"/>
                              <a:pt x="117" y="138"/>
                              <a:pt x="118" y="139"/>
                            </a:cubicBezTo>
                            <a:cubicBezTo>
                              <a:pt x="119" y="137"/>
                              <a:pt x="118" y="137"/>
                              <a:pt x="116" y="136"/>
                            </a:cubicBezTo>
                            <a:cubicBezTo>
                              <a:pt x="117" y="136"/>
                              <a:pt x="117" y="135"/>
                              <a:pt x="117" y="134"/>
                            </a:cubicBezTo>
                            <a:cubicBezTo>
                              <a:pt x="116" y="133"/>
                              <a:pt x="113" y="134"/>
                              <a:pt x="112" y="132"/>
                            </a:cubicBezTo>
                            <a:cubicBezTo>
                              <a:pt x="112" y="133"/>
                              <a:pt x="110" y="133"/>
                              <a:pt x="109" y="134"/>
                            </a:cubicBezTo>
                            <a:cubicBezTo>
                              <a:pt x="109" y="134"/>
                              <a:pt x="109" y="133"/>
                              <a:pt x="109" y="133"/>
                            </a:cubicBezTo>
                            <a:cubicBezTo>
                              <a:pt x="108" y="132"/>
                              <a:pt x="106" y="133"/>
                              <a:pt x="105" y="133"/>
                            </a:cubicBezTo>
                            <a:cubicBezTo>
                              <a:pt x="104" y="133"/>
                              <a:pt x="104" y="134"/>
                              <a:pt x="103" y="134"/>
                            </a:cubicBezTo>
                            <a:cubicBezTo>
                              <a:pt x="102" y="134"/>
                              <a:pt x="102" y="132"/>
                              <a:pt x="100" y="132"/>
                            </a:cubicBezTo>
                            <a:cubicBezTo>
                              <a:pt x="100" y="131"/>
                              <a:pt x="99" y="131"/>
                              <a:pt x="99" y="130"/>
                            </a:cubicBezTo>
                            <a:cubicBezTo>
                              <a:pt x="98" y="130"/>
                              <a:pt x="98" y="130"/>
                              <a:pt x="98" y="130"/>
                            </a:cubicBezTo>
                            <a:cubicBezTo>
                              <a:pt x="98" y="129"/>
                              <a:pt x="97" y="129"/>
                              <a:pt x="96" y="128"/>
                            </a:cubicBezTo>
                            <a:cubicBezTo>
                              <a:pt x="97" y="127"/>
                              <a:pt x="96" y="124"/>
                              <a:pt x="96" y="123"/>
                            </a:cubicBezTo>
                            <a:cubicBezTo>
                              <a:pt x="94" y="124"/>
                              <a:pt x="93" y="122"/>
                              <a:pt x="93" y="124"/>
                            </a:cubicBezTo>
                            <a:cubicBezTo>
                              <a:pt x="91" y="123"/>
                              <a:pt x="91" y="125"/>
                              <a:pt x="89" y="124"/>
                            </a:cubicBezTo>
                            <a:cubicBezTo>
                              <a:pt x="90" y="124"/>
                              <a:pt x="89" y="125"/>
                              <a:pt x="89" y="125"/>
                            </a:cubicBezTo>
                            <a:cubicBezTo>
                              <a:pt x="89" y="125"/>
                              <a:pt x="90" y="125"/>
                              <a:pt x="90" y="126"/>
                            </a:cubicBezTo>
                            <a:cubicBezTo>
                              <a:pt x="90" y="126"/>
                              <a:pt x="90" y="127"/>
                              <a:pt x="91" y="127"/>
                            </a:cubicBezTo>
                            <a:cubicBezTo>
                              <a:pt x="91" y="129"/>
                              <a:pt x="91" y="128"/>
                              <a:pt x="92" y="129"/>
                            </a:cubicBezTo>
                            <a:cubicBezTo>
                              <a:pt x="92" y="130"/>
                              <a:pt x="91" y="130"/>
                              <a:pt x="91" y="130"/>
                            </a:cubicBezTo>
                            <a:cubicBezTo>
                              <a:pt x="90" y="130"/>
                              <a:pt x="90" y="132"/>
                              <a:pt x="89" y="132"/>
                            </a:cubicBezTo>
                            <a:cubicBezTo>
                              <a:pt x="88" y="131"/>
                              <a:pt x="90" y="133"/>
                              <a:pt x="87" y="133"/>
                            </a:cubicBezTo>
                            <a:cubicBezTo>
                              <a:pt x="87" y="132"/>
                              <a:pt x="87" y="132"/>
                              <a:pt x="86" y="132"/>
                            </a:cubicBezTo>
                            <a:cubicBezTo>
                              <a:pt x="86" y="131"/>
                              <a:pt x="87" y="131"/>
                              <a:pt x="87" y="131"/>
                            </a:cubicBezTo>
                            <a:cubicBezTo>
                              <a:pt x="87" y="130"/>
                              <a:pt x="85" y="129"/>
                              <a:pt x="86" y="128"/>
                            </a:cubicBezTo>
                            <a:cubicBezTo>
                              <a:pt x="86" y="128"/>
                              <a:pt x="85" y="128"/>
                              <a:pt x="84" y="128"/>
                            </a:cubicBezTo>
                            <a:cubicBezTo>
                              <a:pt x="84" y="128"/>
                              <a:pt x="85" y="127"/>
                              <a:pt x="85" y="127"/>
                            </a:cubicBezTo>
                            <a:cubicBezTo>
                              <a:pt x="85" y="127"/>
                              <a:pt x="84" y="126"/>
                              <a:pt x="83" y="125"/>
                            </a:cubicBezTo>
                            <a:cubicBezTo>
                              <a:pt x="83" y="123"/>
                              <a:pt x="81" y="122"/>
                              <a:pt x="81" y="120"/>
                            </a:cubicBezTo>
                            <a:cubicBezTo>
                              <a:pt x="82" y="119"/>
                              <a:pt x="80" y="120"/>
                              <a:pt x="80" y="119"/>
                            </a:cubicBezTo>
                            <a:cubicBezTo>
                              <a:pt x="80" y="119"/>
                              <a:pt x="81" y="119"/>
                              <a:pt x="80" y="118"/>
                            </a:cubicBezTo>
                            <a:cubicBezTo>
                              <a:pt x="79" y="118"/>
                              <a:pt x="79" y="119"/>
                              <a:pt x="78" y="118"/>
                            </a:cubicBezTo>
                            <a:cubicBezTo>
                              <a:pt x="78" y="118"/>
                              <a:pt x="79" y="117"/>
                              <a:pt x="79" y="117"/>
                            </a:cubicBezTo>
                            <a:cubicBezTo>
                              <a:pt x="79" y="116"/>
                              <a:pt x="78" y="117"/>
                              <a:pt x="78" y="117"/>
                            </a:cubicBezTo>
                            <a:cubicBezTo>
                              <a:pt x="78" y="117"/>
                              <a:pt x="78" y="117"/>
                              <a:pt x="78" y="116"/>
                            </a:cubicBezTo>
                            <a:cubicBezTo>
                              <a:pt x="76" y="117"/>
                              <a:pt x="76" y="115"/>
                              <a:pt x="73" y="115"/>
                            </a:cubicBezTo>
                            <a:cubicBezTo>
                              <a:pt x="73" y="114"/>
                              <a:pt x="73" y="114"/>
                              <a:pt x="72" y="114"/>
                            </a:cubicBezTo>
                            <a:cubicBezTo>
                              <a:pt x="72" y="114"/>
                              <a:pt x="73" y="113"/>
                              <a:pt x="72" y="113"/>
                            </a:cubicBezTo>
                            <a:cubicBezTo>
                              <a:pt x="72" y="113"/>
                              <a:pt x="71" y="113"/>
                              <a:pt x="71" y="113"/>
                            </a:cubicBezTo>
                            <a:cubicBezTo>
                              <a:pt x="71" y="113"/>
                              <a:pt x="71" y="111"/>
                              <a:pt x="71" y="111"/>
                            </a:cubicBezTo>
                            <a:cubicBezTo>
                              <a:pt x="70" y="112"/>
                              <a:pt x="70" y="111"/>
                              <a:pt x="70" y="111"/>
                            </a:cubicBezTo>
                            <a:cubicBezTo>
                              <a:pt x="69" y="111"/>
                              <a:pt x="69" y="110"/>
                              <a:pt x="69" y="110"/>
                            </a:cubicBezTo>
                            <a:cubicBezTo>
                              <a:pt x="67" y="110"/>
                              <a:pt x="68" y="110"/>
                              <a:pt x="66" y="110"/>
                            </a:cubicBezTo>
                            <a:cubicBezTo>
                              <a:pt x="65" y="110"/>
                              <a:pt x="66" y="111"/>
                              <a:pt x="65" y="111"/>
                            </a:cubicBezTo>
                            <a:cubicBezTo>
                              <a:pt x="64" y="112"/>
                              <a:pt x="66" y="112"/>
                              <a:pt x="66" y="113"/>
                            </a:cubicBezTo>
                            <a:cubicBezTo>
                              <a:pt x="66" y="113"/>
                              <a:pt x="67" y="114"/>
                              <a:pt x="67" y="115"/>
                            </a:cubicBezTo>
                            <a:cubicBezTo>
                              <a:pt x="67" y="115"/>
                              <a:pt x="67" y="115"/>
                              <a:pt x="68" y="115"/>
                            </a:cubicBezTo>
                            <a:cubicBezTo>
                              <a:pt x="67" y="117"/>
                              <a:pt x="69" y="117"/>
                              <a:pt x="70" y="117"/>
                            </a:cubicBezTo>
                            <a:cubicBezTo>
                              <a:pt x="70" y="117"/>
                              <a:pt x="70" y="119"/>
                              <a:pt x="71" y="119"/>
                            </a:cubicBezTo>
                            <a:cubicBezTo>
                              <a:pt x="72" y="118"/>
                              <a:pt x="71" y="119"/>
                              <a:pt x="71" y="119"/>
                            </a:cubicBezTo>
                            <a:cubicBezTo>
                              <a:pt x="72" y="120"/>
                              <a:pt x="73" y="120"/>
                              <a:pt x="73" y="121"/>
                            </a:cubicBezTo>
                            <a:cubicBezTo>
                              <a:pt x="74" y="121"/>
                              <a:pt x="74" y="122"/>
                              <a:pt x="74" y="122"/>
                            </a:cubicBezTo>
                            <a:cubicBezTo>
                              <a:pt x="75" y="122"/>
                              <a:pt x="75" y="121"/>
                              <a:pt x="75" y="121"/>
                            </a:cubicBezTo>
                            <a:cubicBezTo>
                              <a:pt x="76" y="121"/>
                              <a:pt x="76" y="123"/>
                              <a:pt x="76" y="122"/>
                            </a:cubicBezTo>
                            <a:cubicBezTo>
                              <a:pt x="77" y="121"/>
                              <a:pt x="76" y="124"/>
                              <a:pt x="78" y="123"/>
                            </a:cubicBezTo>
                            <a:cubicBezTo>
                              <a:pt x="78" y="124"/>
                              <a:pt x="75" y="123"/>
                              <a:pt x="74" y="124"/>
                            </a:cubicBezTo>
                            <a:cubicBezTo>
                              <a:pt x="75" y="124"/>
                              <a:pt x="75" y="124"/>
                              <a:pt x="76" y="125"/>
                            </a:cubicBezTo>
                            <a:cubicBezTo>
                              <a:pt x="76" y="126"/>
                              <a:pt x="75" y="127"/>
                              <a:pt x="76" y="127"/>
                            </a:cubicBezTo>
                            <a:cubicBezTo>
                              <a:pt x="75" y="128"/>
                              <a:pt x="74" y="128"/>
                              <a:pt x="73" y="128"/>
                            </a:cubicBezTo>
                            <a:cubicBezTo>
                              <a:pt x="74" y="128"/>
                              <a:pt x="73" y="126"/>
                              <a:pt x="74" y="126"/>
                            </a:cubicBezTo>
                            <a:cubicBezTo>
                              <a:pt x="74" y="126"/>
                              <a:pt x="74" y="125"/>
                              <a:pt x="73" y="125"/>
                            </a:cubicBezTo>
                            <a:cubicBezTo>
                              <a:pt x="72" y="125"/>
                              <a:pt x="73" y="124"/>
                              <a:pt x="72" y="123"/>
                            </a:cubicBezTo>
                            <a:cubicBezTo>
                              <a:pt x="71" y="123"/>
                              <a:pt x="70" y="123"/>
                              <a:pt x="70" y="122"/>
                            </a:cubicBezTo>
                            <a:cubicBezTo>
                              <a:pt x="68" y="122"/>
                              <a:pt x="68" y="121"/>
                              <a:pt x="66" y="120"/>
                            </a:cubicBezTo>
                            <a:cubicBezTo>
                              <a:pt x="66" y="119"/>
                              <a:pt x="65" y="119"/>
                              <a:pt x="64" y="117"/>
                            </a:cubicBezTo>
                            <a:cubicBezTo>
                              <a:pt x="64" y="117"/>
                              <a:pt x="63" y="117"/>
                              <a:pt x="63" y="117"/>
                            </a:cubicBezTo>
                            <a:cubicBezTo>
                              <a:pt x="63" y="116"/>
                              <a:pt x="63" y="117"/>
                              <a:pt x="62" y="116"/>
                            </a:cubicBezTo>
                            <a:cubicBezTo>
                              <a:pt x="62" y="116"/>
                              <a:pt x="62" y="115"/>
                              <a:pt x="62" y="115"/>
                            </a:cubicBezTo>
                            <a:cubicBezTo>
                              <a:pt x="62" y="115"/>
                              <a:pt x="61" y="115"/>
                              <a:pt x="60" y="115"/>
                            </a:cubicBezTo>
                            <a:cubicBezTo>
                              <a:pt x="60" y="115"/>
                              <a:pt x="61" y="114"/>
                              <a:pt x="61" y="115"/>
                            </a:cubicBezTo>
                            <a:cubicBezTo>
                              <a:pt x="60" y="113"/>
                              <a:pt x="57" y="113"/>
                              <a:pt x="56" y="114"/>
                            </a:cubicBezTo>
                            <a:cubicBezTo>
                              <a:pt x="56" y="114"/>
                              <a:pt x="57" y="115"/>
                              <a:pt x="57" y="115"/>
                            </a:cubicBezTo>
                            <a:cubicBezTo>
                              <a:pt x="56" y="115"/>
                              <a:pt x="56" y="115"/>
                              <a:pt x="55" y="115"/>
                            </a:cubicBezTo>
                            <a:cubicBezTo>
                              <a:pt x="54" y="116"/>
                              <a:pt x="54" y="117"/>
                              <a:pt x="53" y="117"/>
                            </a:cubicBezTo>
                            <a:cubicBezTo>
                              <a:pt x="51" y="117"/>
                              <a:pt x="51" y="115"/>
                              <a:pt x="48" y="116"/>
                            </a:cubicBezTo>
                            <a:cubicBezTo>
                              <a:pt x="47" y="116"/>
                              <a:pt x="47" y="117"/>
                              <a:pt x="46" y="117"/>
                            </a:cubicBezTo>
                            <a:cubicBezTo>
                              <a:pt x="46" y="120"/>
                              <a:pt x="46" y="120"/>
                              <a:pt x="46" y="120"/>
                            </a:cubicBezTo>
                            <a:cubicBezTo>
                              <a:pt x="44" y="121"/>
                              <a:pt x="41" y="120"/>
                              <a:pt x="41" y="124"/>
                            </a:cubicBezTo>
                            <a:cubicBezTo>
                              <a:pt x="38" y="123"/>
                              <a:pt x="41" y="126"/>
                              <a:pt x="38" y="126"/>
                            </a:cubicBezTo>
                            <a:cubicBezTo>
                              <a:pt x="38" y="127"/>
                              <a:pt x="40" y="128"/>
                              <a:pt x="38" y="128"/>
                            </a:cubicBezTo>
                            <a:cubicBezTo>
                              <a:pt x="38" y="130"/>
                              <a:pt x="37" y="128"/>
                              <a:pt x="36" y="130"/>
                            </a:cubicBezTo>
                            <a:cubicBezTo>
                              <a:pt x="36" y="130"/>
                              <a:pt x="36" y="130"/>
                              <a:pt x="37" y="131"/>
                            </a:cubicBezTo>
                            <a:cubicBezTo>
                              <a:pt x="37" y="132"/>
                              <a:pt x="35" y="131"/>
                              <a:pt x="34" y="131"/>
                            </a:cubicBezTo>
                            <a:cubicBezTo>
                              <a:pt x="33" y="131"/>
                              <a:pt x="33" y="132"/>
                              <a:pt x="33" y="133"/>
                            </a:cubicBezTo>
                            <a:cubicBezTo>
                              <a:pt x="31" y="134"/>
                              <a:pt x="29" y="132"/>
                              <a:pt x="27" y="134"/>
                            </a:cubicBezTo>
                            <a:cubicBezTo>
                              <a:pt x="26" y="134"/>
                              <a:pt x="26" y="133"/>
                              <a:pt x="25" y="132"/>
                            </a:cubicBezTo>
                            <a:cubicBezTo>
                              <a:pt x="23" y="132"/>
                              <a:pt x="20" y="133"/>
                              <a:pt x="20" y="132"/>
                            </a:cubicBezTo>
                            <a:cubicBezTo>
                              <a:pt x="20" y="130"/>
                              <a:pt x="21" y="128"/>
                              <a:pt x="19" y="127"/>
                            </a:cubicBezTo>
                            <a:cubicBezTo>
                              <a:pt x="19" y="126"/>
                              <a:pt x="20" y="126"/>
                              <a:pt x="20" y="125"/>
                            </a:cubicBezTo>
                            <a:cubicBezTo>
                              <a:pt x="21" y="123"/>
                              <a:pt x="20" y="122"/>
                              <a:pt x="21" y="120"/>
                            </a:cubicBezTo>
                            <a:cubicBezTo>
                              <a:pt x="20" y="119"/>
                              <a:pt x="20" y="118"/>
                              <a:pt x="19" y="117"/>
                            </a:cubicBezTo>
                            <a:cubicBezTo>
                              <a:pt x="19" y="117"/>
                              <a:pt x="20" y="117"/>
                              <a:pt x="20" y="116"/>
                            </a:cubicBezTo>
                            <a:cubicBezTo>
                              <a:pt x="21" y="116"/>
                              <a:pt x="25" y="115"/>
                              <a:pt x="24" y="117"/>
                            </a:cubicBezTo>
                            <a:cubicBezTo>
                              <a:pt x="26" y="116"/>
                              <a:pt x="31" y="118"/>
                              <a:pt x="32" y="117"/>
                            </a:cubicBezTo>
                            <a:cubicBezTo>
                              <a:pt x="32" y="116"/>
                              <a:pt x="32" y="117"/>
                              <a:pt x="33" y="117"/>
                            </a:cubicBezTo>
                            <a:cubicBezTo>
                              <a:pt x="33" y="117"/>
                              <a:pt x="33" y="116"/>
                              <a:pt x="33" y="116"/>
                            </a:cubicBezTo>
                            <a:cubicBezTo>
                              <a:pt x="33" y="116"/>
                              <a:pt x="33" y="117"/>
                              <a:pt x="33" y="117"/>
                            </a:cubicBezTo>
                            <a:cubicBezTo>
                              <a:pt x="35" y="116"/>
                              <a:pt x="36" y="116"/>
                              <a:pt x="36" y="114"/>
                            </a:cubicBezTo>
                            <a:cubicBezTo>
                              <a:pt x="36" y="114"/>
                              <a:pt x="37" y="111"/>
                              <a:pt x="36" y="109"/>
                            </a:cubicBezTo>
                            <a:cubicBezTo>
                              <a:pt x="35" y="109"/>
                              <a:pt x="37" y="108"/>
                              <a:pt x="36" y="107"/>
                            </a:cubicBezTo>
                            <a:cubicBezTo>
                              <a:pt x="35" y="107"/>
                              <a:pt x="35" y="107"/>
                              <a:pt x="34" y="107"/>
                            </a:cubicBezTo>
                            <a:cubicBezTo>
                              <a:pt x="34" y="106"/>
                              <a:pt x="35" y="106"/>
                              <a:pt x="34" y="105"/>
                            </a:cubicBezTo>
                            <a:cubicBezTo>
                              <a:pt x="34" y="105"/>
                              <a:pt x="33" y="106"/>
                              <a:pt x="33" y="106"/>
                            </a:cubicBezTo>
                            <a:cubicBezTo>
                              <a:pt x="33" y="105"/>
                              <a:pt x="33" y="105"/>
                              <a:pt x="33" y="104"/>
                            </a:cubicBezTo>
                            <a:cubicBezTo>
                              <a:pt x="33" y="104"/>
                              <a:pt x="31" y="104"/>
                              <a:pt x="30" y="104"/>
                            </a:cubicBezTo>
                            <a:cubicBezTo>
                              <a:pt x="30" y="104"/>
                              <a:pt x="30" y="103"/>
                              <a:pt x="30" y="103"/>
                            </a:cubicBezTo>
                            <a:cubicBezTo>
                              <a:pt x="29" y="103"/>
                              <a:pt x="29" y="103"/>
                              <a:pt x="29" y="103"/>
                            </a:cubicBezTo>
                            <a:cubicBezTo>
                              <a:pt x="28" y="101"/>
                              <a:pt x="30" y="102"/>
                              <a:pt x="30" y="102"/>
                            </a:cubicBezTo>
                            <a:cubicBezTo>
                              <a:pt x="31" y="102"/>
                              <a:pt x="32" y="101"/>
                              <a:pt x="36" y="101"/>
                            </a:cubicBezTo>
                            <a:cubicBezTo>
                              <a:pt x="36" y="100"/>
                              <a:pt x="35" y="100"/>
                              <a:pt x="34" y="100"/>
                            </a:cubicBezTo>
                            <a:cubicBezTo>
                              <a:pt x="35" y="99"/>
                              <a:pt x="37" y="100"/>
                              <a:pt x="38" y="100"/>
                            </a:cubicBezTo>
                            <a:cubicBezTo>
                              <a:pt x="38" y="100"/>
                              <a:pt x="39" y="99"/>
                              <a:pt x="39" y="100"/>
                            </a:cubicBezTo>
                            <a:cubicBezTo>
                              <a:pt x="40" y="99"/>
                              <a:pt x="41" y="98"/>
                              <a:pt x="43" y="98"/>
                            </a:cubicBezTo>
                            <a:cubicBezTo>
                              <a:pt x="42" y="96"/>
                              <a:pt x="44" y="97"/>
                              <a:pt x="44" y="95"/>
                            </a:cubicBezTo>
                            <a:cubicBezTo>
                              <a:pt x="47" y="95"/>
                              <a:pt x="47" y="95"/>
                              <a:pt x="47" y="95"/>
                            </a:cubicBezTo>
                            <a:cubicBezTo>
                              <a:pt x="47" y="94"/>
                              <a:pt x="46" y="94"/>
                              <a:pt x="46" y="94"/>
                            </a:cubicBezTo>
                            <a:cubicBezTo>
                              <a:pt x="46" y="94"/>
                              <a:pt x="47" y="94"/>
                              <a:pt x="47" y="92"/>
                            </a:cubicBezTo>
                            <a:cubicBezTo>
                              <a:pt x="48" y="92"/>
                              <a:pt x="48" y="93"/>
                              <a:pt x="49" y="92"/>
                            </a:cubicBezTo>
                            <a:cubicBezTo>
                              <a:pt x="48" y="89"/>
                              <a:pt x="50" y="91"/>
                              <a:pt x="50" y="88"/>
                            </a:cubicBezTo>
                            <a:cubicBezTo>
                              <a:pt x="51" y="88"/>
                              <a:pt x="51" y="88"/>
                              <a:pt x="52" y="88"/>
                            </a:cubicBezTo>
                            <a:cubicBezTo>
                              <a:pt x="53" y="88"/>
                              <a:pt x="53" y="87"/>
                              <a:pt x="53" y="87"/>
                            </a:cubicBezTo>
                            <a:cubicBezTo>
                              <a:pt x="54" y="87"/>
                              <a:pt x="54" y="87"/>
                              <a:pt x="54" y="87"/>
                            </a:cubicBezTo>
                            <a:cubicBezTo>
                              <a:pt x="54" y="88"/>
                              <a:pt x="54" y="87"/>
                              <a:pt x="54" y="87"/>
                            </a:cubicBezTo>
                            <a:cubicBezTo>
                              <a:pt x="55" y="87"/>
                              <a:pt x="56" y="87"/>
                              <a:pt x="56" y="87"/>
                            </a:cubicBezTo>
                            <a:cubicBezTo>
                              <a:pt x="57" y="87"/>
                              <a:pt x="57" y="85"/>
                              <a:pt x="59" y="86"/>
                            </a:cubicBezTo>
                            <a:cubicBezTo>
                              <a:pt x="58" y="85"/>
                              <a:pt x="57" y="85"/>
                              <a:pt x="57" y="83"/>
                            </a:cubicBezTo>
                            <a:cubicBezTo>
                              <a:pt x="58" y="83"/>
                              <a:pt x="58" y="82"/>
                              <a:pt x="57" y="80"/>
                            </a:cubicBezTo>
                            <a:cubicBezTo>
                              <a:pt x="57" y="79"/>
                              <a:pt x="58" y="78"/>
                              <a:pt x="58" y="77"/>
                            </a:cubicBezTo>
                            <a:cubicBezTo>
                              <a:pt x="60" y="77"/>
                              <a:pt x="60" y="77"/>
                              <a:pt x="60" y="77"/>
                            </a:cubicBezTo>
                            <a:cubicBezTo>
                              <a:pt x="62" y="77"/>
                              <a:pt x="59" y="75"/>
                              <a:pt x="61" y="76"/>
                            </a:cubicBezTo>
                            <a:cubicBezTo>
                              <a:pt x="61" y="76"/>
                              <a:pt x="62" y="76"/>
                              <a:pt x="62" y="76"/>
                            </a:cubicBezTo>
                            <a:cubicBezTo>
                              <a:pt x="61" y="77"/>
                              <a:pt x="61" y="76"/>
                              <a:pt x="62" y="78"/>
                            </a:cubicBezTo>
                            <a:cubicBezTo>
                              <a:pt x="62" y="79"/>
                              <a:pt x="62" y="80"/>
                              <a:pt x="63" y="79"/>
                            </a:cubicBezTo>
                            <a:cubicBezTo>
                              <a:pt x="63" y="80"/>
                              <a:pt x="63" y="81"/>
                              <a:pt x="62" y="81"/>
                            </a:cubicBezTo>
                            <a:cubicBezTo>
                              <a:pt x="62" y="82"/>
                              <a:pt x="64" y="80"/>
                              <a:pt x="65" y="82"/>
                            </a:cubicBezTo>
                            <a:cubicBezTo>
                              <a:pt x="65" y="83"/>
                              <a:pt x="62" y="82"/>
                              <a:pt x="62" y="84"/>
                            </a:cubicBezTo>
                            <a:cubicBezTo>
                              <a:pt x="61" y="85"/>
                              <a:pt x="63" y="85"/>
                              <a:pt x="63" y="85"/>
                            </a:cubicBezTo>
                            <a:cubicBezTo>
                              <a:pt x="64" y="86"/>
                              <a:pt x="64" y="87"/>
                              <a:pt x="65" y="86"/>
                            </a:cubicBezTo>
                            <a:cubicBezTo>
                              <a:pt x="64" y="85"/>
                              <a:pt x="63" y="85"/>
                              <a:pt x="65" y="85"/>
                            </a:cubicBezTo>
                            <a:cubicBezTo>
                              <a:pt x="66" y="85"/>
                              <a:pt x="67" y="85"/>
                              <a:pt x="68" y="85"/>
                            </a:cubicBezTo>
                            <a:cubicBezTo>
                              <a:pt x="68" y="85"/>
                              <a:pt x="69" y="86"/>
                              <a:pt x="70" y="86"/>
                            </a:cubicBezTo>
                            <a:cubicBezTo>
                              <a:pt x="71" y="86"/>
                              <a:pt x="71" y="85"/>
                              <a:pt x="73" y="85"/>
                            </a:cubicBezTo>
                            <a:cubicBezTo>
                              <a:pt x="73" y="85"/>
                              <a:pt x="75" y="86"/>
                              <a:pt x="76" y="85"/>
                            </a:cubicBezTo>
                            <a:cubicBezTo>
                              <a:pt x="76" y="85"/>
                              <a:pt x="76" y="85"/>
                              <a:pt x="76" y="85"/>
                            </a:cubicBezTo>
                            <a:cubicBezTo>
                              <a:pt x="77" y="84"/>
                              <a:pt x="79" y="85"/>
                              <a:pt x="79" y="84"/>
                            </a:cubicBezTo>
                            <a:cubicBezTo>
                              <a:pt x="81" y="86"/>
                              <a:pt x="83" y="82"/>
                              <a:pt x="84" y="83"/>
                            </a:cubicBezTo>
                            <a:cubicBezTo>
                              <a:pt x="84" y="81"/>
                              <a:pt x="84" y="81"/>
                              <a:pt x="84" y="81"/>
                            </a:cubicBezTo>
                            <a:cubicBezTo>
                              <a:pt x="85" y="81"/>
                              <a:pt x="85" y="81"/>
                              <a:pt x="85" y="80"/>
                            </a:cubicBezTo>
                            <a:cubicBezTo>
                              <a:pt x="85" y="80"/>
                              <a:pt x="86" y="78"/>
                              <a:pt x="86" y="78"/>
                            </a:cubicBezTo>
                            <a:cubicBezTo>
                              <a:pt x="86" y="78"/>
                              <a:pt x="86" y="78"/>
                              <a:pt x="86" y="77"/>
                            </a:cubicBezTo>
                            <a:cubicBezTo>
                              <a:pt x="87" y="77"/>
                              <a:pt x="88" y="77"/>
                              <a:pt x="88" y="76"/>
                            </a:cubicBezTo>
                            <a:cubicBezTo>
                              <a:pt x="88" y="76"/>
                              <a:pt x="88" y="76"/>
                              <a:pt x="88" y="77"/>
                            </a:cubicBezTo>
                            <a:cubicBezTo>
                              <a:pt x="89" y="76"/>
                              <a:pt x="90" y="76"/>
                              <a:pt x="91" y="76"/>
                            </a:cubicBezTo>
                            <a:cubicBezTo>
                              <a:pt x="91" y="76"/>
                              <a:pt x="91" y="75"/>
                              <a:pt x="92" y="75"/>
                            </a:cubicBezTo>
                            <a:cubicBezTo>
                              <a:pt x="92" y="74"/>
                              <a:pt x="91" y="73"/>
                              <a:pt x="91" y="73"/>
                            </a:cubicBezTo>
                            <a:cubicBezTo>
                              <a:pt x="91" y="73"/>
                              <a:pt x="91" y="72"/>
                              <a:pt x="91" y="71"/>
                            </a:cubicBezTo>
                            <a:cubicBezTo>
                              <a:pt x="92" y="71"/>
                              <a:pt x="93" y="71"/>
                              <a:pt x="93" y="70"/>
                            </a:cubicBezTo>
                            <a:cubicBezTo>
                              <a:pt x="94" y="71"/>
                              <a:pt x="94" y="69"/>
                              <a:pt x="96" y="70"/>
                            </a:cubicBezTo>
                            <a:cubicBezTo>
                              <a:pt x="97" y="70"/>
                              <a:pt x="97" y="70"/>
                              <a:pt x="97" y="70"/>
                            </a:cubicBezTo>
                            <a:cubicBezTo>
                              <a:pt x="97" y="70"/>
                              <a:pt x="98" y="70"/>
                              <a:pt x="98" y="70"/>
                            </a:cubicBezTo>
                            <a:cubicBezTo>
                              <a:pt x="98" y="70"/>
                              <a:pt x="99" y="70"/>
                              <a:pt x="99" y="70"/>
                            </a:cubicBezTo>
                            <a:cubicBezTo>
                              <a:pt x="100" y="70"/>
                              <a:pt x="99" y="70"/>
                              <a:pt x="100" y="69"/>
                            </a:cubicBezTo>
                            <a:cubicBezTo>
                              <a:pt x="100" y="69"/>
                              <a:pt x="100" y="69"/>
                              <a:pt x="101" y="69"/>
                            </a:cubicBezTo>
                            <a:cubicBezTo>
                              <a:pt x="101" y="69"/>
                              <a:pt x="101" y="68"/>
                              <a:pt x="103" y="68"/>
                            </a:cubicBezTo>
                            <a:cubicBezTo>
                              <a:pt x="102" y="68"/>
                              <a:pt x="103" y="66"/>
                              <a:pt x="101" y="66"/>
                            </a:cubicBezTo>
                            <a:cubicBezTo>
                              <a:pt x="100" y="65"/>
                              <a:pt x="100" y="67"/>
                              <a:pt x="100" y="67"/>
                            </a:cubicBezTo>
                            <a:cubicBezTo>
                              <a:pt x="100" y="67"/>
                              <a:pt x="100" y="66"/>
                              <a:pt x="99" y="66"/>
                            </a:cubicBezTo>
                            <a:cubicBezTo>
                              <a:pt x="99" y="66"/>
                              <a:pt x="98" y="67"/>
                              <a:pt x="99" y="67"/>
                            </a:cubicBezTo>
                            <a:cubicBezTo>
                              <a:pt x="98" y="67"/>
                              <a:pt x="98" y="66"/>
                              <a:pt x="97" y="66"/>
                            </a:cubicBezTo>
                            <a:cubicBezTo>
                              <a:pt x="97" y="66"/>
                              <a:pt x="96" y="67"/>
                              <a:pt x="95" y="67"/>
                            </a:cubicBezTo>
                            <a:cubicBezTo>
                              <a:pt x="94" y="67"/>
                              <a:pt x="94" y="67"/>
                              <a:pt x="94" y="68"/>
                            </a:cubicBezTo>
                            <a:cubicBezTo>
                              <a:pt x="92" y="67"/>
                              <a:pt x="90" y="68"/>
                              <a:pt x="88" y="67"/>
                            </a:cubicBezTo>
                            <a:cubicBezTo>
                              <a:pt x="88" y="67"/>
                              <a:pt x="88" y="66"/>
                              <a:pt x="88" y="66"/>
                            </a:cubicBezTo>
                            <a:cubicBezTo>
                              <a:pt x="87" y="66"/>
                              <a:pt x="86" y="66"/>
                              <a:pt x="86" y="66"/>
                            </a:cubicBezTo>
                            <a:cubicBezTo>
                              <a:pt x="87" y="62"/>
                              <a:pt x="86" y="61"/>
                              <a:pt x="86" y="58"/>
                            </a:cubicBezTo>
                            <a:cubicBezTo>
                              <a:pt x="87" y="57"/>
                              <a:pt x="89" y="55"/>
                              <a:pt x="90" y="56"/>
                            </a:cubicBezTo>
                            <a:cubicBezTo>
                              <a:pt x="91" y="56"/>
                              <a:pt x="90" y="56"/>
                              <a:pt x="91" y="54"/>
                            </a:cubicBezTo>
                            <a:cubicBezTo>
                              <a:pt x="92" y="54"/>
                              <a:pt x="92" y="51"/>
                              <a:pt x="93" y="51"/>
                            </a:cubicBezTo>
                            <a:cubicBezTo>
                              <a:pt x="93" y="51"/>
                              <a:pt x="94" y="51"/>
                              <a:pt x="94" y="51"/>
                            </a:cubicBezTo>
                            <a:cubicBezTo>
                              <a:pt x="94" y="50"/>
                              <a:pt x="92" y="49"/>
                              <a:pt x="93" y="48"/>
                            </a:cubicBezTo>
                            <a:cubicBezTo>
                              <a:pt x="92" y="49"/>
                              <a:pt x="91" y="48"/>
                              <a:pt x="89" y="48"/>
                            </a:cubicBezTo>
                            <a:cubicBezTo>
                              <a:pt x="88" y="48"/>
                              <a:pt x="87" y="49"/>
                              <a:pt x="86" y="49"/>
                            </a:cubicBezTo>
                            <a:cubicBezTo>
                              <a:pt x="85" y="48"/>
                              <a:pt x="85" y="52"/>
                              <a:pt x="85" y="51"/>
                            </a:cubicBezTo>
                            <a:cubicBezTo>
                              <a:pt x="85" y="52"/>
                              <a:pt x="84" y="51"/>
                              <a:pt x="84" y="51"/>
                            </a:cubicBezTo>
                            <a:cubicBezTo>
                              <a:pt x="84" y="52"/>
                              <a:pt x="84" y="53"/>
                              <a:pt x="84" y="53"/>
                            </a:cubicBezTo>
                            <a:cubicBezTo>
                              <a:pt x="84" y="53"/>
                              <a:pt x="83" y="55"/>
                              <a:pt x="82" y="55"/>
                            </a:cubicBezTo>
                            <a:cubicBezTo>
                              <a:pt x="81" y="57"/>
                              <a:pt x="81" y="58"/>
                              <a:pt x="78" y="58"/>
                            </a:cubicBezTo>
                            <a:cubicBezTo>
                              <a:pt x="78" y="59"/>
                              <a:pt x="79" y="60"/>
                              <a:pt x="78" y="60"/>
                            </a:cubicBezTo>
                            <a:cubicBezTo>
                              <a:pt x="78" y="60"/>
                              <a:pt x="78" y="60"/>
                              <a:pt x="78" y="61"/>
                            </a:cubicBezTo>
                            <a:cubicBezTo>
                              <a:pt x="78" y="61"/>
                              <a:pt x="77" y="61"/>
                              <a:pt x="77" y="61"/>
                            </a:cubicBezTo>
                            <a:cubicBezTo>
                              <a:pt x="76" y="61"/>
                              <a:pt x="77" y="62"/>
                              <a:pt x="77" y="62"/>
                            </a:cubicBezTo>
                            <a:cubicBezTo>
                              <a:pt x="77" y="62"/>
                              <a:pt x="76" y="62"/>
                              <a:pt x="76" y="62"/>
                            </a:cubicBezTo>
                            <a:cubicBezTo>
                              <a:pt x="76" y="63"/>
                              <a:pt x="77" y="64"/>
                              <a:pt x="76" y="64"/>
                            </a:cubicBezTo>
                            <a:cubicBezTo>
                              <a:pt x="76" y="64"/>
                              <a:pt x="77" y="65"/>
                              <a:pt x="76" y="65"/>
                            </a:cubicBezTo>
                            <a:cubicBezTo>
                              <a:pt x="77" y="66"/>
                              <a:pt x="77" y="67"/>
                              <a:pt x="79" y="67"/>
                            </a:cubicBezTo>
                            <a:cubicBezTo>
                              <a:pt x="79" y="68"/>
                              <a:pt x="79" y="68"/>
                              <a:pt x="80" y="68"/>
                            </a:cubicBezTo>
                            <a:cubicBezTo>
                              <a:pt x="79" y="69"/>
                              <a:pt x="79" y="69"/>
                              <a:pt x="79" y="69"/>
                            </a:cubicBezTo>
                            <a:cubicBezTo>
                              <a:pt x="78" y="70"/>
                              <a:pt x="79" y="70"/>
                              <a:pt x="78" y="71"/>
                            </a:cubicBezTo>
                            <a:cubicBezTo>
                              <a:pt x="78" y="71"/>
                              <a:pt x="77" y="71"/>
                              <a:pt x="76" y="71"/>
                            </a:cubicBezTo>
                            <a:cubicBezTo>
                              <a:pt x="76" y="74"/>
                              <a:pt x="74" y="74"/>
                              <a:pt x="74" y="77"/>
                            </a:cubicBezTo>
                            <a:cubicBezTo>
                              <a:pt x="73" y="77"/>
                              <a:pt x="73" y="80"/>
                              <a:pt x="71" y="80"/>
                            </a:cubicBezTo>
                            <a:cubicBezTo>
                              <a:pt x="71" y="80"/>
                              <a:pt x="71" y="80"/>
                              <a:pt x="71" y="80"/>
                            </a:cubicBezTo>
                            <a:cubicBezTo>
                              <a:pt x="70" y="80"/>
                              <a:pt x="71" y="81"/>
                              <a:pt x="70" y="81"/>
                            </a:cubicBezTo>
                            <a:cubicBezTo>
                              <a:pt x="69" y="81"/>
                              <a:pt x="68" y="80"/>
                              <a:pt x="68" y="82"/>
                            </a:cubicBezTo>
                            <a:cubicBezTo>
                              <a:pt x="66" y="81"/>
                              <a:pt x="67" y="79"/>
                              <a:pt x="67" y="78"/>
                            </a:cubicBezTo>
                            <a:cubicBezTo>
                              <a:pt x="67" y="78"/>
                              <a:pt x="67" y="77"/>
                              <a:pt x="66" y="77"/>
                            </a:cubicBezTo>
                            <a:cubicBezTo>
                              <a:pt x="65" y="77"/>
                              <a:pt x="67" y="75"/>
                              <a:pt x="64" y="75"/>
                            </a:cubicBezTo>
                            <a:cubicBezTo>
                              <a:pt x="65" y="74"/>
                              <a:pt x="63" y="73"/>
                              <a:pt x="63" y="73"/>
                            </a:cubicBezTo>
                            <a:cubicBezTo>
                              <a:pt x="63" y="73"/>
                              <a:pt x="64" y="72"/>
                              <a:pt x="64" y="72"/>
                            </a:cubicBezTo>
                            <a:cubicBezTo>
                              <a:pt x="64" y="70"/>
                              <a:pt x="62" y="70"/>
                              <a:pt x="61" y="69"/>
                            </a:cubicBezTo>
                            <a:cubicBezTo>
                              <a:pt x="60" y="69"/>
                              <a:pt x="60" y="72"/>
                              <a:pt x="57" y="71"/>
                            </a:cubicBezTo>
                            <a:cubicBezTo>
                              <a:pt x="57" y="72"/>
                              <a:pt x="58" y="72"/>
                              <a:pt x="59" y="72"/>
                            </a:cubicBezTo>
                            <a:cubicBezTo>
                              <a:pt x="58" y="72"/>
                              <a:pt x="58" y="72"/>
                              <a:pt x="57" y="72"/>
                            </a:cubicBezTo>
                            <a:cubicBezTo>
                              <a:pt x="56" y="73"/>
                              <a:pt x="57" y="74"/>
                              <a:pt x="56" y="74"/>
                            </a:cubicBezTo>
                            <a:cubicBezTo>
                              <a:pt x="53" y="75"/>
                              <a:pt x="54" y="72"/>
                              <a:pt x="52" y="72"/>
                            </a:cubicBezTo>
                            <a:cubicBezTo>
                              <a:pt x="52" y="72"/>
                              <a:pt x="52" y="72"/>
                              <a:pt x="53" y="72"/>
                            </a:cubicBezTo>
                            <a:cubicBezTo>
                              <a:pt x="53" y="70"/>
                              <a:pt x="51" y="69"/>
                              <a:pt x="53" y="69"/>
                            </a:cubicBezTo>
                            <a:cubicBezTo>
                              <a:pt x="52" y="68"/>
                              <a:pt x="52" y="68"/>
                              <a:pt x="51" y="68"/>
                            </a:cubicBezTo>
                            <a:cubicBezTo>
                              <a:pt x="51" y="67"/>
                              <a:pt x="52" y="67"/>
                              <a:pt x="52" y="67"/>
                            </a:cubicBezTo>
                            <a:cubicBezTo>
                              <a:pt x="52" y="66"/>
                              <a:pt x="51" y="66"/>
                              <a:pt x="50" y="66"/>
                            </a:cubicBezTo>
                            <a:cubicBezTo>
                              <a:pt x="50" y="65"/>
                              <a:pt x="51" y="62"/>
                              <a:pt x="50" y="64"/>
                            </a:cubicBezTo>
                            <a:cubicBezTo>
                              <a:pt x="50" y="64"/>
                              <a:pt x="50" y="63"/>
                              <a:pt x="51" y="63"/>
                            </a:cubicBezTo>
                            <a:cubicBezTo>
                              <a:pt x="50" y="61"/>
                              <a:pt x="53" y="61"/>
                              <a:pt x="52" y="60"/>
                            </a:cubicBezTo>
                            <a:cubicBezTo>
                              <a:pt x="52" y="59"/>
                              <a:pt x="53" y="60"/>
                              <a:pt x="53" y="59"/>
                            </a:cubicBezTo>
                            <a:cubicBezTo>
                              <a:pt x="53" y="58"/>
                              <a:pt x="54" y="59"/>
                              <a:pt x="54" y="59"/>
                            </a:cubicBezTo>
                            <a:cubicBezTo>
                              <a:pt x="54" y="59"/>
                              <a:pt x="54" y="58"/>
                              <a:pt x="55" y="58"/>
                            </a:cubicBezTo>
                            <a:cubicBezTo>
                              <a:pt x="55" y="58"/>
                              <a:pt x="55" y="57"/>
                              <a:pt x="55" y="56"/>
                            </a:cubicBezTo>
                            <a:cubicBezTo>
                              <a:pt x="56" y="57"/>
                              <a:pt x="57" y="56"/>
                              <a:pt x="57" y="55"/>
                            </a:cubicBezTo>
                            <a:cubicBezTo>
                              <a:pt x="59" y="55"/>
                              <a:pt x="58" y="57"/>
                              <a:pt x="60" y="56"/>
                            </a:cubicBezTo>
                            <a:cubicBezTo>
                              <a:pt x="60" y="56"/>
                              <a:pt x="59" y="56"/>
                              <a:pt x="59" y="56"/>
                            </a:cubicBezTo>
                            <a:cubicBezTo>
                              <a:pt x="60" y="55"/>
                              <a:pt x="61" y="55"/>
                              <a:pt x="63" y="54"/>
                            </a:cubicBezTo>
                            <a:cubicBezTo>
                              <a:pt x="63" y="54"/>
                              <a:pt x="63" y="53"/>
                              <a:pt x="63" y="53"/>
                            </a:cubicBezTo>
                            <a:cubicBezTo>
                              <a:pt x="63" y="53"/>
                              <a:pt x="64" y="53"/>
                              <a:pt x="64" y="53"/>
                            </a:cubicBezTo>
                            <a:cubicBezTo>
                              <a:pt x="64" y="52"/>
                              <a:pt x="64" y="52"/>
                              <a:pt x="64" y="51"/>
                            </a:cubicBezTo>
                            <a:cubicBezTo>
                              <a:pt x="64" y="51"/>
                              <a:pt x="65" y="50"/>
                              <a:pt x="65" y="50"/>
                            </a:cubicBezTo>
                            <a:cubicBezTo>
                              <a:pt x="66" y="49"/>
                              <a:pt x="65" y="48"/>
                              <a:pt x="65" y="48"/>
                            </a:cubicBezTo>
                            <a:cubicBezTo>
                              <a:pt x="65" y="48"/>
                              <a:pt x="66" y="49"/>
                              <a:pt x="67" y="48"/>
                            </a:cubicBezTo>
                            <a:cubicBezTo>
                              <a:pt x="66" y="49"/>
                              <a:pt x="67" y="46"/>
                              <a:pt x="67" y="46"/>
                            </a:cubicBezTo>
                            <a:cubicBezTo>
                              <a:pt x="68" y="47"/>
                              <a:pt x="68" y="45"/>
                              <a:pt x="70" y="45"/>
                            </a:cubicBezTo>
                            <a:cubicBezTo>
                              <a:pt x="70" y="44"/>
                              <a:pt x="71" y="43"/>
                              <a:pt x="70" y="43"/>
                            </a:cubicBezTo>
                            <a:cubicBezTo>
                              <a:pt x="70" y="42"/>
                              <a:pt x="71" y="43"/>
                              <a:pt x="71" y="42"/>
                            </a:cubicBezTo>
                            <a:cubicBezTo>
                              <a:pt x="71" y="41"/>
                              <a:pt x="72" y="41"/>
                              <a:pt x="73" y="41"/>
                            </a:cubicBezTo>
                            <a:cubicBezTo>
                              <a:pt x="73" y="40"/>
                              <a:pt x="73" y="40"/>
                              <a:pt x="72" y="40"/>
                            </a:cubicBezTo>
                            <a:cubicBezTo>
                              <a:pt x="74" y="39"/>
                              <a:pt x="75" y="39"/>
                              <a:pt x="76" y="38"/>
                            </a:cubicBezTo>
                            <a:cubicBezTo>
                              <a:pt x="77" y="38"/>
                              <a:pt x="76" y="38"/>
                              <a:pt x="77" y="36"/>
                            </a:cubicBezTo>
                            <a:cubicBezTo>
                              <a:pt x="77" y="36"/>
                              <a:pt x="78" y="36"/>
                              <a:pt x="78" y="35"/>
                            </a:cubicBezTo>
                            <a:cubicBezTo>
                              <a:pt x="78" y="33"/>
                              <a:pt x="80" y="35"/>
                              <a:pt x="80" y="33"/>
                            </a:cubicBezTo>
                            <a:cubicBezTo>
                              <a:pt x="82" y="32"/>
                              <a:pt x="84" y="34"/>
                              <a:pt x="84" y="31"/>
                            </a:cubicBezTo>
                            <a:cubicBezTo>
                              <a:pt x="85" y="32"/>
                              <a:pt x="87" y="30"/>
                              <a:pt x="89" y="31"/>
                            </a:cubicBezTo>
                            <a:cubicBezTo>
                              <a:pt x="89" y="31"/>
                              <a:pt x="90" y="30"/>
                              <a:pt x="90" y="30"/>
                            </a:cubicBezTo>
                            <a:cubicBezTo>
                              <a:pt x="91" y="29"/>
                              <a:pt x="93" y="31"/>
                              <a:pt x="93" y="29"/>
                            </a:cubicBezTo>
                            <a:cubicBezTo>
                              <a:pt x="94" y="29"/>
                              <a:pt x="94" y="31"/>
                              <a:pt x="95" y="31"/>
                            </a:cubicBezTo>
                            <a:cubicBezTo>
                              <a:pt x="96" y="31"/>
                              <a:pt x="95" y="29"/>
                              <a:pt x="97" y="30"/>
                            </a:cubicBezTo>
                            <a:cubicBezTo>
                              <a:pt x="97" y="31"/>
                              <a:pt x="96" y="31"/>
                              <a:pt x="96" y="31"/>
                            </a:cubicBezTo>
                            <a:cubicBezTo>
                              <a:pt x="97" y="32"/>
                              <a:pt x="99" y="29"/>
                              <a:pt x="101" y="30"/>
                            </a:cubicBezTo>
                            <a:cubicBezTo>
                              <a:pt x="101" y="31"/>
                              <a:pt x="101" y="30"/>
                              <a:pt x="102" y="30"/>
                            </a:cubicBezTo>
                            <a:cubicBezTo>
                              <a:pt x="103" y="30"/>
                              <a:pt x="104" y="31"/>
                              <a:pt x="105" y="31"/>
                            </a:cubicBezTo>
                            <a:cubicBezTo>
                              <a:pt x="105" y="31"/>
                              <a:pt x="106" y="32"/>
                              <a:pt x="105" y="32"/>
                            </a:cubicBezTo>
                            <a:cubicBezTo>
                              <a:pt x="105" y="33"/>
                              <a:pt x="105" y="32"/>
                              <a:pt x="104" y="32"/>
                            </a:cubicBezTo>
                            <a:cubicBezTo>
                              <a:pt x="104" y="33"/>
                              <a:pt x="104" y="34"/>
                              <a:pt x="103" y="34"/>
                            </a:cubicBezTo>
                            <a:cubicBezTo>
                              <a:pt x="104" y="35"/>
                              <a:pt x="107" y="34"/>
                              <a:pt x="109" y="34"/>
                            </a:cubicBezTo>
                            <a:cubicBezTo>
                              <a:pt x="110" y="33"/>
                              <a:pt x="109" y="34"/>
                              <a:pt x="110" y="35"/>
                            </a:cubicBezTo>
                            <a:cubicBezTo>
                              <a:pt x="110" y="35"/>
                              <a:pt x="111" y="34"/>
                              <a:pt x="111" y="35"/>
                            </a:cubicBezTo>
                            <a:cubicBezTo>
                              <a:pt x="115" y="34"/>
                              <a:pt x="116" y="37"/>
                              <a:pt x="118" y="36"/>
                            </a:cubicBezTo>
                            <a:cubicBezTo>
                              <a:pt x="118" y="38"/>
                              <a:pt x="120" y="37"/>
                              <a:pt x="120" y="38"/>
                            </a:cubicBezTo>
                            <a:cubicBezTo>
                              <a:pt x="121" y="38"/>
                              <a:pt x="123" y="38"/>
                              <a:pt x="122" y="39"/>
                            </a:cubicBezTo>
                            <a:cubicBezTo>
                              <a:pt x="123" y="40"/>
                              <a:pt x="124" y="39"/>
                              <a:pt x="125" y="40"/>
                            </a:cubicBezTo>
                            <a:cubicBezTo>
                              <a:pt x="125" y="40"/>
                              <a:pt x="125" y="41"/>
                              <a:pt x="125" y="41"/>
                            </a:cubicBezTo>
                            <a:cubicBezTo>
                              <a:pt x="125" y="41"/>
                              <a:pt x="126" y="41"/>
                              <a:pt x="127" y="41"/>
                            </a:cubicBezTo>
                            <a:cubicBezTo>
                              <a:pt x="127" y="43"/>
                              <a:pt x="127" y="44"/>
                              <a:pt x="127" y="46"/>
                            </a:cubicBezTo>
                            <a:cubicBezTo>
                              <a:pt x="126" y="44"/>
                              <a:pt x="125" y="46"/>
                              <a:pt x="124" y="46"/>
                            </a:cubicBezTo>
                            <a:cubicBezTo>
                              <a:pt x="122" y="46"/>
                              <a:pt x="120" y="45"/>
                              <a:pt x="119" y="46"/>
                            </a:cubicBezTo>
                            <a:cubicBezTo>
                              <a:pt x="118" y="47"/>
                              <a:pt x="118" y="45"/>
                              <a:pt x="118" y="45"/>
                            </a:cubicBezTo>
                            <a:cubicBezTo>
                              <a:pt x="118" y="45"/>
                              <a:pt x="117" y="46"/>
                              <a:pt x="117" y="46"/>
                            </a:cubicBezTo>
                            <a:cubicBezTo>
                              <a:pt x="117" y="46"/>
                              <a:pt x="116" y="45"/>
                              <a:pt x="116" y="45"/>
                            </a:cubicBezTo>
                            <a:cubicBezTo>
                              <a:pt x="115" y="45"/>
                              <a:pt x="114" y="46"/>
                              <a:pt x="114" y="44"/>
                            </a:cubicBezTo>
                            <a:cubicBezTo>
                              <a:pt x="112" y="45"/>
                              <a:pt x="113" y="44"/>
                              <a:pt x="111" y="44"/>
                            </a:cubicBezTo>
                            <a:cubicBezTo>
                              <a:pt x="111" y="45"/>
                              <a:pt x="111" y="45"/>
                              <a:pt x="112" y="45"/>
                            </a:cubicBezTo>
                            <a:cubicBezTo>
                              <a:pt x="113" y="45"/>
                              <a:pt x="113" y="46"/>
                              <a:pt x="113" y="46"/>
                            </a:cubicBezTo>
                            <a:cubicBezTo>
                              <a:pt x="112" y="47"/>
                              <a:pt x="113" y="46"/>
                              <a:pt x="114" y="47"/>
                            </a:cubicBezTo>
                            <a:cubicBezTo>
                              <a:pt x="114" y="47"/>
                              <a:pt x="114" y="48"/>
                              <a:pt x="114" y="48"/>
                            </a:cubicBezTo>
                            <a:cubicBezTo>
                              <a:pt x="114" y="48"/>
                              <a:pt x="115" y="48"/>
                              <a:pt x="115" y="49"/>
                            </a:cubicBezTo>
                            <a:cubicBezTo>
                              <a:pt x="115" y="49"/>
                              <a:pt x="116" y="51"/>
                              <a:pt x="116" y="53"/>
                            </a:cubicBezTo>
                            <a:cubicBezTo>
                              <a:pt x="116" y="55"/>
                              <a:pt x="119" y="53"/>
                              <a:pt x="120" y="55"/>
                            </a:cubicBezTo>
                            <a:cubicBezTo>
                              <a:pt x="120" y="55"/>
                              <a:pt x="120" y="54"/>
                              <a:pt x="121" y="54"/>
                            </a:cubicBezTo>
                            <a:cubicBezTo>
                              <a:pt x="121" y="52"/>
                              <a:pt x="119" y="53"/>
                              <a:pt x="118" y="52"/>
                            </a:cubicBezTo>
                            <a:cubicBezTo>
                              <a:pt x="118" y="50"/>
                              <a:pt x="121" y="51"/>
                              <a:pt x="123" y="51"/>
                            </a:cubicBezTo>
                            <a:cubicBezTo>
                              <a:pt x="122" y="52"/>
                              <a:pt x="125" y="50"/>
                              <a:pt x="124" y="52"/>
                            </a:cubicBezTo>
                            <a:cubicBezTo>
                              <a:pt x="126" y="53"/>
                              <a:pt x="126" y="51"/>
                              <a:pt x="126" y="53"/>
                            </a:cubicBezTo>
                            <a:cubicBezTo>
                              <a:pt x="128" y="52"/>
                              <a:pt x="126" y="50"/>
                              <a:pt x="125" y="50"/>
                            </a:cubicBezTo>
                            <a:cubicBezTo>
                              <a:pt x="126" y="49"/>
                              <a:pt x="127" y="49"/>
                              <a:pt x="128" y="48"/>
                            </a:cubicBezTo>
                            <a:cubicBezTo>
                              <a:pt x="129" y="48"/>
                              <a:pt x="129" y="46"/>
                              <a:pt x="129" y="46"/>
                            </a:cubicBezTo>
                            <a:cubicBezTo>
                              <a:pt x="132" y="46"/>
                              <a:pt x="133" y="46"/>
                              <a:pt x="134" y="47"/>
                            </a:cubicBezTo>
                            <a:cubicBezTo>
                              <a:pt x="135" y="47"/>
                              <a:pt x="135" y="46"/>
                              <a:pt x="135" y="46"/>
                            </a:cubicBezTo>
                            <a:cubicBezTo>
                              <a:pt x="135" y="45"/>
                              <a:pt x="135" y="44"/>
                              <a:pt x="134" y="44"/>
                            </a:cubicBezTo>
                            <a:cubicBezTo>
                              <a:pt x="135" y="42"/>
                              <a:pt x="135" y="40"/>
                              <a:pt x="135" y="38"/>
                            </a:cubicBezTo>
                            <a:cubicBezTo>
                              <a:pt x="136" y="38"/>
                              <a:pt x="138" y="38"/>
                              <a:pt x="139" y="39"/>
                            </a:cubicBezTo>
                            <a:cubicBezTo>
                              <a:pt x="139" y="39"/>
                              <a:pt x="141" y="39"/>
                              <a:pt x="141" y="40"/>
                            </a:cubicBezTo>
                            <a:cubicBezTo>
                              <a:pt x="137" y="40"/>
                              <a:pt x="137" y="40"/>
                              <a:pt x="137" y="40"/>
                            </a:cubicBezTo>
                            <a:cubicBezTo>
                              <a:pt x="137" y="42"/>
                              <a:pt x="137" y="42"/>
                              <a:pt x="137" y="42"/>
                            </a:cubicBezTo>
                            <a:cubicBezTo>
                              <a:pt x="139" y="44"/>
                              <a:pt x="139" y="42"/>
                              <a:pt x="140" y="43"/>
                            </a:cubicBezTo>
                            <a:cubicBezTo>
                              <a:pt x="141" y="43"/>
                              <a:pt x="138" y="43"/>
                              <a:pt x="139" y="43"/>
                            </a:cubicBezTo>
                            <a:cubicBezTo>
                              <a:pt x="138" y="44"/>
                              <a:pt x="140" y="43"/>
                              <a:pt x="141" y="44"/>
                            </a:cubicBezTo>
                            <a:cubicBezTo>
                              <a:pt x="142" y="44"/>
                              <a:pt x="143" y="43"/>
                              <a:pt x="143" y="42"/>
                            </a:cubicBezTo>
                            <a:cubicBezTo>
                              <a:pt x="144" y="42"/>
                              <a:pt x="144" y="42"/>
                              <a:pt x="144" y="41"/>
                            </a:cubicBezTo>
                            <a:cubicBezTo>
                              <a:pt x="146" y="42"/>
                              <a:pt x="146" y="40"/>
                              <a:pt x="148" y="40"/>
                            </a:cubicBezTo>
                            <a:cubicBezTo>
                              <a:pt x="149" y="40"/>
                              <a:pt x="149" y="39"/>
                              <a:pt x="149" y="38"/>
                            </a:cubicBezTo>
                            <a:cubicBezTo>
                              <a:pt x="150" y="38"/>
                              <a:pt x="151" y="38"/>
                              <a:pt x="151" y="37"/>
                            </a:cubicBezTo>
                            <a:cubicBezTo>
                              <a:pt x="153" y="39"/>
                              <a:pt x="155" y="36"/>
                              <a:pt x="157" y="36"/>
                            </a:cubicBezTo>
                            <a:cubicBezTo>
                              <a:pt x="157" y="38"/>
                              <a:pt x="157" y="38"/>
                              <a:pt x="157" y="38"/>
                            </a:cubicBezTo>
                            <a:cubicBezTo>
                              <a:pt x="159" y="39"/>
                              <a:pt x="160" y="38"/>
                              <a:pt x="161" y="38"/>
                            </a:cubicBezTo>
                            <a:cubicBezTo>
                              <a:pt x="162" y="38"/>
                              <a:pt x="162" y="38"/>
                              <a:pt x="163" y="38"/>
                            </a:cubicBezTo>
                            <a:cubicBezTo>
                              <a:pt x="163" y="38"/>
                              <a:pt x="162" y="37"/>
                              <a:pt x="163" y="37"/>
                            </a:cubicBezTo>
                            <a:cubicBezTo>
                              <a:pt x="163" y="37"/>
                              <a:pt x="165" y="37"/>
                              <a:pt x="165" y="36"/>
                            </a:cubicBezTo>
                            <a:cubicBezTo>
                              <a:pt x="167" y="36"/>
                              <a:pt x="169" y="36"/>
                              <a:pt x="169" y="38"/>
                            </a:cubicBezTo>
                            <a:cubicBezTo>
                              <a:pt x="170" y="38"/>
                              <a:pt x="171" y="37"/>
                              <a:pt x="171" y="36"/>
                            </a:cubicBezTo>
                            <a:cubicBezTo>
                              <a:pt x="171" y="36"/>
                              <a:pt x="169" y="35"/>
                              <a:pt x="171" y="35"/>
                            </a:cubicBezTo>
                            <a:cubicBezTo>
                              <a:pt x="170" y="33"/>
                              <a:pt x="167" y="34"/>
                              <a:pt x="168" y="31"/>
                            </a:cubicBezTo>
                            <a:cubicBezTo>
                              <a:pt x="169" y="31"/>
                              <a:pt x="169" y="32"/>
                              <a:pt x="171" y="32"/>
                            </a:cubicBezTo>
                            <a:cubicBezTo>
                              <a:pt x="171" y="33"/>
                              <a:pt x="172" y="34"/>
                              <a:pt x="174" y="34"/>
                            </a:cubicBezTo>
                            <a:cubicBezTo>
                              <a:pt x="174" y="33"/>
                              <a:pt x="174" y="33"/>
                              <a:pt x="174" y="33"/>
                            </a:cubicBezTo>
                            <a:cubicBezTo>
                              <a:pt x="175" y="33"/>
                              <a:pt x="175" y="34"/>
                              <a:pt x="175" y="33"/>
                            </a:cubicBezTo>
                            <a:cubicBezTo>
                              <a:pt x="176" y="33"/>
                              <a:pt x="176" y="34"/>
                              <a:pt x="176" y="34"/>
                            </a:cubicBezTo>
                            <a:cubicBezTo>
                              <a:pt x="177" y="34"/>
                              <a:pt x="178" y="34"/>
                              <a:pt x="178" y="35"/>
                            </a:cubicBezTo>
                            <a:cubicBezTo>
                              <a:pt x="180" y="35"/>
                              <a:pt x="180" y="35"/>
                              <a:pt x="182" y="35"/>
                            </a:cubicBezTo>
                            <a:cubicBezTo>
                              <a:pt x="182" y="36"/>
                              <a:pt x="184" y="35"/>
                              <a:pt x="183" y="37"/>
                            </a:cubicBezTo>
                            <a:cubicBezTo>
                              <a:pt x="184" y="37"/>
                              <a:pt x="185" y="37"/>
                              <a:pt x="185" y="38"/>
                            </a:cubicBezTo>
                            <a:cubicBezTo>
                              <a:pt x="187" y="38"/>
                              <a:pt x="187" y="39"/>
                              <a:pt x="189" y="38"/>
                            </a:cubicBezTo>
                            <a:cubicBezTo>
                              <a:pt x="190" y="35"/>
                              <a:pt x="186" y="37"/>
                              <a:pt x="187" y="34"/>
                            </a:cubicBezTo>
                            <a:cubicBezTo>
                              <a:pt x="186" y="33"/>
                              <a:pt x="186" y="34"/>
                              <a:pt x="185" y="34"/>
                            </a:cubicBezTo>
                            <a:cubicBezTo>
                              <a:pt x="185" y="32"/>
                              <a:pt x="186" y="32"/>
                              <a:pt x="185" y="30"/>
                            </a:cubicBezTo>
                            <a:cubicBezTo>
                              <a:pt x="186" y="30"/>
                              <a:pt x="185" y="30"/>
                              <a:pt x="184" y="30"/>
                            </a:cubicBezTo>
                            <a:cubicBezTo>
                              <a:pt x="184" y="30"/>
                              <a:pt x="185" y="29"/>
                              <a:pt x="184" y="29"/>
                            </a:cubicBezTo>
                            <a:cubicBezTo>
                              <a:pt x="184" y="28"/>
                              <a:pt x="186" y="28"/>
                              <a:pt x="185" y="27"/>
                            </a:cubicBezTo>
                            <a:cubicBezTo>
                              <a:pt x="187" y="27"/>
                              <a:pt x="186" y="25"/>
                              <a:pt x="188" y="26"/>
                            </a:cubicBezTo>
                            <a:cubicBezTo>
                              <a:pt x="187" y="24"/>
                              <a:pt x="188" y="24"/>
                              <a:pt x="189" y="24"/>
                            </a:cubicBezTo>
                            <a:cubicBezTo>
                              <a:pt x="189" y="22"/>
                              <a:pt x="191" y="22"/>
                              <a:pt x="191" y="20"/>
                            </a:cubicBezTo>
                            <a:cubicBezTo>
                              <a:pt x="193" y="20"/>
                              <a:pt x="194" y="21"/>
                              <a:pt x="196" y="21"/>
                            </a:cubicBezTo>
                            <a:cubicBezTo>
                              <a:pt x="196" y="22"/>
                              <a:pt x="196" y="23"/>
                              <a:pt x="197" y="23"/>
                            </a:cubicBezTo>
                            <a:cubicBezTo>
                              <a:pt x="197" y="23"/>
                              <a:pt x="196" y="23"/>
                              <a:pt x="195" y="23"/>
                            </a:cubicBezTo>
                            <a:cubicBezTo>
                              <a:pt x="195" y="26"/>
                              <a:pt x="196" y="26"/>
                              <a:pt x="195" y="28"/>
                            </a:cubicBezTo>
                            <a:cubicBezTo>
                              <a:pt x="195" y="28"/>
                              <a:pt x="196" y="29"/>
                              <a:pt x="196" y="29"/>
                            </a:cubicBezTo>
                            <a:cubicBezTo>
                              <a:pt x="196" y="29"/>
                              <a:pt x="197" y="30"/>
                              <a:pt x="197" y="30"/>
                            </a:cubicBezTo>
                            <a:cubicBezTo>
                              <a:pt x="196" y="31"/>
                              <a:pt x="197" y="34"/>
                              <a:pt x="196" y="35"/>
                            </a:cubicBezTo>
                            <a:cubicBezTo>
                              <a:pt x="196" y="37"/>
                              <a:pt x="197" y="36"/>
                              <a:pt x="198" y="37"/>
                            </a:cubicBezTo>
                            <a:cubicBezTo>
                              <a:pt x="197" y="41"/>
                              <a:pt x="195" y="44"/>
                              <a:pt x="192" y="45"/>
                            </a:cubicBezTo>
                            <a:cubicBezTo>
                              <a:pt x="192" y="46"/>
                              <a:pt x="194" y="45"/>
                              <a:pt x="195" y="46"/>
                            </a:cubicBezTo>
                            <a:cubicBezTo>
                              <a:pt x="196" y="46"/>
                              <a:pt x="196" y="44"/>
                              <a:pt x="197" y="45"/>
                            </a:cubicBezTo>
                            <a:cubicBezTo>
                              <a:pt x="197" y="45"/>
                              <a:pt x="197" y="46"/>
                              <a:pt x="197" y="46"/>
                            </a:cubicBezTo>
                            <a:cubicBezTo>
                              <a:pt x="197" y="46"/>
                              <a:pt x="197" y="45"/>
                              <a:pt x="198" y="45"/>
                            </a:cubicBezTo>
                            <a:cubicBezTo>
                              <a:pt x="198" y="45"/>
                              <a:pt x="198" y="44"/>
                              <a:pt x="198" y="44"/>
                            </a:cubicBezTo>
                            <a:cubicBezTo>
                              <a:pt x="198" y="44"/>
                              <a:pt x="199" y="44"/>
                              <a:pt x="199" y="44"/>
                            </a:cubicBezTo>
                            <a:cubicBezTo>
                              <a:pt x="200" y="44"/>
                              <a:pt x="199" y="43"/>
                              <a:pt x="199" y="43"/>
                            </a:cubicBezTo>
                            <a:cubicBezTo>
                              <a:pt x="201" y="43"/>
                              <a:pt x="201" y="43"/>
                              <a:pt x="201" y="43"/>
                            </a:cubicBezTo>
                            <a:cubicBezTo>
                              <a:pt x="200" y="41"/>
                              <a:pt x="203" y="39"/>
                              <a:pt x="201" y="38"/>
                            </a:cubicBezTo>
                            <a:cubicBezTo>
                              <a:pt x="201" y="38"/>
                              <a:pt x="202" y="38"/>
                              <a:pt x="202" y="37"/>
                            </a:cubicBezTo>
                            <a:cubicBezTo>
                              <a:pt x="202" y="37"/>
                              <a:pt x="201" y="37"/>
                              <a:pt x="201" y="37"/>
                            </a:cubicBezTo>
                            <a:cubicBezTo>
                              <a:pt x="201" y="36"/>
                              <a:pt x="203" y="36"/>
                              <a:pt x="204" y="36"/>
                            </a:cubicBezTo>
                            <a:cubicBezTo>
                              <a:pt x="203" y="36"/>
                              <a:pt x="203" y="34"/>
                              <a:pt x="202" y="35"/>
                            </a:cubicBezTo>
                            <a:cubicBezTo>
                              <a:pt x="201" y="35"/>
                              <a:pt x="200" y="33"/>
                              <a:pt x="200" y="35"/>
                            </a:cubicBezTo>
                            <a:cubicBezTo>
                              <a:pt x="199" y="34"/>
                              <a:pt x="199" y="33"/>
                              <a:pt x="199" y="31"/>
                            </a:cubicBezTo>
                            <a:cubicBezTo>
                              <a:pt x="199" y="31"/>
                              <a:pt x="200" y="31"/>
                              <a:pt x="200" y="31"/>
                            </a:cubicBezTo>
                            <a:cubicBezTo>
                              <a:pt x="201" y="31"/>
                              <a:pt x="200" y="29"/>
                              <a:pt x="200" y="29"/>
                            </a:cubicBezTo>
                            <a:cubicBezTo>
                              <a:pt x="200" y="28"/>
                              <a:pt x="200" y="29"/>
                              <a:pt x="200" y="29"/>
                            </a:cubicBezTo>
                            <a:cubicBezTo>
                              <a:pt x="199" y="28"/>
                              <a:pt x="199" y="27"/>
                              <a:pt x="199" y="26"/>
                            </a:cubicBezTo>
                            <a:cubicBezTo>
                              <a:pt x="201" y="26"/>
                              <a:pt x="200" y="24"/>
                              <a:pt x="201" y="24"/>
                            </a:cubicBezTo>
                            <a:cubicBezTo>
                              <a:pt x="201" y="21"/>
                              <a:pt x="201" y="21"/>
                              <a:pt x="201" y="21"/>
                            </a:cubicBezTo>
                            <a:cubicBezTo>
                              <a:pt x="203" y="21"/>
                              <a:pt x="202" y="23"/>
                              <a:pt x="203" y="24"/>
                            </a:cubicBezTo>
                            <a:cubicBezTo>
                              <a:pt x="203" y="25"/>
                              <a:pt x="204" y="23"/>
                              <a:pt x="204" y="24"/>
                            </a:cubicBezTo>
                            <a:cubicBezTo>
                              <a:pt x="204" y="25"/>
                              <a:pt x="203" y="25"/>
                              <a:pt x="203" y="25"/>
                            </a:cubicBezTo>
                            <a:cubicBezTo>
                              <a:pt x="203" y="26"/>
                              <a:pt x="205" y="27"/>
                              <a:pt x="206" y="28"/>
                            </a:cubicBezTo>
                            <a:cubicBezTo>
                              <a:pt x="207" y="28"/>
                              <a:pt x="206" y="26"/>
                              <a:pt x="206" y="26"/>
                            </a:cubicBezTo>
                            <a:cubicBezTo>
                              <a:pt x="207" y="25"/>
                              <a:pt x="208" y="25"/>
                              <a:pt x="209" y="25"/>
                            </a:cubicBezTo>
                            <a:cubicBezTo>
                              <a:pt x="209" y="24"/>
                              <a:pt x="208" y="25"/>
                              <a:pt x="208" y="24"/>
                            </a:cubicBezTo>
                            <a:cubicBezTo>
                              <a:pt x="208" y="23"/>
                              <a:pt x="207" y="23"/>
                              <a:pt x="207" y="22"/>
                            </a:cubicBezTo>
                            <a:cubicBezTo>
                              <a:pt x="208" y="23"/>
                              <a:pt x="211" y="21"/>
                              <a:pt x="211" y="23"/>
                            </a:cubicBezTo>
                            <a:cubicBezTo>
                              <a:pt x="211" y="24"/>
                              <a:pt x="212" y="23"/>
                              <a:pt x="212" y="23"/>
                            </a:cubicBezTo>
                            <a:cubicBezTo>
                              <a:pt x="212" y="23"/>
                              <a:pt x="212" y="24"/>
                              <a:pt x="212" y="24"/>
                            </a:cubicBezTo>
                            <a:cubicBezTo>
                              <a:pt x="212" y="24"/>
                              <a:pt x="213" y="24"/>
                              <a:pt x="213" y="24"/>
                            </a:cubicBezTo>
                            <a:cubicBezTo>
                              <a:pt x="214" y="25"/>
                              <a:pt x="216" y="24"/>
                              <a:pt x="215" y="26"/>
                            </a:cubicBezTo>
                            <a:cubicBezTo>
                              <a:pt x="217" y="26"/>
                              <a:pt x="217" y="26"/>
                              <a:pt x="217" y="26"/>
                            </a:cubicBezTo>
                            <a:cubicBezTo>
                              <a:pt x="218" y="25"/>
                              <a:pt x="215" y="24"/>
                              <a:pt x="217" y="24"/>
                            </a:cubicBezTo>
                            <a:cubicBezTo>
                              <a:pt x="217" y="23"/>
                              <a:pt x="216" y="23"/>
                              <a:pt x="215" y="23"/>
                            </a:cubicBezTo>
                            <a:cubicBezTo>
                              <a:pt x="215" y="20"/>
                              <a:pt x="215" y="20"/>
                              <a:pt x="215" y="17"/>
                            </a:cubicBezTo>
                            <a:cubicBezTo>
                              <a:pt x="218" y="17"/>
                              <a:pt x="222" y="17"/>
                              <a:pt x="224" y="17"/>
                            </a:cubicBezTo>
                            <a:cubicBezTo>
                              <a:pt x="225" y="17"/>
                              <a:pt x="225" y="15"/>
                              <a:pt x="226" y="16"/>
                            </a:cubicBezTo>
                            <a:cubicBezTo>
                              <a:pt x="228" y="15"/>
                              <a:pt x="226" y="14"/>
                              <a:pt x="227" y="13"/>
                            </a:cubicBezTo>
                            <a:cubicBezTo>
                              <a:pt x="228" y="13"/>
                              <a:pt x="229" y="13"/>
                              <a:pt x="230" y="12"/>
                            </a:cubicBezTo>
                            <a:cubicBezTo>
                              <a:pt x="231" y="11"/>
                              <a:pt x="232" y="11"/>
                              <a:pt x="233" y="10"/>
                            </a:cubicBezTo>
                            <a:cubicBezTo>
                              <a:pt x="238" y="9"/>
                              <a:pt x="244" y="8"/>
                              <a:pt x="248" y="6"/>
                            </a:cubicBezTo>
                            <a:cubicBezTo>
                              <a:pt x="249" y="6"/>
                              <a:pt x="249" y="7"/>
                              <a:pt x="249" y="7"/>
                            </a:cubicBezTo>
                            <a:cubicBezTo>
                              <a:pt x="250" y="7"/>
                              <a:pt x="250" y="6"/>
                              <a:pt x="250" y="6"/>
                            </a:cubicBezTo>
                            <a:cubicBezTo>
                              <a:pt x="251" y="6"/>
                              <a:pt x="250" y="7"/>
                              <a:pt x="251" y="7"/>
                            </a:cubicBezTo>
                            <a:cubicBezTo>
                              <a:pt x="251" y="8"/>
                              <a:pt x="252" y="7"/>
                              <a:pt x="252" y="8"/>
                            </a:cubicBezTo>
                            <a:cubicBezTo>
                              <a:pt x="252" y="8"/>
                              <a:pt x="251" y="7"/>
                              <a:pt x="252" y="7"/>
                            </a:cubicBezTo>
                            <a:cubicBezTo>
                              <a:pt x="253" y="7"/>
                              <a:pt x="255" y="7"/>
                              <a:pt x="255" y="5"/>
                            </a:cubicBezTo>
                            <a:cubicBezTo>
                              <a:pt x="256" y="5"/>
                              <a:pt x="256" y="5"/>
                              <a:pt x="256" y="4"/>
                            </a:cubicBezTo>
                            <a:cubicBezTo>
                              <a:pt x="257" y="4"/>
                              <a:pt x="257" y="5"/>
                              <a:pt x="258" y="5"/>
                            </a:cubicBezTo>
                            <a:cubicBezTo>
                              <a:pt x="259" y="5"/>
                              <a:pt x="259" y="3"/>
                              <a:pt x="259" y="2"/>
                            </a:cubicBezTo>
                            <a:cubicBezTo>
                              <a:pt x="262" y="1"/>
                              <a:pt x="264" y="0"/>
                              <a:pt x="268" y="0"/>
                            </a:cubicBezTo>
                            <a:cubicBezTo>
                              <a:pt x="268" y="1"/>
                              <a:pt x="268" y="2"/>
                              <a:pt x="268" y="3"/>
                            </a:cubicBezTo>
                            <a:cubicBezTo>
                              <a:pt x="269" y="4"/>
                              <a:pt x="271" y="4"/>
                              <a:pt x="272" y="3"/>
                            </a:cubicBezTo>
                            <a:cubicBezTo>
                              <a:pt x="272" y="3"/>
                              <a:pt x="272" y="3"/>
                              <a:pt x="272" y="3"/>
                            </a:cubicBezTo>
                            <a:moveTo>
                              <a:pt x="400" y="68"/>
                            </a:moveTo>
                            <a:cubicBezTo>
                              <a:pt x="400" y="67"/>
                              <a:pt x="399" y="68"/>
                              <a:pt x="399" y="67"/>
                            </a:cubicBezTo>
                            <a:cubicBezTo>
                              <a:pt x="397" y="67"/>
                              <a:pt x="397" y="68"/>
                              <a:pt x="399" y="68"/>
                            </a:cubicBezTo>
                            <a:cubicBezTo>
                              <a:pt x="399" y="68"/>
                              <a:pt x="399" y="68"/>
                              <a:pt x="400" y="68"/>
                            </a:cubicBezTo>
                            <a:moveTo>
                              <a:pt x="116" y="108"/>
                            </a:moveTo>
                            <a:cubicBezTo>
                              <a:pt x="115" y="110"/>
                              <a:pt x="117" y="109"/>
                              <a:pt x="117" y="111"/>
                            </a:cubicBezTo>
                            <a:cubicBezTo>
                              <a:pt x="118" y="111"/>
                              <a:pt x="118" y="110"/>
                              <a:pt x="118" y="111"/>
                            </a:cubicBezTo>
                            <a:cubicBezTo>
                              <a:pt x="118" y="111"/>
                              <a:pt x="118" y="111"/>
                              <a:pt x="118" y="111"/>
                            </a:cubicBezTo>
                            <a:cubicBezTo>
                              <a:pt x="117" y="112"/>
                              <a:pt x="115" y="113"/>
                              <a:pt x="114" y="112"/>
                            </a:cubicBezTo>
                            <a:cubicBezTo>
                              <a:pt x="113" y="112"/>
                              <a:pt x="112" y="111"/>
                              <a:pt x="111" y="110"/>
                            </a:cubicBezTo>
                            <a:cubicBezTo>
                              <a:pt x="111" y="109"/>
                              <a:pt x="113" y="110"/>
                              <a:pt x="113" y="109"/>
                            </a:cubicBezTo>
                            <a:cubicBezTo>
                              <a:pt x="112" y="108"/>
                              <a:pt x="111" y="108"/>
                              <a:pt x="110" y="109"/>
                            </a:cubicBezTo>
                            <a:cubicBezTo>
                              <a:pt x="109" y="108"/>
                              <a:pt x="109" y="107"/>
                              <a:pt x="107" y="107"/>
                            </a:cubicBezTo>
                            <a:cubicBezTo>
                              <a:pt x="106" y="107"/>
                              <a:pt x="107" y="108"/>
                              <a:pt x="107" y="108"/>
                            </a:cubicBezTo>
                            <a:cubicBezTo>
                              <a:pt x="106" y="109"/>
                              <a:pt x="105" y="108"/>
                              <a:pt x="105" y="109"/>
                            </a:cubicBezTo>
                            <a:cubicBezTo>
                              <a:pt x="104" y="109"/>
                              <a:pt x="104" y="111"/>
                              <a:pt x="103" y="110"/>
                            </a:cubicBezTo>
                            <a:cubicBezTo>
                              <a:pt x="104" y="112"/>
                              <a:pt x="102" y="113"/>
                              <a:pt x="102" y="113"/>
                            </a:cubicBezTo>
                            <a:cubicBezTo>
                              <a:pt x="101" y="114"/>
                              <a:pt x="102" y="115"/>
                              <a:pt x="101" y="117"/>
                            </a:cubicBezTo>
                            <a:cubicBezTo>
                              <a:pt x="101" y="117"/>
                              <a:pt x="101" y="116"/>
                              <a:pt x="100" y="116"/>
                            </a:cubicBezTo>
                            <a:cubicBezTo>
                              <a:pt x="100" y="118"/>
                              <a:pt x="101" y="119"/>
                              <a:pt x="100" y="120"/>
                            </a:cubicBezTo>
                            <a:cubicBezTo>
                              <a:pt x="101" y="119"/>
                              <a:pt x="101" y="121"/>
                              <a:pt x="101" y="121"/>
                            </a:cubicBezTo>
                            <a:cubicBezTo>
                              <a:pt x="101" y="121"/>
                              <a:pt x="102" y="121"/>
                              <a:pt x="102" y="121"/>
                            </a:cubicBezTo>
                            <a:cubicBezTo>
                              <a:pt x="103" y="121"/>
                              <a:pt x="104" y="122"/>
                              <a:pt x="104" y="122"/>
                            </a:cubicBezTo>
                            <a:cubicBezTo>
                              <a:pt x="104" y="121"/>
                              <a:pt x="105" y="122"/>
                              <a:pt x="105" y="122"/>
                            </a:cubicBezTo>
                            <a:cubicBezTo>
                              <a:pt x="107" y="121"/>
                              <a:pt x="107" y="121"/>
                              <a:pt x="108" y="120"/>
                            </a:cubicBezTo>
                            <a:cubicBezTo>
                              <a:pt x="109" y="120"/>
                              <a:pt x="109" y="121"/>
                              <a:pt x="110" y="121"/>
                            </a:cubicBezTo>
                            <a:cubicBezTo>
                              <a:pt x="110" y="121"/>
                              <a:pt x="110" y="120"/>
                              <a:pt x="110" y="120"/>
                            </a:cubicBezTo>
                            <a:cubicBezTo>
                              <a:pt x="111" y="120"/>
                              <a:pt x="114" y="120"/>
                              <a:pt x="115" y="120"/>
                            </a:cubicBezTo>
                            <a:cubicBezTo>
                              <a:pt x="116" y="120"/>
                              <a:pt x="116" y="121"/>
                              <a:pt x="117" y="121"/>
                            </a:cubicBezTo>
                            <a:cubicBezTo>
                              <a:pt x="118" y="121"/>
                              <a:pt x="118" y="120"/>
                              <a:pt x="118" y="120"/>
                            </a:cubicBezTo>
                            <a:cubicBezTo>
                              <a:pt x="118" y="120"/>
                              <a:pt x="119" y="121"/>
                              <a:pt x="119" y="121"/>
                            </a:cubicBezTo>
                            <a:cubicBezTo>
                              <a:pt x="120" y="121"/>
                              <a:pt x="120" y="121"/>
                              <a:pt x="121" y="122"/>
                            </a:cubicBezTo>
                            <a:cubicBezTo>
                              <a:pt x="124" y="122"/>
                              <a:pt x="126" y="121"/>
                              <a:pt x="129" y="122"/>
                            </a:cubicBezTo>
                            <a:cubicBezTo>
                              <a:pt x="129" y="120"/>
                              <a:pt x="129" y="119"/>
                              <a:pt x="129" y="119"/>
                            </a:cubicBezTo>
                            <a:cubicBezTo>
                              <a:pt x="128" y="117"/>
                              <a:pt x="126" y="114"/>
                              <a:pt x="123" y="114"/>
                            </a:cubicBezTo>
                            <a:cubicBezTo>
                              <a:pt x="123" y="112"/>
                              <a:pt x="122" y="112"/>
                              <a:pt x="121" y="112"/>
                            </a:cubicBezTo>
                            <a:cubicBezTo>
                              <a:pt x="121" y="111"/>
                              <a:pt x="121" y="111"/>
                              <a:pt x="121" y="110"/>
                            </a:cubicBezTo>
                            <a:cubicBezTo>
                              <a:pt x="121" y="109"/>
                              <a:pt x="123" y="109"/>
                              <a:pt x="123" y="107"/>
                            </a:cubicBezTo>
                            <a:cubicBezTo>
                              <a:pt x="119" y="106"/>
                              <a:pt x="118" y="108"/>
                              <a:pt x="116" y="108"/>
                            </a:cubicBezTo>
                            <a:moveTo>
                              <a:pt x="152" y="133"/>
                            </a:moveTo>
                            <a:cubicBezTo>
                              <a:pt x="152" y="133"/>
                              <a:pt x="151" y="133"/>
                              <a:pt x="152" y="133"/>
                            </a:cubicBezTo>
                            <a:cubicBezTo>
                              <a:pt x="153" y="132"/>
                              <a:pt x="155" y="133"/>
                              <a:pt x="156" y="132"/>
                            </a:cubicBezTo>
                            <a:cubicBezTo>
                              <a:pt x="156" y="132"/>
                              <a:pt x="155" y="131"/>
                              <a:pt x="156" y="131"/>
                            </a:cubicBezTo>
                            <a:cubicBezTo>
                              <a:pt x="156" y="131"/>
                              <a:pt x="156" y="132"/>
                              <a:pt x="157" y="132"/>
                            </a:cubicBezTo>
                            <a:cubicBezTo>
                              <a:pt x="157" y="128"/>
                              <a:pt x="157" y="128"/>
                              <a:pt x="157" y="128"/>
                            </a:cubicBezTo>
                            <a:cubicBezTo>
                              <a:pt x="156" y="127"/>
                              <a:pt x="155" y="127"/>
                              <a:pt x="155" y="126"/>
                            </a:cubicBezTo>
                            <a:cubicBezTo>
                              <a:pt x="155" y="126"/>
                              <a:pt x="155" y="126"/>
                              <a:pt x="155" y="125"/>
                            </a:cubicBezTo>
                            <a:cubicBezTo>
                              <a:pt x="155" y="124"/>
                              <a:pt x="153" y="124"/>
                              <a:pt x="155" y="124"/>
                            </a:cubicBezTo>
                            <a:cubicBezTo>
                              <a:pt x="158" y="124"/>
                              <a:pt x="158" y="124"/>
                              <a:pt x="158" y="124"/>
                            </a:cubicBezTo>
                            <a:cubicBezTo>
                              <a:pt x="158" y="122"/>
                              <a:pt x="157" y="122"/>
                              <a:pt x="157" y="121"/>
                            </a:cubicBezTo>
                            <a:cubicBezTo>
                              <a:pt x="157" y="120"/>
                              <a:pt x="155" y="120"/>
                              <a:pt x="155" y="119"/>
                            </a:cubicBezTo>
                            <a:cubicBezTo>
                              <a:pt x="155" y="119"/>
                              <a:pt x="156" y="119"/>
                              <a:pt x="156" y="118"/>
                            </a:cubicBezTo>
                            <a:cubicBezTo>
                              <a:pt x="154" y="119"/>
                              <a:pt x="154" y="118"/>
                              <a:pt x="152" y="118"/>
                            </a:cubicBezTo>
                            <a:cubicBezTo>
                              <a:pt x="153" y="115"/>
                              <a:pt x="149" y="116"/>
                              <a:pt x="149" y="113"/>
                            </a:cubicBezTo>
                            <a:cubicBezTo>
                              <a:pt x="151" y="112"/>
                              <a:pt x="151" y="110"/>
                              <a:pt x="155" y="111"/>
                            </a:cubicBezTo>
                            <a:cubicBezTo>
                              <a:pt x="155" y="110"/>
                              <a:pt x="155" y="110"/>
                              <a:pt x="155" y="110"/>
                            </a:cubicBezTo>
                            <a:cubicBezTo>
                              <a:pt x="155" y="108"/>
                              <a:pt x="153" y="109"/>
                              <a:pt x="153" y="107"/>
                            </a:cubicBezTo>
                            <a:cubicBezTo>
                              <a:pt x="151" y="107"/>
                              <a:pt x="150" y="108"/>
                              <a:pt x="148" y="107"/>
                            </a:cubicBezTo>
                            <a:cubicBezTo>
                              <a:pt x="148" y="108"/>
                              <a:pt x="148" y="108"/>
                              <a:pt x="148" y="108"/>
                            </a:cubicBezTo>
                            <a:cubicBezTo>
                              <a:pt x="147" y="107"/>
                              <a:pt x="147" y="108"/>
                              <a:pt x="147" y="108"/>
                            </a:cubicBezTo>
                            <a:cubicBezTo>
                              <a:pt x="146" y="109"/>
                              <a:pt x="144" y="110"/>
                              <a:pt x="143" y="110"/>
                            </a:cubicBezTo>
                            <a:cubicBezTo>
                              <a:pt x="142" y="110"/>
                              <a:pt x="142" y="111"/>
                              <a:pt x="142" y="111"/>
                            </a:cubicBezTo>
                            <a:cubicBezTo>
                              <a:pt x="142" y="112"/>
                              <a:pt x="141" y="111"/>
                              <a:pt x="141" y="111"/>
                            </a:cubicBezTo>
                            <a:cubicBezTo>
                              <a:pt x="140" y="112"/>
                              <a:pt x="141" y="113"/>
                              <a:pt x="141" y="113"/>
                            </a:cubicBezTo>
                            <a:cubicBezTo>
                              <a:pt x="141" y="114"/>
                              <a:pt x="142" y="112"/>
                              <a:pt x="142" y="114"/>
                            </a:cubicBezTo>
                            <a:cubicBezTo>
                              <a:pt x="142" y="115"/>
                              <a:pt x="143" y="115"/>
                              <a:pt x="143" y="115"/>
                            </a:cubicBezTo>
                            <a:cubicBezTo>
                              <a:pt x="142" y="117"/>
                              <a:pt x="143" y="118"/>
                              <a:pt x="143" y="118"/>
                            </a:cubicBezTo>
                            <a:cubicBezTo>
                              <a:pt x="143" y="119"/>
                              <a:pt x="143" y="119"/>
                              <a:pt x="144" y="119"/>
                            </a:cubicBezTo>
                            <a:cubicBezTo>
                              <a:pt x="144" y="119"/>
                              <a:pt x="144" y="121"/>
                              <a:pt x="144" y="121"/>
                            </a:cubicBezTo>
                            <a:cubicBezTo>
                              <a:pt x="145" y="123"/>
                              <a:pt x="145" y="122"/>
                              <a:pt x="145" y="123"/>
                            </a:cubicBezTo>
                            <a:cubicBezTo>
                              <a:pt x="146" y="124"/>
                              <a:pt x="145" y="124"/>
                              <a:pt x="145" y="125"/>
                            </a:cubicBezTo>
                            <a:cubicBezTo>
                              <a:pt x="146" y="125"/>
                              <a:pt x="147" y="125"/>
                              <a:pt x="147" y="126"/>
                            </a:cubicBezTo>
                            <a:cubicBezTo>
                              <a:pt x="145" y="126"/>
                              <a:pt x="146" y="129"/>
                              <a:pt x="145" y="129"/>
                            </a:cubicBezTo>
                            <a:cubicBezTo>
                              <a:pt x="147" y="129"/>
                              <a:pt x="147" y="133"/>
                              <a:pt x="150" y="131"/>
                            </a:cubicBezTo>
                            <a:cubicBezTo>
                              <a:pt x="148" y="133"/>
                              <a:pt x="152" y="131"/>
                              <a:pt x="152" y="133"/>
                            </a:cubicBezTo>
                            <a:moveTo>
                              <a:pt x="168" y="108"/>
                            </a:moveTo>
                            <a:cubicBezTo>
                              <a:pt x="168" y="109"/>
                              <a:pt x="168" y="109"/>
                              <a:pt x="168" y="110"/>
                            </a:cubicBezTo>
                            <a:cubicBezTo>
                              <a:pt x="167" y="110"/>
                              <a:pt x="166" y="110"/>
                              <a:pt x="166" y="111"/>
                            </a:cubicBezTo>
                            <a:cubicBezTo>
                              <a:pt x="167" y="111"/>
                              <a:pt x="168" y="112"/>
                              <a:pt x="168" y="113"/>
                            </a:cubicBezTo>
                            <a:cubicBezTo>
                              <a:pt x="168" y="113"/>
                              <a:pt x="167" y="113"/>
                              <a:pt x="167" y="114"/>
                            </a:cubicBezTo>
                            <a:cubicBezTo>
                              <a:pt x="168" y="114"/>
                              <a:pt x="169" y="114"/>
                              <a:pt x="169" y="115"/>
                            </a:cubicBezTo>
                            <a:cubicBezTo>
                              <a:pt x="170" y="114"/>
                              <a:pt x="170" y="114"/>
                              <a:pt x="171" y="114"/>
                            </a:cubicBezTo>
                            <a:cubicBezTo>
                              <a:pt x="171" y="112"/>
                              <a:pt x="170" y="112"/>
                              <a:pt x="169" y="111"/>
                            </a:cubicBezTo>
                            <a:cubicBezTo>
                              <a:pt x="170" y="110"/>
                              <a:pt x="171" y="110"/>
                              <a:pt x="171" y="109"/>
                            </a:cubicBezTo>
                            <a:cubicBezTo>
                              <a:pt x="170" y="109"/>
                              <a:pt x="170" y="108"/>
                              <a:pt x="171" y="108"/>
                            </a:cubicBezTo>
                            <a:cubicBezTo>
                              <a:pt x="170" y="108"/>
                              <a:pt x="169" y="108"/>
                              <a:pt x="168" y="108"/>
                            </a:cubicBezTo>
                            <a:moveTo>
                              <a:pt x="99" y="123"/>
                            </a:moveTo>
                            <a:cubicBezTo>
                              <a:pt x="98" y="125"/>
                              <a:pt x="102" y="123"/>
                              <a:pt x="102" y="123"/>
                            </a:cubicBezTo>
                            <a:cubicBezTo>
                              <a:pt x="101" y="122"/>
                              <a:pt x="100" y="122"/>
                              <a:pt x="99" y="123"/>
                            </a:cubicBezTo>
                            <a:moveTo>
                              <a:pt x="111" y="222"/>
                            </a:moveTo>
                            <a:cubicBezTo>
                              <a:pt x="112" y="220"/>
                              <a:pt x="114" y="220"/>
                              <a:pt x="114" y="216"/>
                            </a:cubicBezTo>
                            <a:cubicBezTo>
                              <a:pt x="112" y="218"/>
                              <a:pt x="110" y="215"/>
                              <a:pt x="108" y="217"/>
                            </a:cubicBezTo>
                            <a:cubicBezTo>
                              <a:pt x="110" y="217"/>
                              <a:pt x="108" y="217"/>
                              <a:pt x="108" y="218"/>
                            </a:cubicBezTo>
                            <a:cubicBezTo>
                              <a:pt x="108" y="218"/>
                              <a:pt x="108" y="219"/>
                              <a:pt x="108" y="220"/>
                            </a:cubicBezTo>
                            <a:cubicBezTo>
                              <a:pt x="108" y="220"/>
                              <a:pt x="108" y="221"/>
                              <a:pt x="108" y="221"/>
                            </a:cubicBezTo>
                            <a:cubicBezTo>
                              <a:pt x="108" y="221"/>
                              <a:pt x="107" y="221"/>
                              <a:pt x="107" y="221"/>
                            </a:cubicBezTo>
                            <a:cubicBezTo>
                              <a:pt x="108" y="222"/>
                              <a:pt x="109" y="222"/>
                              <a:pt x="111" y="2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92"/>
                      <p:cNvSpPr/>
                      <p:nvPr/>
                    </p:nvSpPr>
                    <p:spPr bwMode="auto">
                      <a:xfrm>
                        <a:off x="4095750" y="1966913"/>
                        <a:ext cx="117475" cy="187325"/>
                      </a:xfrm>
                      <a:custGeom>
                        <a:avLst/>
                        <a:gdLst>
                          <a:gd name="T0" fmla="*/ 5 w 17"/>
                          <a:gd name="T1" fmla="*/ 3 h 27"/>
                          <a:gd name="T2" fmla="*/ 8 w 17"/>
                          <a:gd name="T3" fmla="*/ 3 h 27"/>
                          <a:gd name="T4" fmla="*/ 9 w 17"/>
                          <a:gd name="T5" fmla="*/ 6 h 27"/>
                          <a:gd name="T6" fmla="*/ 6 w 17"/>
                          <a:gd name="T7" fmla="*/ 7 h 27"/>
                          <a:gd name="T8" fmla="*/ 9 w 17"/>
                          <a:gd name="T9" fmla="*/ 9 h 27"/>
                          <a:gd name="T10" fmla="*/ 11 w 17"/>
                          <a:gd name="T11" fmla="*/ 13 h 27"/>
                          <a:gd name="T12" fmla="*/ 12 w 17"/>
                          <a:gd name="T13" fmla="*/ 14 h 27"/>
                          <a:gd name="T14" fmla="*/ 14 w 17"/>
                          <a:gd name="T15" fmla="*/ 15 h 27"/>
                          <a:gd name="T16" fmla="*/ 13 w 17"/>
                          <a:gd name="T17" fmla="*/ 17 h 27"/>
                          <a:gd name="T18" fmla="*/ 16 w 17"/>
                          <a:gd name="T19" fmla="*/ 18 h 27"/>
                          <a:gd name="T20" fmla="*/ 16 w 17"/>
                          <a:gd name="T21" fmla="*/ 21 h 27"/>
                          <a:gd name="T22" fmla="*/ 15 w 17"/>
                          <a:gd name="T23" fmla="*/ 21 h 27"/>
                          <a:gd name="T24" fmla="*/ 16 w 17"/>
                          <a:gd name="T25" fmla="*/ 21 h 27"/>
                          <a:gd name="T26" fmla="*/ 15 w 17"/>
                          <a:gd name="T27" fmla="*/ 23 h 27"/>
                          <a:gd name="T28" fmla="*/ 14 w 17"/>
                          <a:gd name="T29" fmla="*/ 24 h 27"/>
                          <a:gd name="T30" fmla="*/ 8 w 17"/>
                          <a:gd name="T31" fmla="*/ 23 h 27"/>
                          <a:gd name="T32" fmla="*/ 6 w 17"/>
                          <a:gd name="T33" fmla="*/ 24 h 27"/>
                          <a:gd name="T34" fmla="*/ 3 w 17"/>
                          <a:gd name="T35" fmla="*/ 24 h 27"/>
                          <a:gd name="T36" fmla="*/ 4 w 17"/>
                          <a:gd name="T37" fmla="*/ 23 h 27"/>
                          <a:gd name="T38" fmla="*/ 4 w 17"/>
                          <a:gd name="T39" fmla="*/ 24 h 27"/>
                          <a:gd name="T40" fmla="*/ 5 w 17"/>
                          <a:gd name="T41" fmla="*/ 23 h 27"/>
                          <a:gd name="T42" fmla="*/ 8 w 17"/>
                          <a:gd name="T43" fmla="*/ 22 h 27"/>
                          <a:gd name="T44" fmla="*/ 4 w 17"/>
                          <a:gd name="T45" fmla="*/ 21 h 27"/>
                          <a:gd name="T46" fmla="*/ 4 w 17"/>
                          <a:gd name="T47" fmla="*/ 18 h 27"/>
                          <a:gd name="T48" fmla="*/ 5 w 17"/>
                          <a:gd name="T49" fmla="*/ 17 h 27"/>
                          <a:gd name="T50" fmla="*/ 7 w 17"/>
                          <a:gd name="T51" fmla="*/ 17 h 27"/>
                          <a:gd name="T52" fmla="*/ 7 w 17"/>
                          <a:gd name="T53" fmla="*/ 14 h 27"/>
                          <a:gd name="T54" fmla="*/ 6 w 17"/>
                          <a:gd name="T55" fmla="*/ 12 h 27"/>
                          <a:gd name="T56" fmla="*/ 4 w 17"/>
                          <a:gd name="T57" fmla="*/ 12 h 27"/>
                          <a:gd name="T58" fmla="*/ 4 w 17"/>
                          <a:gd name="T59" fmla="*/ 10 h 27"/>
                          <a:gd name="T60" fmla="*/ 2 w 17"/>
                          <a:gd name="T61" fmla="*/ 8 h 27"/>
                          <a:gd name="T62" fmla="*/ 0 w 17"/>
                          <a:gd name="T63" fmla="*/ 3 h 27"/>
                          <a:gd name="T64" fmla="*/ 3 w 17"/>
                          <a:gd name="T65" fmla="*/ 0 h 27"/>
                          <a:gd name="T66" fmla="*/ 7 w 17"/>
                          <a:gd name="T67" fmla="*/ 0 h 27"/>
                          <a:gd name="T68" fmla="*/ 5 w 17"/>
                          <a:gd name="T69"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 h="27">
                            <a:moveTo>
                              <a:pt x="5" y="3"/>
                            </a:moveTo>
                            <a:cubicBezTo>
                              <a:pt x="5" y="4"/>
                              <a:pt x="7" y="3"/>
                              <a:pt x="8" y="3"/>
                            </a:cubicBezTo>
                            <a:cubicBezTo>
                              <a:pt x="9" y="3"/>
                              <a:pt x="9" y="4"/>
                              <a:pt x="9" y="6"/>
                            </a:cubicBezTo>
                            <a:cubicBezTo>
                              <a:pt x="8" y="6"/>
                              <a:pt x="7" y="6"/>
                              <a:pt x="6" y="7"/>
                            </a:cubicBezTo>
                            <a:cubicBezTo>
                              <a:pt x="7" y="9"/>
                              <a:pt x="8" y="9"/>
                              <a:pt x="9" y="9"/>
                            </a:cubicBezTo>
                            <a:cubicBezTo>
                              <a:pt x="9" y="11"/>
                              <a:pt x="12" y="10"/>
                              <a:pt x="11" y="13"/>
                            </a:cubicBezTo>
                            <a:cubicBezTo>
                              <a:pt x="11" y="13"/>
                              <a:pt x="12" y="13"/>
                              <a:pt x="12" y="14"/>
                            </a:cubicBezTo>
                            <a:cubicBezTo>
                              <a:pt x="12" y="15"/>
                              <a:pt x="14" y="14"/>
                              <a:pt x="14" y="15"/>
                            </a:cubicBezTo>
                            <a:cubicBezTo>
                              <a:pt x="14" y="16"/>
                              <a:pt x="14" y="16"/>
                              <a:pt x="13" y="17"/>
                            </a:cubicBezTo>
                            <a:cubicBezTo>
                              <a:pt x="15" y="17"/>
                              <a:pt x="16" y="17"/>
                              <a:pt x="16" y="18"/>
                            </a:cubicBezTo>
                            <a:cubicBezTo>
                              <a:pt x="16" y="18"/>
                              <a:pt x="17" y="20"/>
                              <a:pt x="16" y="21"/>
                            </a:cubicBezTo>
                            <a:cubicBezTo>
                              <a:pt x="16" y="21"/>
                              <a:pt x="15" y="21"/>
                              <a:pt x="15" y="21"/>
                            </a:cubicBezTo>
                            <a:cubicBezTo>
                              <a:pt x="15" y="21"/>
                              <a:pt x="16" y="21"/>
                              <a:pt x="16" y="21"/>
                            </a:cubicBezTo>
                            <a:cubicBezTo>
                              <a:pt x="16" y="22"/>
                              <a:pt x="15" y="22"/>
                              <a:pt x="15" y="23"/>
                            </a:cubicBezTo>
                            <a:cubicBezTo>
                              <a:pt x="15" y="23"/>
                              <a:pt x="15" y="24"/>
                              <a:pt x="14" y="24"/>
                            </a:cubicBezTo>
                            <a:cubicBezTo>
                              <a:pt x="12" y="24"/>
                              <a:pt x="11" y="23"/>
                              <a:pt x="8" y="23"/>
                            </a:cubicBezTo>
                            <a:cubicBezTo>
                              <a:pt x="7" y="24"/>
                              <a:pt x="8" y="24"/>
                              <a:pt x="6" y="24"/>
                            </a:cubicBezTo>
                            <a:cubicBezTo>
                              <a:pt x="6" y="25"/>
                              <a:pt x="2" y="27"/>
                              <a:pt x="3" y="24"/>
                            </a:cubicBezTo>
                            <a:cubicBezTo>
                              <a:pt x="3" y="24"/>
                              <a:pt x="3" y="23"/>
                              <a:pt x="4" y="23"/>
                            </a:cubicBezTo>
                            <a:cubicBezTo>
                              <a:pt x="4" y="23"/>
                              <a:pt x="4" y="24"/>
                              <a:pt x="4" y="24"/>
                            </a:cubicBezTo>
                            <a:cubicBezTo>
                              <a:pt x="5" y="24"/>
                              <a:pt x="4" y="23"/>
                              <a:pt x="5" y="23"/>
                            </a:cubicBezTo>
                            <a:cubicBezTo>
                              <a:pt x="5" y="22"/>
                              <a:pt x="7" y="23"/>
                              <a:pt x="8" y="22"/>
                            </a:cubicBezTo>
                            <a:cubicBezTo>
                              <a:pt x="8" y="20"/>
                              <a:pt x="5" y="22"/>
                              <a:pt x="4" y="21"/>
                            </a:cubicBezTo>
                            <a:cubicBezTo>
                              <a:pt x="4" y="18"/>
                              <a:pt x="4" y="18"/>
                              <a:pt x="4" y="18"/>
                            </a:cubicBezTo>
                            <a:cubicBezTo>
                              <a:pt x="5" y="18"/>
                              <a:pt x="6" y="17"/>
                              <a:pt x="5" y="17"/>
                            </a:cubicBezTo>
                            <a:cubicBezTo>
                              <a:pt x="5" y="15"/>
                              <a:pt x="6" y="18"/>
                              <a:pt x="7" y="17"/>
                            </a:cubicBezTo>
                            <a:cubicBezTo>
                              <a:pt x="8" y="17"/>
                              <a:pt x="6" y="15"/>
                              <a:pt x="7" y="14"/>
                            </a:cubicBezTo>
                            <a:cubicBezTo>
                              <a:pt x="7" y="13"/>
                              <a:pt x="5" y="13"/>
                              <a:pt x="6" y="12"/>
                            </a:cubicBezTo>
                            <a:cubicBezTo>
                              <a:pt x="5" y="12"/>
                              <a:pt x="5" y="12"/>
                              <a:pt x="4" y="12"/>
                            </a:cubicBezTo>
                            <a:cubicBezTo>
                              <a:pt x="4" y="10"/>
                              <a:pt x="4" y="10"/>
                              <a:pt x="4" y="10"/>
                            </a:cubicBezTo>
                            <a:cubicBezTo>
                              <a:pt x="4" y="9"/>
                              <a:pt x="2" y="9"/>
                              <a:pt x="2" y="8"/>
                            </a:cubicBezTo>
                            <a:cubicBezTo>
                              <a:pt x="2" y="6"/>
                              <a:pt x="2" y="3"/>
                              <a:pt x="0" y="3"/>
                            </a:cubicBezTo>
                            <a:cubicBezTo>
                              <a:pt x="1" y="2"/>
                              <a:pt x="2" y="2"/>
                              <a:pt x="3" y="0"/>
                            </a:cubicBezTo>
                            <a:cubicBezTo>
                              <a:pt x="7" y="0"/>
                              <a:pt x="7" y="0"/>
                              <a:pt x="7" y="0"/>
                            </a:cubicBezTo>
                            <a:cubicBezTo>
                              <a:pt x="6" y="1"/>
                              <a:pt x="5" y="2"/>
                              <a:pt x="5"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01"/>
                      <p:cNvSpPr/>
                      <p:nvPr/>
                    </p:nvSpPr>
                    <p:spPr bwMode="auto">
                      <a:xfrm>
                        <a:off x="4352925" y="1382713"/>
                        <a:ext cx="214313" cy="111125"/>
                      </a:xfrm>
                      <a:custGeom>
                        <a:avLst/>
                        <a:gdLst>
                          <a:gd name="T0" fmla="*/ 11 w 31"/>
                          <a:gd name="T1" fmla="*/ 11 h 16"/>
                          <a:gd name="T2" fmla="*/ 10 w 31"/>
                          <a:gd name="T3" fmla="*/ 11 h 16"/>
                          <a:gd name="T4" fmla="*/ 7 w 31"/>
                          <a:gd name="T5" fmla="*/ 11 h 16"/>
                          <a:gd name="T6" fmla="*/ 9 w 31"/>
                          <a:gd name="T7" fmla="*/ 10 h 16"/>
                          <a:gd name="T8" fmla="*/ 12 w 31"/>
                          <a:gd name="T9" fmla="*/ 8 h 16"/>
                          <a:gd name="T10" fmla="*/ 11 w 31"/>
                          <a:gd name="T11" fmla="*/ 6 h 16"/>
                          <a:gd name="T12" fmla="*/ 8 w 31"/>
                          <a:gd name="T13" fmla="*/ 6 h 16"/>
                          <a:gd name="T14" fmla="*/ 6 w 31"/>
                          <a:gd name="T15" fmla="*/ 8 h 16"/>
                          <a:gd name="T16" fmla="*/ 2 w 31"/>
                          <a:gd name="T17" fmla="*/ 8 h 16"/>
                          <a:gd name="T18" fmla="*/ 2 w 31"/>
                          <a:gd name="T19" fmla="*/ 4 h 16"/>
                          <a:gd name="T20" fmla="*/ 1 w 31"/>
                          <a:gd name="T21" fmla="*/ 4 h 16"/>
                          <a:gd name="T22" fmla="*/ 1 w 31"/>
                          <a:gd name="T23" fmla="*/ 2 h 16"/>
                          <a:gd name="T24" fmla="*/ 2 w 31"/>
                          <a:gd name="T25" fmla="*/ 2 h 16"/>
                          <a:gd name="T26" fmla="*/ 5 w 31"/>
                          <a:gd name="T27" fmla="*/ 1 h 16"/>
                          <a:gd name="T28" fmla="*/ 6 w 31"/>
                          <a:gd name="T29" fmla="*/ 3 h 16"/>
                          <a:gd name="T30" fmla="*/ 10 w 31"/>
                          <a:gd name="T31" fmla="*/ 3 h 16"/>
                          <a:gd name="T32" fmla="*/ 11 w 31"/>
                          <a:gd name="T33" fmla="*/ 1 h 16"/>
                          <a:gd name="T34" fmla="*/ 17 w 31"/>
                          <a:gd name="T35" fmla="*/ 2 h 16"/>
                          <a:gd name="T36" fmla="*/ 17 w 31"/>
                          <a:gd name="T37" fmla="*/ 2 h 16"/>
                          <a:gd name="T38" fmla="*/ 19 w 31"/>
                          <a:gd name="T39" fmla="*/ 3 h 16"/>
                          <a:gd name="T40" fmla="*/ 19 w 31"/>
                          <a:gd name="T41" fmla="*/ 4 h 16"/>
                          <a:gd name="T42" fmla="*/ 22 w 31"/>
                          <a:gd name="T43" fmla="*/ 4 h 16"/>
                          <a:gd name="T44" fmla="*/ 25 w 31"/>
                          <a:gd name="T45" fmla="*/ 5 h 16"/>
                          <a:gd name="T46" fmla="*/ 25 w 31"/>
                          <a:gd name="T47" fmla="*/ 6 h 16"/>
                          <a:gd name="T48" fmla="*/ 26 w 31"/>
                          <a:gd name="T49" fmla="*/ 7 h 16"/>
                          <a:gd name="T50" fmla="*/ 26 w 31"/>
                          <a:gd name="T51" fmla="*/ 8 h 16"/>
                          <a:gd name="T52" fmla="*/ 27 w 31"/>
                          <a:gd name="T53" fmla="*/ 8 h 16"/>
                          <a:gd name="T54" fmla="*/ 27 w 31"/>
                          <a:gd name="T55" fmla="*/ 9 h 16"/>
                          <a:gd name="T56" fmla="*/ 29 w 31"/>
                          <a:gd name="T57" fmla="*/ 9 h 16"/>
                          <a:gd name="T58" fmla="*/ 29 w 31"/>
                          <a:gd name="T59" fmla="*/ 10 h 16"/>
                          <a:gd name="T60" fmla="*/ 31 w 31"/>
                          <a:gd name="T61" fmla="*/ 10 h 16"/>
                          <a:gd name="T62" fmla="*/ 29 w 31"/>
                          <a:gd name="T63" fmla="*/ 11 h 16"/>
                          <a:gd name="T64" fmla="*/ 29 w 31"/>
                          <a:gd name="T65" fmla="*/ 12 h 16"/>
                          <a:gd name="T66" fmla="*/ 24 w 31"/>
                          <a:gd name="T67" fmla="*/ 12 h 16"/>
                          <a:gd name="T68" fmla="*/ 24 w 31"/>
                          <a:gd name="T69" fmla="*/ 9 h 16"/>
                          <a:gd name="T70" fmla="*/ 18 w 31"/>
                          <a:gd name="T71" fmla="*/ 8 h 16"/>
                          <a:gd name="T72" fmla="*/ 18 w 31"/>
                          <a:gd name="T73" fmla="*/ 10 h 16"/>
                          <a:gd name="T74" fmla="*/ 17 w 31"/>
                          <a:gd name="T75" fmla="*/ 10 h 16"/>
                          <a:gd name="T76" fmla="*/ 16 w 31"/>
                          <a:gd name="T77" fmla="*/ 11 h 16"/>
                          <a:gd name="T78" fmla="*/ 16 w 31"/>
                          <a:gd name="T79" fmla="*/ 11 h 16"/>
                          <a:gd name="T80" fmla="*/ 15 w 31"/>
                          <a:gd name="T81" fmla="*/ 12 h 16"/>
                          <a:gd name="T82" fmla="*/ 15 w 31"/>
                          <a:gd name="T83" fmla="*/ 15 h 16"/>
                          <a:gd name="T84" fmla="*/ 8 w 31"/>
                          <a:gd name="T85" fmla="*/ 13 h 16"/>
                          <a:gd name="T86" fmla="*/ 9 w 31"/>
                          <a:gd name="T87" fmla="*/ 12 h 16"/>
                          <a:gd name="T88" fmla="*/ 11 w 31"/>
                          <a:gd name="T89" fmla="*/ 12 h 16"/>
                          <a:gd name="T90" fmla="*/ 11 w 31"/>
                          <a:gd name="T9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 h="16">
                            <a:moveTo>
                              <a:pt x="11" y="11"/>
                            </a:moveTo>
                            <a:cubicBezTo>
                              <a:pt x="11" y="10"/>
                              <a:pt x="10" y="11"/>
                              <a:pt x="10" y="11"/>
                            </a:cubicBezTo>
                            <a:cubicBezTo>
                              <a:pt x="9" y="12"/>
                              <a:pt x="9" y="10"/>
                              <a:pt x="7" y="11"/>
                            </a:cubicBezTo>
                            <a:cubicBezTo>
                              <a:pt x="7" y="10"/>
                              <a:pt x="8" y="10"/>
                              <a:pt x="9" y="10"/>
                            </a:cubicBezTo>
                            <a:cubicBezTo>
                              <a:pt x="10" y="9"/>
                              <a:pt x="11" y="8"/>
                              <a:pt x="12" y="8"/>
                            </a:cubicBezTo>
                            <a:cubicBezTo>
                              <a:pt x="12" y="7"/>
                              <a:pt x="11" y="7"/>
                              <a:pt x="11" y="6"/>
                            </a:cubicBezTo>
                            <a:cubicBezTo>
                              <a:pt x="10" y="6"/>
                              <a:pt x="9" y="8"/>
                              <a:pt x="8" y="6"/>
                            </a:cubicBezTo>
                            <a:cubicBezTo>
                              <a:pt x="7" y="7"/>
                              <a:pt x="7" y="8"/>
                              <a:pt x="6" y="8"/>
                            </a:cubicBezTo>
                            <a:cubicBezTo>
                              <a:pt x="4" y="8"/>
                              <a:pt x="4" y="7"/>
                              <a:pt x="2" y="8"/>
                            </a:cubicBezTo>
                            <a:cubicBezTo>
                              <a:pt x="3" y="7"/>
                              <a:pt x="3" y="6"/>
                              <a:pt x="2" y="4"/>
                            </a:cubicBezTo>
                            <a:cubicBezTo>
                              <a:pt x="2" y="4"/>
                              <a:pt x="1" y="4"/>
                              <a:pt x="1" y="4"/>
                            </a:cubicBezTo>
                            <a:cubicBezTo>
                              <a:pt x="0" y="5"/>
                              <a:pt x="1" y="3"/>
                              <a:pt x="1" y="2"/>
                            </a:cubicBezTo>
                            <a:cubicBezTo>
                              <a:pt x="1" y="2"/>
                              <a:pt x="2" y="2"/>
                              <a:pt x="2" y="2"/>
                            </a:cubicBezTo>
                            <a:cubicBezTo>
                              <a:pt x="2" y="1"/>
                              <a:pt x="5" y="2"/>
                              <a:pt x="5" y="1"/>
                            </a:cubicBezTo>
                            <a:cubicBezTo>
                              <a:pt x="6" y="1"/>
                              <a:pt x="5" y="2"/>
                              <a:pt x="6" y="3"/>
                            </a:cubicBezTo>
                            <a:cubicBezTo>
                              <a:pt x="8" y="3"/>
                              <a:pt x="10" y="0"/>
                              <a:pt x="10" y="3"/>
                            </a:cubicBezTo>
                            <a:cubicBezTo>
                              <a:pt x="11" y="4"/>
                              <a:pt x="12" y="3"/>
                              <a:pt x="11" y="1"/>
                            </a:cubicBezTo>
                            <a:cubicBezTo>
                              <a:pt x="13" y="2"/>
                              <a:pt x="15" y="2"/>
                              <a:pt x="17" y="2"/>
                            </a:cubicBezTo>
                            <a:cubicBezTo>
                              <a:pt x="17" y="2"/>
                              <a:pt x="17" y="3"/>
                              <a:pt x="17" y="2"/>
                            </a:cubicBezTo>
                            <a:cubicBezTo>
                              <a:pt x="18" y="2"/>
                              <a:pt x="17" y="4"/>
                              <a:pt x="19" y="3"/>
                            </a:cubicBezTo>
                            <a:cubicBezTo>
                              <a:pt x="19" y="4"/>
                              <a:pt x="19" y="4"/>
                              <a:pt x="19" y="4"/>
                            </a:cubicBezTo>
                            <a:cubicBezTo>
                              <a:pt x="20" y="4"/>
                              <a:pt x="22" y="5"/>
                              <a:pt x="22" y="4"/>
                            </a:cubicBezTo>
                            <a:cubicBezTo>
                              <a:pt x="22" y="4"/>
                              <a:pt x="23" y="5"/>
                              <a:pt x="25" y="5"/>
                            </a:cubicBezTo>
                            <a:cubicBezTo>
                              <a:pt x="24" y="6"/>
                              <a:pt x="24" y="6"/>
                              <a:pt x="25" y="6"/>
                            </a:cubicBezTo>
                            <a:cubicBezTo>
                              <a:pt x="26" y="6"/>
                              <a:pt x="25" y="7"/>
                              <a:pt x="26" y="7"/>
                            </a:cubicBezTo>
                            <a:cubicBezTo>
                              <a:pt x="27" y="7"/>
                              <a:pt x="26" y="7"/>
                              <a:pt x="26" y="8"/>
                            </a:cubicBezTo>
                            <a:cubicBezTo>
                              <a:pt x="27" y="8"/>
                              <a:pt x="27" y="7"/>
                              <a:pt x="27" y="8"/>
                            </a:cubicBezTo>
                            <a:cubicBezTo>
                              <a:pt x="28" y="8"/>
                              <a:pt x="27" y="9"/>
                              <a:pt x="27" y="9"/>
                            </a:cubicBezTo>
                            <a:cubicBezTo>
                              <a:pt x="28" y="9"/>
                              <a:pt x="28" y="9"/>
                              <a:pt x="29" y="9"/>
                            </a:cubicBezTo>
                            <a:cubicBezTo>
                              <a:pt x="29" y="9"/>
                              <a:pt x="29" y="10"/>
                              <a:pt x="29" y="10"/>
                            </a:cubicBezTo>
                            <a:cubicBezTo>
                              <a:pt x="30" y="10"/>
                              <a:pt x="30" y="9"/>
                              <a:pt x="31" y="10"/>
                            </a:cubicBezTo>
                            <a:cubicBezTo>
                              <a:pt x="31" y="12"/>
                              <a:pt x="29" y="11"/>
                              <a:pt x="29" y="11"/>
                            </a:cubicBezTo>
                            <a:cubicBezTo>
                              <a:pt x="29" y="11"/>
                              <a:pt x="29" y="12"/>
                              <a:pt x="29" y="12"/>
                            </a:cubicBezTo>
                            <a:cubicBezTo>
                              <a:pt x="28" y="12"/>
                              <a:pt x="25" y="12"/>
                              <a:pt x="24" y="12"/>
                            </a:cubicBezTo>
                            <a:cubicBezTo>
                              <a:pt x="23" y="10"/>
                              <a:pt x="24" y="11"/>
                              <a:pt x="24" y="9"/>
                            </a:cubicBezTo>
                            <a:cubicBezTo>
                              <a:pt x="23" y="7"/>
                              <a:pt x="20" y="7"/>
                              <a:pt x="18" y="8"/>
                            </a:cubicBezTo>
                            <a:cubicBezTo>
                              <a:pt x="18" y="8"/>
                              <a:pt x="18" y="9"/>
                              <a:pt x="18" y="10"/>
                            </a:cubicBezTo>
                            <a:cubicBezTo>
                              <a:pt x="18" y="10"/>
                              <a:pt x="17" y="10"/>
                              <a:pt x="17" y="10"/>
                            </a:cubicBezTo>
                            <a:cubicBezTo>
                              <a:pt x="16" y="10"/>
                              <a:pt x="17" y="11"/>
                              <a:pt x="16" y="11"/>
                            </a:cubicBezTo>
                            <a:cubicBezTo>
                              <a:pt x="16" y="11"/>
                              <a:pt x="16" y="11"/>
                              <a:pt x="16" y="11"/>
                            </a:cubicBezTo>
                            <a:cubicBezTo>
                              <a:pt x="16" y="12"/>
                              <a:pt x="15" y="12"/>
                              <a:pt x="15" y="12"/>
                            </a:cubicBezTo>
                            <a:cubicBezTo>
                              <a:pt x="14" y="14"/>
                              <a:pt x="15" y="13"/>
                              <a:pt x="15" y="15"/>
                            </a:cubicBezTo>
                            <a:cubicBezTo>
                              <a:pt x="13" y="16"/>
                              <a:pt x="8" y="16"/>
                              <a:pt x="8" y="13"/>
                            </a:cubicBezTo>
                            <a:cubicBezTo>
                              <a:pt x="9" y="13"/>
                              <a:pt x="9" y="13"/>
                              <a:pt x="9" y="12"/>
                            </a:cubicBezTo>
                            <a:cubicBezTo>
                              <a:pt x="11" y="12"/>
                              <a:pt x="10" y="13"/>
                              <a:pt x="11" y="12"/>
                            </a:cubicBezTo>
                            <a:cubicBezTo>
                              <a:pt x="11" y="11"/>
                              <a:pt x="10" y="11"/>
                              <a:pt x="11"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1" name="Freeform 110"/>
                    <p:cNvSpPr/>
                    <p:nvPr/>
                  </p:nvSpPr>
                  <p:spPr bwMode="auto">
                    <a:xfrm>
                      <a:off x="5629275" y="2889250"/>
                      <a:ext cx="160338" cy="166688"/>
                    </a:xfrm>
                    <a:custGeom>
                      <a:avLst/>
                      <a:gdLst>
                        <a:gd name="T0" fmla="*/ 2 w 23"/>
                        <a:gd name="T1" fmla="*/ 3 h 24"/>
                        <a:gd name="T2" fmla="*/ 1 w 23"/>
                        <a:gd name="T3" fmla="*/ 2 h 24"/>
                        <a:gd name="T4" fmla="*/ 0 w 23"/>
                        <a:gd name="T5" fmla="*/ 1 h 24"/>
                        <a:gd name="T6" fmla="*/ 5 w 23"/>
                        <a:gd name="T7" fmla="*/ 0 h 24"/>
                        <a:gd name="T8" fmla="*/ 7 w 23"/>
                        <a:gd name="T9" fmla="*/ 1 h 24"/>
                        <a:gd name="T10" fmla="*/ 7 w 23"/>
                        <a:gd name="T11" fmla="*/ 2 h 24"/>
                        <a:gd name="T12" fmla="*/ 8 w 23"/>
                        <a:gd name="T13" fmla="*/ 3 h 24"/>
                        <a:gd name="T14" fmla="*/ 10 w 23"/>
                        <a:gd name="T15" fmla="*/ 5 h 24"/>
                        <a:gd name="T16" fmla="*/ 14 w 23"/>
                        <a:gd name="T17" fmla="*/ 8 h 24"/>
                        <a:gd name="T18" fmla="*/ 15 w 23"/>
                        <a:gd name="T19" fmla="*/ 9 h 24"/>
                        <a:gd name="T20" fmla="*/ 16 w 23"/>
                        <a:gd name="T21" fmla="*/ 10 h 24"/>
                        <a:gd name="T22" fmla="*/ 17 w 23"/>
                        <a:gd name="T23" fmla="*/ 11 h 24"/>
                        <a:gd name="T24" fmla="*/ 17 w 23"/>
                        <a:gd name="T25" fmla="*/ 12 h 24"/>
                        <a:gd name="T26" fmla="*/ 18 w 23"/>
                        <a:gd name="T27" fmla="*/ 13 h 24"/>
                        <a:gd name="T28" fmla="*/ 20 w 23"/>
                        <a:gd name="T29" fmla="*/ 15 h 24"/>
                        <a:gd name="T30" fmla="*/ 21 w 23"/>
                        <a:gd name="T31" fmla="*/ 16 h 24"/>
                        <a:gd name="T32" fmla="*/ 22 w 23"/>
                        <a:gd name="T33" fmla="*/ 18 h 24"/>
                        <a:gd name="T34" fmla="*/ 23 w 23"/>
                        <a:gd name="T35" fmla="*/ 21 h 24"/>
                        <a:gd name="T36" fmla="*/ 23 w 23"/>
                        <a:gd name="T37" fmla="*/ 22 h 24"/>
                        <a:gd name="T38" fmla="*/ 21 w 23"/>
                        <a:gd name="T39" fmla="*/ 23 h 24"/>
                        <a:gd name="T40" fmla="*/ 18 w 23"/>
                        <a:gd name="T41" fmla="*/ 23 h 24"/>
                        <a:gd name="T42" fmla="*/ 18 w 23"/>
                        <a:gd name="T43" fmla="*/ 22 h 24"/>
                        <a:gd name="T44" fmla="*/ 17 w 23"/>
                        <a:gd name="T45" fmla="*/ 22 h 24"/>
                        <a:gd name="T46" fmla="*/ 15 w 23"/>
                        <a:gd name="T47" fmla="*/ 19 h 24"/>
                        <a:gd name="T48" fmla="*/ 15 w 23"/>
                        <a:gd name="T49" fmla="*/ 18 h 24"/>
                        <a:gd name="T50" fmla="*/ 15 w 23"/>
                        <a:gd name="T51" fmla="*/ 18 h 24"/>
                        <a:gd name="T52" fmla="*/ 14 w 23"/>
                        <a:gd name="T53" fmla="*/ 17 h 24"/>
                        <a:gd name="T54" fmla="*/ 13 w 23"/>
                        <a:gd name="T55" fmla="*/ 17 h 24"/>
                        <a:gd name="T56" fmla="*/ 11 w 23"/>
                        <a:gd name="T57" fmla="*/ 15 h 24"/>
                        <a:gd name="T58" fmla="*/ 10 w 23"/>
                        <a:gd name="T59" fmla="*/ 11 h 24"/>
                        <a:gd name="T60" fmla="*/ 9 w 23"/>
                        <a:gd name="T61" fmla="*/ 13 h 24"/>
                        <a:gd name="T62" fmla="*/ 8 w 23"/>
                        <a:gd name="T63" fmla="*/ 10 h 24"/>
                        <a:gd name="T64" fmla="*/ 7 w 23"/>
                        <a:gd name="T65" fmla="*/ 9 h 24"/>
                        <a:gd name="T66" fmla="*/ 6 w 23"/>
                        <a:gd name="T67" fmla="*/ 8 h 24"/>
                        <a:gd name="T68" fmla="*/ 6 w 23"/>
                        <a:gd name="T69" fmla="*/ 6 h 24"/>
                        <a:gd name="T70" fmla="*/ 4 w 23"/>
                        <a:gd name="T71" fmla="*/ 5 h 24"/>
                        <a:gd name="T72" fmla="*/ 3 w 23"/>
                        <a:gd name="T73" fmla="*/ 4 h 24"/>
                        <a:gd name="T74" fmla="*/ 2 w 23"/>
                        <a:gd name="T7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 h="24">
                          <a:moveTo>
                            <a:pt x="2" y="3"/>
                          </a:moveTo>
                          <a:cubicBezTo>
                            <a:pt x="2" y="2"/>
                            <a:pt x="2" y="3"/>
                            <a:pt x="1" y="2"/>
                          </a:cubicBezTo>
                          <a:cubicBezTo>
                            <a:pt x="1" y="2"/>
                            <a:pt x="1" y="1"/>
                            <a:pt x="0" y="1"/>
                          </a:cubicBezTo>
                          <a:cubicBezTo>
                            <a:pt x="2" y="0"/>
                            <a:pt x="3" y="1"/>
                            <a:pt x="5" y="0"/>
                          </a:cubicBezTo>
                          <a:cubicBezTo>
                            <a:pt x="4" y="2"/>
                            <a:pt x="6" y="1"/>
                            <a:pt x="7" y="1"/>
                          </a:cubicBezTo>
                          <a:cubicBezTo>
                            <a:pt x="7" y="1"/>
                            <a:pt x="6" y="2"/>
                            <a:pt x="7" y="2"/>
                          </a:cubicBezTo>
                          <a:cubicBezTo>
                            <a:pt x="7" y="3"/>
                            <a:pt x="8" y="2"/>
                            <a:pt x="8" y="3"/>
                          </a:cubicBezTo>
                          <a:cubicBezTo>
                            <a:pt x="9" y="3"/>
                            <a:pt x="9" y="4"/>
                            <a:pt x="10" y="5"/>
                          </a:cubicBezTo>
                          <a:cubicBezTo>
                            <a:pt x="11" y="5"/>
                            <a:pt x="12" y="8"/>
                            <a:pt x="14" y="8"/>
                          </a:cubicBezTo>
                          <a:cubicBezTo>
                            <a:pt x="15" y="8"/>
                            <a:pt x="14" y="9"/>
                            <a:pt x="15" y="9"/>
                          </a:cubicBezTo>
                          <a:cubicBezTo>
                            <a:pt x="15" y="10"/>
                            <a:pt x="16" y="10"/>
                            <a:pt x="16" y="10"/>
                          </a:cubicBezTo>
                          <a:cubicBezTo>
                            <a:pt x="16" y="10"/>
                            <a:pt x="17" y="11"/>
                            <a:pt x="17" y="11"/>
                          </a:cubicBezTo>
                          <a:cubicBezTo>
                            <a:pt x="17" y="11"/>
                            <a:pt x="17" y="12"/>
                            <a:pt x="17" y="12"/>
                          </a:cubicBezTo>
                          <a:cubicBezTo>
                            <a:pt x="18" y="12"/>
                            <a:pt x="18" y="13"/>
                            <a:pt x="18" y="13"/>
                          </a:cubicBezTo>
                          <a:cubicBezTo>
                            <a:pt x="19" y="14"/>
                            <a:pt x="19" y="15"/>
                            <a:pt x="20" y="15"/>
                          </a:cubicBezTo>
                          <a:cubicBezTo>
                            <a:pt x="20" y="15"/>
                            <a:pt x="21" y="16"/>
                            <a:pt x="21" y="16"/>
                          </a:cubicBezTo>
                          <a:cubicBezTo>
                            <a:pt x="22" y="16"/>
                            <a:pt x="21" y="18"/>
                            <a:pt x="22" y="18"/>
                          </a:cubicBezTo>
                          <a:cubicBezTo>
                            <a:pt x="23" y="18"/>
                            <a:pt x="23" y="20"/>
                            <a:pt x="23" y="21"/>
                          </a:cubicBezTo>
                          <a:cubicBezTo>
                            <a:pt x="23" y="21"/>
                            <a:pt x="21" y="22"/>
                            <a:pt x="23" y="22"/>
                          </a:cubicBezTo>
                          <a:cubicBezTo>
                            <a:pt x="23" y="24"/>
                            <a:pt x="21" y="23"/>
                            <a:pt x="21" y="23"/>
                          </a:cubicBezTo>
                          <a:cubicBezTo>
                            <a:pt x="20" y="23"/>
                            <a:pt x="19" y="23"/>
                            <a:pt x="18" y="23"/>
                          </a:cubicBezTo>
                          <a:cubicBezTo>
                            <a:pt x="18" y="23"/>
                            <a:pt x="18" y="22"/>
                            <a:pt x="18" y="22"/>
                          </a:cubicBezTo>
                          <a:cubicBezTo>
                            <a:pt x="18" y="21"/>
                            <a:pt x="18" y="22"/>
                            <a:pt x="17" y="22"/>
                          </a:cubicBezTo>
                          <a:cubicBezTo>
                            <a:pt x="17" y="21"/>
                            <a:pt x="16" y="19"/>
                            <a:pt x="15" y="19"/>
                          </a:cubicBezTo>
                          <a:cubicBezTo>
                            <a:pt x="15" y="19"/>
                            <a:pt x="15" y="19"/>
                            <a:pt x="15" y="18"/>
                          </a:cubicBezTo>
                          <a:cubicBezTo>
                            <a:pt x="15" y="18"/>
                            <a:pt x="15" y="18"/>
                            <a:pt x="15" y="18"/>
                          </a:cubicBezTo>
                          <a:cubicBezTo>
                            <a:pt x="14" y="19"/>
                            <a:pt x="14" y="18"/>
                            <a:pt x="14" y="17"/>
                          </a:cubicBezTo>
                          <a:cubicBezTo>
                            <a:pt x="14" y="17"/>
                            <a:pt x="13" y="18"/>
                            <a:pt x="13" y="17"/>
                          </a:cubicBezTo>
                          <a:cubicBezTo>
                            <a:pt x="12" y="17"/>
                            <a:pt x="12" y="15"/>
                            <a:pt x="11" y="15"/>
                          </a:cubicBezTo>
                          <a:cubicBezTo>
                            <a:pt x="12" y="13"/>
                            <a:pt x="10" y="13"/>
                            <a:pt x="10" y="11"/>
                          </a:cubicBezTo>
                          <a:cubicBezTo>
                            <a:pt x="9" y="11"/>
                            <a:pt x="9" y="12"/>
                            <a:pt x="9" y="13"/>
                          </a:cubicBezTo>
                          <a:cubicBezTo>
                            <a:pt x="8" y="12"/>
                            <a:pt x="9" y="11"/>
                            <a:pt x="8" y="10"/>
                          </a:cubicBezTo>
                          <a:cubicBezTo>
                            <a:pt x="8" y="10"/>
                            <a:pt x="7" y="9"/>
                            <a:pt x="7" y="9"/>
                          </a:cubicBezTo>
                          <a:cubicBezTo>
                            <a:pt x="7" y="9"/>
                            <a:pt x="7" y="8"/>
                            <a:pt x="6" y="8"/>
                          </a:cubicBezTo>
                          <a:cubicBezTo>
                            <a:pt x="6" y="7"/>
                            <a:pt x="6" y="7"/>
                            <a:pt x="6" y="6"/>
                          </a:cubicBezTo>
                          <a:cubicBezTo>
                            <a:pt x="5" y="6"/>
                            <a:pt x="4" y="5"/>
                            <a:pt x="4" y="5"/>
                          </a:cubicBezTo>
                          <a:cubicBezTo>
                            <a:pt x="4" y="5"/>
                            <a:pt x="3" y="4"/>
                            <a:pt x="3" y="4"/>
                          </a:cubicBezTo>
                          <a:cubicBezTo>
                            <a:pt x="3" y="3"/>
                            <a:pt x="4" y="2"/>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11"/>
                    <p:cNvSpPr/>
                    <p:nvPr/>
                  </p:nvSpPr>
                  <p:spPr bwMode="auto">
                    <a:xfrm>
                      <a:off x="4845050" y="3152775"/>
                      <a:ext cx="111125" cy="209550"/>
                    </a:xfrm>
                    <a:custGeom>
                      <a:avLst/>
                      <a:gdLst>
                        <a:gd name="T0" fmla="*/ 12 w 16"/>
                        <a:gd name="T1" fmla="*/ 0 h 30"/>
                        <a:gd name="T2" fmla="*/ 15 w 16"/>
                        <a:gd name="T3" fmla="*/ 0 h 30"/>
                        <a:gd name="T4" fmla="*/ 14 w 16"/>
                        <a:gd name="T5" fmla="*/ 10 h 30"/>
                        <a:gd name="T6" fmla="*/ 12 w 16"/>
                        <a:gd name="T7" fmla="*/ 16 h 30"/>
                        <a:gd name="T8" fmla="*/ 11 w 16"/>
                        <a:gd name="T9" fmla="*/ 19 h 30"/>
                        <a:gd name="T10" fmla="*/ 10 w 16"/>
                        <a:gd name="T11" fmla="*/ 22 h 30"/>
                        <a:gd name="T12" fmla="*/ 10 w 16"/>
                        <a:gd name="T13" fmla="*/ 23 h 30"/>
                        <a:gd name="T14" fmla="*/ 9 w 16"/>
                        <a:gd name="T15" fmla="*/ 24 h 30"/>
                        <a:gd name="T16" fmla="*/ 9 w 16"/>
                        <a:gd name="T17" fmla="*/ 27 h 30"/>
                        <a:gd name="T18" fmla="*/ 8 w 16"/>
                        <a:gd name="T19" fmla="*/ 27 h 30"/>
                        <a:gd name="T20" fmla="*/ 8 w 16"/>
                        <a:gd name="T21" fmla="*/ 29 h 30"/>
                        <a:gd name="T22" fmla="*/ 2 w 16"/>
                        <a:gd name="T23" fmla="*/ 29 h 30"/>
                        <a:gd name="T24" fmla="*/ 2 w 16"/>
                        <a:gd name="T25" fmla="*/ 27 h 30"/>
                        <a:gd name="T26" fmla="*/ 1 w 16"/>
                        <a:gd name="T27" fmla="*/ 26 h 30"/>
                        <a:gd name="T28" fmla="*/ 0 w 16"/>
                        <a:gd name="T29" fmla="*/ 25 h 30"/>
                        <a:gd name="T30" fmla="*/ 0 w 16"/>
                        <a:gd name="T31" fmla="*/ 23 h 30"/>
                        <a:gd name="T32" fmla="*/ 1 w 16"/>
                        <a:gd name="T33" fmla="*/ 23 h 30"/>
                        <a:gd name="T34" fmla="*/ 0 w 16"/>
                        <a:gd name="T35" fmla="*/ 22 h 30"/>
                        <a:gd name="T36" fmla="*/ 1 w 16"/>
                        <a:gd name="T37" fmla="*/ 20 h 30"/>
                        <a:gd name="T38" fmla="*/ 1 w 16"/>
                        <a:gd name="T39" fmla="*/ 19 h 30"/>
                        <a:gd name="T40" fmla="*/ 2 w 16"/>
                        <a:gd name="T41" fmla="*/ 18 h 30"/>
                        <a:gd name="T42" fmla="*/ 3 w 16"/>
                        <a:gd name="T43" fmla="*/ 16 h 30"/>
                        <a:gd name="T44" fmla="*/ 2 w 16"/>
                        <a:gd name="T45" fmla="*/ 14 h 30"/>
                        <a:gd name="T46" fmla="*/ 2 w 16"/>
                        <a:gd name="T47" fmla="*/ 11 h 30"/>
                        <a:gd name="T48" fmla="*/ 3 w 16"/>
                        <a:gd name="T49" fmla="*/ 10 h 30"/>
                        <a:gd name="T50" fmla="*/ 5 w 16"/>
                        <a:gd name="T51" fmla="*/ 9 h 30"/>
                        <a:gd name="T52" fmla="*/ 8 w 16"/>
                        <a:gd name="T53" fmla="*/ 7 h 30"/>
                        <a:gd name="T54" fmla="*/ 9 w 16"/>
                        <a:gd name="T55" fmla="*/ 7 h 30"/>
                        <a:gd name="T56" fmla="*/ 10 w 16"/>
                        <a:gd name="T57" fmla="*/ 4 h 30"/>
                        <a:gd name="T58" fmla="*/ 11 w 16"/>
                        <a:gd name="T59" fmla="*/ 3 h 30"/>
                        <a:gd name="T60" fmla="*/ 12 w 16"/>
                        <a:gd name="T6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 h="30">
                          <a:moveTo>
                            <a:pt x="12" y="0"/>
                          </a:moveTo>
                          <a:cubicBezTo>
                            <a:pt x="13" y="0"/>
                            <a:pt x="14" y="0"/>
                            <a:pt x="15" y="0"/>
                          </a:cubicBezTo>
                          <a:cubicBezTo>
                            <a:pt x="14" y="3"/>
                            <a:pt x="16" y="8"/>
                            <a:pt x="14" y="10"/>
                          </a:cubicBezTo>
                          <a:cubicBezTo>
                            <a:pt x="14" y="12"/>
                            <a:pt x="13" y="14"/>
                            <a:pt x="12" y="16"/>
                          </a:cubicBezTo>
                          <a:cubicBezTo>
                            <a:pt x="12" y="17"/>
                            <a:pt x="12" y="19"/>
                            <a:pt x="11" y="19"/>
                          </a:cubicBezTo>
                          <a:cubicBezTo>
                            <a:pt x="11" y="20"/>
                            <a:pt x="11" y="21"/>
                            <a:pt x="10" y="22"/>
                          </a:cubicBezTo>
                          <a:cubicBezTo>
                            <a:pt x="10" y="22"/>
                            <a:pt x="10" y="23"/>
                            <a:pt x="10" y="23"/>
                          </a:cubicBezTo>
                          <a:cubicBezTo>
                            <a:pt x="10" y="23"/>
                            <a:pt x="9" y="23"/>
                            <a:pt x="9" y="24"/>
                          </a:cubicBezTo>
                          <a:cubicBezTo>
                            <a:pt x="9" y="25"/>
                            <a:pt x="9" y="26"/>
                            <a:pt x="9" y="27"/>
                          </a:cubicBezTo>
                          <a:cubicBezTo>
                            <a:pt x="9" y="27"/>
                            <a:pt x="8" y="27"/>
                            <a:pt x="8" y="27"/>
                          </a:cubicBezTo>
                          <a:cubicBezTo>
                            <a:pt x="8" y="28"/>
                            <a:pt x="7" y="28"/>
                            <a:pt x="8" y="29"/>
                          </a:cubicBezTo>
                          <a:cubicBezTo>
                            <a:pt x="6" y="30"/>
                            <a:pt x="4" y="30"/>
                            <a:pt x="2" y="29"/>
                          </a:cubicBezTo>
                          <a:cubicBezTo>
                            <a:pt x="3" y="28"/>
                            <a:pt x="1" y="28"/>
                            <a:pt x="2" y="27"/>
                          </a:cubicBezTo>
                          <a:cubicBezTo>
                            <a:pt x="1" y="27"/>
                            <a:pt x="1" y="26"/>
                            <a:pt x="1" y="26"/>
                          </a:cubicBezTo>
                          <a:cubicBezTo>
                            <a:pt x="1" y="26"/>
                            <a:pt x="0" y="26"/>
                            <a:pt x="0" y="25"/>
                          </a:cubicBezTo>
                          <a:cubicBezTo>
                            <a:pt x="0" y="25"/>
                            <a:pt x="0" y="24"/>
                            <a:pt x="0" y="23"/>
                          </a:cubicBezTo>
                          <a:cubicBezTo>
                            <a:pt x="0" y="23"/>
                            <a:pt x="1" y="23"/>
                            <a:pt x="1" y="23"/>
                          </a:cubicBezTo>
                          <a:cubicBezTo>
                            <a:pt x="1" y="22"/>
                            <a:pt x="0" y="22"/>
                            <a:pt x="0" y="22"/>
                          </a:cubicBezTo>
                          <a:cubicBezTo>
                            <a:pt x="0" y="21"/>
                            <a:pt x="1" y="20"/>
                            <a:pt x="1" y="20"/>
                          </a:cubicBezTo>
                          <a:cubicBezTo>
                            <a:pt x="1" y="20"/>
                            <a:pt x="1" y="19"/>
                            <a:pt x="1" y="19"/>
                          </a:cubicBezTo>
                          <a:cubicBezTo>
                            <a:pt x="1" y="19"/>
                            <a:pt x="2" y="18"/>
                            <a:pt x="2" y="18"/>
                          </a:cubicBezTo>
                          <a:cubicBezTo>
                            <a:pt x="3" y="17"/>
                            <a:pt x="2" y="14"/>
                            <a:pt x="3" y="16"/>
                          </a:cubicBezTo>
                          <a:cubicBezTo>
                            <a:pt x="4" y="14"/>
                            <a:pt x="2" y="15"/>
                            <a:pt x="2" y="14"/>
                          </a:cubicBezTo>
                          <a:cubicBezTo>
                            <a:pt x="2" y="11"/>
                            <a:pt x="2" y="11"/>
                            <a:pt x="2" y="11"/>
                          </a:cubicBezTo>
                          <a:cubicBezTo>
                            <a:pt x="3" y="11"/>
                            <a:pt x="3" y="10"/>
                            <a:pt x="3" y="10"/>
                          </a:cubicBezTo>
                          <a:cubicBezTo>
                            <a:pt x="4" y="10"/>
                            <a:pt x="5" y="9"/>
                            <a:pt x="5" y="9"/>
                          </a:cubicBezTo>
                          <a:cubicBezTo>
                            <a:pt x="6" y="8"/>
                            <a:pt x="8" y="9"/>
                            <a:pt x="8" y="7"/>
                          </a:cubicBezTo>
                          <a:cubicBezTo>
                            <a:pt x="9" y="6"/>
                            <a:pt x="9" y="7"/>
                            <a:pt x="9" y="7"/>
                          </a:cubicBezTo>
                          <a:cubicBezTo>
                            <a:pt x="9" y="5"/>
                            <a:pt x="10" y="5"/>
                            <a:pt x="10" y="4"/>
                          </a:cubicBezTo>
                          <a:cubicBezTo>
                            <a:pt x="11" y="5"/>
                            <a:pt x="11" y="0"/>
                            <a:pt x="11" y="3"/>
                          </a:cubicBezTo>
                          <a:cubicBezTo>
                            <a:pt x="13" y="3"/>
                            <a:pt x="12" y="0"/>
                            <a:pt x="1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12"/>
                    <p:cNvSpPr/>
                    <p:nvPr/>
                  </p:nvSpPr>
                  <p:spPr bwMode="auto">
                    <a:xfrm>
                      <a:off x="5900738" y="3140075"/>
                      <a:ext cx="609600" cy="450850"/>
                    </a:xfrm>
                    <a:custGeom>
                      <a:avLst/>
                      <a:gdLst>
                        <a:gd name="T0" fmla="*/ 51 w 88"/>
                        <a:gd name="T1" fmla="*/ 5 h 65"/>
                        <a:gd name="T2" fmla="*/ 49 w 88"/>
                        <a:gd name="T3" fmla="*/ 6 h 65"/>
                        <a:gd name="T4" fmla="*/ 51 w 88"/>
                        <a:gd name="T5" fmla="*/ 10 h 65"/>
                        <a:gd name="T6" fmla="*/ 59 w 88"/>
                        <a:gd name="T7" fmla="*/ 14 h 65"/>
                        <a:gd name="T8" fmla="*/ 61 w 88"/>
                        <a:gd name="T9" fmla="*/ 11 h 65"/>
                        <a:gd name="T10" fmla="*/ 62 w 88"/>
                        <a:gd name="T11" fmla="*/ 9 h 65"/>
                        <a:gd name="T12" fmla="*/ 62 w 88"/>
                        <a:gd name="T13" fmla="*/ 4 h 65"/>
                        <a:gd name="T14" fmla="*/ 64 w 88"/>
                        <a:gd name="T15" fmla="*/ 1 h 65"/>
                        <a:gd name="T16" fmla="*/ 65 w 88"/>
                        <a:gd name="T17" fmla="*/ 3 h 65"/>
                        <a:gd name="T18" fmla="*/ 68 w 88"/>
                        <a:gd name="T19" fmla="*/ 9 h 65"/>
                        <a:gd name="T20" fmla="*/ 71 w 88"/>
                        <a:gd name="T21" fmla="*/ 12 h 65"/>
                        <a:gd name="T22" fmla="*/ 73 w 88"/>
                        <a:gd name="T23" fmla="*/ 16 h 65"/>
                        <a:gd name="T24" fmla="*/ 75 w 88"/>
                        <a:gd name="T25" fmla="*/ 20 h 65"/>
                        <a:gd name="T26" fmla="*/ 76 w 88"/>
                        <a:gd name="T27" fmla="*/ 21 h 65"/>
                        <a:gd name="T28" fmla="*/ 80 w 88"/>
                        <a:gd name="T29" fmla="*/ 23 h 65"/>
                        <a:gd name="T30" fmla="*/ 82 w 88"/>
                        <a:gd name="T31" fmla="*/ 29 h 65"/>
                        <a:gd name="T32" fmla="*/ 83 w 88"/>
                        <a:gd name="T33" fmla="*/ 30 h 65"/>
                        <a:gd name="T34" fmla="*/ 87 w 88"/>
                        <a:gd name="T35" fmla="*/ 32 h 65"/>
                        <a:gd name="T36" fmla="*/ 88 w 88"/>
                        <a:gd name="T37" fmla="*/ 41 h 65"/>
                        <a:gd name="T38" fmla="*/ 86 w 88"/>
                        <a:gd name="T39" fmla="*/ 45 h 65"/>
                        <a:gd name="T40" fmla="*/ 86 w 88"/>
                        <a:gd name="T41" fmla="*/ 47 h 65"/>
                        <a:gd name="T42" fmla="*/ 85 w 88"/>
                        <a:gd name="T43" fmla="*/ 50 h 65"/>
                        <a:gd name="T44" fmla="*/ 82 w 88"/>
                        <a:gd name="T45" fmla="*/ 53 h 65"/>
                        <a:gd name="T46" fmla="*/ 79 w 88"/>
                        <a:gd name="T47" fmla="*/ 61 h 65"/>
                        <a:gd name="T48" fmla="*/ 74 w 88"/>
                        <a:gd name="T49" fmla="*/ 63 h 65"/>
                        <a:gd name="T50" fmla="*/ 72 w 88"/>
                        <a:gd name="T51" fmla="*/ 65 h 65"/>
                        <a:gd name="T52" fmla="*/ 68 w 88"/>
                        <a:gd name="T53" fmla="*/ 63 h 65"/>
                        <a:gd name="T54" fmla="*/ 58 w 88"/>
                        <a:gd name="T55" fmla="*/ 62 h 65"/>
                        <a:gd name="T56" fmla="*/ 58 w 88"/>
                        <a:gd name="T57" fmla="*/ 59 h 65"/>
                        <a:gd name="T58" fmla="*/ 57 w 88"/>
                        <a:gd name="T59" fmla="*/ 57 h 65"/>
                        <a:gd name="T60" fmla="*/ 53 w 88"/>
                        <a:gd name="T61" fmla="*/ 54 h 65"/>
                        <a:gd name="T62" fmla="*/ 51 w 88"/>
                        <a:gd name="T63" fmla="*/ 51 h 65"/>
                        <a:gd name="T64" fmla="*/ 47 w 88"/>
                        <a:gd name="T65" fmla="*/ 50 h 65"/>
                        <a:gd name="T66" fmla="*/ 44 w 88"/>
                        <a:gd name="T67" fmla="*/ 49 h 65"/>
                        <a:gd name="T68" fmla="*/ 34 w 88"/>
                        <a:gd name="T69" fmla="*/ 46 h 65"/>
                        <a:gd name="T70" fmla="*/ 29 w 88"/>
                        <a:gd name="T71" fmla="*/ 48 h 65"/>
                        <a:gd name="T72" fmla="*/ 27 w 88"/>
                        <a:gd name="T73" fmla="*/ 49 h 65"/>
                        <a:gd name="T74" fmla="*/ 25 w 88"/>
                        <a:gd name="T75" fmla="*/ 51 h 65"/>
                        <a:gd name="T76" fmla="*/ 24 w 88"/>
                        <a:gd name="T77" fmla="*/ 51 h 65"/>
                        <a:gd name="T78" fmla="*/ 15 w 88"/>
                        <a:gd name="T79" fmla="*/ 52 h 65"/>
                        <a:gd name="T80" fmla="*/ 13 w 88"/>
                        <a:gd name="T81" fmla="*/ 53 h 65"/>
                        <a:gd name="T82" fmla="*/ 4 w 88"/>
                        <a:gd name="T83" fmla="*/ 55 h 65"/>
                        <a:gd name="T84" fmla="*/ 5 w 88"/>
                        <a:gd name="T85" fmla="*/ 49 h 65"/>
                        <a:gd name="T86" fmla="*/ 4 w 88"/>
                        <a:gd name="T87" fmla="*/ 46 h 65"/>
                        <a:gd name="T88" fmla="*/ 4 w 88"/>
                        <a:gd name="T89" fmla="*/ 44 h 65"/>
                        <a:gd name="T90" fmla="*/ 2 w 88"/>
                        <a:gd name="T91" fmla="*/ 41 h 65"/>
                        <a:gd name="T92" fmla="*/ 2 w 88"/>
                        <a:gd name="T93" fmla="*/ 38 h 65"/>
                        <a:gd name="T94" fmla="*/ 1 w 88"/>
                        <a:gd name="T95" fmla="*/ 35 h 65"/>
                        <a:gd name="T96" fmla="*/ 1 w 88"/>
                        <a:gd name="T97" fmla="*/ 32 h 65"/>
                        <a:gd name="T98" fmla="*/ 1 w 88"/>
                        <a:gd name="T99" fmla="*/ 25 h 65"/>
                        <a:gd name="T100" fmla="*/ 7 w 88"/>
                        <a:gd name="T101" fmla="*/ 21 h 65"/>
                        <a:gd name="T102" fmla="*/ 14 w 88"/>
                        <a:gd name="T103" fmla="*/ 20 h 65"/>
                        <a:gd name="T104" fmla="*/ 18 w 88"/>
                        <a:gd name="T105" fmla="*/ 18 h 65"/>
                        <a:gd name="T106" fmla="*/ 19 w 88"/>
                        <a:gd name="T107" fmla="*/ 12 h 65"/>
                        <a:gd name="T108" fmla="*/ 24 w 88"/>
                        <a:gd name="T109" fmla="*/ 12 h 65"/>
                        <a:gd name="T110" fmla="*/ 25 w 88"/>
                        <a:gd name="T111" fmla="*/ 9 h 65"/>
                        <a:gd name="T112" fmla="*/ 30 w 88"/>
                        <a:gd name="T113" fmla="*/ 6 h 65"/>
                        <a:gd name="T114" fmla="*/ 33 w 88"/>
                        <a:gd name="T115" fmla="*/ 7 h 65"/>
                        <a:gd name="T116" fmla="*/ 34 w 88"/>
                        <a:gd name="T117" fmla="*/ 8 h 65"/>
                        <a:gd name="T118" fmla="*/ 35 w 88"/>
                        <a:gd name="T119" fmla="*/ 7 h 65"/>
                        <a:gd name="T120" fmla="*/ 39 w 88"/>
                        <a:gd name="T121" fmla="*/ 4 h 65"/>
                        <a:gd name="T122" fmla="*/ 41 w 88"/>
                        <a:gd name="T123"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65">
                          <a:moveTo>
                            <a:pt x="51" y="3"/>
                          </a:moveTo>
                          <a:cubicBezTo>
                            <a:pt x="51" y="5"/>
                            <a:pt x="51" y="5"/>
                            <a:pt x="51" y="5"/>
                          </a:cubicBezTo>
                          <a:cubicBezTo>
                            <a:pt x="49" y="5"/>
                            <a:pt x="49" y="5"/>
                            <a:pt x="49" y="5"/>
                          </a:cubicBezTo>
                          <a:cubicBezTo>
                            <a:pt x="50" y="6"/>
                            <a:pt x="50" y="6"/>
                            <a:pt x="49" y="6"/>
                          </a:cubicBezTo>
                          <a:cubicBezTo>
                            <a:pt x="50" y="7"/>
                            <a:pt x="49" y="7"/>
                            <a:pt x="49" y="9"/>
                          </a:cubicBezTo>
                          <a:cubicBezTo>
                            <a:pt x="49" y="9"/>
                            <a:pt x="50" y="10"/>
                            <a:pt x="51" y="10"/>
                          </a:cubicBezTo>
                          <a:cubicBezTo>
                            <a:pt x="52" y="12"/>
                            <a:pt x="55" y="11"/>
                            <a:pt x="55" y="13"/>
                          </a:cubicBezTo>
                          <a:cubicBezTo>
                            <a:pt x="57" y="13"/>
                            <a:pt x="58" y="13"/>
                            <a:pt x="59" y="14"/>
                          </a:cubicBezTo>
                          <a:cubicBezTo>
                            <a:pt x="60" y="14"/>
                            <a:pt x="59" y="11"/>
                            <a:pt x="61" y="12"/>
                          </a:cubicBezTo>
                          <a:cubicBezTo>
                            <a:pt x="61" y="12"/>
                            <a:pt x="60" y="11"/>
                            <a:pt x="61" y="11"/>
                          </a:cubicBezTo>
                          <a:cubicBezTo>
                            <a:pt x="62" y="11"/>
                            <a:pt x="61" y="10"/>
                            <a:pt x="61" y="9"/>
                          </a:cubicBezTo>
                          <a:cubicBezTo>
                            <a:pt x="61" y="9"/>
                            <a:pt x="62" y="9"/>
                            <a:pt x="62" y="9"/>
                          </a:cubicBezTo>
                          <a:cubicBezTo>
                            <a:pt x="62" y="8"/>
                            <a:pt x="62" y="7"/>
                            <a:pt x="62" y="6"/>
                          </a:cubicBezTo>
                          <a:cubicBezTo>
                            <a:pt x="62" y="6"/>
                            <a:pt x="61" y="5"/>
                            <a:pt x="62" y="4"/>
                          </a:cubicBezTo>
                          <a:cubicBezTo>
                            <a:pt x="62" y="4"/>
                            <a:pt x="63" y="4"/>
                            <a:pt x="63" y="4"/>
                          </a:cubicBezTo>
                          <a:cubicBezTo>
                            <a:pt x="64" y="3"/>
                            <a:pt x="63" y="2"/>
                            <a:pt x="64" y="1"/>
                          </a:cubicBezTo>
                          <a:cubicBezTo>
                            <a:pt x="65" y="1"/>
                            <a:pt x="64" y="3"/>
                            <a:pt x="65" y="3"/>
                          </a:cubicBezTo>
                          <a:cubicBezTo>
                            <a:pt x="65" y="3"/>
                            <a:pt x="65" y="3"/>
                            <a:pt x="65" y="3"/>
                          </a:cubicBezTo>
                          <a:cubicBezTo>
                            <a:pt x="66" y="4"/>
                            <a:pt x="66" y="5"/>
                            <a:pt x="66" y="6"/>
                          </a:cubicBezTo>
                          <a:cubicBezTo>
                            <a:pt x="67" y="7"/>
                            <a:pt x="68" y="7"/>
                            <a:pt x="68" y="9"/>
                          </a:cubicBezTo>
                          <a:cubicBezTo>
                            <a:pt x="69" y="7"/>
                            <a:pt x="68" y="9"/>
                            <a:pt x="70" y="9"/>
                          </a:cubicBezTo>
                          <a:cubicBezTo>
                            <a:pt x="70" y="10"/>
                            <a:pt x="70" y="12"/>
                            <a:pt x="71" y="12"/>
                          </a:cubicBezTo>
                          <a:cubicBezTo>
                            <a:pt x="71" y="13"/>
                            <a:pt x="71" y="14"/>
                            <a:pt x="71" y="16"/>
                          </a:cubicBezTo>
                          <a:cubicBezTo>
                            <a:pt x="72" y="14"/>
                            <a:pt x="71" y="16"/>
                            <a:pt x="73" y="16"/>
                          </a:cubicBezTo>
                          <a:cubicBezTo>
                            <a:pt x="73" y="17"/>
                            <a:pt x="73" y="17"/>
                            <a:pt x="73" y="18"/>
                          </a:cubicBezTo>
                          <a:cubicBezTo>
                            <a:pt x="74" y="18"/>
                            <a:pt x="75" y="18"/>
                            <a:pt x="75" y="20"/>
                          </a:cubicBezTo>
                          <a:cubicBezTo>
                            <a:pt x="75" y="20"/>
                            <a:pt x="76" y="20"/>
                            <a:pt x="76" y="20"/>
                          </a:cubicBezTo>
                          <a:cubicBezTo>
                            <a:pt x="77" y="20"/>
                            <a:pt x="76" y="21"/>
                            <a:pt x="76" y="21"/>
                          </a:cubicBezTo>
                          <a:cubicBezTo>
                            <a:pt x="77" y="22"/>
                            <a:pt x="77" y="21"/>
                            <a:pt x="78" y="21"/>
                          </a:cubicBezTo>
                          <a:cubicBezTo>
                            <a:pt x="78" y="22"/>
                            <a:pt x="78" y="24"/>
                            <a:pt x="80" y="23"/>
                          </a:cubicBezTo>
                          <a:cubicBezTo>
                            <a:pt x="80" y="25"/>
                            <a:pt x="81" y="26"/>
                            <a:pt x="81" y="27"/>
                          </a:cubicBezTo>
                          <a:cubicBezTo>
                            <a:pt x="82" y="28"/>
                            <a:pt x="82" y="28"/>
                            <a:pt x="82" y="29"/>
                          </a:cubicBezTo>
                          <a:cubicBezTo>
                            <a:pt x="83" y="29"/>
                            <a:pt x="83" y="29"/>
                            <a:pt x="83" y="29"/>
                          </a:cubicBezTo>
                          <a:cubicBezTo>
                            <a:pt x="84" y="29"/>
                            <a:pt x="83" y="30"/>
                            <a:pt x="83" y="30"/>
                          </a:cubicBezTo>
                          <a:cubicBezTo>
                            <a:pt x="84" y="30"/>
                            <a:pt x="85" y="30"/>
                            <a:pt x="84" y="30"/>
                          </a:cubicBezTo>
                          <a:cubicBezTo>
                            <a:pt x="86" y="31"/>
                            <a:pt x="85" y="32"/>
                            <a:pt x="87" y="32"/>
                          </a:cubicBezTo>
                          <a:cubicBezTo>
                            <a:pt x="85" y="34"/>
                            <a:pt x="87" y="36"/>
                            <a:pt x="87" y="38"/>
                          </a:cubicBezTo>
                          <a:cubicBezTo>
                            <a:pt x="87" y="39"/>
                            <a:pt x="87" y="40"/>
                            <a:pt x="88" y="41"/>
                          </a:cubicBezTo>
                          <a:cubicBezTo>
                            <a:pt x="87" y="42"/>
                            <a:pt x="87" y="43"/>
                            <a:pt x="87" y="45"/>
                          </a:cubicBezTo>
                          <a:cubicBezTo>
                            <a:pt x="87" y="45"/>
                            <a:pt x="86" y="45"/>
                            <a:pt x="86" y="45"/>
                          </a:cubicBezTo>
                          <a:cubicBezTo>
                            <a:pt x="86" y="45"/>
                            <a:pt x="87" y="45"/>
                            <a:pt x="87" y="45"/>
                          </a:cubicBezTo>
                          <a:cubicBezTo>
                            <a:pt x="87" y="46"/>
                            <a:pt x="86" y="47"/>
                            <a:pt x="86" y="47"/>
                          </a:cubicBezTo>
                          <a:cubicBezTo>
                            <a:pt x="86" y="47"/>
                            <a:pt x="85" y="47"/>
                            <a:pt x="85" y="47"/>
                          </a:cubicBezTo>
                          <a:cubicBezTo>
                            <a:pt x="85" y="48"/>
                            <a:pt x="86" y="49"/>
                            <a:pt x="85" y="50"/>
                          </a:cubicBezTo>
                          <a:cubicBezTo>
                            <a:pt x="84" y="50"/>
                            <a:pt x="84" y="52"/>
                            <a:pt x="83" y="51"/>
                          </a:cubicBezTo>
                          <a:cubicBezTo>
                            <a:pt x="83" y="52"/>
                            <a:pt x="83" y="53"/>
                            <a:pt x="82" y="53"/>
                          </a:cubicBezTo>
                          <a:cubicBezTo>
                            <a:pt x="82" y="55"/>
                            <a:pt x="81" y="56"/>
                            <a:pt x="81" y="58"/>
                          </a:cubicBezTo>
                          <a:cubicBezTo>
                            <a:pt x="79" y="57"/>
                            <a:pt x="79" y="59"/>
                            <a:pt x="79" y="61"/>
                          </a:cubicBezTo>
                          <a:cubicBezTo>
                            <a:pt x="78" y="61"/>
                            <a:pt x="78" y="61"/>
                            <a:pt x="78" y="61"/>
                          </a:cubicBezTo>
                          <a:cubicBezTo>
                            <a:pt x="77" y="62"/>
                            <a:pt x="75" y="62"/>
                            <a:pt x="74" y="63"/>
                          </a:cubicBezTo>
                          <a:cubicBezTo>
                            <a:pt x="74" y="63"/>
                            <a:pt x="74" y="64"/>
                            <a:pt x="73" y="64"/>
                          </a:cubicBezTo>
                          <a:cubicBezTo>
                            <a:pt x="73" y="64"/>
                            <a:pt x="72" y="64"/>
                            <a:pt x="72" y="65"/>
                          </a:cubicBezTo>
                          <a:cubicBezTo>
                            <a:pt x="71" y="64"/>
                            <a:pt x="70" y="63"/>
                            <a:pt x="69" y="62"/>
                          </a:cubicBezTo>
                          <a:cubicBezTo>
                            <a:pt x="68" y="62"/>
                            <a:pt x="68" y="63"/>
                            <a:pt x="68" y="63"/>
                          </a:cubicBezTo>
                          <a:cubicBezTo>
                            <a:pt x="67" y="64"/>
                            <a:pt x="65" y="63"/>
                            <a:pt x="64" y="65"/>
                          </a:cubicBezTo>
                          <a:cubicBezTo>
                            <a:pt x="62" y="64"/>
                            <a:pt x="61" y="62"/>
                            <a:pt x="58" y="62"/>
                          </a:cubicBezTo>
                          <a:cubicBezTo>
                            <a:pt x="59" y="61"/>
                            <a:pt x="59" y="61"/>
                            <a:pt x="58" y="59"/>
                          </a:cubicBezTo>
                          <a:cubicBezTo>
                            <a:pt x="58" y="59"/>
                            <a:pt x="58" y="59"/>
                            <a:pt x="58" y="59"/>
                          </a:cubicBezTo>
                          <a:cubicBezTo>
                            <a:pt x="58" y="59"/>
                            <a:pt x="58" y="58"/>
                            <a:pt x="58" y="58"/>
                          </a:cubicBezTo>
                          <a:cubicBezTo>
                            <a:pt x="58" y="58"/>
                            <a:pt x="56" y="57"/>
                            <a:pt x="57" y="57"/>
                          </a:cubicBezTo>
                          <a:cubicBezTo>
                            <a:pt x="57" y="57"/>
                            <a:pt x="55" y="55"/>
                            <a:pt x="55" y="57"/>
                          </a:cubicBezTo>
                          <a:cubicBezTo>
                            <a:pt x="54" y="56"/>
                            <a:pt x="54" y="55"/>
                            <a:pt x="53" y="54"/>
                          </a:cubicBezTo>
                          <a:cubicBezTo>
                            <a:pt x="53" y="53"/>
                            <a:pt x="53" y="52"/>
                            <a:pt x="54" y="52"/>
                          </a:cubicBezTo>
                          <a:cubicBezTo>
                            <a:pt x="53" y="51"/>
                            <a:pt x="53" y="52"/>
                            <a:pt x="51" y="51"/>
                          </a:cubicBezTo>
                          <a:cubicBezTo>
                            <a:pt x="50" y="52"/>
                            <a:pt x="50" y="54"/>
                            <a:pt x="48" y="53"/>
                          </a:cubicBezTo>
                          <a:cubicBezTo>
                            <a:pt x="48" y="51"/>
                            <a:pt x="46" y="52"/>
                            <a:pt x="47" y="50"/>
                          </a:cubicBezTo>
                          <a:cubicBezTo>
                            <a:pt x="45" y="50"/>
                            <a:pt x="45" y="49"/>
                            <a:pt x="43" y="49"/>
                          </a:cubicBezTo>
                          <a:cubicBezTo>
                            <a:pt x="43" y="49"/>
                            <a:pt x="44" y="49"/>
                            <a:pt x="44" y="49"/>
                          </a:cubicBezTo>
                          <a:cubicBezTo>
                            <a:pt x="43" y="47"/>
                            <a:pt x="42" y="48"/>
                            <a:pt x="39" y="48"/>
                          </a:cubicBezTo>
                          <a:cubicBezTo>
                            <a:pt x="37" y="48"/>
                            <a:pt x="36" y="47"/>
                            <a:pt x="34" y="46"/>
                          </a:cubicBezTo>
                          <a:cubicBezTo>
                            <a:pt x="33" y="47"/>
                            <a:pt x="31" y="47"/>
                            <a:pt x="31" y="48"/>
                          </a:cubicBezTo>
                          <a:cubicBezTo>
                            <a:pt x="30" y="48"/>
                            <a:pt x="30" y="48"/>
                            <a:pt x="29" y="48"/>
                          </a:cubicBezTo>
                          <a:cubicBezTo>
                            <a:pt x="28" y="48"/>
                            <a:pt x="29" y="49"/>
                            <a:pt x="28" y="49"/>
                          </a:cubicBezTo>
                          <a:cubicBezTo>
                            <a:pt x="27" y="49"/>
                            <a:pt x="28" y="48"/>
                            <a:pt x="27" y="49"/>
                          </a:cubicBezTo>
                          <a:cubicBezTo>
                            <a:pt x="27" y="49"/>
                            <a:pt x="26" y="50"/>
                            <a:pt x="26" y="50"/>
                          </a:cubicBezTo>
                          <a:cubicBezTo>
                            <a:pt x="26" y="49"/>
                            <a:pt x="25" y="48"/>
                            <a:pt x="25" y="51"/>
                          </a:cubicBezTo>
                          <a:cubicBezTo>
                            <a:pt x="25" y="51"/>
                            <a:pt x="25" y="50"/>
                            <a:pt x="24" y="50"/>
                          </a:cubicBezTo>
                          <a:cubicBezTo>
                            <a:pt x="23" y="50"/>
                            <a:pt x="24" y="51"/>
                            <a:pt x="24" y="51"/>
                          </a:cubicBezTo>
                          <a:cubicBezTo>
                            <a:pt x="23" y="52"/>
                            <a:pt x="22" y="51"/>
                            <a:pt x="22" y="53"/>
                          </a:cubicBezTo>
                          <a:cubicBezTo>
                            <a:pt x="20" y="52"/>
                            <a:pt x="17" y="53"/>
                            <a:pt x="15" y="52"/>
                          </a:cubicBezTo>
                          <a:cubicBezTo>
                            <a:pt x="14" y="52"/>
                            <a:pt x="14" y="53"/>
                            <a:pt x="14" y="53"/>
                          </a:cubicBezTo>
                          <a:cubicBezTo>
                            <a:pt x="14" y="54"/>
                            <a:pt x="13" y="53"/>
                            <a:pt x="13" y="53"/>
                          </a:cubicBezTo>
                          <a:cubicBezTo>
                            <a:pt x="13" y="53"/>
                            <a:pt x="12" y="54"/>
                            <a:pt x="11" y="54"/>
                          </a:cubicBezTo>
                          <a:cubicBezTo>
                            <a:pt x="10" y="54"/>
                            <a:pt x="7" y="55"/>
                            <a:pt x="4" y="55"/>
                          </a:cubicBezTo>
                          <a:cubicBezTo>
                            <a:pt x="4" y="54"/>
                            <a:pt x="4" y="52"/>
                            <a:pt x="6" y="52"/>
                          </a:cubicBezTo>
                          <a:cubicBezTo>
                            <a:pt x="5" y="51"/>
                            <a:pt x="6" y="49"/>
                            <a:pt x="5" y="49"/>
                          </a:cubicBezTo>
                          <a:cubicBezTo>
                            <a:pt x="4" y="49"/>
                            <a:pt x="6" y="49"/>
                            <a:pt x="5" y="47"/>
                          </a:cubicBezTo>
                          <a:cubicBezTo>
                            <a:pt x="4" y="46"/>
                            <a:pt x="5" y="48"/>
                            <a:pt x="4" y="46"/>
                          </a:cubicBezTo>
                          <a:cubicBezTo>
                            <a:pt x="4" y="46"/>
                            <a:pt x="4" y="45"/>
                            <a:pt x="4" y="45"/>
                          </a:cubicBezTo>
                          <a:cubicBezTo>
                            <a:pt x="3" y="44"/>
                            <a:pt x="4" y="45"/>
                            <a:pt x="4" y="44"/>
                          </a:cubicBezTo>
                          <a:cubicBezTo>
                            <a:pt x="4" y="43"/>
                            <a:pt x="3" y="42"/>
                            <a:pt x="3" y="41"/>
                          </a:cubicBezTo>
                          <a:cubicBezTo>
                            <a:pt x="4" y="40"/>
                            <a:pt x="3" y="41"/>
                            <a:pt x="2" y="41"/>
                          </a:cubicBezTo>
                          <a:cubicBezTo>
                            <a:pt x="2" y="40"/>
                            <a:pt x="2" y="40"/>
                            <a:pt x="2" y="39"/>
                          </a:cubicBezTo>
                          <a:cubicBezTo>
                            <a:pt x="2" y="40"/>
                            <a:pt x="2" y="38"/>
                            <a:pt x="2" y="38"/>
                          </a:cubicBezTo>
                          <a:cubicBezTo>
                            <a:pt x="1" y="37"/>
                            <a:pt x="2" y="38"/>
                            <a:pt x="2" y="37"/>
                          </a:cubicBezTo>
                          <a:cubicBezTo>
                            <a:pt x="2" y="36"/>
                            <a:pt x="0" y="36"/>
                            <a:pt x="1" y="35"/>
                          </a:cubicBezTo>
                          <a:cubicBezTo>
                            <a:pt x="2" y="35"/>
                            <a:pt x="1" y="33"/>
                            <a:pt x="2" y="33"/>
                          </a:cubicBezTo>
                          <a:cubicBezTo>
                            <a:pt x="2" y="32"/>
                            <a:pt x="1" y="32"/>
                            <a:pt x="1" y="32"/>
                          </a:cubicBezTo>
                          <a:cubicBezTo>
                            <a:pt x="1" y="31"/>
                            <a:pt x="2" y="30"/>
                            <a:pt x="0" y="30"/>
                          </a:cubicBezTo>
                          <a:cubicBezTo>
                            <a:pt x="0" y="28"/>
                            <a:pt x="1" y="27"/>
                            <a:pt x="1" y="25"/>
                          </a:cubicBezTo>
                          <a:cubicBezTo>
                            <a:pt x="2" y="26"/>
                            <a:pt x="4" y="25"/>
                            <a:pt x="4" y="24"/>
                          </a:cubicBezTo>
                          <a:cubicBezTo>
                            <a:pt x="4" y="23"/>
                            <a:pt x="7" y="24"/>
                            <a:pt x="7" y="21"/>
                          </a:cubicBezTo>
                          <a:cubicBezTo>
                            <a:pt x="10" y="22"/>
                            <a:pt x="11" y="20"/>
                            <a:pt x="14" y="20"/>
                          </a:cubicBezTo>
                          <a:cubicBezTo>
                            <a:pt x="15" y="20"/>
                            <a:pt x="14" y="20"/>
                            <a:pt x="14" y="20"/>
                          </a:cubicBezTo>
                          <a:cubicBezTo>
                            <a:pt x="15" y="19"/>
                            <a:pt x="17" y="19"/>
                            <a:pt x="17" y="18"/>
                          </a:cubicBezTo>
                          <a:cubicBezTo>
                            <a:pt x="17" y="18"/>
                            <a:pt x="17" y="18"/>
                            <a:pt x="18" y="18"/>
                          </a:cubicBezTo>
                          <a:cubicBezTo>
                            <a:pt x="19" y="18"/>
                            <a:pt x="17" y="16"/>
                            <a:pt x="19" y="17"/>
                          </a:cubicBezTo>
                          <a:cubicBezTo>
                            <a:pt x="19" y="14"/>
                            <a:pt x="19" y="15"/>
                            <a:pt x="19" y="12"/>
                          </a:cubicBezTo>
                          <a:cubicBezTo>
                            <a:pt x="21" y="12"/>
                            <a:pt x="22" y="13"/>
                            <a:pt x="23" y="13"/>
                          </a:cubicBezTo>
                          <a:cubicBezTo>
                            <a:pt x="23" y="13"/>
                            <a:pt x="23" y="12"/>
                            <a:pt x="24" y="12"/>
                          </a:cubicBezTo>
                          <a:cubicBezTo>
                            <a:pt x="23" y="11"/>
                            <a:pt x="26" y="10"/>
                            <a:pt x="24" y="10"/>
                          </a:cubicBezTo>
                          <a:cubicBezTo>
                            <a:pt x="25" y="10"/>
                            <a:pt x="25" y="10"/>
                            <a:pt x="25" y="9"/>
                          </a:cubicBezTo>
                          <a:cubicBezTo>
                            <a:pt x="27" y="9"/>
                            <a:pt x="26" y="7"/>
                            <a:pt x="28" y="7"/>
                          </a:cubicBezTo>
                          <a:cubicBezTo>
                            <a:pt x="28" y="7"/>
                            <a:pt x="29" y="6"/>
                            <a:pt x="30" y="6"/>
                          </a:cubicBezTo>
                          <a:cubicBezTo>
                            <a:pt x="30" y="6"/>
                            <a:pt x="31" y="7"/>
                            <a:pt x="32" y="6"/>
                          </a:cubicBezTo>
                          <a:cubicBezTo>
                            <a:pt x="31" y="7"/>
                            <a:pt x="32" y="7"/>
                            <a:pt x="33" y="7"/>
                          </a:cubicBezTo>
                          <a:cubicBezTo>
                            <a:pt x="33" y="8"/>
                            <a:pt x="33" y="8"/>
                            <a:pt x="33" y="8"/>
                          </a:cubicBezTo>
                          <a:cubicBezTo>
                            <a:pt x="33" y="8"/>
                            <a:pt x="34" y="8"/>
                            <a:pt x="34" y="8"/>
                          </a:cubicBezTo>
                          <a:cubicBezTo>
                            <a:pt x="34" y="8"/>
                            <a:pt x="34" y="10"/>
                            <a:pt x="36" y="9"/>
                          </a:cubicBezTo>
                          <a:cubicBezTo>
                            <a:pt x="37" y="9"/>
                            <a:pt x="36" y="6"/>
                            <a:pt x="35" y="7"/>
                          </a:cubicBezTo>
                          <a:cubicBezTo>
                            <a:pt x="35" y="6"/>
                            <a:pt x="36" y="6"/>
                            <a:pt x="36" y="6"/>
                          </a:cubicBezTo>
                          <a:cubicBezTo>
                            <a:pt x="37" y="5"/>
                            <a:pt x="37" y="4"/>
                            <a:pt x="39" y="4"/>
                          </a:cubicBezTo>
                          <a:cubicBezTo>
                            <a:pt x="38" y="3"/>
                            <a:pt x="39" y="2"/>
                            <a:pt x="40" y="2"/>
                          </a:cubicBezTo>
                          <a:cubicBezTo>
                            <a:pt x="39" y="4"/>
                            <a:pt x="40" y="3"/>
                            <a:pt x="41" y="3"/>
                          </a:cubicBezTo>
                          <a:cubicBezTo>
                            <a:pt x="44" y="0"/>
                            <a:pt x="48" y="3"/>
                            <a:pt x="5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grpSp>
      </p:grpSp>
      <p:grpSp>
        <p:nvGrpSpPr>
          <p:cNvPr id="78" name="组合 77"/>
          <p:cNvGrpSpPr/>
          <p:nvPr/>
        </p:nvGrpSpPr>
        <p:grpSpPr>
          <a:xfrm>
            <a:off x="1334912" y="5230831"/>
            <a:ext cx="9410852" cy="1092972"/>
            <a:chOff x="1301165" y="4104186"/>
            <a:chExt cx="7059058" cy="819729"/>
          </a:xfrm>
        </p:grpSpPr>
        <p:sp>
          <p:nvSpPr>
            <p:cNvPr id="79" name="TextBox 78"/>
            <p:cNvSpPr txBox="1"/>
            <p:nvPr/>
          </p:nvSpPr>
          <p:spPr>
            <a:xfrm>
              <a:off x="1316954" y="4104186"/>
              <a:ext cx="1918082" cy="496290"/>
            </a:xfrm>
            <a:prstGeom prst="rect">
              <a:avLst/>
            </a:prstGeom>
            <a:noFill/>
          </p:spPr>
          <p:txBody>
            <a:bodyPr wrap="none" rtlCol="0">
              <a:spAutoFit/>
            </a:bodyPr>
            <a:lstStyle/>
            <a:p>
              <a:r>
                <a:rPr lang="zh-CN" altLang="en-US" sz="3700" dirty="0">
                  <a:solidFill>
                    <a:schemeClr val="tx2"/>
                  </a:solidFill>
                  <a:latin typeface="+mj-ea"/>
                  <a:ea typeface="+mj-ea"/>
                </a:rPr>
                <a:t>添加小标题</a:t>
              </a:r>
              <a:endParaRPr lang="zh-CN" altLang="en-US" sz="3700" dirty="0">
                <a:solidFill>
                  <a:schemeClr val="tx2"/>
                </a:solidFill>
                <a:latin typeface="+mj-ea"/>
                <a:ea typeface="+mj-ea"/>
              </a:endParaRPr>
            </a:p>
          </p:txBody>
        </p:sp>
        <p:sp>
          <p:nvSpPr>
            <p:cNvPr id="80" name="矩形 79"/>
            <p:cNvSpPr/>
            <p:nvPr/>
          </p:nvSpPr>
          <p:spPr>
            <a:xfrm>
              <a:off x="1301165" y="4485334"/>
              <a:ext cx="7059058" cy="438581"/>
            </a:xfrm>
            <a:prstGeom prst="rect">
              <a:avLst/>
            </a:prstGeom>
          </p:spPr>
          <p:txBody>
            <a:bodyPr wrap="square">
              <a:spAutoFit/>
            </a:bodyPr>
            <a:lstStyle/>
            <a:p>
              <a:r>
                <a:rPr lang="zh-CN" altLang="en-US" sz="1600" dirty="0">
                  <a:solidFill>
                    <a:schemeClr val="tx1">
                      <a:lumMod val="50000"/>
                      <a:lumOff val="50000"/>
                    </a:schemeClr>
                  </a:solidFill>
                  <a:latin typeface="+mj-ea"/>
                  <a:ea typeface="+mj-ea"/>
                  <a:cs typeface="华文黑体" pitchFamily="2" charset="-122"/>
                </a:rPr>
                <a:t>您的内容打在这里，或者通过复制您的文本后，在此框中选择粘贴，并选择只保留文字。您的内容打在这里，或者通过复制您的文本后，在此框中选择粘贴，并选择只保留文字。</a:t>
              </a:r>
              <a:endParaRPr lang="zh-CN" altLang="en-US" sz="1600" dirty="0">
                <a:solidFill>
                  <a:schemeClr val="tx1">
                    <a:lumMod val="50000"/>
                    <a:lumOff val="50000"/>
                  </a:schemeClr>
                </a:solidFill>
                <a:latin typeface="+mj-ea"/>
                <a:ea typeface="+mj-ea"/>
                <a:cs typeface="华文黑体" pitchFamily="2" charset="-122"/>
              </a:endParaRPr>
            </a:p>
          </p:txBody>
        </p:sp>
      </p:grpSp>
      <p:sp>
        <p:nvSpPr>
          <p:cNvPr id="81" name="任意多边形 80"/>
          <p:cNvSpPr/>
          <p:nvPr/>
        </p:nvSpPr>
        <p:spPr>
          <a:xfrm>
            <a:off x="4563922" y="2675283"/>
            <a:ext cx="3525281" cy="1672796"/>
          </a:xfrm>
          <a:custGeom>
            <a:avLst/>
            <a:gdLst>
              <a:gd name="connsiteX0" fmla="*/ 1371600 w 1371600"/>
              <a:gd name="connsiteY0" fmla="*/ 0 h 622300"/>
              <a:gd name="connsiteX1" fmla="*/ 0 w 1371600"/>
              <a:gd name="connsiteY1" fmla="*/ 622300 h 622300"/>
              <a:gd name="connsiteX0-1" fmla="*/ 1371600 w 1371600"/>
              <a:gd name="connsiteY0-2" fmla="*/ 0 h 622300"/>
              <a:gd name="connsiteX1-3" fmla="*/ 0 w 1371600"/>
              <a:gd name="connsiteY1-4" fmla="*/ 622300 h 622300"/>
              <a:gd name="connsiteX0-5" fmla="*/ 1371600 w 1371600"/>
              <a:gd name="connsiteY0-6" fmla="*/ 0 h 622300"/>
              <a:gd name="connsiteX1-7" fmla="*/ 0 w 1371600"/>
              <a:gd name="connsiteY1-8" fmla="*/ 622300 h 622300"/>
              <a:gd name="connsiteX0-9" fmla="*/ 1371600 w 1371600"/>
              <a:gd name="connsiteY0-10" fmla="*/ 0 h 622300"/>
              <a:gd name="connsiteX1-11" fmla="*/ 0 w 1371600"/>
              <a:gd name="connsiteY1-12" fmla="*/ 622300 h 622300"/>
              <a:gd name="connsiteX0-13" fmla="*/ 1371600 w 1371600"/>
              <a:gd name="connsiteY0-14" fmla="*/ 102835 h 725135"/>
              <a:gd name="connsiteX1-15" fmla="*/ 0 w 1371600"/>
              <a:gd name="connsiteY1-16" fmla="*/ 725135 h 725135"/>
              <a:gd name="connsiteX0-17" fmla="*/ 1396756 w 1396756"/>
              <a:gd name="connsiteY0-18" fmla="*/ 110983 h 712591"/>
              <a:gd name="connsiteX1-19" fmla="*/ 0 w 1396756"/>
              <a:gd name="connsiteY1-20" fmla="*/ 712591 h 712591"/>
              <a:gd name="connsiteX0-21" fmla="*/ 1396756 w 1396756"/>
              <a:gd name="connsiteY0-22" fmla="*/ 79752 h 681360"/>
              <a:gd name="connsiteX1-23" fmla="*/ 0 w 1396756"/>
              <a:gd name="connsiteY1-24" fmla="*/ 681360 h 681360"/>
            </a:gdLst>
            <a:ahLst/>
            <a:cxnLst>
              <a:cxn ang="0">
                <a:pos x="connsiteX0-1" y="connsiteY0-2"/>
              </a:cxn>
              <a:cxn ang="0">
                <a:pos x="connsiteX1-3" y="connsiteY1-4"/>
              </a:cxn>
            </a:cxnLst>
            <a:rect l="l" t="t" r="r" b="b"/>
            <a:pathLst>
              <a:path w="1396756" h="681360">
                <a:moveTo>
                  <a:pt x="1396756" y="79752"/>
                </a:moveTo>
                <a:cubicBezTo>
                  <a:pt x="1137676" y="12865"/>
                  <a:pt x="291856" y="-230334"/>
                  <a:pt x="0" y="681360"/>
                </a:cubicBezTo>
              </a:path>
            </a:pathLst>
          </a:custGeom>
          <a:noFill/>
          <a:ln w="12700">
            <a:solidFill>
              <a:schemeClr val="accent4"/>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2" name="任意多边形 81"/>
          <p:cNvSpPr/>
          <p:nvPr/>
        </p:nvSpPr>
        <p:spPr>
          <a:xfrm>
            <a:off x="5826218" y="2379711"/>
            <a:ext cx="2230931" cy="478901"/>
          </a:xfrm>
          <a:custGeom>
            <a:avLst/>
            <a:gdLst>
              <a:gd name="connsiteX0" fmla="*/ 0 w 883920"/>
              <a:gd name="connsiteY0" fmla="*/ 0 h 106680"/>
              <a:gd name="connsiteX1" fmla="*/ 883920 w 883920"/>
              <a:gd name="connsiteY1" fmla="*/ 106680 h 106680"/>
              <a:gd name="connsiteX0-1" fmla="*/ 0 w 883920"/>
              <a:gd name="connsiteY0-2" fmla="*/ 0 h 106680"/>
              <a:gd name="connsiteX1-3" fmla="*/ 883920 w 883920"/>
              <a:gd name="connsiteY1-4" fmla="*/ 106680 h 106680"/>
              <a:gd name="connsiteX0-5" fmla="*/ 0 w 883920"/>
              <a:gd name="connsiteY0-6" fmla="*/ 0 h 106680"/>
              <a:gd name="connsiteX1-7" fmla="*/ 883920 w 883920"/>
              <a:gd name="connsiteY1-8" fmla="*/ 106680 h 106680"/>
              <a:gd name="connsiteX0-9" fmla="*/ 0 w 883920"/>
              <a:gd name="connsiteY0-10" fmla="*/ 95955 h 202635"/>
              <a:gd name="connsiteX1-11" fmla="*/ 883920 w 883920"/>
              <a:gd name="connsiteY1-12" fmla="*/ 202635 h 202635"/>
              <a:gd name="connsiteX0-13" fmla="*/ 0 w 883920"/>
              <a:gd name="connsiteY0-14" fmla="*/ 110702 h 217382"/>
              <a:gd name="connsiteX1-15" fmla="*/ 883920 w 883920"/>
              <a:gd name="connsiteY1-16" fmla="*/ 217382 h 217382"/>
              <a:gd name="connsiteX0-17" fmla="*/ 0 w 883920"/>
              <a:gd name="connsiteY0-18" fmla="*/ 116254 h 200709"/>
              <a:gd name="connsiteX1-19" fmla="*/ 883920 w 883920"/>
              <a:gd name="connsiteY1-20" fmla="*/ 200709 h 200709"/>
              <a:gd name="connsiteX0-21" fmla="*/ 0 w 883920"/>
              <a:gd name="connsiteY0-22" fmla="*/ 110610 h 195065"/>
              <a:gd name="connsiteX1-23" fmla="*/ 883920 w 883920"/>
              <a:gd name="connsiteY1-24" fmla="*/ 195065 h 195065"/>
            </a:gdLst>
            <a:ahLst/>
            <a:cxnLst>
              <a:cxn ang="0">
                <a:pos x="connsiteX0-1" y="connsiteY0-2"/>
              </a:cxn>
              <a:cxn ang="0">
                <a:pos x="connsiteX1-3" y="connsiteY1-4"/>
              </a:cxn>
            </a:cxnLst>
            <a:rect l="l" t="t" r="r" b="b"/>
            <a:pathLst>
              <a:path w="883920" h="195065">
                <a:moveTo>
                  <a:pt x="0" y="110610"/>
                </a:moveTo>
                <a:cubicBezTo>
                  <a:pt x="501015" y="-130055"/>
                  <a:pt x="741680" y="80130"/>
                  <a:pt x="883920" y="195065"/>
                </a:cubicBezTo>
              </a:path>
            </a:pathLst>
          </a:custGeom>
          <a:noFill/>
          <a:ln w="12700">
            <a:solidFill>
              <a:schemeClr val="accent4"/>
            </a:solidFill>
            <a:prstDash val="sysDot"/>
            <a:headEnd type="stealth"/>
            <a:tailEnd type="none"/>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3" name="任意多边形 82"/>
          <p:cNvSpPr/>
          <p:nvPr/>
        </p:nvSpPr>
        <p:spPr>
          <a:xfrm>
            <a:off x="5685181" y="2135297"/>
            <a:ext cx="2420046" cy="735788"/>
          </a:xfrm>
          <a:custGeom>
            <a:avLst/>
            <a:gdLst>
              <a:gd name="connsiteX0" fmla="*/ 0 w 958850"/>
              <a:gd name="connsiteY0" fmla="*/ 0 h 171450"/>
              <a:gd name="connsiteX1" fmla="*/ 958850 w 958850"/>
              <a:gd name="connsiteY1" fmla="*/ 171450 h 171450"/>
              <a:gd name="connsiteX0-1" fmla="*/ 0 w 958850"/>
              <a:gd name="connsiteY0-2" fmla="*/ 120926 h 292376"/>
              <a:gd name="connsiteX1-3" fmla="*/ 958850 w 958850"/>
              <a:gd name="connsiteY1-4" fmla="*/ 292376 h 292376"/>
              <a:gd name="connsiteX0-5" fmla="*/ 0 w 958850"/>
              <a:gd name="connsiteY0-6" fmla="*/ 133830 h 305280"/>
              <a:gd name="connsiteX1-7" fmla="*/ 958850 w 958850"/>
              <a:gd name="connsiteY1-8" fmla="*/ 305280 h 305280"/>
              <a:gd name="connsiteX0-9" fmla="*/ 0 w 958850"/>
              <a:gd name="connsiteY0-10" fmla="*/ 128250 h 299700"/>
              <a:gd name="connsiteX1-11" fmla="*/ 958850 w 958850"/>
              <a:gd name="connsiteY1-12" fmla="*/ 299700 h 299700"/>
            </a:gdLst>
            <a:ahLst/>
            <a:cxnLst>
              <a:cxn ang="0">
                <a:pos x="connsiteX0-1" y="connsiteY0-2"/>
              </a:cxn>
              <a:cxn ang="0">
                <a:pos x="connsiteX1-3" y="connsiteY1-4"/>
              </a:cxn>
            </a:cxnLst>
            <a:rect l="l" t="t" r="r" b="b"/>
            <a:pathLst>
              <a:path w="958850" h="299700">
                <a:moveTo>
                  <a:pt x="0" y="128250"/>
                </a:moveTo>
                <a:cubicBezTo>
                  <a:pt x="567267" y="-189250"/>
                  <a:pt x="836083" y="166350"/>
                  <a:pt x="958850" y="299700"/>
                </a:cubicBezTo>
              </a:path>
            </a:pathLst>
          </a:custGeom>
          <a:noFill/>
          <a:ln w="12700">
            <a:solidFill>
              <a:schemeClr val="accent4"/>
            </a:solidFill>
            <a:prstDash val="sysDot"/>
            <a:headEnd type="stealth"/>
            <a:tailEnd type="none"/>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4" name="任意多边形 83"/>
          <p:cNvSpPr/>
          <p:nvPr/>
        </p:nvSpPr>
        <p:spPr>
          <a:xfrm>
            <a:off x="3505536" y="1510695"/>
            <a:ext cx="4599692" cy="1329209"/>
          </a:xfrm>
          <a:custGeom>
            <a:avLst/>
            <a:gdLst>
              <a:gd name="connsiteX0" fmla="*/ 0 w 1822450"/>
              <a:gd name="connsiteY0" fmla="*/ 0 h 222250"/>
              <a:gd name="connsiteX1" fmla="*/ 1822450 w 1822450"/>
              <a:gd name="connsiteY1" fmla="*/ 222250 h 222250"/>
              <a:gd name="connsiteX0-1" fmla="*/ 0 w 1822450"/>
              <a:gd name="connsiteY0-2" fmla="*/ 241973 h 464223"/>
              <a:gd name="connsiteX1-3" fmla="*/ 1822450 w 1822450"/>
              <a:gd name="connsiteY1-4" fmla="*/ 464223 h 464223"/>
              <a:gd name="connsiteX0-5" fmla="*/ 0 w 1822450"/>
              <a:gd name="connsiteY0-6" fmla="*/ 319161 h 541411"/>
              <a:gd name="connsiteX1-7" fmla="*/ 1822450 w 1822450"/>
              <a:gd name="connsiteY1-8" fmla="*/ 541411 h 541411"/>
            </a:gdLst>
            <a:ahLst/>
            <a:cxnLst>
              <a:cxn ang="0">
                <a:pos x="connsiteX0-1" y="connsiteY0-2"/>
              </a:cxn>
              <a:cxn ang="0">
                <a:pos x="connsiteX1-3" y="connsiteY1-4"/>
              </a:cxn>
            </a:cxnLst>
            <a:rect l="l" t="t" r="r" b="b"/>
            <a:pathLst>
              <a:path w="1822450" h="541411">
                <a:moveTo>
                  <a:pt x="0" y="319161"/>
                </a:moveTo>
                <a:cubicBezTo>
                  <a:pt x="791633" y="-305256"/>
                  <a:pt x="1513417" y="105378"/>
                  <a:pt x="1822450" y="541411"/>
                </a:cubicBezTo>
              </a:path>
            </a:pathLst>
          </a:custGeom>
          <a:noFill/>
          <a:ln w="12700">
            <a:solidFill>
              <a:schemeClr val="accent4"/>
            </a:solidFill>
            <a:prstDash val="sysDot"/>
            <a:headEnd type="stealth"/>
            <a:tailEnd type="none"/>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5" name="任意多边形 84"/>
          <p:cNvSpPr/>
          <p:nvPr/>
        </p:nvSpPr>
        <p:spPr>
          <a:xfrm>
            <a:off x="8089203" y="2189095"/>
            <a:ext cx="817367" cy="666400"/>
          </a:xfrm>
          <a:custGeom>
            <a:avLst/>
            <a:gdLst>
              <a:gd name="connsiteX0" fmla="*/ 0 w 323850"/>
              <a:gd name="connsiteY0" fmla="*/ 323850 h 323850"/>
              <a:gd name="connsiteX1" fmla="*/ 323850 w 323850"/>
              <a:gd name="connsiteY1" fmla="*/ 0 h 323850"/>
              <a:gd name="connsiteX0-1" fmla="*/ 0 w 323850"/>
              <a:gd name="connsiteY0-2" fmla="*/ 323850 h 323850"/>
              <a:gd name="connsiteX1-3" fmla="*/ 323850 w 323850"/>
              <a:gd name="connsiteY1-4" fmla="*/ 0 h 323850"/>
              <a:gd name="connsiteX0-5" fmla="*/ 0 w 323850"/>
              <a:gd name="connsiteY0-6" fmla="*/ 323850 h 323850"/>
              <a:gd name="connsiteX1-7" fmla="*/ 323850 w 323850"/>
              <a:gd name="connsiteY1-8" fmla="*/ 0 h 323850"/>
              <a:gd name="connsiteX0-9" fmla="*/ 0 w 323850"/>
              <a:gd name="connsiteY0-10" fmla="*/ 323850 h 323850"/>
              <a:gd name="connsiteX1-11" fmla="*/ 323850 w 323850"/>
              <a:gd name="connsiteY1-12" fmla="*/ 0 h 323850"/>
              <a:gd name="connsiteX0-13" fmla="*/ 0 w 323850"/>
              <a:gd name="connsiteY0-14" fmla="*/ 268672 h 268672"/>
              <a:gd name="connsiteX1-15" fmla="*/ 323850 w 323850"/>
              <a:gd name="connsiteY1-16" fmla="*/ 0 h 268672"/>
              <a:gd name="connsiteX0-17" fmla="*/ 0 w 323850"/>
              <a:gd name="connsiteY0-18" fmla="*/ 271437 h 271437"/>
              <a:gd name="connsiteX1-19" fmla="*/ 323850 w 323850"/>
              <a:gd name="connsiteY1-20" fmla="*/ 2765 h 271437"/>
            </a:gdLst>
            <a:ahLst/>
            <a:cxnLst>
              <a:cxn ang="0">
                <a:pos x="connsiteX0-1" y="connsiteY0-2"/>
              </a:cxn>
              <a:cxn ang="0">
                <a:pos x="connsiteX1-3" y="connsiteY1-4"/>
              </a:cxn>
            </a:cxnLst>
            <a:rect l="l" t="t" r="r" b="b"/>
            <a:pathLst>
              <a:path w="323850" h="271437">
                <a:moveTo>
                  <a:pt x="0" y="271437"/>
                </a:moveTo>
                <a:cubicBezTo>
                  <a:pt x="6350" y="150787"/>
                  <a:pt x="89617" y="-24111"/>
                  <a:pt x="323850" y="2765"/>
                </a:cubicBezTo>
              </a:path>
            </a:pathLst>
          </a:custGeom>
          <a:noFill/>
          <a:ln w="12700">
            <a:solidFill>
              <a:schemeClr val="accent4"/>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6" name="任意多边形 85"/>
          <p:cNvSpPr/>
          <p:nvPr/>
        </p:nvSpPr>
        <p:spPr>
          <a:xfrm>
            <a:off x="8105231" y="2886674"/>
            <a:ext cx="558857" cy="1404828"/>
          </a:xfrm>
          <a:custGeom>
            <a:avLst/>
            <a:gdLst>
              <a:gd name="connsiteX0" fmla="*/ 0 w 184150"/>
              <a:gd name="connsiteY0" fmla="*/ 0 h 603250"/>
              <a:gd name="connsiteX1" fmla="*/ 184150 w 184150"/>
              <a:gd name="connsiteY1" fmla="*/ 603250 h 603250"/>
              <a:gd name="connsiteX0-1" fmla="*/ 0 w 184150"/>
              <a:gd name="connsiteY0-2" fmla="*/ 0 h 603250"/>
              <a:gd name="connsiteX1-3" fmla="*/ 184150 w 184150"/>
              <a:gd name="connsiteY1-4" fmla="*/ 603250 h 603250"/>
              <a:gd name="connsiteX0-5" fmla="*/ 0 w 229519"/>
              <a:gd name="connsiteY0-6" fmla="*/ 0 h 603250"/>
              <a:gd name="connsiteX1-7" fmla="*/ 184150 w 229519"/>
              <a:gd name="connsiteY1-8" fmla="*/ 603250 h 603250"/>
              <a:gd name="connsiteX0-9" fmla="*/ 0 w 226739"/>
              <a:gd name="connsiteY0-10" fmla="*/ 0 h 603250"/>
              <a:gd name="connsiteX1-11" fmla="*/ 184150 w 226739"/>
              <a:gd name="connsiteY1-12" fmla="*/ 603250 h 603250"/>
              <a:gd name="connsiteX0-13" fmla="*/ 0 w 204593"/>
              <a:gd name="connsiteY0-14" fmla="*/ 0 h 572212"/>
              <a:gd name="connsiteX1-15" fmla="*/ 148932 w 204593"/>
              <a:gd name="connsiteY1-16" fmla="*/ 572212 h 572212"/>
              <a:gd name="connsiteX0-17" fmla="*/ 0 w 219299"/>
              <a:gd name="connsiteY0-18" fmla="*/ 0 h 572212"/>
              <a:gd name="connsiteX1-19" fmla="*/ 148932 w 219299"/>
              <a:gd name="connsiteY1-20" fmla="*/ 572212 h 572212"/>
              <a:gd name="connsiteX0-21" fmla="*/ 0 w 221425"/>
              <a:gd name="connsiteY0-22" fmla="*/ 0 h 572212"/>
              <a:gd name="connsiteX1-23" fmla="*/ 148932 w 221425"/>
              <a:gd name="connsiteY1-24" fmla="*/ 572212 h 572212"/>
            </a:gdLst>
            <a:ahLst/>
            <a:cxnLst>
              <a:cxn ang="0">
                <a:pos x="connsiteX0-1" y="connsiteY0-2"/>
              </a:cxn>
              <a:cxn ang="0">
                <a:pos x="connsiteX1-3" y="connsiteY1-4"/>
              </a:cxn>
            </a:cxnLst>
            <a:rect l="l" t="t" r="r" b="b"/>
            <a:pathLst>
              <a:path w="221425" h="572212">
                <a:moveTo>
                  <a:pt x="0" y="0"/>
                </a:moveTo>
                <a:cubicBezTo>
                  <a:pt x="283633" y="169333"/>
                  <a:pt x="248449" y="346690"/>
                  <a:pt x="148932" y="572212"/>
                </a:cubicBezTo>
              </a:path>
            </a:pathLst>
          </a:custGeom>
          <a:noFill/>
          <a:ln w="12700">
            <a:solidFill>
              <a:schemeClr val="accent4"/>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7" name="任意多边形 86"/>
          <p:cNvSpPr/>
          <p:nvPr/>
        </p:nvSpPr>
        <p:spPr>
          <a:xfrm>
            <a:off x="6267572" y="2886677"/>
            <a:ext cx="1827418" cy="1452832"/>
          </a:xfrm>
          <a:custGeom>
            <a:avLst/>
            <a:gdLst>
              <a:gd name="connsiteX0" fmla="*/ 762000 w 762000"/>
              <a:gd name="connsiteY0" fmla="*/ 0 h 660400"/>
              <a:gd name="connsiteX1" fmla="*/ 0 w 762000"/>
              <a:gd name="connsiteY1" fmla="*/ 660400 h 660400"/>
              <a:gd name="connsiteX0-1" fmla="*/ 762000 w 762000"/>
              <a:gd name="connsiteY0-2" fmla="*/ 0 h 687405"/>
              <a:gd name="connsiteX1-3" fmla="*/ 0 w 762000"/>
              <a:gd name="connsiteY1-4" fmla="*/ 660400 h 687405"/>
              <a:gd name="connsiteX0-5" fmla="*/ 762000 w 763941"/>
              <a:gd name="connsiteY0-6" fmla="*/ 0 h 693360"/>
              <a:gd name="connsiteX1-7" fmla="*/ 0 w 763941"/>
              <a:gd name="connsiteY1-8" fmla="*/ 660400 h 693360"/>
              <a:gd name="connsiteX0-9" fmla="*/ 721750 w 724044"/>
              <a:gd name="connsiteY0-10" fmla="*/ 0 h 591765"/>
              <a:gd name="connsiteX1-11" fmla="*/ 0 w 724044"/>
              <a:gd name="connsiteY1-12" fmla="*/ 551768 h 591765"/>
            </a:gdLst>
            <a:ahLst/>
            <a:cxnLst>
              <a:cxn ang="0">
                <a:pos x="connsiteX0-1" y="connsiteY0-2"/>
              </a:cxn>
              <a:cxn ang="0">
                <a:pos x="connsiteX1-3" y="connsiteY1-4"/>
              </a:cxn>
            </a:cxnLst>
            <a:rect l="l" t="t" r="r" b="b"/>
            <a:pathLst>
              <a:path w="724044" h="591765">
                <a:moveTo>
                  <a:pt x="721750" y="0"/>
                </a:moveTo>
                <a:cubicBezTo>
                  <a:pt x="747150" y="359833"/>
                  <a:pt x="565150" y="712635"/>
                  <a:pt x="0" y="551768"/>
                </a:cubicBezTo>
              </a:path>
            </a:pathLst>
          </a:custGeom>
          <a:noFill/>
          <a:ln w="12700">
            <a:solidFill>
              <a:schemeClr val="accent4"/>
            </a:solidFill>
            <a:prstDash val="sysDot"/>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8" name="五角星 87"/>
          <p:cNvSpPr/>
          <p:nvPr/>
        </p:nvSpPr>
        <p:spPr>
          <a:xfrm>
            <a:off x="7869056" y="2617399"/>
            <a:ext cx="402388" cy="402440"/>
          </a:xfrm>
          <a:prstGeom prst="star5">
            <a:avLst/>
          </a:prstGeom>
          <a:solidFill>
            <a:srgbClr val="C00000"/>
          </a:solidFill>
          <a:ln>
            <a:noFill/>
          </a:ln>
        </p:spPr>
        <p:txBody>
          <a:bodyPr vert="horz" wrap="square" lIns="121908" tIns="60954" rIns="121908" bIns="60954" numCol="1" anchor="t" anchorCtr="0" compatLnSpc="1"/>
          <a:lstStyle/>
          <a:p>
            <a:endParaRPr lang="zh-CN" altLang="en-US">
              <a:solidFill>
                <a:schemeClr val="tx1">
                  <a:lumMod val="75000"/>
                  <a:lumOff val="25000"/>
                </a:schemeClr>
              </a:solidFill>
            </a:endParaRPr>
          </a:p>
        </p:txBody>
      </p:sp>
      <p:grpSp>
        <p:nvGrpSpPr>
          <p:cNvPr id="89" name="组合 88"/>
          <p:cNvGrpSpPr/>
          <p:nvPr/>
        </p:nvGrpSpPr>
        <p:grpSpPr>
          <a:xfrm>
            <a:off x="3084988" y="2268764"/>
            <a:ext cx="558038" cy="413712"/>
            <a:chOff x="2313446" y="1701571"/>
            <a:chExt cx="418583" cy="310284"/>
          </a:xfrm>
        </p:grpSpPr>
        <p:sp>
          <p:nvSpPr>
            <p:cNvPr id="90" name="椭圆 89"/>
            <p:cNvSpPr/>
            <p:nvPr/>
          </p:nvSpPr>
          <p:spPr>
            <a:xfrm flipH="1">
              <a:off x="2511455" y="1701571"/>
              <a:ext cx="95480" cy="95480"/>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91" name="矩形 90"/>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grpSp>
        <p:nvGrpSpPr>
          <p:cNvPr id="92" name="组合 91"/>
          <p:cNvGrpSpPr/>
          <p:nvPr/>
        </p:nvGrpSpPr>
        <p:grpSpPr>
          <a:xfrm>
            <a:off x="4126253" y="4338864"/>
            <a:ext cx="558038" cy="413712"/>
            <a:chOff x="2313446" y="1701571"/>
            <a:chExt cx="418583" cy="310284"/>
          </a:xfrm>
        </p:grpSpPr>
        <p:sp>
          <p:nvSpPr>
            <p:cNvPr id="93" name="椭圆 92"/>
            <p:cNvSpPr/>
            <p:nvPr/>
          </p:nvSpPr>
          <p:spPr>
            <a:xfrm flipH="1">
              <a:off x="2511455" y="1701571"/>
              <a:ext cx="95480" cy="95480"/>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94" name="矩形 93"/>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5840530" y="4110264"/>
            <a:ext cx="558038" cy="413712"/>
            <a:chOff x="2313446" y="1701571"/>
            <a:chExt cx="418583" cy="310284"/>
          </a:xfrm>
        </p:grpSpPr>
        <p:sp>
          <p:nvSpPr>
            <p:cNvPr id="96" name="椭圆 95"/>
            <p:cNvSpPr/>
            <p:nvPr/>
          </p:nvSpPr>
          <p:spPr>
            <a:xfrm flipH="1">
              <a:off x="2511455" y="1701571"/>
              <a:ext cx="95480" cy="95480"/>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97" name="矩形 96"/>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a:off x="5231643" y="2419955"/>
            <a:ext cx="558038" cy="413712"/>
            <a:chOff x="2313446" y="1701571"/>
            <a:chExt cx="418583" cy="310284"/>
          </a:xfrm>
        </p:grpSpPr>
        <p:sp>
          <p:nvSpPr>
            <p:cNvPr id="99" name="椭圆 98"/>
            <p:cNvSpPr/>
            <p:nvPr/>
          </p:nvSpPr>
          <p:spPr>
            <a:xfrm flipH="1">
              <a:off x="2511455" y="1701571"/>
              <a:ext cx="95480" cy="9548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100" name="矩形 99"/>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grpSp>
        <p:nvGrpSpPr>
          <p:cNvPr id="101" name="组合 100"/>
          <p:cNvGrpSpPr/>
          <p:nvPr/>
        </p:nvGrpSpPr>
        <p:grpSpPr>
          <a:xfrm>
            <a:off x="8710990" y="2140555"/>
            <a:ext cx="558038" cy="413712"/>
            <a:chOff x="2313446" y="1701571"/>
            <a:chExt cx="418583" cy="310284"/>
          </a:xfrm>
        </p:grpSpPr>
        <p:sp>
          <p:nvSpPr>
            <p:cNvPr id="102" name="椭圆 101"/>
            <p:cNvSpPr/>
            <p:nvPr/>
          </p:nvSpPr>
          <p:spPr>
            <a:xfrm flipH="1">
              <a:off x="2511455" y="1701571"/>
              <a:ext cx="95480" cy="95480"/>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03" name="矩形 102"/>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8063375" y="4274155"/>
            <a:ext cx="558038" cy="413712"/>
            <a:chOff x="2313446" y="1701571"/>
            <a:chExt cx="418583" cy="310284"/>
          </a:xfrm>
        </p:grpSpPr>
        <p:sp>
          <p:nvSpPr>
            <p:cNvPr id="105" name="椭圆 104"/>
            <p:cNvSpPr/>
            <p:nvPr/>
          </p:nvSpPr>
          <p:spPr>
            <a:xfrm flipH="1">
              <a:off x="2511455" y="1701571"/>
              <a:ext cx="95480" cy="95480"/>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106" name="矩形 105"/>
            <p:cNvSpPr/>
            <p:nvPr/>
          </p:nvSpPr>
          <p:spPr>
            <a:xfrm>
              <a:off x="2313446" y="1757939"/>
              <a:ext cx="418583" cy="253916"/>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grpSp>
      <p:sp>
        <p:nvSpPr>
          <p:cNvPr id="107" name="五角星 106"/>
          <p:cNvSpPr/>
          <p:nvPr/>
        </p:nvSpPr>
        <p:spPr>
          <a:xfrm>
            <a:off x="7871472" y="2619160"/>
            <a:ext cx="402388" cy="402440"/>
          </a:xfrm>
          <a:prstGeom prst="star5">
            <a:avLst/>
          </a:prstGeom>
          <a:solidFill>
            <a:schemeClr val="accent1"/>
          </a:solidFill>
          <a:ln>
            <a:noFill/>
          </a:ln>
        </p:spPr>
        <p:txBody>
          <a:bodyPr vert="horz" wrap="square" lIns="121908" tIns="60954" rIns="121908" bIns="60954" numCol="1" anchor="t" anchorCtr="0" compatLnSpc="1"/>
          <a:lstStyle/>
          <a:p>
            <a:endParaRPr lang="zh-CN" altLang="en-US">
              <a:solidFill>
                <a:schemeClr val="tx1">
                  <a:lumMod val="75000"/>
                  <a:lumOff val="25000"/>
                </a:schemeClr>
              </a:solidFill>
            </a:endParaRPr>
          </a:p>
        </p:txBody>
      </p:sp>
      <p:sp>
        <p:nvSpPr>
          <p:cNvPr id="108" name="标题 107"/>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3" presetClass="entr" presetSubtype="32" fill="hold" grpId="0" nodeType="withEffect">
                                  <p:stCondLst>
                                    <p:cond delay="1000"/>
                                  </p:stCondLst>
                                  <p:childTnLst>
                                    <p:set>
                                      <p:cBhvr>
                                        <p:cTn id="9" dur="1" fill="hold">
                                          <p:stCondLst>
                                            <p:cond delay="0"/>
                                          </p:stCondLst>
                                        </p:cTn>
                                        <p:tgtEl>
                                          <p:spTgt spid="88"/>
                                        </p:tgtEl>
                                        <p:attrNameLst>
                                          <p:attrName>style.visibility</p:attrName>
                                        </p:attrNameLst>
                                      </p:cBhvr>
                                      <p:to>
                                        <p:strVal val="visible"/>
                                      </p:to>
                                    </p:set>
                                    <p:anim calcmode="lin" valueType="num">
                                      <p:cBhvr>
                                        <p:cTn id="10" dur="500" fill="hold"/>
                                        <p:tgtEl>
                                          <p:spTgt spid="88"/>
                                        </p:tgtEl>
                                        <p:attrNameLst>
                                          <p:attrName>ppt_w</p:attrName>
                                        </p:attrNameLst>
                                      </p:cBhvr>
                                      <p:tavLst>
                                        <p:tav tm="0">
                                          <p:val>
                                            <p:strVal val="4*#ppt_w"/>
                                          </p:val>
                                        </p:tav>
                                        <p:tav tm="100000">
                                          <p:val>
                                            <p:strVal val="#ppt_w"/>
                                          </p:val>
                                        </p:tav>
                                      </p:tavLst>
                                    </p:anim>
                                    <p:anim calcmode="lin" valueType="num">
                                      <p:cBhvr>
                                        <p:cTn id="11" dur="500" fill="hold"/>
                                        <p:tgtEl>
                                          <p:spTgt spid="88"/>
                                        </p:tgtEl>
                                        <p:attrNameLst>
                                          <p:attrName>ppt_h</p:attrName>
                                        </p:attrNameLst>
                                      </p:cBhvr>
                                      <p:tavLst>
                                        <p:tav tm="0">
                                          <p:val>
                                            <p:strVal val="4*#ppt_h"/>
                                          </p:val>
                                        </p:tav>
                                        <p:tav tm="100000">
                                          <p:val>
                                            <p:strVal val="#ppt_h"/>
                                          </p:val>
                                        </p:tav>
                                      </p:tavLst>
                                    </p:anim>
                                  </p:childTnLst>
                                </p:cTn>
                              </p:par>
                              <p:par>
                                <p:cTn id="12" presetID="1" presetClass="entr" presetSubtype="0" fill="hold" grpId="0" nodeType="withEffect">
                                  <p:stCondLst>
                                    <p:cond delay="1500"/>
                                  </p:stCondLst>
                                  <p:childTnLst>
                                    <p:set>
                                      <p:cBhvr>
                                        <p:cTn id="13" dur="1" fill="hold">
                                          <p:stCondLst>
                                            <p:cond delay="0"/>
                                          </p:stCondLst>
                                        </p:cTn>
                                        <p:tgtEl>
                                          <p:spTgt spid="107"/>
                                        </p:tgtEl>
                                        <p:attrNameLst>
                                          <p:attrName>style.visibility</p:attrName>
                                        </p:attrNameLst>
                                      </p:cBhvr>
                                      <p:to>
                                        <p:strVal val="visible"/>
                                      </p:to>
                                    </p:set>
                                  </p:childTnLst>
                                </p:cTn>
                              </p:par>
                              <p:par>
                                <p:cTn id="14" presetID="6" presetClass="emph" presetSubtype="0" fill="hold" grpId="1" nodeType="withEffect">
                                  <p:stCondLst>
                                    <p:cond delay="1500"/>
                                  </p:stCondLst>
                                  <p:childTnLst>
                                    <p:animScale>
                                      <p:cBhvr>
                                        <p:cTn id="15" dur="500" fill="hold"/>
                                        <p:tgtEl>
                                          <p:spTgt spid="107"/>
                                        </p:tgtEl>
                                      </p:cBhvr>
                                      <p:by x="300000" y="300000"/>
                                    </p:animScale>
                                  </p:childTnLst>
                                </p:cTn>
                              </p:par>
                              <p:par>
                                <p:cTn id="16" presetID="10" presetClass="exit" presetSubtype="0" fill="hold" grpId="2" nodeType="withEffect">
                                  <p:stCondLst>
                                    <p:cond delay="1500"/>
                                  </p:stCondLst>
                                  <p:childTnLst>
                                    <p:animEffect transition="out" filter="fade">
                                      <p:cBhvr>
                                        <p:cTn id="17" dur="500"/>
                                        <p:tgtEl>
                                          <p:spTgt spid="107"/>
                                        </p:tgtEl>
                                      </p:cBhvr>
                                    </p:animEffect>
                                    <p:set>
                                      <p:cBhvr>
                                        <p:cTn id="18" dur="1" fill="hold">
                                          <p:stCondLst>
                                            <p:cond delay="499"/>
                                          </p:stCondLst>
                                        </p:cTn>
                                        <p:tgtEl>
                                          <p:spTgt spid="107"/>
                                        </p:tgtEl>
                                        <p:attrNameLst>
                                          <p:attrName>style.visibility</p:attrName>
                                        </p:attrNameLst>
                                      </p:cBhvr>
                                      <p:to>
                                        <p:strVal val="hidden"/>
                                      </p:to>
                                    </p:set>
                                  </p:childTnLst>
                                </p:cTn>
                              </p:par>
                              <p:par>
                                <p:cTn id="19" presetID="22" presetClass="entr" presetSubtype="8" fill="hold" grpId="0" nodeType="withEffect">
                                  <p:stCondLst>
                                    <p:cond delay="2000"/>
                                  </p:stCondLst>
                                  <p:childTnLst>
                                    <p:set>
                                      <p:cBhvr>
                                        <p:cTn id="20" dur="1" fill="hold">
                                          <p:stCondLst>
                                            <p:cond delay="0"/>
                                          </p:stCondLst>
                                        </p:cTn>
                                        <p:tgtEl>
                                          <p:spTgt spid="85"/>
                                        </p:tgtEl>
                                        <p:attrNameLst>
                                          <p:attrName>style.visibility</p:attrName>
                                        </p:attrNameLst>
                                      </p:cBhvr>
                                      <p:to>
                                        <p:strVal val="visible"/>
                                      </p:to>
                                    </p:set>
                                    <p:animEffect transition="in" filter="wipe(left)">
                                      <p:cBhvr>
                                        <p:cTn id="21" dur="1000"/>
                                        <p:tgtEl>
                                          <p:spTgt spid="85"/>
                                        </p:tgtEl>
                                      </p:cBhvr>
                                    </p:animEffect>
                                  </p:childTnLst>
                                </p:cTn>
                              </p:par>
                              <p:par>
                                <p:cTn id="22" presetID="22" presetClass="entr" presetSubtype="1" fill="hold" grpId="0" nodeType="withEffect">
                                  <p:stCondLst>
                                    <p:cond delay="2000"/>
                                  </p:stCondLst>
                                  <p:childTnLst>
                                    <p:set>
                                      <p:cBhvr>
                                        <p:cTn id="23" dur="1" fill="hold">
                                          <p:stCondLst>
                                            <p:cond delay="0"/>
                                          </p:stCondLst>
                                        </p:cTn>
                                        <p:tgtEl>
                                          <p:spTgt spid="86"/>
                                        </p:tgtEl>
                                        <p:attrNameLst>
                                          <p:attrName>style.visibility</p:attrName>
                                        </p:attrNameLst>
                                      </p:cBhvr>
                                      <p:to>
                                        <p:strVal val="visible"/>
                                      </p:to>
                                    </p:set>
                                    <p:animEffect transition="in" filter="wipe(up)">
                                      <p:cBhvr>
                                        <p:cTn id="24" dur="1000"/>
                                        <p:tgtEl>
                                          <p:spTgt spid="86"/>
                                        </p:tgtEl>
                                      </p:cBhvr>
                                    </p:animEffect>
                                  </p:childTnLst>
                                </p:cTn>
                              </p:par>
                              <p:par>
                                <p:cTn id="25" presetID="22" presetClass="entr" presetSubtype="2" fill="hold" grpId="0" nodeType="withEffect">
                                  <p:stCondLst>
                                    <p:cond delay="2000"/>
                                  </p:stCondLst>
                                  <p:childTnLst>
                                    <p:set>
                                      <p:cBhvr>
                                        <p:cTn id="26" dur="1" fill="hold">
                                          <p:stCondLst>
                                            <p:cond delay="0"/>
                                          </p:stCondLst>
                                        </p:cTn>
                                        <p:tgtEl>
                                          <p:spTgt spid="84"/>
                                        </p:tgtEl>
                                        <p:attrNameLst>
                                          <p:attrName>style.visibility</p:attrName>
                                        </p:attrNameLst>
                                      </p:cBhvr>
                                      <p:to>
                                        <p:strVal val="visible"/>
                                      </p:to>
                                    </p:set>
                                    <p:animEffect transition="in" filter="wipe(right)">
                                      <p:cBhvr>
                                        <p:cTn id="27" dur="1000"/>
                                        <p:tgtEl>
                                          <p:spTgt spid="84"/>
                                        </p:tgtEl>
                                      </p:cBhvr>
                                    </p:animEffect>
                                  </p:childTnLst>
                                </p:cTn>
                              </p:par>
                              <p:par>
                                <p:cTn id="28" presetID="22" presetClass="entr" presetSubtype="2" fill="hold" grpId="0" nodeType="withEffect">
                                  <p:stCondLst>
                                    <p:cond delay="2000"/>
                                  </p:stCondLst>
                                  <p:childTnLst>
                                    <p:set>
                                      <p:cBhvr>
                                        <p:cTn id="29" dur="1" fill="hold">
                                          <p:stCondLst>
                                            <p:cond delay="0"/>
                                          </p:stCondLst>
                                        </p:cTn>
                                        <p:tgtEl>
                                          <p:spTgt spid="83"/>
                                        </p:tgtEl>
                                        <p:attrNameLst>
                                          <p:attrName>style.visibility</p:attrName>
                                        </p:attrNameLst>
                                      </p:cBhvr>
                                      <p:to>
                                        <p:strVal val="visible"/>
                                      </p:to>
                                    </p:set>
                                    <p:animEffect transition="in" filter="wipe(right)">
                                      <p:cBhvr>
                                        <p:cTn id="30" dur="1000"/>
                                        <p:tgtEl>
                                          <p:spTgt spid="83"/>
                                        </p:tgtEl>
                                      </p:cBhvr>
                                    </p:animEffect>
                                  </p:childTnLst>
                                </p:cTn>
                              </p:par>
                              <p:par>
                                <p:cTn id="31" presetID="22" presetClass="entr" presetSubtype="2" fill="hold" grpId="0" nodeType="withEffect">
                                  <p:stCondLst>
                                    <p:cond delay="2000"/>
                                  </p:stCondLst>
                                  <p:childTnLst>
                                    <p:set>
                                      <p:cBhvr>
                                        <p:cTn id="32" dur="1" fill="hold">
                                          <p:stCondLst>
                                            <p:cond delay="0"/>
                                          </p:stCondLst>
                                        </p:cTn>
                                        <p:tgtEl>
                                          <p:spTgt spid="82"/>
                                        </p:tgtEl>
                                        <p:attrNameLst>
                                          <p:attrName>style.visibility</p:attrName>
                                        </p:attrNameLst>
                                      </p:cBhvr>
                                      <p:to>
                                        <p:strVal val="visible"/>
                                      </p:to>
                                    </p:set>
                                    <p:animEffect transition="in" filter="wipe(right)">
                                      <p:cBhvr>
                                        <p:cTn id="33" dur="1000"/>
                                        <p:tgtEl>
                                          <p:spTgt spid="82"/>
                                        </p:tgtEl>
                                      </p:cBhvr>
                                    </p:animEffect>
                                  </p:childTnLst>
                                </p:cTn>
                              </p:par>
                              <p:par>
                                <p:cTn id="34" presetID="22" presetClass="entr" presetSubtype="2" fill="hold" grpId="0" nodeType="withEffect">
                                  <p:stCondLst>
                                    <p:cond delay="2000"/>
                                  </p:stCondLst>
                                  <p:childTnLst>
                                    <p:set>
                                      <p:cBhvr>
                                        <p:cTn id="35" dur="1" fill="hold">
                                          <p:stCondLst>
                                            <p:cond delay="0"/>
                                          </p:stCondLst>
                                        </p:cTn>
                                        <p:tgtEl>
                                          <p:spTgt spid="81"/>
                                        </p:tgtEl>
                                        <p:attrNameLst>
                                          <p:attrName>style.visibility</p:attrName>
                                        </p:attrNameLst>
                                      </p:cBhvr>
                                      <p:to>
                                        <p:strVal val="visible"/>
                                      </p:to>
                                    </p:set>
                                    <p:animEffect transition="in" filter="wipe(right)">
                                      <p:cBhvr>
                                        <p:cTn id="36" dur="1000"/>
                                        <p:tgtEl>
                                          <p:spTgt spid="81"/>
                                        </p:tgtEl>
                                      </p:cBhvr>
                                    </p:animEffect>
                                  </p:childTnLst>
                                </p:cTn>
                              </p:par>
                              <p:par>
                                <p:cTn id="37" presetID="22" presetClass="entr" presetSubtype="1" fill="hold" grpId="0" nodeType="withEffect">
                                  <p:stCondLst>
                                    <p:cond delay="2000"/>
                                  </p:stCondLst>
                                  <p:childTnLst>
                                    <p:set>
                                      <p:cBhvr>
                                        <p:cTn id="38" dur="1" fill="hold">
                                          <p:stCondLst>
                                            <p:cond delay="0"/>
                                          </p:stCondLst>
                                        </p:cTn>
                                        <p:tgtEl>
                                          <p:spTgt spid="87"/>
                                        </p:tgtEl>
                                        <p:attrNameLst>
                                          <p:attrName>style.visibility</p:attrName>
                                        </p:attrNameLst>
                                      </p:cBhvr>
                                      <p:to>
                                        <p:strVal val="visible"/>
                                      </p:to>
                                    </p:set>
                                    <p:animEffect transition="in" filter="wipe(up)">
                                      <p:cBhvr>
                                        <p:cTn id="39" dur="1000"/>
                                        <p:tgtEl>
                                          <p:spTgt spid="87"/>
                                        </p:tgtEl>
                                      </p:cBhvr>
                                    </p:animEffect>
                                  </p:childTnLst>
                                </p:cTn>
                              </p:par>
                              <p:par>
                                <p:cTn id="40" presetID="10" presetClass="entr" presetSubtype="0" fill="hold" nodeType="withEffect">
                                  <p:stCondLst>
                                    <p:cond delay="3000"/>
                                  </p:stCondLst>
                                  <p:childTnLst>
                                    <p:set>
                                      <p:cBhvr>
                                        <p:cTn id="41" dur="1" fill="hold">
                                          <p:stCondLst>
                                            <p:cond delay="0"/>
                                          </p:stCondLst>
                                        </p:cTn>
                                        <p:tgtEl>
                                          <p:spTgt spid="101"/>
                                        </p:tgtEl>
                                        <p:attrNameLst>
                                          <p:attrName>style.visibility</p:attrName>
                                        </p:attrNameLst>
                                      </p:cBhvr>
                                      <p:to>
                                        <p:strVal val="visible"/>
                                      </p:to>
                                    </p:set>
                                    <p:animEffect transition="in" filter="fade">
                                      <p:cBhvr>
                                        <p:cTn id="42" dur="500"/>
                                        <p:tgtEl>
                                          <p:spTgt spid="101"/>
                                        </p:tgtEl>
                                      </p:cBhvr>
                                    </p:animEffect>
                                  </p:childTnLst>
                                </p:cTn>
                              </p:par>
                              <p:par>
                                <p:cTn id="43" presetID="10" presetClass="entr" presetSubtype="0" fill="hold" nodeType="withEffect">
                                  <p:stCondLst>
                                    <p:cond delay="300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par>
                                <p:cTn id="46" presetID="10" presetClass="entr" presetSubtype="0" fill="hold" nodeType="withEffect">
                                  <p:stCondLst>
                                    <p:cond delay="300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par>
                                <p:cTn id="49" presetID="10" presetClass="entr" presetSubtype="0" fill="hold" nodeType="withEffect">
                                  <p:stCondLst>
                                    <p:cond delay="3000"/>
                                  </p:stCondLst>
                                  <p:childTnLst>
                                    <p:set>
                                      <p:cBhvr>
                                        <p:cTn id="50" dur="1" fill="hold">
                                          <p:stCondLst>
                                            <p:cond delay="0"/>
                                          </p:stCondLst>
                                        </p:cTn>
                                        <p:tgtEl>
                                          <p:spTgt spid="92"/>
                                        </p:tgtEl>
                                        <p:attrNameLst>
                                          <p:attrName>style.visibility</p:attrName>
                                        </p:attrNameLst>
                                      </p:cBhvr>
                                      <p:to>
                                        <p:strVal val="visible"/>
                                      </p:to>
                                    </p:set>
                                    <p:animEffect transition="in" filter="fade">
                                      <p:cBhvr>
                                        <p:cTn id="51" dur="500"/>
                                        <p:tgtEl>
                                          <p:spTgt spid="92"/>
                                        </p:tgtEl>
                                      </p:cBhvr>
                                    </p:animEffect>
                                  </p:childTnLst>
                                </p:cTn>
                              </p:par>
                              <p:par>
                                <p:cTn id="52" presetID="10" presetClass="entr" presetSubtype="0" fill="hold" nodeType="withEffect">
                                  <p:stCondLst>
                                    <p:cond delay="3000"/>
                                  </p:stCondLst>
                                  <p:childTnLst>
                                    <p:set>
                                      <p:cBhvr>
                                        <p:cTn id="53" dur="1" fill="hold">
                                          <p:stCondLst>
                                            <p:cond delay="0"/>
                                          </p:stCondLst>
                                        </p:cTn>
                                        <p:tgtEl>
                                          <p:spTgt spid="89"/>
                                        </p:tgtEl>
                                        <p:attrNameLst>
                                          <p:attrName>style.visibility</p:attrName>
                                        </p:attrNameLst>
                                      </p:cBhvr>
                                      <p:to>
                                        <p:strVal val="visible"/>
                                      </p:to>
                                    </p:set>
                                    <p:animEffect transition="in" filter="fade">
                                      <p:cBhvr>
                                        <p:cTn id="54" dur="500"/>
                                        <p:tgtEl>
                                          <p:spTgt spid="89"/>
                                        </p:tgtEl>
                                      </p:cBhvr>
                                    </p:animEffect>
                                  </p:childTnLst>
                                </p:cTn>
                              </p:par>
                              <p:par>
                                <p:cTn id="55" presetID="10" presetClass="entr" presetSubtype="0" fill="hold" nodeType="withEffect">
                                  <p:stCondLst>
                                    <p:cond delay="300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par>
                                <p:cTn id="58" presetID="22" presetClass="entr" presetSubtype="8" fill="hold" nodeType="withEffect">
                                  <p:stCondLst>
                                    <p:cond delay="3400"/>
                                  </p:stCondLst>
                                  <p:childTnLst>
                                    <p:set>
                                      <p:cBhvr>
                                        <p:cTn id="59" dur="1" fill="hold">
                                          <p:stCondLst>
                                            <p:cond delay="0"/>
                                          </p:stCondLst>
                                        </p:cTn>
                                        <p:tgtEl>
                                          <p:spTgt spid="78"/>
                                        </p:tgtEl>
                                        <p:attrNameLst>
                                          <p:attrName>style.visibility</p:attrName>
                                        </p:attrNameLst>
                                      </p:cBhvr>
                                      <p:to>
                                        <p:strVal val="visible"/>
                                      </p:to>
                                    </p:set>
                                    <p:animEffect transition="in" filter="wipe(left)">
                                      <p:cBhvr>
                                        <p:cTn id="6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animBg="1"/>
      <p:bldP spid="107" grpId="0" animBg="1"/>
      <p:bldP spid="107" grpId="1" animBg="1"/>
      <p:bldP spid="107"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7"/>
          <p:cNvGrpSpPr/>
          <p:nvPr/>
        </p:nvGrpSpPr>
        <p:grpSpPr>
          <a:xfrm>
            <a:off x="3047084" y="2666996"/>
            <a:ext cx="2859732" cy="2471063"/>
            <a:chOff x="2285015" y="2000246"/>
            <a:chExt cx="2145078" cy="1853297"/>
          </a:xfrm>
        </p:grpSpPr>
        <p:cxnSp>
          <p:nvCxnSpPr>
            <p:cNvPr id="35" name="Straight Connector 34"/>
            <p:cNvCxnSpPr>
              <a:stCxn id="8" idx="0"/>
            </p:cNvCxnSpPr>
            <p:nvPr/>
          </p:nvCxnSpPr>
          <p:spPr>
            <a:xfrm rot="16200000" flipV="1">
              <a:off x="2819724" y="1466507"/>
              <a:ext cx="4091" cy="107157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1" name="Group 33"/>
            <p:cNvGrpSpPr/>
            <p:nvPr/>
          </p:nvGrpSpPr>
          <p:grpSpPr>
            <a:xfrm>
              <a:off x="2285015" y="2004337"/>
              <a:ext cx="2145078" cy="1849206"/>
              <a:chOff x="2285015" y="2004337"/>
              <a:chExt cx="2145078" cy="1849206"/>
            </a:xfrm>
          </p:grpSpPr>
          <p:sp>
            <p:nvSpPr>
              <p:cNvPr id="8" name="Isosceles Triangle 7"/>
              <p:cNvSpPr/>
              <p:nvPr/>
            </p:nvSpPr>
            <p:spPr>
              <a:xfrm>
                <a:off x="2285015" y="2004337"/>
                <a:ext cx="2145078" cy="184920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4" name="AutoShape 112"/>
              <p:cNvSpPr/>
              <p:nvPr/>
            </p:nvSpPr>
            <p:spPr bwMode="auto">
              <a:xfrm>
                <a:off x="3143240" y="2857502"/>
                <a:ext cx="366050" cy="366676"/>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40" name="Rectangle 39"/>
              <p:cNvSpPr/>
              <p:nvPr/>
            </p:nvSpPr>
            <p:spPr>
              <a:xfrm>
                <a:off x="2899654" y="3429006"/>
                <a:ext cx="754150"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产品设计</a:t>
                </a:r>
                <a:endParaRPr lang="zh-CN" altLang="en-US" sz="1600" dirty="0">
                  <a:solidFill>
                    <a:schemeClr val="bg1"/>
                  </a:solidFill>
                  <a:latin typeface="+mn-ea"/>
                  <a:cs typeface="Open Sans" panose="020B0606030504020204" pitchFamily="34" charset="0"/>
                </a:endParaRPr>
              </a:p>
            </p:txBody>
          </p:sp>
        </p:grpSp>
      </p:grpSp>
      <p:grpSp>
        <p:nvGrpSpPr>
          <p:cNvPr id="12" name="Group 46"/>
          <p:cNvGrpSpPr/>
          <p:nvPr/>
        </p:nvGrpSpPr>
        <p:grpSpPr>
          <a:xfrm>
            <a:off x="6096000" y="2666997"/>
            <a:ext cx="2859732" cy="2471061"/>
            <a:chOff x="4572000" y="2000247"/>
            <a:chExt cx="2145078" cy="1853296"/>
          </a:xfrm>
        </p:grpSpPr>
        <p:cxnSp>
          <p:nvCxnSpPr>
            <p:cNvPr id="39" name="Straight Connector 38"/>
            <p:cNvCxnSpPr>
              <a:stCxn id="10" idx="0"/>
            </p:cNvCxnSpPr>
            <p:nvPr/>
          </p:nvCxnSpPr>
          <p:spPr>
            <a:xfrm rot="5400000" flipH="1" flipV="1">
              <a:off x="6142075" y="1502711"/>
              <a:ext cx="4091" cy="999163"/>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7" name="Group 31"/>
            <p:cNvGrpSpPr/>
            <p:nvPr/>
          </p:nvGrpSpPr>
          <p:grpSpPr>
            <a:xfrm>
              <a:off x="4572000" y="2004337"/>
              <a:ext cx="2145078" cy="1849206"/>
              <a:chOff x="4572000" y="2004337"/>
              <a:chExt cx="2145078" cy="1849206"/>
            </a:xfrm>
          </p:grpSpPr>
          <p:sp>
            <p:nvSpPr>
              <p:cNvPr id="10" name="Isosceles Triangle 9"/>
              <p:cNvSpPr/>
              <p:nvPr/>
            </p:nvSpPr>
            <p:spPr>
              <a:xfrm>
                <a:off x="4572000" y="2004337"/>
                <a:ext cx="2145078" cy="184920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 name="AutoShape 59"/>
              <p:cNvSpPr/>
              <p:nvPr/>
            </p:nvSpPr>
            <p:spPr bwMode="auto">
              <a:xfrm>
                <a:off x="5429256" y="2786064"/>
                <a:ext cx="366676" cy="3660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41" name="Rectangle 40"/>
              <p:cNvSpPr/>
              <p:nvPr/>
            </p:nvSpPr>
            <p:spPr>
              <a:xfrm>
                <a:off x="5273347" y="3429006"/>
                <a:ext cx="754150"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企业标识</a:t>
                </a:r>
                <a:endParaRPr lang="zh-CN" altLang="en-US" sz="1600" dirty="0">
                  <a:solidFill>
                    <a:schemeClr val="bg1"/>
                  </a:solidFill>
                  <a:latin typeface="+mn-ea"/>
                  <a:cs typeface="Open Sans" panose="020B0606030504020204" pitchFamily="34" charset="0"/>
                </a:endParaRPr>
              </a:p>
            </p:txBody>
          </p:sp>
        </p:grpSp>
      </p:grpSp>
      <p:grpSp>
        <p:nvGrpSpPr>
          <p:cNvPr id="18" name="Group 36"/>
          <p:cNvGrpSpPr/>
          <p:nvPr/>
        </p:nvGrpSpPr>
        <p:grpSpPr>
          <a:xfrm>
            <a:off x="5238857" y="2000240"/>
            <a:ext cx="1501271" cy="3140104"/>
            <a:chOff x="3929058" y="1500180"/>
            <a:chExt cx="1126100" cy="2355078"/>
          </a:xfrm>
        </p:grpSpPr>
        <p:grpSp>
          <p:nvGrpSpPr>
            <p:cNvPr id="19" name="Group 32"/>
            <p:cNvGrpSpPr/>
            <p:nvPr/>
          </p:nvGrpSpPr>
          <p:grpSpPr>
            <a:xfrm>
              <a:off x="3929058" y="2884482"/>
              <a:ext cx="1126100" cy="970776"/>
              <a:chOff x="3929058" y="2884482"/>
              <a:chExt cx="1126100" cy="970776"/>
            </a:xfrm>
          </p:grpSpPr>
          <p:sp>
            <p:nvSpPr>
              <p:cNvPr id="9" name="Isosceles Triangle 8"/>
              <p:cNvSpPr/>
              <p:nvPr/>
            </p:nvSpPr>
            <p:spPr>
              <a:xfrm>
                <a:off x="3929058" y="2884482"/>
                <a:ext cx="1126100" cy="97077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20" name="Group 26"/>
              <p:cNvGrpSpPr/>
              <p:nvPr/>
            </p:nvGrpSpPr>
            <p:grpSpPr>
              <a:xfrm>
                <a:off x="4286248" y="3429006"/>
                <a:ext cx="366051" cy="297846"/>
                <a:chOff x="7730164" y="3530664"/>
                <a:chExt cx="366051" cy="297846"/>
              </a:xfrm>
              <a:solidFill>
                <a:schemeClr val="bg1"/>
              </a:solidFill>
            </p:grpSpPr>
            <p:sp>
              <p:nvSpPr>
                <p:cNvPr id="15" name="AutoShape 5"/>
                <p:cNvSpPr/>
                <p:nvPr/>
              </p:nvSpPr>
              <p:spPr bwMode="auto">
                <a:xfrm>
                  <a:off x="7981704" y="362202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16" name="AutoShape 6"/>
                <p:cNvSpPr/>
                <p:nvPr/>
              </p:nvSpPr>
              <p:spPr bwMode="auto">
                <a:xfrm>
                  <a:off x="7730164" y="3530664"/>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cxnSp>
          <p:nvCxnSpPr>
            <p:cNvPr id="29" name="Straight Connector 28"/>
            <p:cNvCxnSpPr>
              <a:stCxn id="9" idx="0"/>
            </p:cNvCxnSpPr>
            <p:nvPr/>
          </p:nvCxnSpPr>
          <p:spPr>
            <a:xfrm rot="5400000" flipH="1" flipV="1">
              <a:off x="4054217" y="2438137"/>
              <a:ext cx="884236" cy="8454"/>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4248075" y="1500180"/>
              <a:ext cx="446334" cy="253916"/>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物流</a:t>
              </a:r>
              <a:endParaRPr lang="en-US" sz="1600" dirty="0">
                <a:solidFill>
                  <a:schemeClr val="tx1">
                    <a:lumMod val="50000"/>
                    <a:lumOff val="50000"/>
                  </a:schemeClr>
                </a:solidFill>
                <a:latin typeface="+mn-ea"/>
                <a:cs typeface="Open Sans" panose="020B0606030504020204" pitchFamily="34" charset="0"/>
              </a:endParaRPr>
            </a:p>
          </p:txBody>
        </p:sp>
      </p:grpSp>
      <p:grpSp>
        <p:nvGrpSpPr>
          <p:cNvPr id="21" name="Group 29"/>
          <p:cNvGrpSpPr/>
          <p:nvPr/>
        </p:nvGrpSpPr>
        <p:grpSpPr>
          <a:xfrm>
            <a:off x="762658" y="2285994"/>
            <a:ext cx="2190480" cy="1488999"/>
            <a:chOff x="571472" y="1714494"/>
            <a:chExt cx="1643074" cy="1116749"/>
          </a:xfrm>
        </p:grpSpPr>
        <p:sp>
          <p:nvSpPr>
            <p:cNvPr id="43" name="Rectangle 42"/>
            <p:cNvSpPr/>
            <p:nvPr/>
          </p:nvSpPr>
          <p:spPr>
            <a:xfrm>
              <a:off x="571472" y="1714494"/>
              <a:ext cx="754150" cy="253915"/>
            </a:xfrm>
            <a:prstGeom prst="rect">
              <a:avLst/>
            </a:prstGeom>
          </p:spPr>
          <p:txBody>
            <a:bodyPr wrap="none">
              <a:spAutoFit/>
            </a:bodyPr>
            <a:lstStyle/>
            <a:p>
              <a:r>
                <a:rPr lang="zh-CN" altLang="en-US" sz="1600" dirty="0">
                  <a:solidFill>
                    <a:schemeClr val="tx1">
                      <a:lumMod val="50000"/>
                      <a:lumOff val="50000"/>
                    </a:schemeClr>
                  </a:solidFill>
                  <a:latin typeface="+mn-ea"/>
                  <a:cs typeface="Open Sans" panose="020B0606030504020204" pitchFamily="34" charset="0"/>
                </a:rPr>
                <a:t>产品设计</a:t>
              </a:r>
              <a:endParaRPr lang="en-US" sz="1600" dirty="0">
                <a:solidFill>
                  <a:schemeClr val="tx1">
                    <a:lumMod val="50000"/>
                    <a:lumOff val="50000"/>
                  </a:schemeClr>
                </a:solidFill>
                <a:latin typeface="+mn-ea"/>
                <a:cs typeface="Open Sans" panose="020B0606030504020204" pitchFamily="34" charset="0"/>
              </a:endParaRPr>
            </a:p>
          </p:txBody>
        </p:sp>
        <p:sp>
          <p:nvSpPr>
            <p:cNvPr id="44" name="Rectangle 43"/>
            <p:cNvSpPr/>
            <p:nvPr/>
          </p:nvSpPr>
          <p:spPr>
            <a:xfrm>
              <a:off x="571472" y="2000246"/>
              <a:ext cx="1643074" cy="830997"/>
            </a:xfrm>
            <a:prstGeom prst="rect">
              <a:avLst/>
            </a:prstGeom>
          </p:spPr>
          <p:txBody>
            <a:bodyPr wrap="square">
              <a:spAutoFit/>
            </a:bodyPr>
            <a:lstStyle/>
            <a:p>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字以内，据统计每页幻灯片的最好控制在</a:t>
              </a:r>
              <a:r>
                <a:rPr lang="en-US" altLang="zh-CN" sz="1100" dirty="0">
                  <a:solidFill>
                    <a:schemeClr val="tx1">
                      <a:lumMod val="50000"/>
                      <a:lumOff val="50000"/>
                    </a:schemeClr>
                  </a:solidFill>
                  <a:latin typeface="+mn-ea"/>
                  <a:cs typeface="Open Sans Light" pitchFamily="34" charset="0"/>
                </a:rPr>
                <a:t>5</a:t>
              </a:r>
              <a:r>
                <a:rPr lang="zh-CN" altLang="en-US" sz="1100" dirty="0">
                  <a:solidFill>
                    <a:schemeClr val="tx1">
                      <a:lumMod val="50000"/>
                      <a:lumOff val="50000"/>
                    </a:schemeClr>
                  </a:solidFill>
                  <a:latin typeface="+mn-ea"/>
                  <a:cs typeface="Open Sans Light" pitchFamily="34" charset="0"/>
                </a:rPr>
                <a:t>分钟之内。</a:t>
              </a:r>
              <a:endParaRPr lang="ms-MY" sz="1100" dirty="0">
                <a:solidFill>
                  <a:schemeClr val="tx1">
                    <a:lumMod val="50000"/>
                    <a:lumOff val="50000"/>
                  </a:schemeClr>
                </a:solidFill>
                <a:latin typeface="+mn-ea"/>
                <a:cs typeface="Open Sans Light" pitchFamily="34" charset="0"/>
              </a:endParaRPr>
            </a:p>
          </p:txBody>
        </p:sp>
      </p:grpSp>
      <p:grpSp>
        <p:nvGrpSpPr>
          <p:cNvPr id="22" name="Group 30"/>
          <p:cNvGrpSpPr/>
          <p:nvPr/>
        </p:nvGrpSpPr>
        <p:grpSpPr>
          <a:xfrm>
            <a:off x="8953149" y="2285994"/>
            <a:ext cx="2190480" cy="1488999"/>
            <a:chOff x="6715140" y="1714494"/>
            <a:chExt cx="1643074" cy="1116749"/>
          </a:xfrm>
        </p:grpSpPr>
        <p:sp>
          <p:nvSpPr>
            <p:cNvPr id="45" name="Rectangle 44"/>
            <p:cNvSpPr/>
            <p:nvPr/>
          </p:nvSpPr>
          <p:spPr>
            <a:xfrm>
              <a:off x="7513852" y="1714494"/>
              <a:ext cx="754150" cy="253915"/>
            </a:xfrm>
            <a:prstGeom prst="rect">
              <a:avLst/>
            </a:prstGeom>
          </p:spPr>
          <p:txBody>
            <a:bodyPr wrap="none">
              <a:spAutoFit/>
            </a:bodyPr>
            <a:lstStyle/>
            <a:p>
              <a:pPr algn="r"/>
              <a:r>
                <a:rPr lang="zh-CN" altLang="en-US" sz="1600" dirty="0">
                  <a:solidFill>
                    <a:schemeClr val="tx1">
                      <a:lumMod val="50000"/>
                      <a:lumOff val="50000"/>
                    </a:schemeClr>
                  </a:solidFill>
                  <a:latin typeface="+mn-ea"/>
                  <a:cs typeface="Open Sans" panose="020B0606030504020204" pitchFamily="34" charset="0"/>
                </a:rPr>
                <a:t>企业标识</a:t>
              </a:r>
              <a:endParaRPr lang="en-US" sz="1600" dirty="0">
                <a:solidFill>
                  <a:schemeClr val="tx1">
                    <a:lumMod val="50000"/>
                    <a:lumOff val="50000"/>
                  </a:schemeClr>
                </a:solidFill>
                <a:latin typeface="+mn-ea"/>
                <a:cs typeface="Open Sans" panose="020B0606030504020204" pitchFamily="34" charset="0"/>
              </a:endParaRPr>
            </a:p>
          </p:txBody>
        </p:sp>
        <p:sp>
          <p:nvSpPr>
            <p:cNvPr id="46" name="Rectangle 45"/>
            <p:cNvSpPr/>
            <p:nvPr/>
          </p:nvSpPr>
          <p:spPr>
            <a:xfrm>
              <a:off x="6715140" y="2000246"/>
              <a:ext cx="1643074" cy="830997"/>
            </a:xfrm>
            <a:prstGeom prst="rect">
              <a:avLst/>
            </a:prstGeom>
          </p:spPr>
          <p:txBody>
            <a:bodyPr wrap="square">
              <a:spAutoFit/>
            </a:bodyPr>
            <a:lstStyle/>
            <a:p>
              <a:pPr algn="r"/>
              <a:r>
                <a:rPr lang="zh-CN" altLang="en-US" sz="11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cs typeface="Open Sans Light" pitchFamily="34" charset="0"/>
                </a:rPr>
                <a:t>200</a:t>
              </a:r>
              <a:r>
                <a:rPr lang="zh-CN" altLang="en-US" sz="1100" dirty="0">
                  <a:solidFill>
                    <a:schemeClr val="tx1">
                      <a:lumMod val="50000"/>
                      <a:lumOff val="50000"/>
                    </a:schemeClr>
                  </a:solidFill>
                  <a:latin typeface="+mn-ea"/>
                  <a:cs typeface="Open Sans Light" pitchFamily="34" charset="0"/>
                </a:rPr>
                <a:t>字以内，据统计每页幻灯片的最好控制在</a:t>
              </a:r>
              <a:r>
                <a:rPr lang="en-US" altLang="zh-CN" sz="1100" dirty="0">
                  <a:solidFill>
                    <a:schemeClr val="tx1">
                      <a:lumMod val="50000"/>
                      <a:lumOff val="50000"/>
                    </a:schemeClr>
                  </a:solidFill>
                  <a:latin typeface="+mn-ea"/>
                  <a:cs typeface="Open Sans Light" pitchFamily="34" charset="0"/>
                </a:rPr>
                <a:t>5</a:t>
              </a:r>
              <a:r>
                <a:rPr lang="zh-CN" altLang="en-US" sz="1100" dirty="0">
                  <a:solidFill>
                    <a:schemeClr val="tx1">
                      <a:lumMod val="50000"/>
                      <a:lumOff val="50000"/>
                    </a:schemeClr>
                  </a:solidFill>
                  <a:latin typeface="+mn-ea"/>
                  <a:cs typeface="Open Sans Light" pitchFamily="34" charset="0"/>
                </a:rPr>
                <a:t>分钟之内。</a:t>
              </a:r>
              <a:endParaRPr lang="zh-CN" altLang="en-US" sz="1100" dirty="0">
                <a:solidFill>
                  <a:schemeClr val="tx1">
                    <a:lumMod val="50000"/>
                    <a:lumOff val="50000"/>
                  </a:schemeClr>
                </a:solidFill>
                <a:latin typeface="+mn-ea"/>
                <a:cs typeface="Open Sans Light" pitchFamily="34" charset="0"/>
              </a:endParaRPr>
            </a:p>
          </p:txBody>
        </p:sp>
      </p:grpSp>
      <p:sp>
        <p:nvSpPr>
          <p:cNvPr id="28" name="Rectangle 27"/>
          <p:cNvSpPr/>
          <p:nvPr/>
        </p:nvSpPr>
        <p:spPr>
          <a:xfrm>
            <a:off x="857897" y="5619765"/>
            <a:ext cx="10361851" cy="920750"/>
          </a:xfrm>
          <a:prstGeom prst="rect">
            <a:avLst/>
          </a:prstGeom>
        </p:spPr>
        <p:txBody>
          <a:bodyPr wrap="square" lIns="121908" tIns="60954" rIns="121908" bIns="60954">
            <a:spAutoFit/>
          </a:bodyPr>
          <a:lstStyle/>
          <a:p>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分钟之内更多模板亮亮图文旗舰店：https://liangliangtuwen.tmall.com。</a:t>
            </a:r>
            <a:endParaRPr lang="zh-CN" altLang="en-US" sz="1300" dirty="0">
              <a:solidFill>
                <a:schemeClr val="tx1">
                  <a:lumMod val="50000"/>
                  <a:lumOff val="50000"/>
                </a:schemeClr>
              </a:solidFill>
              <a:latin typeface="+mn-ea"/>
              <a:cs typeface="Open Sans Light" pitchFamily="34"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slide(fromRight)">
                                      <p:cBhvr>
                                        <p:cTn id="11" dur="500"/>
                                        <p:tgtEl>
                                          <p:spTgt spid="21"/>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lide(fromBottom)">
                                      <p:cBhvr>
                                        <p:cTn id="15" dur="500"/>
                                        <p:tgtEl>
                                          <p:spTgt spid="18"/>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Bottom)">
                                      <p:cBhvr>
                                        <p:cTn id="19" dur="500"/>
                                        <p:tgtEl>
                                          <p:spTgt spid="12"/>
                                        </p:tgtEl>
                                      </p:cBhvr>
                                    </p:animEffect>
                                  </p:childTnLst>
                                </p:cTn>
                              </p:par>
                            </p:childTnLst>
                          </p:cTn>
                        </p:par>
                        <p:par>
                          <p:cTn id="20" fill="hold">
                            <p:stCondLst>
                              <p:cond delay="2000"/>
                            </p:stCondLst>
                            <p:childTnLst>
                              <p:par>
                                <p:cTn id="21" presetID="12" presetClass="entr" presetSubtype="8"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slide(fromLeft)">
                                      <p:cBhvr>
                                        <p:cTn id="23" dur="500"/>
                                        <p:tgtEl>
                                          <p:spTgt spid="22"/>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lide(fromLef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481807" y="2207814"/>
            <a:ext cx="522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a:r>
              <a:rPr lang="zh-CN" altLang="en-US" sz="4800" b="1" dirty="0">
                <a:solidFill>
                  <a:schemeClr val="tx2"/>
                </a:solidFill>
                <a:latin typeface="方正稚艺简体" panose="03000509000000000000" pitchFamily="65" charset="-122"/>
                <a:ea typeface="方正稚艺简体" panose="03000509000000000000" pitchFamily="65" charset="-122"/>
              </a:rPr>
              <a:t>说预期效果</a:t>
            </a:r>
            <a:endParaRPr lang="zh-CN" altLang="en-US" sz="4800" b="1" dirty="0">
              <a:solidFill>
                <a:schemeClr val="tx2"/>
              </a:solidFill>
              <a:latin typeface="方正稚艺简体" panose="03000509000000000000" pitchFamily="65" charset="-122"/>
              <a:ea typeface="方正稚艺简体" panose="03000509000000000000" pitchFamily="65" charset="-122"/>
            </a:endParaRPr>
          </a:p>
        </p:txBody>
      </p:sp>
      <p:sp>
        <p:nvSpPr>
          <p:cNvPr id="3" name="01 4"/>
          <p:cNvSpPr>
            <a:spLocks noChangeArrowheads="1"/>
          </p:cNvSpPr>
          <p:nvPr/>
        </p:nvSpPr>
        <p:spPr bwMode="auto">
          <a:xfrm>
            <a:off x="2463591" y="3128709"/>
            <a:ext cx="7264820" cy="97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zh-CN" altLang="en-US" sz="1465" dirty="0">
                <a:solidFill>
                  <a:schemeClr val="tx2"/>
                </a:solidFill>
                <a:latin typeface="+mn-ea"/>
              </a:rPr>
              <a:t>您的内容打在这里，或者通过复制您的文本后，在此框中选择粘贴，并选择只保留文字。您的内容打在这里，或者通过复制您的文本后，在此框中选择粘贴并选择</a:t>
            </a:r>
            <a:endParaRPr lang="en-US" altLang="zh-CN" sz="1465" dirty="0">
              <a:solidFill>
                <a:schemeClr val="tx2"/>
              </a:solidFill>
              <a:latin typeface="+mn-ea"/>
            </a:endParaRPr>
          </a:p>
          <a:p>
            <a:pPr algn="ctr">
              <a:lnSpc>
                <a:spcPct val="130000"/>
              </a:lnSpc>
              <a:defRPr/>
            </a:pPr>
            <a:r>
              <a:rPr lang="zh-CN" altLang="en-US" sz="1465" dirty="0">
                <a:solidFill>
                  <a:schemeClr val="tx2"/>
                </a:solidFill>
                <a:latin typeface="+mn-ea"/>
              </a:rPr>
              <a:t>只保留文字。您的内容打在这里，或者通过复制</a:t>
            </a:r>
            <a:endParaRPr lang="en-US" altLang="zh-CN" sz="1465" dirty="0">
              <a:solidFill>
                <a:schemeClr val="tx2"/>
              </a:solidFill>
              <a:latin typeface="+mn-ea"/>
            </a:endParaRPr>
          </a:p>
        </p:txBody>
      </p:sp>
      <p:sp>
        <p:nvSpPr>
          <p:cNvPr id="4" name="01 16"/>
          <p:cNvSpPr txBox="1"/>
          <p:nvPr/>
        </p:nvSpPr>
        <p:spPr bwMode="auto">
          <a:xfrm>
            <a:off x="5196555" y="400932"/>
            <a:ext cx="1798890" cy="1897892"/>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05</a:t>
            </a:r>
            <a:endParaRPr lang="zh-CN" altLang="en-US" sz="11735" dirty="0">
              <a:solidFill>
                <a:schemeClr val="tx2"/>
              </a:solidFill>
              <a:latin typeface="Impact" panose="020B0806030902050204" pitchFamily="34" charset="0"/>
              <a:cs typeface="Mongolian Baiti" panose="03000500000000000000" pitchFamily="66"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15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rot="3600000">
            <a:off x="1628977" y="2379416"/>
            <a:ext cx="2565537" cy="2727014"/>
            <a:chOff x="1374011" y="1467188"/>
            <a:chExt cx="2489130" cy="2646138"/>
          </a:xfrm>
        </p:grpSpPr>
        <p:sp>
          <p:nvSpPr>
            <p:cNvPr id="15" name="六边形 14"/>
            <p:cNvSpPr/>
            <p:nvPr/>
          </p:nvSpPr>
          <p:spPr>
            <a:xfrm rot="5400000">
              <a:off x="2010608" y="1558263"/>
              <a:ext cx="1320586" cy="1138436"/>
            </a:xfrm>
            <a:prstGeom prst="hexagon">
              <a:avLst/>
            </a:prstGeom>
            <a:noFill/>
            <a:ln w="12700">
              <a:solidFill>
                <a:schemeClr val="bg1">
                  <a:lumMod val="85000"/>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 name="六边形 15"/>
            <p:cNvSpPr/>
            <p:nvPr/>
          </p:nvSpPr>
          <p:spPr>
            <a:xfrm rot="5400000">
              <a:off x="1282936" y="2878850"/>
              <a:ext cx="1320586" cy="1138436"/>
            </a:xfrm>
            <a:prstGeom prst="hexagon">
              <a:avLst/>
            </a:prstGeom>
            <a:noFill/>
            <a:ln w="12700">
              <a:solidFill>
                <a:schemeClr val="bg1">
                  <a:lumMod val="85000"/>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 name="六边形 16"/>
            <p:cNvSpPr/>
            <p:nvPr/>
          </p:nvSpPr>
          <p:spPr>
            <a:xfrm rot="5400000">
              <a:off x="2633630" y="2883814"/>
              <a:ext cx="1320586" cy="1138437"/>
            </a:xfrm>
            <a:prstGeom prst="hexagon">
              <a:avLst/>
            </a:prstGeom>
            <a:noFill/>
            <a:ln w="12700">
              <a:solidFill>
                <a:schemeClr val="bg1">
                  <a:lumMod val="85000"/>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2" name="六边形 1"/>
          <p:cNvSpPr/>
          <p:nvPr/>
        </p:nvSpPr>
        <p:spPr>
          <a:xfrm rot="5400000">
            <a:off x="2063596" y="2379736"/>
            <a:ext cx="1361125" cy="117323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9" name="六边形 8"/>
          <p:cNvSpPr/>
          <p:nvPr/>
        </p:nvSpPr>
        <p:spPr>
          <a:xfrm rot="5400000">
            <a:off x="1313685" y="3740863"/>
            <a:ext cx="1361125" cy="117323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0" name="六边形 9"/>
          <p:cNvSpPr/>
          <p:nvPr/>
        </p:nvSpPr>
        <p:spPr>
          <a:xfrm rot="5400000">
            <a:off x="2829357" y="3736138"/>
            <a:ext cx="1361125" cy="1173230"/>
          </a:xfrm>
          <a:prstGeom prst="hex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1" name="TextBox 10"/>
          <p:cNvSpPr txBox="1"/>
          <p:nvPr/>
        </p:nvSpPr>
        <p:spPr>
          <a:xfrm>
            <a:off x="7582009" y="2271313"/>
            <a:ext cx="1161669" cy="369320"/>
          </a:xfrm>
          <a:prstGeom prst="rect">
            <a:avLst/>
          </a:prstGeom>
          <a:noFill/>
        </p:spPr>
        <p:txBody>
          <a:bodyPr wrap="square" lIns="121908" tIns="60954" rIns="121908" bIns="60954" rtlCol="0">
            <a:spAutoFit/>
          </a:bodyPr>
          <a:lstStyle/>
          <a:p>
            <a:pPr algn="ctr"/>
            <a:r>
              <a:rPr lang="zh-CN" altLang="en-US" sz="1600" b="1" dirty="0">
                <a:solidFill>
                  <a:schemeClr val="accent1"/>
                </a:solidFill>
                <a:latin typeface="+mn-ea"/>
                <a:cs typeface="+mn-ea"/>
              </a:rPr>
              <a:t>添加标题</a:t>
            </a:r>
            <a:endParaRPr lang="zh-CN" altLang="en-US" sz="1600" b="1" dirty="0">
              <a:solidFill>
                <a:schemeClr val="accent1"/>
              </a:solidFill>
              <a:latin typeface="+mn-ea"/>
              <a:cs typeface="+mn-ea"/>
            </a:endParaRPr>
          </a:p>
        </p:txBody>
      </p:sp>
      <p:sp>
        <p:nvSpPr>
          <p:cNvPr id="12" name="TextBox 11"/>
          <p:cNvSpPr txBox="1"/>
          <p:nvPr/>
        </p:nvSpPr>
        <p:spPr>
          <a:xfrm>
            <a:off x="7582008" y="2571208"/>
            <a:ext cx="3698568" cy="788679"/>
          </a:xfrm>
          <a:prstGeom prst="rect">
            <a:avLst/>
          </a:prstGeom>
          <a:noFill/>
        </p:spPr>
        <p:txBody>
          <a:bodyPr wrap="square" lIns="121908" tIns="60954" rIns="121908" bIns="60954" rtlCol="0">
            <a:spAutoFit/>
          </a:bodyPr>
          <a:lstStyle/>
          <a:p>
            <a:pPr>
              <a:lnSpc>
                <a:spcPts val="1335"/>
              </a:lnSpc>
            </a:pPr>
            <a:r>
              <a:rPr lang="zh-CN" altLang="en-US" sz="1000" dirty="0">
                <a:solidFill>
                  <a:schemeClr val="bg1">
                    <a:lumMod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bg1">
                  <a:lumMod val="50000"/>
                </a:schemeClr>
              </a:solidFill>
              <a:latin typeface="+mn-ea"/>
              <a:cs typeface="+mn-ea"/>
            </a:endParaRPr>
          </a:p>
          <a:p>
            <a:pPr>
              <a:lnSpc>
                <a:spcPts val="1335"/>
              </a:lnSpc>
            </a:pPr>
            <a:endParaRPr lang="id-ID" sz="1000" dirty="0">
              <a:solidFill>
                <a:schemeClr val="bg1">
                  <a:lumMod val="50000"/>
                </a:schemeClr>
              </a:solidFill>
              <a:latin typeface="+mn-ea"/>
              <a:cs typeface="+mn-ea"/>
            </a:endParaRPr>
          </a:p>
        </p:txBody>
      </p:sp>
      <p:sp>
        <p:nvSpPr>
          <p:cNvPr id="24" name="TextBox 23"/>
          <p:cNvSpPr txBox="1"/>
          <p:nvPr/>
        </p:nvSpPr>
        <p:spPr>
          <a:xfrm>
            <a:off x="7582009" y="3263875"/>
            <a:ext cx="1161669" cy="369320"/>
          </a:xfrm>
          <a:prstGeom prst="rect">
            <a:avLst/>
          </a:prstGeom>
          <a:noFill/>
        </p:spPr>
        <p:txBody>
          <a:bodyPr wrap="square" lIns="121908" tIns="60954" rIns="121908" bIns="60954" rtlCol="0">
            <a:spAutoFit/>
          </a:bodyPr>
          <a:lstStyle/>
          <a:p>
            <a:pPr algn="ctr"/>
            <a:r>
              <a:rPr lang="zh-CN" altLang="en-US" sz="1600" b="1" dirty="0">
                <a:solidFill>
                  <a:schemeClr val="accent1"/>
                </a:solidFill>
                <a:latin typeface="+mn-ea"/>
                <a:cs typeface="+mn-ea"/>
              </a:rPr>
              <a:t>添加标题</a:t>
            </a:r>
            <a:endParaRPr lang="zh-CN" altLang="en-US" sz="1600" b="1" dirty="0">
              <a:solidFill>
                <a:schemeClr val="accent1"/>
              </a:solidFill>
              <a:latin typeface="+mn-ea"/>
              <a:cs typeface="+mn-ea"/>
            </a:endParaRPr>
          </a:p>
        </p:txBody>
      </p:sp>
      <p:sp>
        <p:nvSpPr>
          <p:cNvPr id="25" name="TextBox 24"/>
          <p:cNvSpPr txBox="1"/>
          <p:nvPr/>
        </p:nvSpPr>
        <p:spPr>
          <a:xfrm>
            <a:off x="7582008" y="3563769"/>
            <a:ext cx="3698568" cy="788679"/>
          </a:xfrm>
          <a:prstGeom prst="rect">
            <a:avLst/>
          </a:prstGeom>
          <a:noFill/>
        </p:spPr>
        <p:txBody>
          <a:bodyPr wrap="square" lIns="121908" tIns="60954" rIns="121908" bIns="60954" rtlCol="0">
            <a:spAutoFit/>
          </a:bodyPr>
          <a:lstStyle/>
          <a:p>
            <a:pPr>
              <a:lnSpc>
                <a:spcPts val="1335"/>
              </a:lnSpc>
            </a:pPr>
            <a:r>
              <a:rPr lang="zh-CN" altLang="en-US" sz="1000" dirty="0">
                <a:solidFill>
                  <a:schemeClr val="bg1">
                    <a:lumMod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bg1">
                  <a:lumMod val="50000"/>
                </a:schemeClr>
              </a:solidFill>
              <a:latin typeface="+mn-ea"/>
              <a:cs typeface="+mn-ea"/>
            </a:endParaRPr>
          </a:p>
          <a:p>
            <a:pPr>
              <a:lnSpc>
                <a:spcPts val="1335"/>
              </a:lnSpc>
            </a:pPr>
            <a:endParaRPr lang="id-ID" sz="1000" dirty="0">
              <a:solidFill>
                <a:schemeClr val="bg1">
                  <a:lumMod val="50000"/>
                </a:schemeClr>
              </a:solidFill>
              <a:latin typeface="+mn-ea"/>
              <a:cs typeface="+mn-ea"/>
            </a:endParaRPr>
          </a:p>
        </p:txBody>
      </p:sp>
      <p:sp>
        <p:nvSpPr>
          <p:cNvPr id="26" name="TextBox 25"/>
          <p:cNvSpPr txBox="1"/>
          <p:nvPr/>
        </p:nvSpPr>
        <p:spPr>
          <a:xfrm>
            <a:off x="7582009" y="4319992"/>
            <a:ext cx="1161669" cy="369320"/>
          </a:xfrm>
          <a:prstGeom prst="rect">
            <a:avLst/>
          </a:prstGeom>
          <a:noFill/>
        </p:spPr>
        <p:txBody>
          <a:bodyPr wrap="square" lIns="121908" tIns="60954" rIns="121908" bIns="60954" rtlCol="0">
            <a:spAutoFit/>
          </a:bodyPr>
          <a:lstStyle/>
          <a:p>
            <a:pPr algn="ctr"/>
            <a:r>
              <a:rPr lang="zh-CN" altLang="en-US" sz="1600" b="1" dirty="0">
                <a:solidFill>
                  <a:schemeClr val="accent1"/>
                </a:solidFill>
                <a:latin typeface="+mn-ea"/>
                <a:cs typeface="+mn-ea"/>
              </a:rPr>
              <a:t>添加标题</a:t>
            </a:r>
            <a:endParaRPr lang="zh-CN" altLang="en-US" sz="1600" b="1" dirty="0">
              <a:solidFill>
                <a:schemeClr val="accent1"/>
              </a:solidFill>
              <a:latin typeface="+mn-ea"/>
              <a:cs typeface="+mn-ea"/>
            </a:endParaRPr>
          </a:p>
        </p:txBody>
      </p:sp>
      <p:sp>
        <p:nvSpPr>
          <p:cNvPr id="27" name="TextBox 26"/>
          <p:cNvSpPr txBox="1"/>
          <p:nvPr/>
        </p:nvSpPr>
        <p:spPr>
          <a:xfrm>
            <a:off x="7582008" y="4619886"/>
            <a:ext cx="3698568" cy="788679"/>
          </a:xfrm>
          <a:prstGeom prst="rect">
            <a:avLst/>
          </a:prstGeom>
          <a:noFill/>
        </p:spPr>
        <p:txBody>
          <a:bodyPr wrap="square" lIns="121908" tIns="60954" rIns="121908" bIns="60954" rtlCol="0">
            <a:spAutoFit/>
          </a:bodyPr>
          <a:lstStyle/>
          <a:p>
            <a:pPr>
              <a:lnSpc>
                <a:spcPts val="1335"/>
              </a:lnSpc>
            </a:pPr>
            <a:r>
              <a:rPr lang="zh-CN" altLang="en-US" sz="1000" dirty="0">
                <a:solidFill>
                  <a:schemeClr val="bg1">
                    <a:lumMod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bg1">
                  <a:lumMod val="50000"/>
                </a:schemeClr>
              </a:solidFill>
              <a:latin typeface="+mn-ea"/>
              <a:cs typeface="+mn-ea"/>
            </a:endParaRPr>
          </a:p>
          <a:p>
            <a:pPr>
              <a:lnSpc>
                <a:spcPts val="1335"/>
              </a:lnSpc>
            </a:pPr>
            <a:endParaRPr lang="id-ID" sz="1000" dirty="0">
              <a:solidFill>
                <a:schemeClr val="bg1">
                  <a:lumMod val="50000"/>
                </a:schemeClr>
              </a:solidFill>
              <a:latin typeface="+mn-ea"/>
              <a:cs typeface="+mn-ea"/>
            </a:endParaRPr>
          </a:p>
        </p:txBody>
      </p:sp>
      <p:sp>
        <p:nvSpPr>
          <p:cNvPr id="6" name="直角三角形 5"/>
          <p:cNvSpPr/>
          <p:nvPr/>
        </p:nvSpPr>
        <p:spPr>
          <a:xfrm rot="13455380">
            <a:off x="7242946" y="2356001"/>
            <a:ext cx="205363" cy="20538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8" name="直角三角形 27"/>
          <p:cNvSpPr/>
          <p:nvPr/>
        </p:nvSpPr>
        <p:spPr>
          <a:xfrm rot="13455380">
            <a:off x="7242948" y="3319878"/>
            <a:ext cx="205363" cy="20538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9" name="直角三角形 28"/>
          <p:cNvSpPr/>
          <p:nvPr/>
        </p:nvSpPr>
        <p:spPr>
          <a:xfrm rot="13455380">
            <a:off x="7242948" y="4387229"/>
            <a:ext cx="205363" cy="205389"/>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19" name="组合 18"/>
          <p:cNvGrpSpPr/>
          <p:nvPr/>
        </p:nvGrpSpPr>
        <p:grpSpPr>
          <a:xfrm>
            <a:off x="2450169" y="2583399"/>
            <a:ext cx="671338" cy="721869"/>
            <a:chOff x="2666498" y="1970201"/>
            <a:chExt cx="503569" cy="541402"/>
          </a:xfrm>
        </p:grpSpPr>
        <p:sp>
          <p:nvSpPr>
            <p:cNvPr id="33" name="矩形 32"/>
            <p:cNvSpPr/>
            <p:nvPr/>
          </p:nvSpPr>
          <p:spPr>
            <a:xfrm>
              <a:off x="2666498" y="1970201"/>
              <a:ext cx="503569" cy="276999"/>
            </a:xfrm>
            <a:prstGeom prst="rect">
              <a:avLst/>
            </a:prstGeom>
          </p:spPr>
          <p:txBody>
            <a:bodyPr wrap="square">
              <a:spAutoFit/>
            </a:bodyPr>
            <a:lstStyle/>
            <a:p>
              <a:r>
                <a:rPr lang="en-US" altLang="zh-CN" dirty="0">
                  <a:solidFill>
                    <a:srgbClr val="FFFFFF"/>
                  </a:solidFill>
                  <a:latin typeface="DIN Mittelschrift Std" panose="00000500000000000000" pitchFamily="50" charset="0"/>
                  <a:cs typeface="+mn-ea"/>
                </a:rPr>
                <a:t>01</a:t>
              </a:r>
              <a:endParaRPr lang="zh-CN" altLang="en-US" dirty="0">
                <a:solidFill>
                  <a:srgbClr val="FFFFFF"/>
                </a:solidFill>
                <a:latin typeface="DIN Mittelschrift Std" panose="00000500000000000000" pitchFamily="50" charset="0"/>
                <a:cs typeface="+mn-ea"/>
              </a:endParaRPr>
            </a:p>
          </p:txBody>
        </p:sp>
        <p:sp>
          <p:nvSpPr>
            <p:cNvPr id="34" name="Freeform 34"/>
            <p:cNvSpPr>
              <a:spLocks noEditPoints="1"/>
            </p:cNvSpPr>
            <p:nvPr/>
          </p:nvSpPr>
          <p:spPr bwMode="auto">
            <a:xfrm>
              <a:off x="2778177" y="2300181"/>
              <a:ext cx="217684" cy="211422"/>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68580" tIns="34290" rIns="68580" bIns="34290" numCol="1" anchor="t" anchorCtr="0" compatLnSpc="1"/>
            <a:lstStyle/>
            <a:p>
              <a:endParaRPr lang="id-ID">
                <a:cs typeface="+mn-ea"/>
              </a:endParaRPr>
            </a:p>
          </p:txBody>
        </p:sp>
      </p:grpSp>
      <p:grpSp>
        <p:nvGrpSpPr>
          <p:cNvPr id="18" name="组合 17"/>
          <p:cNvGrpSpPr/>
          <p:nvPr/>
        </p:nvGrpSpPr>
        <p:grpSpPr>
          <a:xfrm>
            <a:off x="1696495" y="3922304"/>
            <a:ext cx="671338" cy="779276"/>
            <a:chOff x="2101169" y="2974380"/>
            <a:chExt cx="503569" cy="584457"/>
          </a:xfrm>
        </p:grpSpPr>
        <p:sp>
          <p:nvSpPr>
            <p:cNvPr id="37" name="矩形 36"/>
            <p:cNvSpPr/>
            <p:nvPr/>
          </p:nvSpPr>
          <p:spPr>
            <a:xfrm>
              <a:off x="2101169" y="2974380"/>
              <a:ext cx="503569" cy="276999"/>
            </a:xfrm>
            <a:prstGeom prst="rect">
              <a:avLst/>
            </a:prstGeom>
          </p:spPr>
          <p:txBody>
            <a:bodyPr wrap="square">
              <a:spAutoFit/>
            </a:bodyPr>
            <a:lstStyle/>
            <a:p>
              <a:r>
                <a:rPr lang="en-US" altLang="zh-CN" dirty="0">
                  <a:solidFill>
                    <a:srgbClr val="FFFFFF"/>
                  </a:solidFill>
                  <a:latin typeface="DIN Mittelschrift Std" panose="00000500000000000000" pitchFamily="50" charset="0"/>
                  <a:cs typeface="+mn-ea"/>
                </a:rPr>
                <a:t>03</a:t>
              </a:r>
              <a:endParaRPr lang="zh-CN" altLang="en-US" dirty="0">
                <a:solidFill>
                  <a:srgbClr val="FFFFFF"/>
                </a:solidFill>
                <a:latin typeface="DIN Mittelschrift Std" panose="00000500000000000000" pitchFamily="50" charset="0"/>
                <a:cs typeface="+mn-ea"/>
              </a:endParaRPr>
            </a:p>
          </p:txBody>
        </p:sp>
        <p:sp>
          <p:nvSpPr>
            <p:cNvPr id="39" name="Freeform 37"/>
            <p:cNvSpPr>
              <a:spLocks noEditPoints="1"/>
            </p:cNvSpPr>
            <p:nvPr/>
          </p:nvSpPr>
          <p:spPr bwMode="auto">
            <a:xfrm>
              <a:off x="2215933" y="3327645"/>
              <a:ext cx="207228" cy="231192"/>
            </a:xfrm>
            <a:custGeom>
              <a:avLst/>
              <a:gdLst>
                <a:gd name="T0" fmla="*/ 84 w 96"/>
                <a:gd name="T1" fmla="*/ 52 h 128"/>
                <a:gd name="T2" fmla="*/ 84 w 96"/>
                <a:gd name="T3" fmla="*/ 36 h 128"/>
                <a:gd name="T4" fmla="*/ 48 w 96"/>
                <a:gd name="T5" fmla="*/ 0 h 128"/>
                <a:gd name="T6" fmla="*/ 12 w 96"/>
                <a:gd name="T7" fmla="*/ 36 h 128"/>
                <a:gd name="T8" fmla="*/ 12 w 96"/>
                <a:gd name="T9" fmla="*/ 52 h 128"/>
                <a:gd name="T10" fmla="*/ 0 w 96"/>
                <a:gd name="T11" fmla="*/ 64 h 128"/>
                <a:gd name="T12" fmla="*/ 0 w 96"/>
                <a:gd name="T13" fmla="*/ 76 h 128"/>
                <a:gd name="T14" fmla="*/ 0 w 96"/>
                <a:gd name="T15" fmla="*/ 80 h 128"/>
                <a:gd name="T16" fmla="*/ 0 w 96"/>
                <a:gd name="T17" fmla="*/ 88 h 128"/>
                <a:gd name="T18" fmla="*/ 0 w 96"/>
                <a:gd name="T19" fmla="*/ 92 h 128"/>
                <a:gd name="T20" fmla="*/ 36 w 96"/>
                <a:gd name="T21" fmla="*/ 128 h 128"/>
                <a:gd name="T22" fmla="*/ 60 w 96"/>
                <a:gd name="T23" fmla="*/ 128 h 128"/>
                <a:gd name="T24" fmla="*/ 96 w 96"/>
                <a:gd name="T25" fmla="*/ 92 h 128"/>
                <a:gd name="T26" fmla="*/ 96 w 96"/>
                <a:gd name="T27" fmla="*/ 88 h 128"/>
                <a:gd name="T28" fmla="*/ 96 w 96"/>
                <a:gd name="T29" fmla="*/ 80 h 128"/>
                <a:gd name="T30" fmla="*/ 96 w 96"/>
                <a:gd name="T31" fmla="*/ 76 h 128"/>
                <a:gd name="T32" fmla="*/ 96 w 96"/>
                <a:gd name="T33" fmla="*/ 64 h 128"/>
                <a:gd name="T34" fmla="*/ 84 w 96"/>
                <a:gd name="T35" fmla="*/ 52 h 128"/>
                <a:gd name="T36" fmla="*/ 20 w 96"/>
                <a:gd name="T37" fmla="*/ 36 h 128"/>
                <a:gd name="T38" fmla="*/ 48 w 96"/>
                <a:gd name="T39" fmla="*/ 8 h 128"/>
                <a:gd name="T40" fmla="*/ 76 w 96"/>
                <a:gd name="T41" fmla="*/ 36 h 128"/>
                <a:gd name="T42" fmla="*/ 76 w 96"/>
                <a:gd name="T43" fmla="*/ 52 h 128"/>
                <a:gd name="T44" fmla="*/ 68 w 96"/>
                <a:gd name="T45" fmla="*/ 52 h 128"/>
                <a:gd name="T46" fmla="*/ 68 w 96"/>
                <a:gd name="T47" fmla="*/ 36 h 128"/>
                <a:gd name="T48" fmla="*/ 48 w 96"/>
                <a:gd name="T49" fmla="*/ 16 h 128"/>
                <a:gd name="T50" fmla="*/ 28 w 96"/>
                <a:gd name="T51" fmla="*/ 36 h 128"/>
                <a:gd name="T52" fmla="*/ 28 w 96"/>
                <a:gd name="T53" fmla="*/ 52 h 128"/>
                <a:gd name="T54" fmla="*/ 20 w 96"/>
                <a:gd name="T55" fmla="*/ 52 h 128"/>
                <a:gd name="T56" fmla="*/ 20 w 96"/>
                <a:gd name="T57" fmla="*/ 36 h 128"/>
                <a:gd name="T58" fmla="*/ 64 w 96"/>
                <a:gd name="T59" fmla="*/ 36 h 128"/>
                <a:gd name="T60" fmla="*/ 64 w 96"/>
                <a:gd name="T61" fmla="*/ 36 h 128"/>
                <a:gd name="T62" fmla="*/ 64 w 96"/>
                <a:gd name="T63" fmla="*/ 52 h 128"/>
                <a:gd name="T64" fmla="*/ 32 w 96"/>
                <a:gd name="T65" fmla="*/ 52 h 128"/>
                <a:gd name="T66" fmla="*/ 32 w 96"/>
                <a:gd name="T67" fmla="*/ 36 h 128"/>
                <a:gd name="T68" fmla="*/ 32 w 96"/>
                <a:gd name="T69" fmla="*/ 36 h 128"/>
                <a:gd name="T70" fmla="*/ 48 w 96"/>
                <a:gd name="T71" fmla="*/ 20 h 128"/>
                <a:gd name="T72" fmla="*/ 64 w 96"/>
                <a:gd name="T73" fmla="*/ 36 h 128"/>
                <a:gd name="T74" fmla="*/ 88 w 96"/>
                <a:gd name="T75" fmla="*/ 76 h 128"/>
                <a:gd name="T76" fmla="*/ 88 w 96"/>
                <a:gd name="T77" fmla="*/ 80 h 128"/>
                <a:gd name="T78" fmla="*/ 88 w 96"/>
                <a:gd name="T79" fmla="*/ 88 h 128"/>
                <a:gd name="T80" fmla="*/ 88 w 96"/>
                <a:gd name="T81" fmla="*/ 92 h 128"/>
                <a:gd name="T82" fmla="*/ 60 w 96"/>
                <a:gd name="T83" fmla="*/ 120 h 128"/>
                <a:gd name="T84" fmla="*/ 36 w 96"/>
                <a:gd name="T85" fmla="*/ 120 h 128"/>
                <a:gd name="T86" fmla="*/ 8 w 96"/>
                <a:gd name="T87" fmla="*/ 92 h 128"/>
                <a:gd name="T88" fmla="*/ 8 w 96"/>
                <a:gd name="T89" fmla="*/ 88 h 128"/>
                <a:gd name="T90" fmla="*/ 8 w 96"/>
                <a:gd name="T91" fmla="*/ 80 h 128"/>
                <a:gd name="T92" fmla="*/ 8 w 96"/>
                <a:gd name="T93" fmla="*/ 76 h 128"/>
                <a:gd name="T94" fmla="*/ 8 w 96"/>
                <a:gd name="T95" fmla="*/ 64 h 128"/>
                <a:gd name="T96" fmla="*/ 12 w 96"/>
                <a:gd name="T97" fmla="*/ 60 h 128"/>
                <a:gd name="T98" fmla="*/ 20 w 96"/>
                <a:gd name="T99" fmla="*/ 60 h 128"/>
                <a:gd name="T100" fmla="*/ 76 w 96"/>
                <a:gd name="T101" fmla="*/ 60 h 128"/>
                <a:gd name="T102" fmla="*/ 84 w 96"/>
                <a:gd name="T103" fmla="*/ 60 h 128"/>
                <a:gd name="T104" fmla="*/ 88 w 96"/>
                <a:gd name="T105" fmla="*/ 64 h 128"/>
                <a:gd name="T106" fmla="*/ 88 w 96"/>
                <a:gd name="T107"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128">
                  <a:moveTo>
                    <a:pt x="84" y="52"/>
                  </a:moveTo>
                  <a:cubicBezTo>
                    <a:pt x="84" y="36"/>
                    <a:pt x="84" y="36"/>
                    <a:pt x="84" y="36"/>
                  </a:cubicBezTo>
                  <a:cubicBezTo>
                    <a:pt x="84" y="16"/>
                    <a:pt x="68" y="0"/>
                    <a:pt x="48" y="0"/>
                  </a:cubicBezTo>
                  <a:cubicBezTo>
                    <a:pt x="28" y="0"/>
                    <a:pt x="12" y="16"/>
                    <a:pt x="12" y="36"/>
                  </a:cubicBezTo>
                  <a:cubicBezTo>
                    <a:pt x="12" y="52"/>
                    <a:pt x="12" y="52"/>
                    <a:pt x="12" y="52"/>
                  </a:cubicBezTo>
                  <a:cubicBezTo>
                    <a:pt x="5" y="52"/>
                    <a:pt x="0" y="57"/>
                    <a:pt x="0" y="64"/>
                  </a:cubicBezTo>
                  <a:cubicBezTo>
                    <a:pt x="0" y="76"/>
                    <a:pt x="0" y="76"/>
                    <a:pt x="0" y="76"/>
                  </a:cubicBezTo>
                  <a:cubicBezTo>
                    <a:pt x="0" y="80"/>
                    <a:pt x="0" y="80"/>
                    <a:pt x="0" y="80"/>
                  </a:cubicBezTo>
                  <a:cubicBezTo>
                    <a:pt x="0" y="88"/>
                    <a:pt x="0" y="88"/>
                    <a:pt x="0" y="88"/>
                  </a:cubicBezTo>
                  <a:cubicBezTo>
                    <a:pt x="0" y="92"/>
                    <a:pt x="0" y="92"/>
                    <a:pt x="0" y="92"/>
                  </a:cubicBezTo>
                  <a:cubicBezTo>
                    <a:pt x="0" y="112"/>
                    <a:pt x="16" y="128"/>
                    <a:pt x="36" y="128"/>
                  </a:cubicBezTo>
                  <a:cubicBezTo>
                    <a:pt x="60" y="128"/>
                    <a:pt x="60" y="128"/>
                    <a:pt x="60" y="128"/>
                  </a:cubicBezTo>
                  <a:cubicBezTo>
                    <a:pt x="80" y="128"/>
                    <a:pt x="96" y="112"/>
                    <a:pt x="96" y="92"/>
                  </a:cubicBezTo>
                  <a:cubicBezTo>
                    <a:pt x="96" y="88"/>
                    <a:pt x="96" y="88"/>
                    <a:pt x="96" y="88"/>
                  </a:cubicBezTo>
                  <a:cubicBezTo>
                    <a:pt x="96" y="80"/>
                    <a:pt x="96" y="80"/>
                    <a:pt x="96" y="80"/>
                  </a:cubicBezTo>
                  <a:cubicBezTo>
                    <a:pt x="96" y="76"/>
                    <a:pt x="96" y="76"/>
                    <a:pt x="96" y="76"/>
                  </a:cubicBezTo>
                  <a:cubicBezTo>
                    <a:pt x="96" y="64"/>
                    <a:pt x="96" y="64"/>
                    <a:pt x="96" y="64"/>
                  </a:cubicBezTo>
                  <a:cubicBezTo>
                    <a:pt x="96" y="57"/>
                    <a:pt x="91" y="52"/>
                    <a:pt x="84" y="52"/>
                  </a:cubicBezTo>
                  <a:close/>
                  <a:moveTo>
                    <a:pt x="20" y="36"/>
                  </a:moveTo>
                  <a:cubicBezTo>
                    <a:pt x="20" y="21"/>
                    <a:pt x="33" y="8"/>
                    <a:pt x="48" y="8"/>
                  </a:cubicBezTo>
                  <a:cubicBezTo>
                    <a:pt x="63" y="8"/>
                    <a:pt x="76" y="21"/>
                    <a:pt x="76" y="36"/>
                  </a:cubicBezTo>
                  <a:cubicBezTo>
                    <a:pt x="76" y="52"/>
                    <a:pt x="76" y="52"/>
                    <a:pt x="76" y="52"/>
                  </a:cubicBezTo>
                  <a:cubicBezTo>
                    <a:pt x="68" y="52"/>
                    <a:pt x="68" y="52"/>
                    <a:pt x="68" y="52"/>
                  </a:cubicBezTo>
                  <a:cubicBezTo>
                    <a:pt x="68" y="36"/>
                    <a:pt x="68" y="36"/>
                    <a:pt x="68" y="36"/>
                  </a:cubicBezTo>
                  <a:cubicBezTo>
                    <a:pt x="68" y="25"/>
                    <a:pt x="59" y="16"/>
                    <a:pt x="48" y="16"/>
                  </a:cubicBezTo>
                  <a:cubicBezTo>
                    <a:pt x="37" y="16"/>
                    <a:pt x="28" y="25"/>
                    <a:pt x="28" y="36"/>
                  </a:cubicBezTo>
                  <a:cubicBezTo>
                    <a:pt x="28" y="52"/>
                    <a:pt x="28" y="52"/>
                    <a:pt x="28" y="52"/>
                  </a:cubicBezTo>
                  <a:cubicBezTo>
                    <a:pt x="20" y="52"/>
                    <a:pt x="20" y="52"/>
                    <a:pt x="20" y="52"/>
                  </a:cubicBezTo>
                  <a:lnTo>
                    <a:pt x="20" y="36"/>
                  </a:lnTo>
                  <a:close/>
                  <a:moveTo>
                    <a:pt x="64" y="36"/>
                  </a:moveTo>
                  <a:cubicBezTo>
                    <a:pt x="64" y="36"/>
                    <a:pt x="64" y="36"/>
                    <a:pt x="64" y="36"/>
                  </a:cubicBezTo>
                  <a:cubicBezTo>
                    <a:pt x="64" y="52"/>
                    <a:pt x="64" y="52"/>
                    <a:pt x="64" y="52"/>
                  </a:cubicBezTo>
                  <a:cubicBezTo>
                    <a:pt x="32" y="52"/>
                    <a:pt x="32" y="52"/>
                    <a:pt x="32" y="52"/>
                  </a:cubicBezTo>
                  <a:cubicBezTo>
                    <a:pt x="32" y="36"/>
                    <a:pt x="32" y="36"/>
                    <a:pt x="32" y="36"/>
                  </a:cubicBezTo>
                  <a:cubicBezTo>
                    <a:pt x="32" y="36"/>
                    <a:pt x="32" y="36"/>
                    <a:pt x="32" y="36"/>
                  </a:cubicBezTo>
                  <a:cubicBezTo>
                    <a:pt x="32" y="27"/>
                    <a:pt x="39" y="20"/>
                    <a:pt x="48" y="20"/>
                  </a:cubicBezTo>
                  <a:cubicBezTo>
                    <a:pt x="57" y="20"/>
                    <a:pt x="64" y="27"/>
                    <a:pt x="64" y="36"/>
                  </a:cubicBezTo>
                  <a:close/>
                  <a:moveTo>
                    <a:pt x="88" y="76"/>
                  </a:moveTo>
                  <a:cubicBezTo>
                    <a:pt x="88" y="80"/>
                    <a:pt x="88" y="80"/>
                    <a:pt x="88" y="80"/>
                  </a:cubicBezTo>
                  <a:cubicBezTo>
                    <a:pt x="88" y="88"/>
                    <a:pt x="88" y="88"/>
                    <a:pt x="88" y="88"/>
                  </a:cubicBezTo>
                  <a:cubicBezTo>
                    <a:pt x="88" y="92"/>
                    <a:pt x="88" y="92"/>
                    <a:pt x="88" y="92"/>
                  </a:cubicBezTo>
                  <a:cubicBezTo>
                    <a:pt x="88" y="107"/>
                    <a:pt x="75" y="120"/>
                    <a:pt x="60" y="120"/>
                  </a:cubicBezTo>
                  <a:cubicBezTo>
                    <a:pt x="36" y="120"/>
                    <a:pt x="36" y="120"/>
                    <a:pt x="36" y="120"/>
                  </a:cubicBezTo>
                  <a:cubicBezTo>
                    <a:pt x="21" y="120"/>
                    <a:pt x="8" y="107"/>
                    <a:pt x="8" y="92"/>
                  </a:cubicBezTo>
                  <a:cubicBezTo>
                    <a:pt x="8" y="88"/>
                    <a:pt x="8" y="88"/>
                    <a:pt x="8" y="88"/>
                  </a:cubicBezTo>
                  <a:cubicBezTo>
                    <a:pt x="8" y="80"/>
                    <a:pt x="8" y="80"/>
                    <a:pt x="8" y="80"/>
                  </a:cubicBezTo>
                  <a:cubicBezTo>
                    <a:pt x="8" y="76"/>
                    <a:pt x="8" y="76"/>
                    <a:pt x="8" y="76"/>
                  </a:cubicBezTo>
                  <a:cubicBezTo>
                    <a:pt x="8" y="64"/>
                    <a:pt x="8" y="64"/>
                    <a:pt x="8" y="64"/>
                  </a:cubicBezTo>
                  <a:cubicBezTo>
                    <a:pt x="8" y="62"/>
                    <a:pt x="10" y="60"/>
                    <a:pt x="12" y="60"/>
                  </a:cubicBezTo>
                  <a:cubicBezTo>
                    <a:pt x="15" y="60"/>
                    <a:pt x="17" y="60"/>
                    <a:pt x="20" y="60"/>
                  </a:cubicBezTo>
                  <a:cubicBezTo>
                    <a:pt x="76" y="60"/>
                    <a:pt x="76" y="60"/>
                    <a:pt x="76" y="60"/>
                  </a:cubicBezTo>
                  <a:cubicBezTo>
                    <a:pt x="79" y="60"/>
                    <a:pt x="81" y="60"/>
                    <a:pt x="84" y="60"/>
                  </a:cubicBezTo>
                  <a:cubicBezTo>
                    <a:pt x="86" y="60"/>
                    <a:pt x="88" y="62"/>
                    <a:pt x="88" y="64"/>
                  </a:cubicBezTo>
                  <a:lnTo>
                    <a:pt x="88" y="7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grpSp>
      <p:grpSp>
        <p:nvGrpSpPr>
          <p:cNvPr id="20" name="组合 19"/>
          <p:cNvGrpSpPr/>
          <p:nvPr/>
        </p:nvGrpSpPr>
        <p:grpSpPr>
          <a:xfrm>
            <a:off x="3228570" y="3894963"/>
            <a:ext cx="671338" cy="833819"/>
            <a:chOff x="3250375" y="2953874"/>
            <a:chExt cx="503569" cy="625364"/>
          </a:xfrm>
        </p:grpSpPr>
        <p:sp>
          <p:nvSpPr>
            <p:cNvPr id="35" name="矩形 34"/>
            <p:cNvSpPr/>
            <p:nvPr/>
          </p:nvSpPr>
          <p:spPr>
            <a:xfrm>
              <a:off x="3250375" y="2953874"/>
              <a:ext cx="503569" cy="276999"/>
            </a:xfrm>
            <a:prstGeom prst="rect">
              <a:avLst/>
            </a:prstGeom>
          </p:spPr>
          <p:txBody>
            <a:bodyPr wrap="square">
              <a:spAutoFit/>
            </a:bodyPr>
            <a:lstStyle/>
            <a:p>
              <a:r>
                <a:rPr lang="en-US" altLang="zh-CN" dirty="0">
                  <a:solidFill>
                    <a:srgbClr val="FFFFFF"/>
                  </a:solidFill>
                  <a:latin typeface="DIN Mittelschrift Std" panose="00000500000000000000" pitchFamily="50" charset="0"/>
                  <a:cs typeface="+mn-ea"/>
                </a:rPr>
                <a:t>02</a:t>
              </a:r>
              <a:endParaRPr lang="zh-CN" altLang="en-US" dirty="0">
                <a:solidFill>
                  <a:srgbClr val="FFFFFF"/>
                </a:solidFill>
                <a:latin typeface="DIN Mittelschrift Std" panose="00000500000000000000" pitchFamily="50" charset="0"/>
                <a:cs typeface="+mn-ea"/>
              </a:endParaRPr>
            </a:p>
          </p:txBody>
        </p:sp>
        <p:grpSp>
          <p:nvGrpSpPr>
            <p:cNvPr id="40" name="Group 142"/>
            <p:cNvGrpSpPr/>
            <p:nvPr/>
          </p:nvGrpSpPr>
          <p:grpSpPr>
            <a:xfrm>
              <a:off x="3336350" y="3329108"/>
              <a:ext cx="250130" cy="250130"/>
              <a:chOff x="7144279" y="2887135"/>
              <a:chExt cx="481012" cy="481013"/>
            </a:xfrm>
            <a:solidFill>
              <a:schemeClr val="bg1"/>
            </a:solidFill>
          </p:grpSpPr>
          <p:sp>
            <p:nvSpPr>
              <p:cNvPr id="41" name="Freeform 143"/>
              <p:cNvSpPr>
                <a:spLocks noEditPoints="1"/>
              </p:cNvSpPr>
              <p:nvPr/>
            </p:nvSpPr>
            <p:spPr bwMode="auto">
              <a:xfrm>
                <a:off x="7144279" y="2887135"/>
                <a:ext cx="481012" cy="481013"/>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cs typeface="+mn-ea"/>
                </a:endParaRPr>
              </a:p>
            </p:txBody>
          </p:sp>
          <p:sp>
            <p:nvSpPr>
              <p:cNvPr id="42" name="Freeform 144"/>
              <p:cNvSpPr>
                <a:spLocks noEditPoints="1"/>
              </p:cNvSpPr>
              <p:nvPr/>
            </p:nvSpPr>
            <p:spPr bwMode="auto">
              <a:xfrm>
                <a:off x="7280804" y="3022072"/>
                <a:ext cx="209550" cy="211138"/>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cs typeface="+mn-ea"/>
                </a:endParaRPr>
              </a:p>
            </p:txBody>
          </p:sp>
          <p:sp>
            <p:nvSpPr>
              <p:cNvPr id="43" name="Freeform 145"/>
              <p:cNvSpPr>
                <a:spLocks noEditPoints="1"/>
              </p:cNvSpPr>
              <p:nvPr/>
            </p:nvSpPr>
            <p:spPr bwMode="auto">
              <a:xfrm>
                <a:off x="7325254" y="3066522"/>
                <a:ext cx="120650" cy="120650"/>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cs typeface="+mn-ea"/>
                </a:endParaRPr>
              </a:p>
            </p:txBody>
          </p:sp>
        </p:grpSp>
      </p:grpSp>
      <p:grpSp>
        <p:nvGrpSpPr>
          <p:cNvPr id="46" name="组合 45"/>
          <p:cNvGrpSpPr/>
          <p:nvPr/>
        </p:nvGrpSpPr>
        <p:grpSpPr>
          <a:xfrm>
            <a:off x="4905613" y="1772817"/>
            <a:ext cx="2037213" cy="3835703"/>
            <a:chOff x="830124" y="1360345"/>
            <a:chExt cx="2182401" cy="3099374"/>
          </a:xfrm>
        </p:grpSpPr>
        <p:grpSp>
          <p:nvGrpSpPr>
            <p:cNvPr id="47" name="Group 75"/>
            <p:cNvGrpSpPr/>
            <p:nvPr/>
          </p:nvGrpSpPr>
          <p:grpSpPr>
            <a:xfrm>
              <a:off x="830124" y="1360345"/>
              <a:ext cx="2182401" cy="3099374"/>
              <a:chOff x="8099434" y="2121218"/>
              <a:chExt cx="1322388" cy="1878013"/>
            </a:xfrm>
          </p:grpSpPr>
          <p:sp>
            <p:nvSpPr>
              <p:cNvPr id="49" name="Freeform 33"/>
              <p:cNvSpPr/>
              <p:nvPr/>
            </p:nvSpPr>
            <p:spPr bwMode="auto">
              <a:xfrm>
                <a:off x="8099434" y="2121218"/>
                <a:ext cx="1322388" cy="1878013"/>
              </a:xfrm>
              <a:custGeom>
                <a:avLst/>
                <a:gdLst>
                  <a:gd name="T0" fmla="*/ 834 w 834"/>
                  <a:gd name="T1" fmla="*/ 1133 h 1183"/>
                  <a:gd name="T2" fmla="*/ 785 w 834"/>
                  <a:gd name="T3" fmla="*/ 1183 h 1183"/>
                  <a:gd name="T4" fmla="*/ 50 w 834"/>
                  <a:gd name="T5" fmla="*/ 1183 h 1183"/>
                  <a:gd name="T6" fmla="*/ 0 w 834"/>
                  <a:gd name="T7" fmla="*/ 1133 h 1183"/>
                  <a:gd name="T8" fmla="*/ 0 w 834"/>
                  <a:gd name="T9" fmla="*/ 49 h 1183"/>
                  <a:gd name="T10" fmla="*/ 50 w 834"/>
                  <a:gd name="T11" fmla="*/ 0 h 1183"/>
                  <a:gd name="T12" fmla="*/ 785 w 834"/>
                  <a:gd name="T13" fmla="*/ 0 h 1183"/>
                  <a:gd name="T14" fmla="*/ 834 w 834"/>
                  <a:gd name="T15" fmla="*/ 49 h 1183"/>
                  <a:gd name="T16" fmla="*/ 834 w 834"/>
                  <a:gd name="T17" fmla="*/ 1133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183">
                    <a:moveTo>
                      <a:pt x="834" y="1133"/>
                    </a:moveTo>
                    <a:cubicBezTo>
                      <a:pt x="834" y="1160"/>
                      <a:pt x="812" y="1183"/>
                      <a:pt x="785" y="1183"/>
                    </a:cubicBezTo>
                    <a:cubicBezTo>
                      <a:pt x="50" y="1183"/>
                      <a:pt x="50" y="1183"/>
                      <a:pt x="50" y="1183"/>
                    </a:cubicBezTo>
                    <a:cubicBezTo>
                      <a:pt x="22" y="1183"/>
                      <a:pt x="0" y="1160"/>
                      <a:pt x="0" y="1133"/>
                    </a:cubicBezTo>
                    <a:cubicBezTo>
                      <a:pt x="0" y="49"/>
                      <a:pt x="0" y="49"/>
                      <a:pt x="0" y="49"/>
                    </a:cubicBezTo>
                    <a:cubicBezTo>
                      <a:pt x="0" y="22"/>
                      <a:pt x="22" y="0"/>
                      <a:pt x="50" y="0"/>
                    </a:cubicBezTo>
                    <a:cubicBezTo>
                      <a:pt x="785" y="0"/>
                      <a:pt x="785" y="0"/>
                      <a:pt x="785" y="0"/>
                    </a:cubicBezTo>
                    <a:cubicBezTo>
                      <a:pt x="812" y="0"/>
                      <a:pt x="834" y="22"/>
                      <a:pt x="834" y="49"/>
                    </a:cubicBezTo>
                    <a:cubicBezTo>
                      <a:pt x="834" y="1133"/>
                      <a:pt x="834" y="1133"/>
                      <a:pt x="834" y="1133"/>
                    </a:cubicBezTo>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0" name="Freeform 34"/>
              <p:cNvSpPr/>
              <p:nvPr/>
            </p:nvSpPr>
            <p:spPr bwMode="auto">
              <a:xfrm>
                <a:off x="8107372" y="2127568"/>
                <a:ext cx="1308100" cy="1863725"/>
              </a:xfrm>
              <a:custGeom>
                <a:avLst/>
                <a:gdLst>
                  <a:gd name="T0" fmla="*/ 45 w 825"/>
                  <a:gd name="T1" fmla="*/ 1174 h 1174"/>
                  <a:gd name="T2" fmla="*/ 0 w 825"/>
                  <a:gd name="T3" fmla="*/ 1129 h 1174"/>
                  <a:gd name="T4" fmla="*/ 0 w 825"/>
                  <a:gd name="T5" fmla="*/ 45 h 1174"/>
                  <a:gd name="T6" fmla="*/ 45 w 825"/>
                  <a:gd name="T7" fmla="*/ 0 h 1174"/>
                  <a:gd name="T8" fmla="*/ 780 w 825"/>
                  <a:gd name="T9" fmla="*/ 0 h 1174"/>
                  <a:gd name="T10" fmla="*/ 825 w 825"/>
                  <a:gd name="T11" fmla="*/ 45 h 1174"/>
                  <a:gd name="T12" fmla="*/ 825 w 825"/>
                  <a:gd name="T13" fmla="*/ 1129 h 1174"/>
                  <a:gd name="T14" fmla="*/ 780 w 825"/>
                  <a:gd name="T15" fmla="*/ 1174 h 1174"/>
                  <a:gd name="T16" fmla="*/ 45 w 825"/>
                  <a:gd name="T17"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5" h="1174">
                    <a:moveTo>
                      <a:pt x="45" y="1174"/>
                    </a:moveTo>
                    <a:cubicBezTo>
                      <a:pt x="20" y="1174"/>
                      <a:pt x="0" y="1154"/>
                      <a:pt x="0" y="1129"/>
                    </a:cubicBezTo>
                    <a:cubicBezTo>
                      <a:pt x="0" y="45"/>
                      <a:pt x="0" y="45"/>
                      <a:pt x="0" y="45"/>
                    </a:cubicBezTo>
                    <a:cubicBezTo>
                      <a:pt x="0" y="21"/>
                      <a:pt x="20" y="0"/>
                      <a:pt x="45" y="0"/>
                    </a:cubicBezTo>
                    <a:cubicBezTo>
                      <a:pt x="780" y="0"/>
                      <a:pt x="780" y="0"/>
                      <a:pt x="780" y="0"/>
                    </a:cubicBezTo>
                    <a:cubicBezTo>
                      <a:pt x="805" y="0"/>
                      <a:pt x="825" y="21"/>
                      <a:pt x="825" y="45"/>
                    </a:cubicBezTo>
                    <a:cubicBezTo>
                      <a:pt x="825" y="1129"/>
                      <a:pt x="825" y="1129"/>
                      <a:pt x="825" y="1129"/>
                    </a:cubicBezTo>
                    <a:cubicBezTo>
                      <a:pt x="825" y="1154"/>
                      <a:pt x="805" y="1174"/>
                      <a:pt x="780" y="1174"/>
                    </a:cubicBezTo>
                    <a:cubicBezTo>
                      <a:pt x="45" y="1174"/>
                      <a:pt x="45" y="1174"/>
                      <a:pt x="45" y="1174"/>
                    </a:cubicBezTo>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1" name="Oval 35"/>
              <p:cNvSpPr>
                <a:spLocks noChangeArrowheads="1"/>
              </p:cNvSpPr>
              <p:nvPr/>
            </p:nvSpPr>
            <p:spPr bwMode="auto">
              <a:xfrm>
                <a:off x="8748722" y="2197418"/>
                <a:ext cx="23813" cy="23813"/>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2" name="Oval 36"/>
              <p:cNvSpPr>
                <a:spLocks noChangeArrowheads="1"/>
              </p:cNvSpPr>
              <p:nvPr/>
            </p:nvSpPr>
            <p:spPr bwMode="auto">
              <a:xfrm>
                <a:off x="8748722" y="2195831"/>
                <a:ext cx="23813" cy="23813"/>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3" name="Oval 37"/>
              <p:cNvSpPr>
                <a:spLocks noChangeArrowheads="1"/>
              </p:cNvSpPr>
              <p:nvPr/>
            </p:nvSpPr>
            <p:spPr bwMode="auto">
              <a:xfrm>
                <a:off x="8753484" y="2200593"/>
                <a:ext cx="14288" cy="1428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4" name="Oval 38"/>
              <p:cNvSpPr>
                <a:spLocks noChangeArrowheads="1"/>
              </p:cNvSpPr>
              <p:nvPr/>
            </p:nvSpPr>
            <p:spPr bwMode="auto">
              <a:xfrm>
                <a:off x="8756659" y="2203768"/>
                <a:ext cx="7938" cy="7938"/>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5" name="Freeform 39"/>
              <p:cNvSpPr/>
              <p:nvPr/>
            </p:nvSpPr>
            <p:spPr bwMode="auto">
              <a:xfrm>
                <a:off x="8759834" y="2206943"/>
                <a:ext cx="1588" cy="1588"/>
              </a:xfrm>
              <a:custGeom>
                <a:avLst/>
                <a:gdLst>
                  <a:gd name="T0" fmla="*/ 1 w 1"/>
                  <a:gd name="T1" fmla="*/ 0 h 1"/>
                  <a:gd name="T2" fmla="*/ 1 w 1"/>
                  <a:gd name="T3" fmla="*/ 1 h 1"/>
                  <a:gd name="T4" fmla="*/ 0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lnTo>
                      <a:pt x="1" y="1"/>
                    </a:lnTo>
                    <a:lnTo>
                      <a:pt x="0" y="0"/>
                    </a:lnTo>
                    <a:lnTo>
                      <a:pt x="1"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56" name="Rectangle 40"/>
              <p:cNvSpPr>
                <a:spLocks noChangeArrowheads="1"/>
              </p:cNvSpPr>
              <p:nvPr/>
            </p:nvSpPr>
            <p:spPr bwMode="auto">
              <a:xfrm>
                <a:off x="8723322" y="2203768"/>
                <a:ext cx="11113" cy="11113"/>
              </a:xfrm>
              <a:prstGeom prst="rect">
                <a:avLst/>
              </a:prstGeom>
              <a:solidFill>
                <a:srgbClr val="4646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cs typeface="+mn-ea"/>
                </a:endParaRPr>
              </a:p>
            </p:txBody>
          </p:sp>
          <p:sp>
            <p:nvSpPr>
              <p:cNvPr id="57" name="Rectangle 41"/>
              <p:cNvSpPr>
                <a:spLocks noChangeArrowheads="1"/>
              </p:cNvSpPr>
              <p:nvPr/>
            </p:nvSpPr>
            <p:spPr bwMode="auto">
              <a:xfrm>
                <a:off x="8178809" y="2278381"/>
                <a:ext cx="1165225" cy="1554163"/>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cs typeface="+mn-ea"/>
                </a:endParaRPr>
              </a:p>
            </p:txBody>
          </p:sp>
          <p:sp>
            <p:nvSpPr>
              <p:cNvPr id="58" name="Rectangle 42"/>
              <p:cNvSpPr>
                <a:spLocks noChangeArrowheads="1"/>
              </p:cNvSpPr>
              <p:nvPr/>
            </p:nvSpPr>
            <p:spPr bwMode="auto">
              <a:xfrm>
                <a:off x="8185159" y="2284731"/>
                <a:ext cx="1152525" cy="1541463"/>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cs typeface="+mn-ea"/>
                </a:endParaRPr>
              </a:p>
            </p:txBody>
          </p:sp>
          <p:sp>
            <p:nvSpPr>
              <p:cNvPr id="59" name="Oval 43"/>
              <p:cNvSpPr>
                <a:spLocks noChangeArrowheads="1"/>
              </p:cNvSpPr>
              <p:nvPr/>
            </p:nvSpPr>
            <p:spPr bwMode="auto">
              <a:xfrm>
                <a:off x="8712209" y="3865881"/>
                <a:ext cx="98425" cy="100013"/>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sp>
            <p:nvSpPr>
              <p:cNvPr id="60" name="Freeform 44"/>
              <p:cNvSpPr/>
              <p:nvPr/>
            </p:nvSpPr>
            <p:spPr bwMode="auto">
              <a:xfrm>
                <a:off x="8736022" y="3889693"/>
                <a:ext cx="50800" cy="50800"/>
              </a:xfrm>
              <a:custGeom>
                <a:avLst/>
                <a:gdLst>
                  <a:gd name="T0" fmla="*/ 30 w 32"/>
                  <a:gd name="T1" fmla="*/ 21 h 32"/>
                  <a:gd name="T2" fmla="*/ 28 w 32"/>
                  <a:gd name="T3" fmla="*/ 21 h 32"/>
                  <a:gd name="T4" fmla="*/ 21 w 32"/>
                  <a:gd name="T5" fmla="*/ 28 h 32"/>
                  <a:gd name="T6" fmla="*/ 11 w 32"/>
                  <a:gd name="T7" fmla="*/ 28 h 32"/>
                  <a:gd name="T8" fmla="*/ 4 w 32"/>
                  <a:gd name="T9" fmla="*/ 21 h 32"/>
                  <a:gd name="T10" fmla="*/ 4 w 32"/>
                  <a:gd name="T11" fmla="*/ 11 h 32"/>
                  <a:gd name="T12" fmla="*/ 11 w 32"/>
                  <a:gd name="T13" fmla="*/ 4 h 32"/>
                  <a:gd name="T14" fmla="*/ 21 w 32"/>
                  <a:gd name="T15" fmla="*/ 4 h 32"/>
                  <a:gd name="T16" fmla="*/ 28 w 32"/>
                  <a:gd name="T17" fmla="*/ 11 h 32"/>
                  <a:gd name="T18" fmla="*/ 28 w 32"/>
                  <a:gd name="T19" fmla="*/ 21 h 32"/>
                  <a:gd name="T20" fmla="*/ 30 w 32"/>
                  <a:gd name="T21" fmla="*/ 21 h 32"/>
                  <a:gd name="T22" fmla="*/ 32 w 32"/>
                  <a:gd name="T23" fmla="*/ 21 h 32"/>
                  <a:gd name="T24" fmla="*/ 32 w 32"/>
                  <a:gd name="T25" fmla="*/ 11 h 32"/>
                  <a:gd name="T26" fmla="*/ 21 w 32"/>
                  <a:gd name="T27" fmla="*/ 0 h 32"/>
                  <a:gd name="T28" fmla="*/ 11 w 32"/>
                  <a:gd name="T29" fmla="*/ 0 h 32"/>
                  <a:gd name="T30" fmla="*/ 0 w 32"/>
                  <a:gd name="T31" fmla="*/ 11 h 32"/>
                  <a:gd name="T32" fmla="*/ 0 w 32"/>
                  <a:gd name="T33" fmla="*/ 21 h 32"/>
                  <a:gd name="T34" fmla="*/ 11 w 32"/>
                  <a:gd name="T35" fmla="*/ 32 h 32"/>
                  <a:gd name="T36" fmla="*/ 21 w 32"/>
                  <a:gd name="T37" fmla="*/ 32 h 32"/>
                  <a:gd name="T38" fmla="*/ 32 w 32"/>
                  <a:gd name="T39" fmla="*/ 21 h 32"/>
                  <a:gd name="T40" fmla="*/ 30 w 32"/>
                  <a:gd name="T41"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2">
                    <a:moveTo>
                      <a:pt x="30" y="21"/>
                    </a:moveTo>
                    <a:cubicBezTo>
                      <a:pt x="28" y="21"/>
                      <a:pt x="28" y="21"/>
                      <a:pt x="28" y="21"/>
                    </a:cubicBezTo>
                    <a:cubicBezTo>
                      <a:pt x="28" y="25"/>
                      <a:pt x="25" y="28"/>
                      <a:pt x="21" y="28"/>
                    </a:cubicBezTo>
                    <a:cubicBezTo>
                      <a:pt x="11" y="28"/>
                      <a:pt x="11" y="28"/>
                      <a:pt x="11" y="28"/>
                    </a:cubicBezTo>
                    <a:cubicBezTo>
                      <a:pt x="7" y="28"/>
                      <a:pt x="4" y="25"/>
                      <a:pt x="4" y="21"/>
                    </a:cubicBezTo>
                    <a:cubicBezTo>
                      <a:pt x="4" y="11"/>
                      <a:pt x="4" y="11"/>
                      <a:pt x="4" y="11"/>
                    </a:cubicBezTo>
                    <a:cubicBezTo>
                      <a:pt x="4" y="7"/>
                      <a:pt x="7" y="4"/>
                      <a:pt x="11" y="4"/>
                    </a:cubicBezTo>
                    <a:cubicBezTo>
                      <a:pt x="21" y="4"/>
                      <a:pt x="21" y="4"/>
                      <a:pt x="21" y="4"/>
                    </a:cubicBezTo>
                    <a:cubicBezTo>
                      <a:pt x="25" y="4"/>
                      <a:pt x="28" y="7"/>
                      <a:pt x="28" y="11"/>
                    </a:cubicBezTo>
                    <a:cubicBezTo>
                      <a:pt x="28" y="21"/>
                      <a:pt x="28" y="21"/>
                      <a:pt x="28" y="21"/>
                    </a:cubicBezTo>
                    <a:cubicBezTo>
                      <a:pt x="30" y="21"/>
                      <a:pt x="30" y="21"/>
                      <a:pt x="30" y="21"/>
                    </a:cubicBezTo>
                    <a:cubicBezTo>
                      <a:pt x="32" y="21"/>
                      <a:pt x="32" y="21"/>
                      <a:pt x="32" y="21"/>
                    </a:cubicBezTo>
                    <a:cubicBezTo>
                      <a:pt x="32" y="11"/>
                      <a:pt x="32" y="11"/>
                      <a:pt x="32" y="11"/>
                    </a:cubicBezTo>
                    <a:cubicBezTo>
                      <a:pt x="32" y="5"/>
                      <a:pt x="28" y="0"/>
                      <a:pt x="21" y="0"/>
                    </a:cubicBezTo>
                    <a:cubicBezTo>
                      <a:pt x="11" y="0"/>
                      <a:pt x="11" y="0"/>
                      <a:pt x="11" y="0"/>
                    </a:cubicBezTo>
                    <a:cubicBezTo>
                      <a:pt x="5" y="0"/>
                      <a:pt x="0" y="5"/>
                      <a:pt x="0" y="11"/>
                    </a:cubicBezTo>
                    <a:cubicBezTo>
                      <a:pt x="0" y="21"/>
                      <a:pt x="0" y="21"/>
                      <a:pt x="0" y="21"/>
                    </a:cubicBezTo>
                    <a:cubicBezTo>
                      <a:pt x="0" y="28"/>
                      <a:pt x="5" y="32"/>
                      <a:pt x="11" y="32"/>
                    </a:cubicBezTo>
                    <a:cubicBezTo>
                      <a:pt x="21" y="32"/>
                      <a:pt x="21" y="32"/>
                      <a:pt x="21" y="32"/>
                    </a:cubicBezTo>
                    <a:cubicBezTo>
                      <a:pt x="28" y="32"/>
                      <a:pt x="32" y="28"/>
                      <a:pt x="32" y="21"/>
                    </a:cubicBezTo>
                    <a:lnTo>
                      <a:pt x="30" y="21"/>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cs typeface="+mn-ea"/>
                </a:endParaRPr>
              </a:p>
            </p:txBody>
          </p:sp>
        </p:grpSp>
        <p:pic>
          <p:nvPicPr>
            <p:cNvPr id="48" name="图片占位符 7"/>
            <p:cNvPicPr>
              <a:picLocks noChangeAspect="1"/>
            </p:cNvPicPr>
            <p:nvPr/>
          </p:nvPicPr>
          <p:blipFill rotWithShape="1">
            <a:blip r:embed="rId1">
              <a:extLst>
                <a:ext uri="{28A0092B-C50C-407E-A947-70E740481C1C}">
                  <a14:useLocalDpi xmlns:a14="http://schemas.microsoft.com/office/drawing/2010/main" val="0"/>
                </a:ext>
              </a:extLst>
            </a:blip>
            <a:srcRect l="7782" t="2167" r="42889" b="2167"/>
            <a:stretch>
              <a:fillRect/>
            </a:stretch>
          </p:blipFill>
          <p:spPr>
            <a:xfrm>
              <a:off x="971600" y="1630198"/>
              <a:ext cx="1902068" cy="2543949"/>
            </a:xfrm>
            <a:prstGeom prst="rect">
              <a:avLst/>
            </a:prstGeom>
            <a:noFill/>
          </p:spPr>
        </p:pic>
      </p:gr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childTnLst>
                          </p:cTn>
                        </p:par>
                        <p:par>
                          <p:cTn id="11" fill="hold">
                            <p:stCondLst>
                              <p:cond delay="500"/>
                            </p:stCondLst>
                            <p:childTnLst>
                              <p:par>
                                <p:cTn id="12" presetID="23" presetClass="entr" presetSubtype="32"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4*#ppt_w"/>
                                          </p:val>
                                        </p:tav>
                                        <p:tav tm="100000">
                                          <p:val>
                                            <p:strVal val="#ppt_w"/>
                                          </p:val>
                                        </p:tav>
                                      </p:tavLst>
                                    </p:anim>
                                    <p:anim calcmode="lin" valueType="num">
                                      <p:cBhvr>
                                        <p:cTn id="15" dur="500" fill="hold"/>
                                        <p:tgtEl>
                                          <p:spTgt spid="2"/>
                                        </p:tgtEl>
                                        <p:attrNameLst>
                                          <p:attrName>ppt_h</p:attrName>
                                        </p:attrNameLst>
                                      </p:cBhvr>
                                      <p:tavLst>
                                        <p:tav tm="0">
                                          <p:val>
                                            <p:strVal val="4*#ppt_h"/>
                                          </p:val>
                                        </p:tav>
                                        <p:tav tm="100000">
                                          <p:val>
                                            <p:strVal val="#ppt_h"/>
                                          </p:val>
                                        </p:tav>
                                      </p:tavLst>
                                    </p:anim>
                                  </p:childTnLst>
                                </p:cTn>
                              </p:par>
                            </p:childTnLst>
                          </p:cTn>
                        </p:par>
                        <p:par>
                          <p:cTn id="16" fill="hold">
                            <p:stCondLst>
                              <p:cond delay="1000"/>
                            </p:stCondLst>
                            <p:childTnLst>
                              <p:par>
                                <p:cTn id="17" presetID="23" presetClass="entr" presetSubtype="3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strVal val="4*#ppt_w"/>
                                          </p:val>
                                        </p:tav>
                                        <p:tav tm="100000">
                                          <p:val>
                                            <p:strVal val="#ppt_w"/>
                                          </p:val>
                                        </p:tav>
                                      </p:tavLst>
                                    </p:anim>
                                    <p:anim calcmode="lin" valueType="num">
                                      <p:cBhvr>
                                        <p:cTn id="20" dur="500" fill="hold"/>
                                        <p:tgtEl>
                                          <p:spTgt spid="10"/>
                                        </p:tgtEl>
                                        <p:attrNameLst>
                                          <p:attrName>ppt_h</p:attrName>
                                        </p:attrNameLst>
                                      </p:cBhvr>
                                      <p:tavLst>
                                        <p:tav tm="0">
                                          <p:val>
                                            <p:strVal val="4*#ppt_h"/>
                                          </p:val>
                                        </p:tav>
                                        <p:tav tm="100000">
                                          <p:val>
                                            <p:strVal val="#ppt_h"/>
                                          </p:val>
                                        </p:tav>
                                      </p:tavLst>
                                    </p:anim>
                                  </p:childTnLst>
                                </p:cTn>
                              </p:par>
                            </p:childTnLst>
                          </p:cTn>
                        </p:par>
                        <p:par>
                          <p:cTn id="21" fill="hold">
                            <p:stCondLst>
                              <p:cond delay="1500"/>
                            </p:stCondLst>
                            <p:childTnLst>
                              <p:par>
                                <p:cTn id="22" presetID="23" presetClass="entr" presetSubtype="32"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strVal val="4*#ppt_w"/>
                                          </p:val>
                                        </p:tav>
                                        <p:tav tm="100000">
                                          <p:val>
                                            <p:strVal val="#ppt_w"/>
                                          </p:val>
                                        </p:tav>
                                      </p:tavLst>
                                    </p:anim>
                                    <p:anim calcmode="lin" valueType="num">
                                      <p:cBhvr>
                                        <p:cTn id="25" dur="500" fill="hold"/>
                                        <p:tgtEl>
                                          <p:spTgt spid="9"/>
                                        </p:tgtEl>
                                        <p:attrNameLst>
                                          <p:attrName>ppt_h</p:attrName>
                                        </p:attrNameLst>
                                      </p:cBhvr>
                                      <p:tavLst>
                                        <p:tav tm="0">
                                          <p:val>
                                            <p:strVal val="4*#ppt_h"/>
                                          </p:val>
                                        </p:tav>
                                        <p:tav tm="100000">
                                          <p:val>
                                            <p:strVal val="#ppt_h"/>
                                          </p:val>
                                        </p:tav>
                                      </p:tavLst>
                                    </p:anim>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childTnLst>
                          </p:cTn>
                        </p:par>
                        <p:par>
                          <p:cTn id="42" fill="hold">
                            <p:stCondLst>
                              <p:cond delay="2500"/>
                            </p:stCondLst>
                            <p:childTnLst>
                              <p:par>
                                <p:cTn id="43" presetID="22" presetClass="entr" presetSubtype="4"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childTnLst>
                          </p:cTn>
                        </p:par>
                        <p:par>
                          <p:cTn id="46" fill="hold">
                            <p:stCondLst>
                              <p:cond delay="3000"/>
                            </p:stCondLst>
                            <p:childTnLst>
                              <p:par>
                                <p:cTn id="47" presetID="2" presetClass="entr" presetSubtype="4"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childTnLst>
                          </p:cTn>
                        </p:par>
                        <p:par>
                          <p:cTn id="59" fill="hold">
                            <p:stCondLst>
                              <p:cond delay="3500"/>
                            </p:stCondLst>
                            <p:childTnLst>
                              <p:par>
                                <p:cTn id="60" presetID="53" presetClass="entr" presetSubtype="16"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4000"/>
                            </p:stCondLst>
                            <p:childTnLst>
                              <p:par>
                                <p:cTn id="76" presetID="2" presetClass="entr" presetSubtype="2"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fill="hold"/>
                                        <p:tgtEl>
                                          <p:spTgt spid="12"/>
                                        </p:tgtEl>
                                        <p:attrNameLst>
                                          <p:attrName>ppt_x</p:attrName>
                                        </p:attrNameLst>
                                      </p:cBhvr>
                                      <p:tavLst>
                                        <p:tav tm="0">
                                          <p:val>
                                            <p:strVal val="1+#ppt_w/2"/>
                                          </p:val>
                                        </p:tav>
                                        <p:tav tm="100000">
                                          <p:val>
                                            <p:strVal val="#ppt_x"/>
                                          </p:val>
                                        </p:tav>
                                      </p:tavLst>
                                    </p:anim>
                                    <p:anim calcmode="lin" valueType="num">
                                      <p:cBhvr additive="base">
                                        <p:cTn id="79" dur="500" fill="hold"/>
                                        <p:tgtEl>
                                          <p:spTgt spid="12"/>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1+#ppt_w/2"/>
                                          </p:val>
                                        </p:tav>
                                        <p:tav tm="100000">
                                          <p:val>
                                            <p:strVal val="#ppt_x"/>
                                          </p:val>
                                        </p:tav>
                                      </p:tavLst>
                                    </p:anim>
                                    <p:anim calcmode="lin" valueType="num">
                                      <p:cBhvr additive="base">
                                        <p:cTn id="83" dur="500" fill="hold"/>
                                        <p:tgtEl>
                                          <p:spTgt spid="25"/>
                                        </p:tgtEl>
                                        <p:attrNameLst>
                                          <p:attrName>ppt_y</p:attrName>
                                        </p:attrNameLst>
                                      </p:cBhvr>
                                      <p:tavLst>
                                        <p:tav tm="0">
                                          <p:val>
                                            <p:strVal val="#ppt_y"/>
                                          </p:val>
                                        </p:tav>
                                        <p:tav tm="100000">
                                          <p:val>
                                            <p:strVal val="#ppt_y"/>
                                          </p:val>
                                        </p:tav>
                                      </p:tavLst>
                                    </p:anim>
                                  </p:childTnLst>
                                </p:cTn>
                              </p:par>
                              <p:par>
                                <p:cTn id="84" presetID="2" presetClass="entr" presetSubtype="2"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1+#ppt_w/2"/>
                                          </p:val>
                                        </p:tav>
                                        <p:tav tm="100000">
                                          <p:val>
                                            <p:strVal val="#ppt_x"/>
                                          </p:val>
                                        </p:tav>
                                      </p:tavLst>
                                    </p:anim>
                                    <p:anim calcmode="lin" valueType="num">
                                      <p:cBhvr additive="base">
                                        <p:cTn id="8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p:bldP spid="12" grpId="0"/>
      <p:bldP spid="24" grpId="0"/>
      <p:bldP spid="25" grpId="0"/>
      <p:bldP spid="26" grpId="0"/>
      <p:bldP spid="27" grpId="0"/>
      <p:bldP spid="6"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4"/>
          <p:cNvGrpSpPr/>
          <p:nvPr/>
        </p:nvGrpSpPr>
        <p:grpSpPr>
          <a:xfrm>
            <a:off x="9143626" y="2212422"/>
            <a:ext cx="2379429" cy="3691779"/>
            <a:chOff x="6858016" y="1659316"/>
            <a:chExt cx="1784804" cy="2768834"/>
          </a:xfrm>
        </p:grpSpPr>
        <p:grpSp>
          <p:nvGrpSpPr>
            <p:cNvPr id="3" name="Group 49"/>
            <p:cNvGrpSpPr/>
            <p:nvPr/>
          </p:nvGrpSpPr>
          <p:grpSpPr>
            <a:xfrm>
              <a:off x="6858016" y="3357568"/>
              <a:ext cx="1643074" cy="1070582"/>
              <a:chOff x="6858016" y="3357568"/>
              <a:chExt cx="1643074" cy="1070582"/>
            </a:xfrm>
          </p:grpSpPr>
          <p:sp>
            <p:nvSpPr>
              <p:cNvPr id="23" name="Rectangle 22"/>
              <p:cNvSpPr/>
              <p:nvPr/>
            </p:nvSpPr>
            <p:spPr>
              <a:xfrm>
                <a:off x="6858016" y="3643320"/>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zh-CN" altLang="en-US" sz="1200" dirty="0">
                  <a:solidFill>
                    <a:schemeClr val="tx1">
                      <a:lumMod val="50000"/>
                      <a:lumOff val="50000"/>
                    </a:schemeClr>
                  </a:solidFill>
                  <a:latin typeface="+mn-ea"/>
                  <a:cs typeface="Open Sans Light" pitchFamily="34" charset="0"/>
                </a:endParaRPr>
              </a:p>
            </p:txBody>
          </p:sp>
          <p:sp>
            <p:nvSpPr>
              <p:cNvPr id="24" name="Rectangle 23"/>
              <p:cNvSpPr/>
              <p:nvPr/>
            </p:nvSpPr>
            <p:spPr>
              <a:xfrm>
                <a:off x="7305357"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文件归档</a:t>
                </a:r>
                <a:endParaRPr lang="en-US" sz="1600" dirty="0">
                  <a:solidFill>
                    <a:schemeClr val="tx1">
                      <a:lumMod val="50000"/>
                      <a:lumOff val="50000"/>
                    </a:schemeClr>
                  </a:solidFill>
                  <a:latin typeface="+mn-ea"/>
                  <a:cs typeface="Open Sans" panose="020B0606030504020204" pitchFamily="34" charset="0"/>
                </a:endParaRPr>
              </a:p>
            </p:txBody>
          </p:sp>
        </p:grpSp>
        <p:sp>
          <p:nvSpPr>
            <p:cNvPr id="11" name="Rectangle 10"/>
            <p:cNvSpPr/>
            <p:nvPr/>
          </p:nvSpPr>
          <p:spPr>
            <a:xfrm rot="2700000">
              <a:off x="7088589" y="1659316"/>
              <a:ext cx="1113306" cy="1113306"/>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6" name="Rectangle 15"/>
            <p:cNvSpPr/>
            <p:nvPr/>
          </p:nvSpPr>
          <p:spPr>
            <a:xfrm rot="13500000">
              <a:off x="8038786" y="2080739"/>
              <a:ext cx="94761" cy="11133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4" name="Group 39"/>
            <p:cNvGrpSpPr/>
            <p:nvPr/>
          </p:nvGrpSpPr>
          <p:grpSpPr>
            <a:xfrm>
              <a:off x="7429520" y="2000246"/>
              <a:ext cx="366050" cy="355413"/>
              <a:chOff x="6251143" y="1082816"/>
              <a:chExt cx="366050" cy="355413"/>
            </a:xfrm>
            <a:solidFill>
              <a:schemeClr val="accent6"/>
            </a:solidFill>
          </p:grpSpPr>
          <p:sp>
            <p:nvSpPr>
              <p:cNvPr id="25" name="AutoShape 16"/>
              <p:cNvSpPr/>
              <p:nvPr/>
            </p:nvSpPr>
            <p:spPr bwMode="auto">
              <a:xfrm>
                <a:off x="6434481" y="1277418"/>
                <a:ext cx="45678" cy="46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6" name="AutoShape 17"/>
              <p:cNvSpPr/>
              <p:nvPr/>
            </p:nvSpPr>
            <p:spPr bwMode="auto">
              <a:xfrm>
                <a:off x="6251143" y="1082816"/>
                <a:ext cx="366050" cy="355413"/>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nvGrpSpPr>
          <p:cNvPr id="5" name="Group 55"/>
          <p:cNvGrpSpPr/>
          <p:nvPr/>
        </p:nvGrpSpPr>
        <p:grpSpPr>
          <a:xfrm>
            <a:off x="6381715" y="1636401"/>
            <a:ext cx="2190480" cy="4267801"/>
            <a:chOff x="4786314" y="1227299"/>
            <a:chExt cx="1643074" cy="3200851"/>
          </a:xfrm>
        </p:grpSpPr>
        <p:grpSp>
          <p:nvGrpSpPr>
            <p:cNvPr id="6" name="Group 48"/>
            <p:cNvGrpSpPr/>
            <p:nvPr/>
          </p:nvGrpSpPr>
          <p:grpSpPr>
            <a:xfrm>
              <a:off x="4786314" y="3357568"/>
              <a:ext cx="1643074" cy="1070582"/>
              <a:chOff x="4786314" y="3357568"/>
              <a:chExt cx="1643074" cy="1070582"/>
            </a:xfrm>
          </p:grpSpPr>
          <p:sp>
            <p:nvSpPr>
              <p:cNvPr id="21" name="Rectangle 20"/>
              <p:cNvSpPr/>
              <p:nvPr/>
            </p:nvSpPr>
            <p:spPr>
              <a:xfrm>
                <a:off x="4786314" y="3643320"/>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zh-CN" altLang="en-US" sz="1200" dirty="0">
                  <a:solidFill>
                    <a:schemeClr val="tx1">
                      <a:lumMod val="50000"/>
                      <a:lumOff val="50000"/>
                    </a:schemeClr>
                  </a:solidFill>
                  <a:latin typeface="+mn-ea"/>
                  <a:cs typeface="Open Sans Light" pitchFamily="34" charset="0"/>
                </a:endParaRPr>
              </a:p>
            </p:txBody>
          </p:sp>
          <p:sp>
            <p:nvSpPr>
              <p:cNvPr id="22" name="Rectangle 21"/>
              <p:cNvSpPr/>
              <p:nvPr/>
            </p:nvSpPr>
            <p:spPr>
              <a:xfrm>
                <a:off x="5252995"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日程安排</a:t>
                </a:r>
                <a:endParaRPr lang="en-US" sz="1600" dirty="0">
                  <a:solidFill>
                    <a:schemeClr val="tx1">
                      <a:lumMod val="50000"/>
                      <a:lumOff val="50000"/>
                    </a:schemeClr>
                  </a:solidFill>
                  <a:latin typeface="+mn-ea"/>
                  <a:cs typeface="Open Sans" panose="020B0606030504020204" pitchFamily="34" charset="0"/>
                </a:endParaRPr>
              </a:p>
            </p:txBody>
          </p:sp>
        </p:grpSp>
        <p:sp>
          <p:nvSpPr>
            <p:cNvPr id="10" name="Rectangle 9"/>
            <p:cNvSpPr/>
            <p:nvPr/>
          </p:nvSpPr>
          <p:spPr>
            <a:xfrm rot="2700000">
              <a:off x="5016887" y="1659315"/>
              <a:ext cx="1113306" cy="1113306"/>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5" name="Rectangle 14"/>
            <p:cNvSpPr/>
            <p:nvPr/>
          </p:nvSpPr>
          <p:spPr>
            <a:xfrm rot="8100000">
              <a:off x="5954712" y="1227299"/>
              <a:ext cx="94761" cy="11133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grpSp>
          <p:nvGrpSpPr>
            <p:cNvPr id="7" name="Group 38"/>
            <p:cNvGrpSpPr/>
            <p:nvPr/>
          </p:nvGrpSpPr>
          <p:grpSpPr>
            <a:xfrm>
              <a:off x="5357818" y="2000246"/>
              <a:ext cx="366050" cy="366676"/>
              <a:chOff x="5519041" y="1071552"/>
              <a:chExt cx="366050" cy="366676"/>
            </a:xfrm>
            <a:solidFill>
              <a:schemeClr val="accent4"/>
            </a:solidFill>
          </p:grpSpPr>
          <p:sp>
            <p:nvSpPr>
              <p:cNvPr id="27" name="AutoShape 18"/>
              <p:cNvSpPr/>
              <p:nvPr/>
            </p:nvSpPr>
            <p:spPr bwMode="auto">
              <a:xfrm>
                <a:off x="5519041" y="1071552"/>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8" name="AutoShape 19"/>
              <p:cNvSpPr/>
              <p:nvPr/>
            </p:nvSpPr>
            <p:spPr bwMode="auto">
              <a:xfrm>
                <a:off x="5599134" y="120921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29" name="AutoShape 20"/>
              <p:cNvSpPr/>
              <p:nvPr/>
            </p:nvSpPr>
            <p:spPr bwMode="auto">
              <a:xfrm>
                <a:off x="5599134" y="126615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0" name="AutoShape 21"/>
              <p:cNvSpPr/>
              <p:nvPr/>
            </p:nvSpPr>
            <p:spPr bwMode="auto">
              <a:xfrm>
                <a:off x="5599134" y="132372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1" name="AutoShape 22"/>
              <p:cNvSpPr/>
              <p:nvPr/>
            </p:nvSpPr>
            <p:spPr bwMode="auto">
              <a:xfrm>
                <a:off x="5679227" y="132372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2" name="AutoShape 23"/>
              <p:cNvSpPr/>
              <p:nvPr/>
            </p:nvSpPr>
            <p:spPr bwMode="auto">
              <a:xfrm>
                <a:off x="5679227" y="126615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3" name="AutoShape 24"/>
              <p:cNvSpPr/>
              <p:nvPr/>
            </p:nvSpPr>
            <p:spPr bwMode="auto">
              <a:xfrm>
                <a:off x="5679227" y="120921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4" name="AutoShape 25"/>
              <p:cNvSpPr/>
              <p:nvPr/>
            </p:nvSpPr>
            <p:spPr bwMode="auto">
              <a:xfrm>
                <a:off x="5759321" y="1323722"/>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5" name="AutoShape 26"/>
              <p:cNvSpPr/>
              <p:nvPr/>
            </p:nvSpPr>
            <p:spPr bwMode="auto">
              <a:xfrm>
                <a:off x="5759321" y="1266155"/>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sp>
            <p:nvSpPr>
              <p:cNvPr id="36" name="AutoShape 27"/>
              <p:cNvSpPr/>
              <p:nvPr/>
            </p:nvSpPr>
            <p:spPr bwMode="auto">
              <a:xfrm>
                <a:off x="5759321" y="1209213"/>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grpSp>
        <p:nvGrpSpPr>
          <p:cNvPr id="12" name="Group 56"/>
          <p:cNvGrpSpPr/>
          <p:nvPr/>
        </p:nvGrpSpPr>
        <p:grpSpPr>
          <a:xfrm>
            <a:off x="762658" y="2212419"/>
            <a:ext cx="2190480" cy="3691783"/>
            <a:chOff x="571472" y="1659313"/>
            <a:chExt cx="1643074" cy="2768837"/>
          </a:xfrm>
        </p:grpSpPr>
        <p:grpSp>
          <p:nvGrpSpPr>
            <p:cNvPr id="39" name="Group 46"/>
            <p:cNvGrpSpPr/>
            <p:nvPr/>
          </p:nvGrpSpPr>
          <p:grpSpPr>
            <a:xfrm>
              <a:off x="571472" y="3357568"/>
              <a:ext cx="1643074" cy="1070582"/>
              <a:chOff x="571472" y="3357568"/>
              <a:chExt cx="1643074" cy="1070582"/>
            </a:xfrm>
          </p:grpSpPr>
          <p:sp>
            <p:nvSpPr>
              <p:cNvPr id="17" name="Rectangle 16"/>
              <p:cNvSpPr/>
              <p:nvPr/>
            </p:nvSpPr>
            <p:spPr>
              <a:xfrm>
                <a:off x="571472" y="3643320"/>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zh-CN" altLang="en-US" sz="1200" dirty="0">
                  <a:solidFill>
                    <a:schemeClr val="tx1">
                      <a:lumMod val="50000"/>
                      <a:lumOff val="50000"/>
                    </a:schemeClr>
                  </a:solidFill>
                  <a:latin typeface="+mn-ea"/>
                  <a:cs typeface="Open Sans Light" pitchFamily="34" charset="0"/>
                </a:endParaRPr>
              </a:p>
            </p:txBody>
          </p:sp>
          <p:sp>
            <p:nvSpPr>
              <p:cNvPr id="18" name="Rectangle 17"/>
              <p:cNvSpPr/>
              <p:nvPr/>
            </p:nvSpPr>
            <p:spPr>
              <a:xfrm>
                <a:off x="1012505"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在线购物</a:t>
                </a:r>
                <a:endParaRPr lang="en-US" sz="1600" dirty="0">
                  <a:solidFill>
                    <a:schemeClr val="tx1">
                      <a:lumMod val="50000"/>
                      <a:lumOff val="50000"/>
                    </a:schemeClr>
                  </a:solidFill>
                  <a:latin typeface="+mn-ea"/>
                  <a:cs typeface="Open Sans" panose="020B0606030504020204" pitchFamily="34" charset="0"/>
                </a:endParaRPr>
              </a:p>
            </p:txBody>
          </p:sp>
        </p:grpSp>
        <p:sp>
          <p:nvSpPr>
            <p:cNvPr id="8" name="Rectangle 7"/>
            <p:cNvSpPr/>
            <p:nvPr/>
          </p:nvSpPr>
          <p:spPr>
            <a:xfrm rot="2700000">
              <a:off x="944922" y="1659313"/>
              <a:ext cx="1113306" cy="111330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3" name="Rectangle 12"/>
            <p:cNvSpPr/>
            <p:nvPr/>
          </p:nvSpPr>
          <p:spPr>
            <a:xfrm rot="2700000">
              <a:off x="506439" y="2604190"/>
              <a:ext cx="1113306" cy="102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7" name="AutoShape 28"/>
            <p:cNvSpPr/>
            <p:nvPr/>
          </p:nvSpPr>
          <p:spPr bwMode="auto">
            <a:xfrm>
              <a:off x="1285852" y="2000246"/>
              <a:ext cx="366676"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grpSp>
        <p:nvGrpSpPr>
          <p:cNvPr id="40" name="Group 57"/>
          <p:cNvGrpSpPr/>
          <p:nvPr/>
        </p:nvGrpSpPr>
        <p:grpSpPr>
          <a:xfrm>
            <a:off x="3405688" y="2212420"/>
            <a:ext cx="2309361" cy="3691781"/>
            <a:chOff x="2554002" y="1659314"/>
            <a:chExt cx="1732246" cy="2768836"/>
          </a:xfrm>
        </p:grpSpPr>
        <p:grpSp>
          <p:nvGrpSpPr>
            <p:cNvPr id="42" name="Group 47"/>
            <p:cNvGrpSpPr/>
            <p:nvPr/>
          </p:nvGrpSpPr>
          <p:grpSpPr>
            <a:xfrm>
              <a:off x="2643174" y="3357568"/>
              <a:ext cx="1643074" cy="1070582"/>
              <a:chOff x="2643174" y="3357568"/>
              <a:chExt cx="1643074" cy="1070582"/>
            </a:xfrm>
          </p:grpSpPr>
          <p:sp>
            <p:nvSpPr>
              <p:cNvPr id="19" name="Rectangle 18"/>
              <p:cNvSpPr/>
              <p:nvPr/>
            </p:nvSpPr>
            <p:spPr>
              <a:xfrm>
                <a:off x="2643174" y="3643320"/>
                <a:ext cx="1643074" cy="784830"/>
              </a:xfrm>
              <a:prstGeom prst="rect">
                <a:avLst/>
              </a:prstGeom>
            </p:spPr>
            <p:txBody>
              <a:bodyPr wrap="square">
                <a:spAutoFit/>
              </a:bodyPr>
              <a:lstStyle/>
              <a:p>
                <a:pPr algn="ctr"/>
                <a:r>
                  <a:rPr lang="zh-CN" altLang="en-US" sz="12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cs typeface="Open Sans Light" pitchFamily="34" charset="0"/>
                  </a:rPr>
                  <a:t>200</a:t>
                </a:r>
                <a:r>
                  <a:rPr lang="zh-CN" altLang="en-US" sz="1200" dirty="0">
                    <a:solidFill>
                      <a:schemeClr val="tx1">
                        <a:lumMod val="50000"/>
                        <a:lumOff val="50000"/>
                      </a:schemeClr>
                    </a:solidFill>
                    <a:latin typeface="+mn-ea"/>
                    <a:cs typeface="Open Sans Light" pitchFamily="34" charset="0"/>
                  </a:rPr>
                  <a:t>字以内。</a:t>
                </a:r>
                <a:endParaRPr lang="zh-CN" altLang="en-US" sz="1200" dirty="0">
                  <a:solidFill>
                    <a:schemeClr val="tx1">
                      <a:lumMod val="50000"/>
                      <a:lumOff val="50000"/>
                    </a:schemeClr>
                  </a:solidFill>
                  <a:latin typeface="+mn-ea"/>
                  <a:cs typeface="Open Sans Light" pitchFamily="34" charset="0"/>
                </a:endParaRPr>
              </a:p>
            </p:txBody>
          </p:sp>
          <p:sp>
            <p:nvSpPr>
              <p:cNvPr id="20" name="Rectangle 19"/>
              <p:cNvSpPr/>
              <p:nvPr/>
            </p:nvSpPr>
            <p:spPr>
              <a:xfrm>
                <a:off x="3084864" y="3357568"/>
                <a:ext cx="754150" cy="253915"/>
              </a:xfrm>
              <a:prstGeom prst="rect">
                <a:avLst/>
              </a:prstGeom>
            </p:spPr>
            <p:txBody>
              <a:bodyPr wrap="none">
                <a:spAutoFit/>
              </a:bodyPr>
              <a:lstStyle/>
              <a:p>
                <a:pPr algn="ctr"/>
                <a:r>
                  <a:rPr lang="zh-CN" altLang="en-US" sz="1600" dirty="0">
                    <a:solidFill>
                      <a:schemeClr val="tx1">
                        <a:lumMod val="50000"/>
                        <a:lumOff val="50000"/>
                      </a:schemeClr>
                    </a:solidFill>
                    <a:latin typeface="+mn-ea"/>
                    <a:cs typeface="Open Sans" panose="020B0606030504020204" pitchFamily="34" charset="0"/>
                  </a:rPr>
                  <a:t>产品研发</a:t>
                </a:r>
                <a:endParaRPr lang="en-US" sz="1600" dirty="0">
                  <a:solidFill>
                    <a:schemeClr val="tx1">
                      <a:lumMod val="50000"/>
                      <a:lumOff val="50000"/>
                    </a:schemeClr>
                  </a:solidFill>
                  <a:latin typeface="+mn-ea"/>
                  <a:cs typeface="Open Sans" panose="020B0606030504020204" pitchFamily="34" charset="0"/>
                </a:endParaRPr>
              </a:p>
            </p:txBody>
          </p:sp>
        </p:grpSp>
        <p:sp>
          <p:nvSpPr>
            <p:cNvPr id="9" name="Rectangle 8"/>
            <p:cNvSpPr/>
            <p:nvPr/>
          </p:nvSpPr>
          <p:spPr>
            <a:xfrm rot="2700000">
              <a:off x="2986644" y="1659314"/>
              <a:ext cx="1113306" cy="111330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14" name="Rectangle 13"/>
            <p:cNvSpPr/>
            <p:nvPr/>
          </p:nvSpPr>
          <p:spPr>
            <a:xfrm rot="2700000">
              <a:off x="3063274" y="1231258"/>
              <a:ext cx="94761" cy="11133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latin typeface="+mn-ea"/>
              </a:endParaRPr>
            </a:p>
          </p:txBody>
        </p:sp>
        <p:sp>
          <p:nvSpPr>
            <p:cNvPr id="38" name="AutoShape 100"/>
            <p:cNvSpPr/>
            <p:nvPr/>
          </p:nvSpPr>
          <p:spPr bwMode="auto">
            <a:xfrm>
              <a:off x="3357554" y="2000246"/>
              <a:ext cx="320373"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chemeClr val="tx1">
                    <a:lumMod val="50000"/>
                    <a:lumOff val="50000"/>
                  </a:schemeClr>
                </a:solidFill>
                <a:effectLst>
                  <a:outerShdw blurRad="38100" dist="38100" dir="2700000" algn="tl">
                    <a:srgbClr val="000000"/>
                  </a:outerShdw>
                </a:effectLst>
                <a:latin typeface="+mn-ea"/>
              </a:endParaRPr>
            </a:p>
          </p:txBody>
        </p:sp>
      </p:grpSp>
      <p:sp>
        <p:nvSpPr>
          <p:cNvPr id="41" name="标题 40"/>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Top)">
                                      <p:cBhvr>
                                        <p:cTn id="7" dur="500"/>
                                        <p:tgtEl>
                                          <p:spTgt spid="12"/>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slide(fromTop)">
                                      <p:cBhvr>
                                        <p:cTn id="11" dur="500"/>
                                        <p:tgtEl>
                                          <p:spTgt spid="40"/>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slide(fromTo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1"/>
          <p:cNvGrpSpPr/>
          <p:nvPr/>
        </p:nvGrpSpPr>
        <p:grpSpPr>
          <a:xfrm>
            <a:off x="1810279" y="5048261"/>
            <a:ext cx="8761921" cy="1168750"/>
            <a:chOff x="1357290" y="3786196"/>
            <a:chExt cx="6572296" cy="876563"/>
          </a:xfrm>
        </p:grpSpPr>
        <p:sp>
          <p:nvSpPr>
            <p:cNvPr id="48" name="Rectangle 47"/>
            <p:cNvSpPr/>
            <p:nvPr/>
          </p:nvSpPr>
          <p:spPr>
            <a:xfrm>
              <a:off x="4026722" y="3786196"/>
              <a:ext cx="1235114" cy="288541"/>
            </a:xfrm>
            <a:prstGeom prst="rect">
              <a:avLst/>
            </a:prstGeom>
          </p:spPr>
          <p:txBody>
            <a:bodyPr wrap="none">
              <a:spAutoFit/>
            </a:bodyPr>
            <a:lstStyle/>
            <a:p>
              <a:pPr algn="ctr"/>
              <a:r>
                <a:rPr lang="zh-CN" altLang="en-US" sz="1900" dirty="0">
                  <a:solidFill>
                    <a:schemeClr val="tx1">
                      <a:lumMod val="50000"/>
                      <a:lumOff val="50000"/>
                    </a:schemeClr>
                  </a:solidFill>
                  <a:latin typeface="+mn-ea"/>
                  <a:cs typeface="Open Sans" panose="020B0606030504020204" pitchFamily="34" charset="0"/>
                </a:rPr>
                <a:t>关于产品开发</a:t>
              </a:r>
              <a:endParaRPr lang="en-US" sz="1900" dirty="0">
                <a:solidFill>
                  <a:schemeClr val="tx1">
                    <a:lumMod val="50000"/>
                    <a:lumOff val="50000"/>
                  </a:schemeClr>
                </a:solidFill>
                <a:latin typeface="+mn-ea"/>
                <a:cs typeface="Open Sans" panose="020B0606030504020204" pitchFamily="34" charset="0"/>
              </a:endParaRPr>
            </a:p>
          </p:txBody>
        </p:sp>
        <p:sp>
          <p:nvSpPr>
            <p:cNvPr id="49" name="Rectangle 48"/>
            <p:cNvSpPr/>
            <p:nvPr/>
          </p:nvSpPr>
          <p:spPr>
            <a:xfrm>
              <a:off x="1357290" y="4143386"/>
              <a:ext cx="6572296" cy="519373"/>
            </a:xfrm>
            <a:prstGeom prst="rect">
              <a:avLst/>
            </a:prstGeom>
          </p:spPr>
          <p:txBody>
            <a:bodyPr wrap="square">
              <a:spAutoFit/>
            </a:bodyPr>
            <a:lstStyle/>
            <a:p>
              <a:pPr algn="ctr"/>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a:t>
              </a:r>
              <a:endParaRPr lang="zh-CN" altLang="en-US" sz="1300" dirty="0">
                <a:solidFill>
                  <a:schemeClr val="tx1">
                    <a:lumMod val="50000"/>
                    <a:lumOff val="50000"/>
                  </a:schemeClr>
                </a:solidFill>
                <a:latin typeface="+mn-ea"/>
                <a:cs typeface="Open Sans Light" pitchFamily="34" charset="0"/>
              </a:endParaRPr>
            </a:p>
          </p:txBody>
        </p:sp>
      </p:grpSp>
      <p:grpSp>
        <p:nvGrpSpPr>
          <p:cNvPr id="4" name="Group 65"/>
          <p:cNvGrpSpPr/>
          <p:nvPr/>
        </p:nvGrpSpPr>
        <p:grpSpPr>
          <a:xfrm>
            <a:off x="1035737" y="2285993"/>
            <a:ext cx="2095242" cy="2355851"/>
            <a:chOff x="776308" y="1714494"/>
            <a:chExt cx="1571636" cy="1766888"/>
          </a:xfrm>
        </p:grpSpPr>
        <p:sp>
          <p:nvSpPr>
            <p:cNvPr id="26" name="Rectangle 25"/>
            <p:cNvSpPr/>
            <p:nvPr/>
          </p:nvSpPr>
          <p:spPr>
            <a:xfrm>
              <a:off x="785786" y="1714494"/>
              <a:ext cx="1559376" cy="1559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7" name="Isosceles Triangle 26"/>
            <p:cNvSpPr/>
            <p:nvPr/>
          </p:nvSpPr>
          <p:spPr>
            <a:xfrm rot="10800000">
              <a:off x="776308" y="3267068"/>
              <a:ext cx="1571636" cy="21431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0" name="Oval 39"/>
            <p:cNvSpPr/>
            <p:nvPr/>
          </p:nvSpPr>
          <p:spPr>
            <a:xfrm>
              <a:off x="1214414" y="2000246"/>
              <a:ext cx="693966" cy="69396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5" name="Group 61"/>
            <p:cNvGrpSpPr/>
            <p:nvPr/>
          </p:nvGrpSpPr>
          <p:grpSpPr>
            <a:xfrm>
              <a:off x="1394979" y="2156112"/>
              <a:ext cx="366050" cy="366050"/>
              <a:chOff x="2357422" y="4357700"/>
              <a:chExt cx="366050" cy="366050"/>
            </a:xfrm>
            <a:solidFill>
              <a:schemeClr val="bg1"/>
            </a:solidFill>
          </p:grpSpPr>
          <p:sp>
            <p:nvSpPr>
              <p:cNvPr id="50" name="AutoShape 126"/>
              <p:cNvSpPr/>
              <p:nvPr/>
            </p:nvSpPr>
            <p:spPr bwMode="auto">
              <a:xfrm>
                <a:off x="2357422" y="4357700"/>
                <a:ext cx="366050"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1" name="AutoShape 127"/>
              <p:cNvSpPr/>
              <p:nvPr/>
            </p:nvSpPr>
            <p:spPr bwMode="auto">
              <a:xfrm>
                <a:off x="2505719" y="4414642"/>
                <a:ext cx="86350" cy="85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grpSp>
      </p:grpSp>
      <p:grpSp>
        <p:nvGrpSpPr>
          <p:cNvPr id="6" name="Group 66"/>
          <p:cNvGrpSpPr/>
          <p:nvPr/>
        </p:nvGrpSpPr>
        <p:grpSpPr>
          <a:xfrm>
            <a:off x="3061013" y="2285992"/>
            <a:ext cx="2078897" cy="2079168"/>
            <a:chOff x="2295462" y="1714494"/>
            <a:chExt cx="1559376" cy="1559376"/>
          </a:xfrm>
        </p:grpSpPr>
        <p:sp>
          <p:nvSpPr>
            <p:cNvPr id="30" name="Rectangle 29"/>
            <p:cNvSpPr/>
            <p:nvPr/>
          </p:nvSpPr>
          <p:spPr>
            <a:xfrm>
              <a:off x="2295462" y="1714494"/>
              <a:ext cx="1559376" cy="15593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39" name="Oval 38"/>
            <p:cNvSpPr/>
            <p:nvPr/>
          </p:nvSpPr>
          <p:spPr>
            <a:xfrm>
              <a:off x="2724819" y="2000246"/>
              <a:ext cx="693966" cy="69396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4" name="Rectangle 43"/>
            <p:cNvSpPr/>
            <p:nvPr/>
          </p:nvSpPr>
          <p:spPr>
            <a:xfrm>
              <a:off x="2767376" y="2857502"/>
              <a:ext cx="600242"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关键点</a:t>
              </a:r>
              <a:endParaRPr lang="en-US" sz="1600" dirty="0">
                <a:solidFill>
                  <a:schemeClr val="bg1"/>
                </a:solidFill>
                <a:latin typeface="+mn-ea"/>
                <a:cs typeface="Open Sans" panose="020B0606030504020204" pitchFamily="34" charset="0"/>
              </a:endParaRPr>
            </a:p>
          </p:txBody>
        </p:sp>
        <p:grpSp>
          <p:nvGrpSpPr>
            <p:cNvPr id="7" name="Group 62"/>
            <p:cNvGrpSpPr/>
            <p:nvPr/>
          </p:nvGrpSpPr>
          <p:grpSpPr>
            <a:xfrm>
              <a:off x="2904257" y="2158708"/>
              <a:ext cx="366676" cy="366050"/>
              <a:chOff x="142844" y="2786064"/>
              <a:chExt cx="366676" cy="366050"/>
            </a:xfrm>
            <a:solidFill>
              <a:schemeClr val="bg1"/>
            </a:solidFill>
          </p:grpSpPr>
          <p:sp>
            <p:nvSpPr>
              <p:cNvPr id="52" name="AutoShape 128"/>
              <p:cNvSpPr/>
              <p:nvPr/>
            </p:nvSpPr>
            <p:spPr bwMode="auto">
              <a:xfrm>
                <a:off x="142844" y="2786064"/>
                <a:ext cx="366676"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3" name="AutoShape 129"/>
              <p:cNvSpPr/>
              <p:nvPr/>
            </p:nvSpPr>
            <p:spPr bwMode="auto">
              <a:xfrm>
                <a:off x="371860" y="2831742"/>
                <a:ext cx="91356" cy="91356"/>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grpSp>
      </p:grpSp>
      <p:grpSp>
        <p:nvGrpSpPr>
          <p:cNvPr id="8" name="Group 69"/>
          <p:cNvGrpSpPr/>
          <p:nvPr/>
        </p:nvGrpSpPr>
        <p:grpSpPr>
          <a:xfrm>
            <a:off x="9291810" y="2285992"/>
            <a:ext cx="2078897" cy="2079168"/>
            <a:chOff x="6969168" y="1714494"/>
            <a:chExt cx="1559376" cy="1559376"/>
          </a:xfrm>
        </p:grpSpPr>
        <p:sp>
          <p:nvSpPr>
            <p:cNvPr id="38" name="Rectangle 37"/>
            <p:cNvSpPr/>
            <p:nvPr/>
          </p:nvSpPr>
          <p:spPr>
            <a:xfrm>
              <a:off x="6969168" y="1714494"/>
              <a:ext cx="1559376" cy="15593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3" name="Oval 42"/>
            <p:cNvSpPr/>
            <p:nvPr/>
          </p:nvSpPr>
          <p:spPr>
            <a:xfrm>
              <a:off x="7429520" y="2000246"/>
              <a:ext cx="693966" cy="69396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7" name="Rectangle 46"/>
            <p:cNvSpPr/>
            <p:nvPr/>
          </p:nvSpPr>
          <p:spPr>
            <a:xfrm>
              <a:off x="7602560" y="2857502"/>
              <a:ext cx="446334"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回收</a:t>
              </a:r>
              <a:endParaRPr lang="en-US" sz="1600" dirty="0">
                <a:solidFill>
                  <a:schemeClr val="bg1"/>
                </a:solidFill>
                <a:latin typeface="+mn-ea"/>
                <a:cs typeface="Open Sans" panose="020B0606030504020204" pitchFamily="34" charset="0"/>
              </a:endParaRPr>
            </a:p>
          </p:txBody>
        </p:sp>
        <p:grpSp>
          <p:nvGrpSpPr>
            <p:cNvPr id="9" name="Group 64"/>
            <p:cNvGrpSpPr/>
            <p:nvPr/>
          </p:nvGrpSpPr>
          <p:grpSpPr>
            <a:xfrm>
              <a:off x="7629435" y="2156112"/>
              <a:ext cx="320373" cy="366050"/>
              <a:chOff x="183020" y="4357700"/>
              <a:chExt cx="320373" cy="366050"/>
            </a:xfrm>
            <a:solidFill>
              <a:schemeClr val="bg1"/>
            </a:solidFill>
          </p:grpSpPr>
          <p:sp>
            <p:nvSpPr>
              <p:cNvPr id="54" name="AutoShape 131"/>
              <p:cNvSpPr/>
              <p:nvPr/>
            </p:nvSpPr>
            <p:spPr bwMode="auto">
              <a:xfrm>
                <a:off x="183020" y="4357700"/>
                <a:ext cx="320373"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5" name="AutoShape 132"/>
              <p:cNvSpPr/>
              <p:nvPr/>
            </p:nvSpPr>
            <p:spPr bwMode="auto">
              <a:xfrm>
                <a:off x="251848" y="4505998"/>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6" name="AutoShape 133"/>
              <p:cNvSpPr/>
              <p:nvPr/>
            </p:nvSpPr>
            <p:spPr bwMode="auto">
              <a:xfrm>
                <a:off x="320678" y="4505998"/>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7" name="AutoShape 134"/>
              <p:cNvSpPr/>
              <p:nvPr/>
            </p:nvSpPr>
            <p:spPr bwMode="auto">
              <a:xfrm>
                <a:off x="388883" y="4505998"/>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grpSp>
      </p:grpSp>
      <p:grpSp>
        <p:nvGrpSpPr>
          <p:cNvPr id="10" name="Group 67"/>
          <p:cNvGrpSpPr/>
          <p:nvPr/>
        </p:nvGrpSpPr>
        <p:grpSpPr>
          <a:xfrm>
            <a:off x="5143619" y="2285992"/>
            <a:ext cx="2078897" cy="2079168"/>
            <a:chOff x="3857620" y="1714494"/>
            <a:chExt cx="1559376" cy="1559376"/>
          </a:xfrm>
        </p:grpSpPr>
        <p:sp>
          <p:nvSpPr>
            <p:cNvPr id="33" name="Rectangle 32"/>
            <p:cNvSpPr/>
            <p:nvPr/>
          </p:nvSpPr>
          <p:spPr>
            <a:xfrm>
              <a:off x="3857620" y="1714494"/>
              <a:ext cx="1559376" cy="15593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2" name="Oval 41"/>
            <p:cNvSpPr/>
            <p:nvPr/>
          </p:nvSpPr>
          <p:spPr>
            <a:xfrm>
              <a:off x="4276041" y="2000246"/>
              <a:ext cx="693966" cy="69396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5" name="Rectangle 44"/>
            <p:cNvSpPr/>
            <p:nvPr/>
          </p:nvSpPr>
          <p:spPr>
            <a:xfrm>
              <a:off x="4423116" y="2857502"/>
              <a:ext cx="446334"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音频</a:t>
              </a:r>
              <a:endParaRPr lang="en-US" sz="1600" dirty="0">
                <a:solidFill>
                  <a:schemeClr val="bg1"/>
                </a:solidFill>
                <a:latin typeface="+mn-ea"/>
                <a:cs typeface="Open Sans" panose="020B0606030504020204" pitchFamily="34" charset="0"/>
              </a:endParaRPr>
            </a:p>
          </p:txBody>
        </p:sp>
        <p:grpSp>
          <p:nvGrpSpPr>
            <p:cNvPr id="12" name="Group 63"/>
            <p:cNvGrpSpPr/>
            <p:nvPr/>
          </p:nvGrpSpPr>
          <p:grpSpPr>
            <a:xfrm>
              <a:off x="4448143" y="2167639"/>
              <a:ext cx="366052" cy="366051"/>
              <a:chOff x="4448143" y="2167639"/>
              <a:chExt cx="366052" cy="366051"/>
            </a:xfrm>
            <a:solidFill>
              <a:schemeClr val="bg1"/>
            </a:solidFill>
          </p:grpSpPr>
          <p:sp>
            <p:nvSpPr>
              <p:cNvPr id="58" name="AutoShape 136"/>
              <p:cNvSpPr/>
              <p:nvPr/>
            </p:nvSpPr>
            <p:spPr bwMode="auto">
              <a:xfrm>
                <a:off x="4642744" y="2213318"/>
                <a:ext cx="120140" cy="1201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59" name="AutoShape 137"/>
              <p:cNvSpPr/>
              <p:nvPr/>
            </p:nvSpPr>
            <p:spPr bwMode="auto">
              <a:xfrm>
                <a:off x="4448143" y="2167639"/>
                <a:ext cx="366050" cy="366051"/>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sp>
            <p:nvSpPr>
              <p:cNvPr id="60" name="AutoShape 138"/>
              <p:cNvSpPr/>
              <p:nvPr/>
            </p:nvSpPr>
            <p:spPr bwMode="auto">
              <a:xfrm>
                <a:off x="4642746" y="2167639"/>
                <a:ext cx="171449" cy="171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grpSp>
      </p:grpSp>
      <p:grpSp>
        <p:nvGrpSpPr>
          <p:cNvPr id="13" name="Group 68"/>
          <p:cNvGrpSpPr/>
          <p:nvPr/>
        </p:nvGrpSpPr>
        <p:grpSpPr>
          <a:xfrm>
            <a:off x="7217685" y="2285984"/>
            <a:ext cx="2078897" cy="2079168"/>
            <a:chOff x="5413372" y="1714488"/>
            <a:chExt cx="1559376" cy="1559376"/>
          </a:xfrm>
        </p:grpSpPr>
        <p:sp>
          <p:nvSpPr>
            <p:cNvPr id="36" name="Rectangle 35"/>
            <p:cNvSpPr/>
            <p:nvPr/>
          </p:nvSpPr>
          <p:spPr>
            <a:xfrm>
              <a:off x="5413372" y="1714488"/>
              <a:ext cx="1559376" cy="15593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1" name="Oval 40"/>
            <p:cNvSpPr/>
            <p:nvPr/>
          </p:nvSpPr>
          <p:spPr>
            <a:xfrm>
              <a:off x="5857884" y="2000246"/>
              <a:ext cx="693966" cy="693966"/>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6" name="Rectangle 45"/>
            <p:cNvSpPr/>
            <p:nvPr/>
          </p:nvSpPr>
          <p:spPr>
            <a:xfrm>
              <a:off x="6013394" y="2857502"/>
              <a:ext cx="446334" cy="253916"/>
            </a:xfrm>
            <a:prstGeom prst="rect">
              <a:avLst/>
            </a:prstGeom>
          </p:spPr>
          <p:txBody>
            <a:bodyPr wrap="none">
              <a:spAutoFit/>
            </a:bodyPr>
            <a:lstStyle/>
            <a:p>
              <a:pPr algn="ctr"/>
              <a:r>
                <a:rPr lang="zh-CN" altLang="en-US" sz="1600" dirty="0">
                  <a:solidFill>
                    <a:schemeClr val="bg1"/>
                  </a:solidFill>
                  <a:latin typeface="+mn-ea"/>
                  <a:cs typeface="Open Sans" panose="020B0606030504020204" pitchFamily="34" charset="0"/>
                </a:rPr>
                <a:t>标注</a:t>
              </a:r>
              <a:endParaRPr lang="en-US" sz="1600" dirty="0">
                <a:solidFill>
                  <a:schemeClr val="bg1"/>
                </a:solidFill>
                <a:latin typeface="+mn-ea"/>
                <a:cs typeface="Open Sans" panose="020B0606030504020204" pitchFamily="34" charset="0"/>
              </a:endParaRPr>
            </a:p>
          </p:txBody>
        </p:sp>
        <p:sp>
          <p:nvSpPr>
            <p:cNvPr id="61" name="AutoShape 139"/>
            <p:cNvSpPr/>
            <p:nvPr/>
          </p:nvSpPr>
          <p:spPr bwMode="auto">
            <a:xfrm>
              <a:off x="6034506" y="2149455"/>
              <a:ext cx="366050" cy="354788"/>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defTabSz="608965"/>
              <a:endParaRPr lang="en-US" sz="4000">
                <a:solidFill>
                  <a:srgbClr val="FFFFFF"/>
                </a:solidFill>
                <a:effectLst>
                  <a:outerShdw blurRad="38100" dist="38100" dir="2700000" algn="tl">
                    <a:srgbClr val="000000"/>
                  </a:outerShdw>
                </a:effectLst>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Top)">
                                      <p:cBhvr>
                                        <p:cTn id="11" dur="500"/>
                                        <p:tgtEl>
                                          <p:spTgt spid="3"/>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Top)">
                                      <p:cBhvr>
                                        <p:cTn id="15" dur="500"/>
                                        <p:tgtEl>
                                          <p:spTgt spid="6"/>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lide(fromTop)">
                                      <p:cBhvr>
                                        <p:cTn id="19" dur="500"/>
                                        <p:tgtEl>
                                          <p:spTgt spid="10"/>
                                        </p:tgtEl>
                                      </p:cBhvr>
                                    </p:animEffect>
                                  </p:childTnLst>
                                </p:cTn>
                              </p:par>
                            </p:childTnLst>
                          </p:cTn>
                        </p:par>
                        <p:par>
                          <p:cTn id="20" fill="hold">
                            <p:stCondLst>
                              <p:cond delay="2000"/>
                            </p:stCondLst>
                            <p:childTnLst>
                              <p:par>
                                <p:cTn id="21" presetID="12" presetClass="entr" presetSubtype="1"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Top)">
                                      <p:cBhvr>
                                        <p:cTn id="23" dur="500"/>
                                        <p:tgtEl>
                                          <p:spTgt spid="13"/>
                                        </p:tgtEl>
                                      </p:cBhvr>
                                    </p:animEffect>
                                  </p:childTnLst>
                                </p:cTn>
                              </p:par>
                            </p:childTnLst>
                          </p:cTn>
                        </p:par>
                        <p:par>
                          <p:cTn id="24" fill="hold">
                            <p:stCondLst>
                              <p:cond delay="2500"/>
                            </p:stCondLst>
                            <p:childTnLst>
                              <p:par>
                                <p:cTn id="25" presetID="1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To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857897" y="5619765"/>
            <a:ext cx="10361851" cy="920750"/>
          </a:xfrm>
          <a:prstGeom prst="rect">
            <a:avLst/>
          </a:prstGeom>
        </p:spPr>
        <p:txBody>
          <a:bodyPr wrap="square" lIns="121908" tIns="60954" rIns="121908" bIns="60954">
            <a:spAutoFit/>
          </a:bodyPr>
          <a:lstStyle/>
          <a:p>
            <a:r>
              <a:rPr lang="zh-CN" altLang="en-US" sz="1300" dirty="0">
                <a:solidFill>
                  <a:schemeClr val="tx1">
                    <a:lumMod val="50000"/>
                    <a:lumOff val="50000"/>
                  </a:schemeClr>
                </a:solidFill>
                <a:latin typeface="+mn-ea"/>
                <a:cs typeface="Open Sans Light" pitchFamily="34" charset="0"/>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cs typeface="Open Sans Light" pitchFamily="34" charset="0"/>
              </a:rPr>
              <a:t>200</a:t>
            </a:r>
            <a:r>
              <a:rPr lang="zh-CN" altLang="en-US" sz="1300" dirty="0">
                <a:solidFill>
                  <a:schemeClr val="tx1">
                    <a:lumMod val="50000"/>
                    <a:lumOff val="50000"/>
                  </a:schemeClr>
                </a:solidFill>
                <a:latin typeface="+mn-ea"/>
                <a:cs typeface="Open Sans Light" pitchFamily="34" charset="0"/>
              </a:rPr>
              <a:t>字以内，据统计每页幻灯片的最好控制在</a:t>
            </a:r>
            <a:r>
              <a:rPr lang="en-US" altLang="zh-CN" sz="1300" dirty="0">
                <a:solidFill>
                  <a:schemeClr val="tx1">
                    <a:lumMod val="50000"/>
                    <a:lumOff val="50000"/>
                  </a:schemeClr>
                </a:solidFill>
                <a:latin typeface="+mn-ea"/>
                <a:cs typeface="Open Sans Light" pitchFamily="34" charset="0"/>
              </a:rPr>
              <a:t>5</a:t>
            </a:r>
            <a:r>
              <a:rPr lang="zh-CN" altLang="en-US" sz="1300" dirty="0">
                <a:solidFill>
                  <a:schemeClr val="tx1">
                    <a:lumMod val="50000"/>
                    <a:lumOff val="50000"/>
                  </a:schemeClr>
                </a:solidFill>
                <a:latin typeface="+mn-ea"/>
                <a:cs typeface="Open Sans Light" pitchFamily="34" charset="0"/>
              </a:rPr>
              <a:t>分钟之内。 更多模板亮亮图文旗舰店：https://liangliangtuwen.tmall.com</a:t>
            </a:r>
            <a:endParaRPr lang="zh-CN" altLang="en-US" sz="1300" dirty="0">
              <a:solidFill>
                <a:schemeClr val="tx1">
                  <a:lumMod val="50000"/>
                  <a:lumOff val="50000"/>
                </a:schemeClr>
              </a:solidFill>
              <a:latin typeface="+mn-ea"/>
              <a:cs typeface="Open Sans Light" pitchFamily="34" charset="0"/>
            </a:endParaRPr>
          </a:p>
        </p:txBody>
      </p:sp>
      <p:grpSp>
        <p:nvGrpSpPr>
          <p:cNvPr id="5" name="Group 84"/>
          <p:cNvGrpSpPr/>
          <p:nvPr/>
        </p:nvGrpSpPr>
        <p:grpSpPr>
          <a:xfrm>
            <a:off x="1048373" y="2666995"/>
            <a:ext cx="1549673" cy="2738128"/>
            <a:chOff x="228591" y="2000246"/>
            <a:chExt cx="1162406" cy="2053596"/>
          </a:xfrm>
        </p:grpSpPr>
        <p:sp>
          <p:nvSpPr>
            <p:cNvPr id="3" name="Isosceles Triangle 2"/>
            <p:cNvSpPr/>
            <p:nvPr/>
          </p:nvSpPr>
          <p:spPr>
            <a:xfrm>
              <a:off x="228591" y="2734400"/>
              <a:ext cx="1162406" cy="989434"/>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4" name="Content Placeholder 2"/>
            <p:cNvSpPr txBox="1"/>
            <p:nvPr/>
          </p:nvSpPr>
          <p:spPr>
            <a:xfrm>
              <a:off x="461899"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一月</a:t>
              </a:r>
              <a:endParaRPr lang="en-US" sz="1100" dirty="0">
                <a:solidFill>
                  <a:schemeClr val="tx1">
                    <a:lumMod val="50000"/>
                    <a:lumOff val="50000"/>
                  </a:schemeClr>
                </a:solidFill>
                <a:latin typeface="+mn-ea"/>
                <a:cs typeface="Open Sans" panose="020B0606030504020204" pitchFamily="34" charset="0"/>
              </a:endParaRPr>
            </a:p>
          </p:txBody>
        </p:sp>
        <p:sp>
          <p:nvSpPr>
            <p:cNvPr id="54" name="Content Placeholder 2"/>
            <p:cNvSpPr txBox="1"/>
            <p:nvPr/>
          </p:nvSpPr>
          <p:spPr>
            <a:xfrm>
              <a:off x="461899" y="2000246"/>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60%</a:t>
              </a:r>
              <a:endParaRPr lang="en-US" sz="1300" dirty="0">
                <a:solidFill>
                  <a:schemeClr val="tx1">
                    <a:lumMod val="50000"/>
                    <a:lumOff val="50000"/>
                  </a:schemeClr>
                </a:solidFill>
                <a:latin typeface="+mn-ea"/>
                <a:cs typeface="Open Sans" panose="020B0606030504020204" pitchFamily="34" charset="0"/>
              </a:endParaRPr>
            </a:p>
          </p:txBody>
        </p:sp>
        <p:cxnSp>
          <p:nvCxnSpPr>
            <p:cNvPr id="71" name="Straight Connector 70"/>
            <p:cNvCxnSpPr/>
            <p:nvPr/>
          </p:nvCxnSpPr>
          <p:spPr>
            <a:xfrm rot="5400000">
              <a:off x="643704" y="2428080"/>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85"/>
          <p:cNvGrpSpPr/>
          <p:nvPr/>
        </p:nvGrpSpPr>
        <p:grpSpPr>
          <a:xfrm>
            <a:off x="1987150" y="2000240"/>
            <a:ext cx="1549673" cy="3404882"/>
            <a:chOff x="932765" y="1500180"/>
            <a:chExt cx="1162406" cy="2553661"/>
          </a:xfrm>
        </p:grpSpPr>
        <p:sp>
          <p:nvSpPr>
            <p:cNvPr id="6" name="Isosceles Triangle 2"/>
            <p:cNvSpPr/>
            <p:nvPr/>
          </p:nvSpPr>
          <p:spPr>
            <a:xfrm>
              <a:off x="932765" y="2211338"/>
              <a:ext cx="1162406" cy="1512496"/>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7" name="Content Placeholder 2"/>
            <p:cNvSpPr txBox="1"/>
            <p:nvPr/>
          </p:nvSpPr>
          <p:spPr>
            <a:xfrm>
              <a:off x="1164238" y="3857634"/>
              <a:ext cx="695790" cy="1962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二月</a:t>
              </a:r>
              <a:endParaRPr lang="en-US" sz="1100" dirty="0">
                <a:solidFill>
                  <a:schemeClr val="tx1">
                    <a:lumMod val="50000"/>
                    <a:lumOff val="50000"/>
                  </a:schemeClr>
                </a:solidFill>
                <a:latin typeface="+mn-ea"/>
                <a:cs typeface="Open Sans" panose="020B0606030504020204" pitchFamily="34" charset="0"/>
              </a:endParaRPr>
            </a:p>
          </p:txBody>
        </p:sp>
        <p:sp>
          <p:nvSpPr>
            <p:cNvPr id="55" name="Content Placeholder 2"/>
            <p:cNvSpPr txBox="1"/>
            <p:nvPr/>
          </p:nvSpPr>
          <p:spPr>
            <a:xfrm>
              <a:off x="1162479" y="1500180"/>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80%</a:t>
              </a:r>
              <a:endParaRPr lang="en-US" sz="1300" dirty="0">
                <a:solidFill>
                  <a:schemeClr val="tx1">
                    <a:lumMod val="50000"/>
                    <a:lumOff val="50000"/>
                  </a:schemeClr>
                </a:solidFill>
                <a:latin typeface="+mn-ea"/>
                <a:cs typeface="Open Sans" panose="020B0606030504020204" pitchFamily="34" charset="0"/>
              </a:endParaRPr>
            </a:p>
          </p:txBody>
        </p:sp>
        <p:cxnSp>
          <p:nvCxnSpPr>
            <p:cNvPr id="72" name="Straight Connector 71"/>
            <p:cNvCxnSpPr/>
            <p:nvPr/>
          </p:nvCxnSpPr>
          <p:spPr>
            <a:xfrm rot="5400000">
              <a:off x="1358084" y="1928014"/>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6"/>
          <p:cNvGrpSpPr/>
          <p:nvPr/>
        </p:nvGrpSpPr>
        <p:grpSpPr>
          <a:xfrm>
            <a:off x="3179962" y="2476494"/>
            <a:ext cx="1425318" cy="2928629"/>
            <a:chOff x="1827491" y="1857370"/>
            <a:chExt cx="1069128" cy="2196472"/>
          </a:xfrm>
        </p:grpSpPr>
        <p:sp>
          <p:nvSpPr>
            <p:cNvPr id="9" name="Isosceles Triangle 2"/>
            <p:cNvSpPr/>
            <p:nvPr/>
          </p:nvSpPr>
          <p:spPr>
            <a:xfrm>
              <a:off x="1827491" y="2571121"/>
              <a:ext cx="1069128" cy="1152712"/>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10" name="Content Placeholder 2"/>
            <p:cNvSpPr txBox="1"/>
            <p:nvPr/>
          </p:nvSpPr>
          <p:spPr>
            <a:xfrm>
              <a:off x="2012325"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三月</a:t>
              </a:r>
              <a:endParaRPr lang="en-US" sz="1100" dirty="0">
                <a:solidFill>
                  <a:schemeClr val="tx1">
                    <a:lumMod val="50000"/>
                    <a:lumOff val="50000"/>
                  </a:schemeClr>
                </a:solidFill>
                <a:latin typeface="+mn-ea"/>
                <a:cs typeface="Open Sans" panose="020B0606030504020204" pitchFamily="34" charset="0"/>
              </a:endParaRPr>
            </a:p>
          </p:txBody>
        </p:sp>
        <p:sp>
          <p:nvSpPr>
            <p:cNvPr id="56" name="Content Placeholder 2"/>
            <p:cNvSpPr txBox="1"/>
            <p:nvPr/>
          </p:nvSpPr>
          <p:spPr>
            <a:xfrm>
              <a:off x="2026223" y="1857370"/>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70%</a:t>
              </a:r>
              <a:endParaRPr lang="en-US" sz="1300" dirty="0">
                <a:solidFill>
                  <a:schemeClr val="tx1">
                    <a:lumMod val="50000"/>
                    <a:lumOff val="50000"/>
                  </a:schemeClr>
                </a:solidFill>
                <a:latin typeface="+mn-ea"/>
                <a:cs typeface="Open Sans" panose="020B0606030504020204" pitchFamily="34" charset="0"/>
              </a:endParaRPr>
            </a:p>
          </p:txBody>
        </p:sp>
        <p:cxnSp>
          <p:nvCxnSpPr>
            <p:cNvPr id="73" name="Straight Connector 72"/>
            <p:cNvCxnSpPr/>
            <p:nvPr/>
          </p:nvCxnSpPr>
          <p:spPr>
            <a:xfrm rot="5400000">
              <a:off x="2215340" y="2285204"/>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7"/>
          <p:cNvGrpSpPr/>
          <p:nvPr/>
        </p:nvGrpSpPr>
        <p:grpSpPr>
          <a:xfrm>
            <a:off x="4253519" y="2190743"/>
            <a:ext cx="1329099" cy="3214381"/>
            <a:chOff x="2632763" y="1643056"/>
            <a:chExt cx="996954" cy="2410786"/>
          </a:xfrm>
        </p:grpSpPr>
        <p:sp>
          <p:nvSpPr>
            <p:cNvPr id="12" name="Isosceles Triangle 2"/>
            <p:cNvSpPr/>
            <p:nvPr/>
          </p:nvSpPr>
          <p:spPr>
            <a:xfrm>
              <a:off x="2632763" y="2357436"/>
              <a:ext cx="996954" cy="1366398"/>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13" name="Content Placeholder 2"/>
            <p:cNvSpPr txBox="1"/>
            <p:nvPr/>
          </p:nvSpPr>
          <p:spPr>
            <a:xfrm>
              <a:off x="2781510"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四月</a:t>
              </a:r>
              <a:endParaRPr lang="en-US" sz="1100" dirty="0">
                <a:solidFill>
                  <a:schemeClr val="tx1">
                    <a:lumMod val="50000"/>
                    <a:lumOff val="50000"/>
                  </a:schemeClr>
                </a:solidFill>
                <a:latin typeface="+mn-ea"/>
                <a:cs typeface="Open Sans" panose="020B0606030504020204" pitchFamily="34" charset="0"/>
              </a:endParaRPr>
            </a:p>
          </p:txBody>
        </p:sp>
        <p:sp>
          <p:nvSpPr>
            <p:cNvPr id="59" name="Content Placeholder 2"/>
            <p:cNvSpPr txBox="1"/>
            <p:nvPr/>
          </p:nvSpPr>
          <p:spPr>
            <a:xfrm>
              <a:off x="2793872" y="1643056"/>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75%</a:t>
              </a:r>
              <a:endParaRPr lang="en-US" sz="1300" dirty="0">
                <a:solidFill>
                  <a:schemeClr val="tx1">
                    <a:lumMod val="50000"/>
                    <a:lumOff val="50000"/>
                  </a:schemeClr>
                </a:solidFill>
                <a:latin typeface="+mn-ea"/>
                <a:cs typeface="Open Sans" panose="020B0606030504020204" pitchFamily="34" charset="0"/>
              </a:endParaRPr>
            </a:p>
          </p:txBody>
        </p:sp>
        <p:cxnSp>
          <p:nvCxnSpPr>
            <p:cNvPr id="74" name="Straight Connector 73"/>
            <p:cNvCxnSpPr/>
            <p:nvPr/>
          </p:nvCxnSpPr>
          <p:spPr>
            <a:xfrm rot="5400000">
              <a:off x="3001158" y="2070890"/>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88"/>
          <p:cNvGrpSpPr/>
          <p:nvPr/>
        </p:nvGrpSpPr>
        <p:grpSpPr>
          <a:xfrm>
            <a:off x="5152132" y="2666995"/>
            <a:ext cx="1549673" cy="2738128"/>
            <a:chOff x="3306811" y="2000246"/>
            <a:chExt cx="1162406" cy="2053596"/>
          </a:xfrm>
        </p:grpSpPr>
        <p:sp>
          <p:nvSpPr>
            <p:cNvPr id="15" name="Isosceles Triangle 2"/>
            <p:cNvSpPr/>
            <p:nvPr/>
          </p:nvSpPr>
          <p:spPr>
            <a:xfrm>
              <a:off x="3306811" y="2734400"/>
              <a:ext cx="1162406" cy="989434"/>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16" name="Content Placeholder 2"/>
            <p:cNvSpPr txBox="1"/>
            <p:nvPr/>
          </p:nvSpPr>
          <p:spPr>
            <a:xfrm>
              <a:off x="3538284"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五月</a:t>
              </a:r>
              <a:endParaRPr lang="en-US" sz="1100" dirty="0">
                <a:solidFill>
                  <a:schemeClr val="tx1">
                    <a:lumMod val="50000"/>
                    <a:lumOff val="50000"/>
                  </a:schemeClr>
                </a:solidFill>
                <a:latin typeface="+mn-ea"/>
                <a:cs typeface="Open Sans" panose="020B0606030504020204" pitchFamily="34" charset="0"/>
              </a:endParaRPr>
            </a:p>
          </p:txBody>
        </p:sp>
        <p:sp>
          <p:nvSpPr>
            <p:cNvPr id="61" name="Content Placeholder 2"/>
            <p:cNvSpPr txBox="1"/>
            <p:nvPr/>
          </p:nvSpPr>
          <p:spPr>
            <a:xfrm>
              <a:off x="3522514" y="2000246"/>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65%</a:t>
              </a:r>
              <a:endParaRPr lang="en-US" sz="1300" dirty="0">
                <a:solidFill>
                  <a:schemeClr val="tx1">
                    <a:lumMod val="50000"/>
                    <a:lumOff val="50000"/>
                  </a:schemeClr>
                </a:solidFill>
                <a:latin typeface="+mn-ea"/>
                <a:cs typeface="Open Sans" panose="020B0606030504020204" pitchFamily="34" charset="0"/>
              </a:endParaRPr>
            </a:p>
          </p:txBody>
        </p:sp>
        <p:cxnSp>
          <p:nvCxnSpPr>
            <p:cNvPr id="75" name="Straight Connector 74"/>
            <p:cNvCxnSpPr/>
            <p:nvPr/>
          </p:nvCxnSpPr>
          <p:spPr>
            <a:xfrm rot="5400000">
              <a:off x="3715538" y="2428080"/>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89"/>
          <p:cNvGrpSpPr/>
          <p:nvPr/>
        </p:nvGrpSpPr>
        <p:grpSpPr>
          <a:xfrm>
            <a:off x="6090909" y="2000240"/>
            <a:ext cx="1549673" cy="3404882"/>
            <a:chOff x="4010985" y="1500180"/>
            <a:chExt cx="1162406" cy="2553661"/>
          </a:xfrm>
        </p:grpSpPr>
        <p:sp>
          <p:nvSpPr>
            <p:cNvPr id="18" name="Isosceles Triangle 2"/>
            <p:cNvSpPr/>
            <p:nvPr/>
          </p:nvSpPr>
          <p:spPr>
            <a:xfrm>
              <a:off x="4010985" y="2214560"/>
              <a:ext cx="1162406" cy="150927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19" name="Content Placeholder 2"/>
            <p:cNvSpPr txBox="1"/>
            <p:nvPr/>
          </p:nvSpPr>
          <p:spPr>
            <a:xfrm>
              <a:off x="4210667" y="3857634"/>
              <a:ext cx="763042" cy="1962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六月</a:t>
              </a:r>
              <a:endParaRPr lang="en-US" sz="1100" dirty="0">
                <a:solidFill>
                  <a:schemeClr val="tx1">
                    <a:lumMod val="50000"/>
                    <a:lumOff val="50000"/>
                  </a:schemeClr>
                </a:solidFill>
                <a:latin typeface="+mn-ea"/>
                <a:cs typeface="Open Sans" panose="020B0606030504020204" pitchFamily="34" charset="0"/>
              </a:endParaRPr>
            </a:p>
          </p:txBody>
        </p:sp>
        <p:sp>
          <p:nvSpPr>
            <p:cNvPr id="60" name="Content Placeholder 2"/>
            <p:cNvSpPr txBox="1"/>
            <p:nvPr/>
          </p:nvSpPr>
          <p:spPr>
            <a:xfrm>
              <a:off x="4236918" y="1500180"/>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80%</a:t>
              </a:r>
              <a:endParaRPr lang="en-US" sz="1300" dirty="0">
                <a:solidFill>
                  <a:schemeClr val="tx1">
                    <a:lumMod val="50000"/>
                    <a:lumOff val="50000"/>
                  </a:schemeClr>
                </a:solidFill>
                <a:latin typeface="+mn-ea"/>
                <a:cs typeface="Open Sans" panose="020B0606030504020204" pitchFamily="34" charset="0"/>
              </a:endParaRPr>
            </a:p>
          </p:txBody>
        </p:sp>
        <p:cxnSp>
          <p:nvCxnSpPr>
            <p:cNvPr id="76" name="Straight Connector 75"/>
            <p:cNvCxnSpPr/>
            <p:nvPr/>
          </p:nvCxnSpPr>
          <p:spPr>
            <a:xfrm rot="5400000">
              <a:off x="4429918" y="1928014"/>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90"/>
          <p:cNvGrpSpPr/>
          <p:nvPr/>
        </p:nvGrpSpPr>
        <p:grpSpPr>
          <a:xfrm>
            <a:off x="6904261" y="2476494"/>
            <a:ext cx="1648947" cy="2928629"/>
            <a:chOff x="4621078" y="1857370"/>
            <a:chExt cx="1236871" cy="2196472"/>
          </a:xfrm>
        </p:grpSpPr>
        <p:sp>
          <p:nvSpPr>
            <p:cNvPr id="21" name="Isosceles Triangle 2"/>
            <p:cNvSpPr/>
            <p:nvPr/>
          </p:nvSpPr>
          <p:spPr>
            <a:xfrm>
              <a:off x="4621078" y="2571749"/>
              <a:ext cx="1236871" cy="115208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22" name="Content Placeholder 2"/>
            <p:cNvSpPr txBox="1"/>
            <p:nvPr/>
          </p:nvSpPr>
          <p:spPr>
            <a:xfrm>
              <a:off x="4887381"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七月</a:t>
              </a:r>
              <a:endParaRPr lang="en-US" sz="1100" dirty="0">
                <a:solidFill>
                  <a:schemeClr val="tx1">
                    <a:lumMod val="50000"/>
                    <a:lumOff val="50000"/>
                  </a:schemeClr>
                </a:solidFill>
                <a:latin typeface="+mn-ea"/>
                <a:cs typeface="Open Sans" panose="020B0606030504020204" pitchFamily="34" charset="0"/>
              </a:endParaRPr>
            </a:p>
          </p:txBody>
        </p:sp>
        <p:sp>
          <p:nvSpPr>
            <p:cNvPr id="62" name="Content Placeholder 2"/>
            <p:cNvSpPr txBox="1"/>
            <p:nvPr/>
          </p:nvSpPr>
          <p:spPr>
            <a:xfrm>
              <a:off x="4883723" y="1857370"/>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70%</a:t>
              </a:r>
              <a:endParaRPr lang="en-US" sz="1300" dirty="0">
                <a:solidFill>
                  <a:schemeClr val="tx1">
                    <a:lumMod val="50000"/>
                    <a:lumOff val="50000"/>
                  </a:schemeClr>
                </a:solidFill>
                <a:latin typeface="+mn-ea"/>
                <a:cs typeface="Open Sans" panose="020B0606030504020204" pitchFamily="34" charset="0"/>
              </a:endParaRPr>
            </a:p>
          </p:txBody>
        </p:sp>
        <p:cxnSp>
          <p:nvCxnSpPr>
            <p:cNvPr id="77" name="Straight Connector 76"/>
            <p:cNvCxnSpPr/>
            <p:nvPr/>
          </p:nvCxnSpPr>
          <p:spPr>
            <a:xfrm rot="5400000">
              <a:off x="5072860" y="2285204"/>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91"/>
          <p:cNvGrpSpPr/>
          <p:nvPr/>
        </p:nvGrpSpPr>
        <p:grpSpPr>
          <a:xfrm>
            <a:off x="7772776" y="2916379"/>
            <a:ext cx="1537630" cy="2488744"/>
            <a:chOff x="5272550" y="2187284"/>
            <a:chExt cx="1153373" cy="1866558"/>
          </a:xfrm>
        </p:grpSpPr>
        <p:sp>
          <p:nvSpPr>
            <p:cNvPr id="24" name="Isosceles Triangle 2"/>
            <p:cNvSpPr/>
            <p:nvPr/>
          </p:nvSpPr>
          <p:spPr>
            <a:xfrm>
              <a:off x="5272550" y="2928310"/>
              <a:ext cx="1153373" cy="795524"/>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25" name="Content Placeholder 2"/>
            <p:cNvSpPr txBox="1"/>
            <p:nvPr/>
          </p:nvSpPr>
          <p:spPr>
            <a:xfrm>
              <a:off x="5533571"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八月</a:t>
              </a:r>
              <a:endParaRPr lang="en-US" sz="1100" dirty="0">
                <a:solidFill>
                  <a:schemeClr val="tx1">
                    <a:lumMod val="50000"/>
                    <a:lumOff val="50000"/>
                  </a:schemeClr>
                </a:solidFill>
                <a:latin typeface="+mn-ea"/>
                <a:cs typeface="Open Sans" panose="020B0606030504020204" pitchFamily="34" charset="0"/>
              </a:endParaRPr>
            </a:p>
          </p:txBody>
        </p:sp>
        <p:sp>
          <p:nvSpPr>
            <p:cNvPr id="63" name="Content Placeholder 2"/>
            <p:cNvSpPr txBox="1"/>
            <p:nvPr/>
          </p:nvSpPr>
          <p:spPr>
            <a:xfrm>
              <a:off x="5455223" y="2187284"/>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50%</a:t>
              </a:r>
              <a:endParaRPr lang="en-US" sz="1300" dirty="0">
                <a:solidFill>
                  <a:schemeClr val="tx1">
                    <a:lumMod val="50000"/>
                    <a:lumOff val="50000"/>
                  </a:schemeClr>
                </a:solidFill>
                <a:latin typeface="+mn-ea"/>
                <a:cs typeface="Open Sans" panose="020B0606030504020204" pitchFamily="34" charset="0"/>
              </a:endParaRPr>
            </a:p>
          </p:txBody>
        </p:sp>
        <p:cxnSp>
          <p:nvCxnSpPr>
            <p:cNvPr id="78" name="Straight Connector 77"/>
            <p:cNvCxnSpPr/>
            <p:nvPr/>
          </p:nvCxnSpPr>
          <p:spPr>
            <a:xfrm rot="5400000">
              <a:off x="5644364" y="2642394"/>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92"/>
          <p:cNvGrpSpPr/>
          <p:nvPr/>
        </p:nvGrpSpPr>
        <p:grpSpPr>
          <a:xfrm>
            <a:off x="8527719" y="1333487"/>
            <a:ext cx="1792812" cy="4071637"/>
            <a:chOff x="5838831" y="1000114"/>
            <a:chExt cx="1344784" cy="3053728"/>
          </a:xfrm>
        </p:grpSpPr>
        <p:sp>
          <p:nvSpPr>
            <p:cNvPr id="27" name="Isosceles Triangle 2"/>
            <p:cNvSpPr/>
            <p:nvPr/>
          </p:nvSpPr>
          <p:spPr>
            <a:xfrm>
              <a:off x="5838831" y="1714494"/>
              <a:ext cx="1344784" cy="2009340"/>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28" name="Content Placeholder 2"/>
            <p:cNvSpPr txBox="1"/>
            <p:nvPr/>
          </p:nvSpPr>
          <p:spPr>
            <a:xfrm>
              <a:off x="6119911" y="3857634"/>
              <a:ext cx="782624"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九月</a:t>
              </a:r>
              <a:endParaRPr lang="en-US" sz="1100" dirty="0">
                <a:solidFill>
                  <a:schemeClr val="tx1">
                    <a:lumMod val="50000"/>
                    <a:lumOff val="50000"/>
                  </a:schemeClr>
                </a:solidFill>
                <a:latin typeface="+mn-ea"/>
                <a:cs typeface="Open Sans" panose="020B0606030504020204" pitchFamily="34" charset="0"/>
              </a:endParaRPr>
            </a:p>
          </p:txBody>
        </p:sp>
        <p:sp>
          <p:nvSpPr>
            <p:cNvPr id="64" name="Content Placeholder 2"/>
            <p:cNvSpPr txBox="1"/>
            <p:nvPr/>
          </p:nvSpPr>
          <p:spPr>
            <a:xfrm>
              <a:off x="6191679" y="1000114"/>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90%</a:t>
              </a:r>
              <a:endParaRPr lang="en-US" sz="1300" dirty="0">
                <a:solidFill>
                  <a:schemeClr val="tx1">
                    <a:lumMod val="50000"/>
                    <a:lumOff val="50000"/>
                  </a:schemeClr>
                </a:solidFill>
                <a:latin typeface="+mn-ea"/>
                <a:cs typeface="Open Sans" panose="020B0606030504020204" pitchFamily="34" charset="0"/>
              </a:endParaRPr>
            </a:p>
          </p:txBody>
        </p:sp>
        <p:cxnSp>
          <p:nvCxnSpPr>
            <p:cNvPr id="79" name="Straight Connector 78"/>
            <p:cNvCxnSpPr/>
            <p:nvPr/>
          </p:nvCxnSpPr>
          <p:spPr>
            <a:xfrm rot="5400000">
              <a:off x="6358744" y="1427948"/>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93"/>
          <p:cNvGrpSpPr/>
          <p:nvPr/>
        </p:nvGrpSpPr>
        <p:grpSpPr>
          <a:xfrm>
            <a:off x="9424125" y="1904991"/>
            <a:ext cx="1537630" cy="3500133"/>
            <a:chOff x="6511223" y="1428742"/>
            <a:chExt cx="1153373" cy="2625100"/>
          </a:xfrm>
        </p:grpSpPr>
        <p:sp>
          <p:nvSpPr>
            <p:cNvPr id="30" name="Isosceles Triangle 2"/>
            <p:cNvSpPr/>
            <p:nvPr/>
          </p:nvSpPr>
          <p:spPr>
            <a:xfrm>
              <a:off x="6511223" y="2143122"/>
              <a:ext cx="1153373" cy="1580712"/>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latin typeface="+mn-ea"/>
              </a:endParaRPr>
            </a:p>
          </p:txBody>
        </p:sp>
        <p:sp>
          <p:nvSpPr>
            <p:cNvPr id="31" name="Content Placeholder 2"/>
            <p:cNvSpPr txBox="1"/>
            <p:nvPr/>
          </p:nvSpPr>
          <p:spPr>
            <a:xfrm>
              <a:off x="6740014" y="3857634"/>
              <a:ext cx="695790" cy="19620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100" dirty="0">
                  <a:solidFill>
                    <a:schemeClr val="tx1">
                      <a:lumMod val="50000"/>
                      <a:lumOff val="50000"/>
                    </a:schemeClr>
                  </a:solidFill>
                  <a:latin typeface="+mn-ea"/>
                  <a:cs typeface="Open Sans" panose="020B0606030504020204" pitchFamily="34" charset="0"/>
                </a:rPr>
                <a:t>十月</a:t>
              </a:r>
              <a:endParaRPr lang="en-US" sz="1100" dirty="0">
                <a:solidFill>
                  <a:schemeClr val="tx1">
                    <a:lumMod val="50000"/>
                    <a:lumOff val="50000"/>
                  </a:schemeClr>
                </a:solidFill>
                <a:latin typeface="+mn-ea"/>
                <a:cs typeface="Open Sans" panose="020B0606030504020204" pitchFamily="34" charset="0"/>
              </a:endParaRPr>
            </a:p>
          </p:txBody>
        </p:sp>
        <p:sp>
          <p:nvSpPr>
            <p:cNvPr id="65" name="Content Placeholder 2"/>
            <p:cNvSpPr txBox="1"/>
            <p:nvPr/>
          </p:nvSpPr>
          <p:spPr>
            <a:xfrm>
              <a:off x="6754087" y="1428742"/>
              <a:ext cx="695790" cy="21929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300" dirty="0">
                  <a:solidFill>
                    <a:schemeClr val="tx1">
                      <a:lumMod val="50000"/>
                      <a:lumOff val="50000"/>
                    </a:schemeClr>
                  </a:solidFill>
                  <a:latin typeface="+mn-ea"/>
                  <a:cs typeface="Open Sans" panose="020B0606030504020204" pitchFamily="34" charset="0"/>
                </a:rPr>
                <a:t>85%</a:t>
              </a:r>
              <a:endParaRPr lang="en-US" sz="1300" dirty="0">
                <a:solidFill>
                  <a:schemeClr val="tx1">
                    <a:lumMod val="50000"/>
                    <a:lumOff val="50000"/>
                  </a:schemeClr>
                </a:solidFill>
                <a:latin typeface="+mn-ea"/>
                <a:cs typeface="Open Sans" panose="020B0606030504020204" pitchFamily="34" charset="0"/>
              </a:endParaRPr>
            </a:p>
          </p:txBody>
        </p:sp>
        <p:cxnSp>
          <p:nvCxnSpPr>
            <p:cNvPr id="80" name="Straight Connector 79"/>
            <p:cNvCxnSpPr/>
            <p:nvPr/>
          </p:nvCxnSpPr>
          <p:spPr>
            <a:xfrm rot="5400000">
              <a:off x="6930248" y="1856576"/>
              <a:ext cx="285752"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lide(fromBottom)">
                                      <p:cBhvr>
                                        <p:cTn id="10" dur="500"/>
                                        <p:tgtEl>
                                          <p:spTgt spid="8"/>
                                        </p:tgtEl>
                                      </p:cBhvr>
                                    </p:animEffect>
                                  </p:childTnLst>
                                </p:cTn>
                              </p:par>
                              <p:par>
                                <p:cTn id="11" presetID="1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lide(fromBottom)">
                                      <p:cBhvr>
                                        <p:cTn id="13" dur="500"/>
                                        <p:tgtEl>
                                          <p:spTgt spid="11"/>
                                        </p:tgtEl>
                                      </p:cBhvr>
                                    </p:animEffect>
                                  </p:childTnLst>
                                </p:cTn>
                              </p:par>
                              <p:par>
                                <p:cTn id="14" presetID="1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slide(fromBottom)">
                                      <p:cBhvr>
                                        <p:cTn id="16" dur="500"/>
                                        <p:tgtEl>
                                          <p:spTgt spid="14"/>
                                        </p:tgtEl>
                                      </p:cBhvr>
                                    </p:animEffect>
                                  </p:childTnLst>
                                </p:cTn>
                              </p:par>
                              <p:par>
                                <p:cTn id="17" presetID="1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lide(fromBottom)">
                                      <p:cBhvr>
                                        <p:cTn id="19" dur="500"/>
                                        <p:tgtEl>
                                          <p:spTgt spid="17"/>
                                        </p:tgtEl>
                                      </p:cBhvr>
                                    </p:animEffect>
                                  </p:childTnLst>
                                </p:cTn>
                              </p:par>
                              <p:par>
                                <p:cTn id="20" presetID="1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lide(fromBottom)">
                                      <p:cBhvr>
                                        <p:cTn id="22" dur="500"/>
                                        <p:tgtEl>
                                          <p:spTgt spid="20"/>
                                        </p:tgtEl>
                                      </p:cBhvr>
                                    </p:animEffect>
                                  </p:childTnLst>
                                </p:cTn>
                              </p:par>
                              <p:par>
                                <p:cTn id="23" presetID="1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lide(fromBottom)">
                                      <p:cBhvr>
                                        <p:cTn id="25" dur="500"/>
                                        <p:tgtEl>
                                          <p:spTgt spid="23"/>
                                        </p:tgtEl>
                                      </p:cBhvr>
                                    </p:animEffect>
                                  </p:childTnLst>
                                </p:cTn>
                              </p:par>
                              <p:par>
                                <p:cTn id="26" presetID="1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slide(fromBottom)">
                                      <p:cBhvr>
                                        <p:cTn id="28" dur="500"/>
                                        <p:tgtEl>
                                          <p:spTgt spid="26"/>
                                        </p:tgtEl>
                                      </p:cBhvr>
                                    </p:animEffect>
                                  </p:childTnLst>
                                </p:cTn>
                              </p:par>
                              <p:par>
                                <p:cTn id="29" presetID="1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lide(fromBottom)">
                                      <p:cBhvr>
                                        <p:cTn id="31" dur="500"/>
                                        <p:tgtEl>
                                          <p:spTgt spid="29"/>
                                        </p:tgtEl>
                                      </p:cBhvr>
                                    </p:animEffect>
                                  </p:childTnLst>
                                </p:cTn>
                              </p:par>
                              <p:par>
                                <p:cTn id="32" presetID="1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slide(fromBottom)">
                                      <p:cBhvr>
                                        <p:cTn id="34" dur="500"/>
                                        <p:tgtEl>
                                          <p:spTgt spid="33"/>
                                        </p:tgtEl>
                                      </p:cBhvr>
                                    </p:animEffect>
                                  </p:childTnLst>
                                </p:cTn>
                              </p:par>
                            </p:childTnLst>
                          </p:cTn>
                        </p:par>
                        <p:par>
                          <p:cTn id="35" fill="hold">
                            <p:stCondLst>
                              <p:cond delay="500"/>
                            </p:stCondLst>
                            <p:childTnLst>
                              <p:par>
                                <p:cTn id="36" presetID="12" presetClass="entr" presetSubtype="8"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slide(fromLeft)">
                                      <p:cBhvr>
                                        <p:cTn id="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p:cNvSpPr/>
          <p:nvPr/>
        </p:nvSpPr>
        <p:spPr bwMode="auto">
          <a:xfrm>
            <a:off x="6942749" y="2352848"/>
            <a:ext cx="1295119" cy="1479261"/>
          </a:xfrm>
          <a:custGeom>
            <a:avLst/>
            <a:gdLst>
              <a:gd name="T0" fmla="*/ 1230 w 3821"/>
              <a:gd name="T1" fmla="*/ 0 h 4372"/>
              <a:gd name="T2" fmla="*/ 0 w 3821"/>
              <a:gd name="T3" fmla="*/ 0 h 4372"/>
              <a:gd name="T4" fmla="*/ 2591 w 3821"/>
              <a:gd name="T5" fmla="*/ 4372 h 4372"/>
              <a:gd name="T6" fmla="*/ 3821 w 3821"/>
              <a:gd name="T7" fmla="*/ 4372 h 4372"/>
              <a:gd name="T8" fmla="*/ 1230 w 3821"/>
              <a:gd name="T9" fmla="*/ 0 h 4372"/>
            </a:gdLst>
            <a:ahLst/>
            <a:cxnLst>
              <a:cxn ang="0">
                <a:pos x="T0" y="T1"/>
              </a:cxn>
              <a:cxn ang="0">
                <a:pos x="T2" y="T3"/>
              </a:cxn>
              <a:cxn ang="0">
                <a:pos x="T4" y="T5"/>
              </a:cxn>
              <a:cxn ang="0">
                <a:pos x="T6" y="T7"/>
              </a:cxn>
              <a:cxn ang="0">
                <a:pos x="T8" y="T9"/>
              </a:cxn>
            </a:cxnLst>
            <a:rect l="0" t="0" r="r" b="b"/>
            <a:pathLst>
              <a:path w="3821" h="4372">
                <a:moveTo>
                  <a:pt x="1230" y="0"/>
                </a:moveTo>
                <a:lnTo>
                  <a:pt x="0" y="0"/>
                </a:lnTo>
                <a:lnTo>
                  <a:pt x="2591" y="4372"/>
                </a:lnTo>
                <a:lnTo>
                  <a:pt x="3821" y="4372"/>
                </a:lnTo>
                <a:lnTo>
                  <a:pt x="1230" y="0"/>
                </a:lnTo>
                <a:close/>
              </a:path>
            </a:pathLst>
          </a:custGeom>
          <a:solidFill>
            <a:schemeClr val="accent3">
              <a:lumMod val="75000"/>
            </a:schemeClr>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5" name="Freeform 9"/>
          <p:cNvSpPr/>
          <p:nvPr/>
        </p:nvSpPr>
        <p:spPr bwMode="auto">
          <a:xfrm>
            <a:off x="6062765" y="2352848"/>
            <a:ext cx="1292633" cy="1479261"/>
          </a:xfrm>
          <a:custGeom>
            <a:avLst/>
            <a:gdLst>
              <a:gd name="T0" fmla="*/ 2591 w 3821"/>
              <a:gd name="T1" fmla="*/ 0 h 4372"/>
              <a:gd name="T2" fmla="*/ 3821 w 3821"/>
              <a:gd name="T3" fmla="*/ 0 h 4372"/>
              <a:gd name="T4" fmla="*/ 1230 w 3821"/>
              <a:gd name="T5" fmla="*/ 4372 h 4372"/>
              <a:gd name="T6" fmla="*/ 0 w 3821"/>
              <a:gd name="T7" fmla="*/ 4372 h 4372"/>
              <a:gd name="T8" fmla="*/ 2591 w 3821"/>
              <a:gd name="T9" fmla="*/ 0 h 4372"/>
            </a:gdLst>
            <a:ahLst/>
            <a:cxnLst>
              <a:cxn ang="0">
                <a:pos x="T0" y="T1"/>
              </a:cxn>
              <a:cxn ang="0">
                <a:pos x="T2" y="T3"/>
              </a:cxn>
              <a:cxn ang="0">
                <a:pos x="T4" y="T5"/>
              </a:cxn>
              <a:cxn ang="0">
                <a:pos x="T6" y="T7"/>
              </a:cxn>
              <a:cxn ang="0">
                <a:pos x="T8" y="T9"/>
              </a:cxn>
            </a:cxnLst>
            <a:rect l="0" t="0" r="r" b="b"/>
            <a:pathLst>
              <a:path w="3821" h="4372">
                <a:moveTo>
                  <a:pt x="2591" y="0"/>
                </a:moveTo>
                <a:lnTo>
                  <a:pt x="3821" y="0"/>
                </a:lnTo>
                <a:lnTo>
                  <a:pt x="1230" y="4372"/>
                </a:lnTo>
                <a:lnTo>
                  <a:pt x="0" y="4372"/>
                </a:lnTo>
                <a:lnTo>
                  <a:pt x="2591" y="0"/>
                </a:lnTo>
                <a:close/>
              </a:path>
            </a:pathLst>
          </a:custGeom>
          <a:solidFill>
            <a:schemeClr val="accent3"/>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6" name="Freeform 10"/>
          <p:cNvSpPr/>
          <p:nvPr/>
        </p:nvSpPr>
        <p:spPr bwMode="auto">
          <a:xfrm>
            <a:off x="4298690" y="2352848"/>
            <a:ext cx="1292633" cy="1479261"/>
          </a:xfrm>
          <a:custGeom>
            <a:avLst/>
            <a:gdLst>
              <a:gd name="T0" fmla="*/ 2590 w 3820"/>
              <a:gd name="T1" fmla="*/ 0 h 4372"/>
              <a:gd name="T2" fmla="*/ 3820 w 3820"/>
              <a:gd name="T3" fmla="*/ 0 h 4372"/>
              <a:gd name="T4" fmla="*/ 1229 w 3820"/>
              <a:gd name="T5" fmla="*/ 4372 h 4372"/>
              <a:gd name="T6" fmla="*/ 0 w 3820"/>
              <a:gd name="T7" fmla="*/ 4372 h 4372"/>
              <a:gd name="T8" fmla="*/ 2590 w 3820"/>
              <a:gd name="T9" fmla="*/ 0 h 4372"/>
            </a:gdLst>
            <a:ahLst/>
            <a:cxnLst>
              <a:cxn ang="0">
                <a:pos x="T0" y="T1"/>
              </a:cxn>
              <a:cxn ang="0">
                <a:pos x="T2" y="T3"/>
              </a:cxn>
              <a:cxn ang="0">
                <a:pos x="T4" y="T5"/>
              </a:cxn>
              <a:cxn ang="0">
                <a:pos x="T6" y="T7"/>
              </a:cxn>
              <a:cxn ang="0">
                <a:pos x="T8" y="T9"/>
              </a:cxn>
            </a:cxnLst>
            <a:rect l="0" t="0" r="r" b="b"/>
            <a:pathLst>
              <a:path w="3820" h="4372">
                <a:moveTo>
                  <a:pt x="2590" y="0"/>
                </a:moveTo>
                <a:lnTo>
                  <a:pt x="3820" y="0"/>
                </a:lnTo>
                <a:lnTo>
                  <a:pt x="1229" y="4372"/>
                </a:lnTo>
                <a:lnTo>
                  <a:pt x="0" y="4372"/>
                </a:lnTo>
                <a:lnTo>
                  <a:pt x="2590" y="0"/>
                </a:lnTo>
                <a:close/>
              </a:path>
            </a:pathLst>
          </a:custGeom>
          <a:solidFill>
            <a:schemeClr val="accent2">
              <a:lumMod val="90000"/>
              <a:lumOff val="10000"/>
            </a:schemeClr>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7" name="Freeform 11"/>
          <p:cNvSpPr/>
          <p:nvPr/>
        </p:nvSpPr>
        <p:spPr bwMode="auto">
          <a:xfrm>
            <a:off x="5181159" y="2352848"/>
            <a:ext cx="1292633" cy="1479261"/>
          </a:xfrm>
          <a:custGeom>
            <a:avLst/>
            <a:gdLst>
              <a:gd name="T0" fmla="*/ 1230 w 3821"/>
              <a:gd name="T1" fmla="*/ 0 h 4372"/>
              <a:gd name="T2" fmla="*/ 0 w 3821"/>
              <a:gd name="T3" fmla="*/ 0 h 4372"/>
              <a:gd name="T4" fmla="*/ 2591 w 3821"/>
              <a:gd name="T5" fmla="*/ 4372 h 4372"/>
              <a:gd name="T6" fmla="*/ 3821 w 3821"/>
              <a:gd name="T7" fmla="*/ 4372 h 4372"/>
              <a:gd name="T8" fmla="*/ 1230 w 3821"/>
              <a:gd name="T9" fmla="*/ 0 h 4372"/>
            </a:gdLst>
            <a:ahLst/>
            <a:cxnLst>
              <a:cxn ang="0">
                <a:pos x="T0" y="T1"/>
              </a:cxn>
              <a:cxn ang="0">
                <a:pos x="T2" y="T3"/>
              </a:cxn>
              <a:cxn ang="0">
                <a:pos x="T4" y="T5"/>
              </a:cxn>
              <a:cxn ang="0">
                <a:pos x="T6" y="T7"/>
              </a:cxn>
              <a:cxn ang="0">
                <a:pos x="T8" y="T9"/>
              </a:cxn>
            </a:cxnLst>
            <a:rect l="0" t="0" r="r" b="b"/>
            <a:pathLst>
              <a:path w="3821" h="4372">
                <a:moveTo>
                  <a:pt x="1230" y="0"/>
                </a:moveTo>
                <a:lnTo>
                  <a:pt x="0" y="0"/>
                </a:lnTo>
                <a:lnTo>
                  <a:pt x="2591" y="4372"/>
                </a:lnTo>
                <a:lnTo>
                  <a:pt x="3821" y="4372"/>
                </a:lnTo>
                <a:lnTo>
                  <a:pt x="1230" y="0"/>
                </a:lnTo>
                <a:close/>
              </a:path>
            </a:pathLst>
          </a:custGeom>
          <a:solidFill>
            <a:schemeClr val="accent2"/>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8" name="Freeform 12"/>
          <p:cNvSpPr/>
          <p:nvPr/>
        </p:nvSpPr>
        <p:spPr bwMode="auto">
          <a:xfrm>
            <a:off x="8717976" y="2352848"/>
            <a:ext cx="1292633" cy="1479261"/>
          </a:xfrm>
          <a:custGeom>
            <a:avLst/>
            <a:gdLst>
              <a:gd name="T0" fmla="*/ 1230 w 3821"/>
              <a:gd name="T1" fmla="*/ 0 h 4372"/>
              <a:gd name="T2" fmla="*/ 0 w 3821"/>
              <a:gd name="T3" fmla="*/ 0 h 4372"/>
              <a:gd name="T4" fmla="*/ 2591 w 3821"/>
              <a:gd name="T5" fmla="*/ 4372 h 4372"/>
              <a:gd name="T6" fmla="*/ 3821 w 3821"/>
              <a:gd name="T7" fmla="*/ 4372 h 4372"/>
              <a:gd name="T8" fmla="*/ 1230 w 3821"/>
              <a:gd name="T9" fmla="*/ 0 h 4372"/>
            </a:gdLst>
            <a:ahLst/>
            <a:cxnLst>
              <a:cxn ang="0">
                <a:pos x="T0" y="T1"/>
              </a:cxn>
              <a:cxn ang="0">
                <a:pos x="T2" y="T3"/>
              </a:cxn>
              <a:cxn ang="0">
                <a:pos x="T4" y="T5"/>
              </a:cxn>
              <a:cxn ang="0">
                <a:pos x="T6" y="T7"/>
              </a:cxn>
              <a:cxn ang="0">
                <a:pos x="T8" y="T9"/>
              </a:cxn>
            </a:cxnLst>
            <a:rect l="0" t="0" r="r" b="b"/>
            <a:pathLst>
              <a:path w="3821" h="4372">
                <a:moveTo>
                  <a:pt x="1230" y="0"/>
                </a:moveTo>
                <a:lnTo>
                  <a:pt x="0" y="0"/>
                </a:lnTo>
                <a:lnTo>
                  <a:pt x="2591" y="4372"/>
                </a:lnTo>
                <a:lnTo>
                  <a:pt x="3821" y="4372"/>
                </a:lnTo>
                <a:lnTo>
                  <a:pt x="1230" y="0"/>
                </a:lnTo>
                <a:close/>
              </a:path>
            </a:pathLst>
          </a:custGeom>
          <a:solidFill>
            <a:schemeClr val="accent2">
              <a:lumMod val="90000"/>
              <a:lumOff val="10000"/>
            </a:schemeClr>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9" name="Freeform 13"/>
          <p:cNvSpPr/>
          <p:nvPr/>
        </p:nvSpPr>
        <p:spPr bwMode="auto">
          <a:xfrm>
            <a:off x="7835506" y="2352848"/>
            <a:ext cx="1292633" cy="1479261"/>
          </a:xfrm>
          <a:custGeom>
            <a:avLst/>
            <a:gdLst>
              <a:gd name="T0" fmla="*/ 2590 w 3820"/>
              <a:gd name="T1" fmla="*/ 0 h 4372"/>
              <a:gd name="T2" fmla="*/ 3820 w 3820"/>
              <a:gd name="T3" fmla="*/ 0 h 4372"/>
              <a:gd name="T4" fmla="*/ 1229 w 3820"/>
              <a:gd name="T5" fmla="*/ 4372 h 4372"/>
              <a:gd name="T6" fmla="*/ 0 w 3820"/>
              <a:gd name="T7" fmla="*/ 4372 h 4372"/>
              <a:gd name="T8" fmla="*/ 2590 w 3820"/>
              <a:gd name="T9" fmla="*/ 0 h 4372"/>
            </a:gdLst>
            <a:ahLst/>
            <a:cxnLst>
              <a:cxn ang="0">
                <a:pos x="T0" y="T1"/>
              </a:cxn>
              <a:cxn ang="0">
                <a:pos x="T2" y="T3"/>
              </a:cxn>
              <a:cxn ang="0">
                <a:pos x="T4" y="T5"/>
              </a:cxn>
              <a:cxn ang="0">
                <a:pos x="T6" y="T7"/>
              </a:cxn>
              <a:cxn ang="0">
                <a:pos x="T8" y="T9"/>
              </a:cxn>
            </a:cxnLst>
            <a:rect l="0" t="0" r="r" b="b"/>
            <a:pathLst>
              <a:path w="3820" h="4372">
                <a:moveTo>
                  <a:pt x="2590" y="0"/>
                </a:moveTo>
                <a:lnTo>
                  <a:pt x="3820" y="0"/>
                </a:lnTo>
                <a:lnTo>
                  <a:pt x="1229" y="4372"/>
                </a:lnTo>
                <a:lnTo>
                  <a:pt x="0" y="4372"/>
                </a:lnTo>
                <a:lnTo>
                  <a:pt x="2590" y="0"/>
                </a:lnTo>
                <a:close/>
              </a:path>
            </a:pathLst>
          </a:custGeom>
          <a:solidFill>
            <a:schemeClr val="accent4"/>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0" name="Freeform 6"/>
          <p:cNvSpPr/>
          <p:nvPr/>
        </p:nvSpPr>
        <p:spPr bwMode="auto">
          <a:xfrm>
            <a:off x="2542117" y="2352848"/>
            <a:ext cx="1292633" cy="1479261"/>
          </a:xfrm>
          <a:custGeom>
            <a:avLst/>
            <a:gdLst>
              <a:gd name="T0" fmla="*/ 2590 w 3820"/>
              <a:gd name="T1" fmla="*/ 0 h 4372"/>
              <a:gd name="T2" fmla="*/ 3820 w 3820"/>
              <a:gd name="T3" fmla="*/ 0 h 4372"/>
              <a:gd name="T4" fmla="*/ 1229 w 3820"/>
              <a:gd name="T5" fmla="*/ 4372 h 4372"/>
              <a:gd name="T6" fmla="*/ 0 w 3820"/>
              <a:gd name="T7" fmla="*/ 4372 h 4372"/>
              <a:gd name="T8" fmla="*/ 2590 w 3820"/>
              <a:gd name="T9" fmla="*/ 0 h 4372"/>
            </a:gdLst>
            <a:ahLst/>
            <a:cxnLst>
              <a:cxn ang="0">
                <a:pos x="T0" y="T1"/>
              </a:cxn>
              <a:cxn ang="0">
                <a:pos x="T2" y="T3"/>
              </a:cxn>
              <a:cxn ang="0">
                <a:pos x="T4" y="T5"/>
              </a:cxn>
              <a:cxn ang="0">
                <a:pos x="T6" y="T7"/>
              </a:cxn>
              <a:cxn ang="0">
                <a:pos x="T8" y="T9"/>
              </a:cxn>
            </a:cxnLst>
            <a:rect l="0" t="0" r="r" b="b"/>
            <a:pathLst>
              <a:path w="3820" h="4372">
                <a:moveTo>
                  <a:pt x="2590" y="0"/>
                </a:moveTo>
                <a:lnTo>
                  <a:pt x="3820" y="0"/>
                </a:lnTo>
                <a:lnTo>
                  <a:pt x="1229" y="4372"/>
                </a:lnTo>
                <a:lnTo>
                  <a:pt x="0" y="4372"/>
                </a:lnTo>
                <a:lnTo>
                  <a:pt x="2590" y="0"/>
                </a:lnTo>
                <a:close/>
              </a:path>
            </a:pathLst>
          </a:custGeom>
          <a:solidFill>
            <a:schemeClr val="accent1"/>
          </a:solidFill>
          <a:ln w="4763" cap="flat">
            <a:noFill/>
            <a:prstDash val="solid"/>
            <a:miter lim="800000"/>
          </a:ln>
        </p:spPr>
        <p:txBody>
          <a:bodyPr vert="horz" wrap="square" lIns="121908" tIns="60954" rIns="121908" bIns="60954" numCol="1" anchor="t" anchorCtr="0" compatLnSpc="1"/>
          <a:lstStyle/>
          <a:p>
            <a:endParaRPr lang="zh-CN" altLang="en-US"/>
          </a:p>
        </p:txBody>
      </p:sp>
      <p:sp>
        <p:nvSpPr>
          <p:cNvPr id="11" name="Freeform 7"/>
          <p:cNvSpPr/>
          <p:nvPr/>
        </p:nvSpPr>
        <p:spPr bwMode="auto">
          <a:xfrm>
            <a:off x="3424587" y="2352848"/>
            <a:ext cx="1292633" cy="1479261"/>
          </a:xfrm>
          <a:custGeom>
            <a:avLst/>
            <a:gdLst>
              <a:gd name="T0" fmla="*/ 1230 w 3821"/>
              <a:gd name="T1" fmla="*/ 0 h 4372"/>
              <a:gd name="T2" fmla="*/ 0 w 3821"/>
              <a:gd name="T3" fmla="*/ 0 h 4372"/>
              <a:gd name="T4" fmla="*/ 2591 w 3821"/>
              <a:gd name="T5" fmla="*/ 4372 h 4372"/>
              <a:gd name="T6" fmla="*/ 3821 w 3821"/>
              <a:gd name="T7" fmla="*/ 4372 h 4372"/>
              <a:gd name="T8" fmla="*/ 1230 w 3821"/>
              <a:gd name="T9" fmla="*/ 0 h 4372"/>
            </a:gdLst>
            <a:ahLst/>
            <a:cxnLst>
              <a:cxn ang="0">
                <a:pos x="T0" y="T1"/>
              </a:cxn>
              <a:cxn ang="0">
                <a:pos x="T2" y="T3"/>
              </a:cxn>
              <a:cxn ang="0">
                <a:pos x="T4" y="T5"/>
              </a:cxn>
              <a:cxn ang="0">
                <a:pos x="T6" y="T7"/>
              </a:cxn>
              <a:cxn ang="0">
                <a:pos x="T8" y="T9"/>
              </a:cxn>
            </a:cxnLst>
            <a:rect l="0" t="0" r="r" b="b"/>
            <a:pathLst>
              <a:path w="3821" h="4372">
                <a:moveTo>
                  <a:pt x="1230" y="0"/>
                </a:moveTo>
                <a:lnTo>
                  <a:pt x="0" y="0"/>
                </a:lnTo>
                <a:lnTo>
                  <a:pt x="2591" y="4372"/>
                </a:lnTo>
                <a:lnTo>
                  <a:pt x="3821" y="4372"/>
                </a:lnTo>
                <a:lnTo>
                  <a:pt x="1230" y="0"/>
                </a:lnTo>
                <a:close/>
              </a:path>
            </a:pathLst>
          </a:custGeom>
          <a:solidFill>
            <a:schemeClr val="accent2"/>
          </a:solidFill>
          <a:ln w="4763" cap="flat">
            <a:noFill/>
            <a:prstDash val="solid"/>
            <a:miter lim="800000"/>
          </a:ln>
        </p:spPr>
        <p:txBody>
          <a:bodyPr vert="horz" wrap="square" lIns="121908" tIns="60954" rIns="121908" bIns="60954" numCol="1" anchor="t" anchorCtr="0" compatLnSpc="1"/>
          <a:lstStyle/>
          <a:p>
            <a:endParaRPr lang="zh-CN" altLang="en-US"/>
          </a:p>
        </p:txBody>
      </p:sp>
      <p:grpSp>
        <p:nvGrpSpPr>
          <p:cNvPr id="22" name="组合 21"/>
          <p:cNvGrpSpPr/>
          <p:nvPr/>
        </p:nvGrpSpPr>
        <p:grpSpPr>
          <a:xfrm>
            <a:off x="3393490" y="3403927"/>
            <a:ext cx="5734649" cy="479647"/>
            <a:chOff x="2544852" y="2552944"/>
            <a:chExt cx="4301547" cy="359735"/>
          </a:xfrm>
        </p:grpSpPr>
        <p:sp>
          <p:nvSpPr>
            <p:cNvPr id="51" name="Freeform 63"/>
            <p:cNvSpPr/>
            <p:nvPr/>
          </p:nvSpPr>
          <p:spPr bwMode="auto">
            <a:xfrm>
              <a:off x="6472777" y="2566058"/>
              <a:ext cx="373622" cy="307399"/>
            </a:xfrm>
            <a:custGeom>
              <a:avLst/>
              <a:gdLst>
                <a:gd name="T0" fmla="*/ 160 w 160"/>
                <a:gd name="T1" fmla="*/ 16 h 131"/>
                <a:gd name="T2" fmla="*/ 159 w 160"/>
                <a:gd name="T3" fmla="*/ 16 h 131"/>
                <a:gd name="T4" fmla="*/ 144 w 160"/>
                <a:gd name="T5" fmla="*/ 20 h 131"/>
                <a:gd name="T6" fmla="*/ 156 w 160"/>
                <a:gd name="T7" fmla="*/ 4 h 131"/>
                <a:gd name="T8" fmla="*/ 156 w 160"/>
                <a:gd name="T9" fmla="*/ 3 h 131"/>
                <a:gd name="T10" fmla="*/ 155 w 160"/>
                <a:gd name="T11" fmla="*/ 3 h 131"/>
                <a:gd name="T12" fmla="*/ 135 w 160"/>
                <a:gd name="T13" fmla="*/ 11 h 131"/>
                <a:gd name="T14" fmla="*/ 111 w 160"/>
                <a:gd name="T15" fmla="*/ 0 h 131"/>
                <a:gd name="T16" fmla="*/ 77 w 160"/>
                <a:gd name="T17" fmla="*/ 34 h 131"/>
                <a:gd name="T18" fmla="*/ 78 w 160"/>
                <a:gd name="T19" fmla="*/ 40 h 131"/>
                <a:gd name="T20" fmla="*/ 12 w 160"/>
                <a:gd name="T21" fmla="*/ 7 h 131"/>
                <a:gd name="T22" fmla="*/ 12 w 160"/>
                <a:gd name="T23" fmla="*/ 6 h 131"/>
                <a:gd name="T24" fmla="*/ 11 w 160"/>
                <a:gd name="T25" fmla="*/ 7 h 131"/>
                <a:gd name="T26" fmla="*/ 7 w 160"/>
                <a:gd name="T27" fmla="*/ 23 h 131"/>
                <a:gd name="T28" fmla="*/ 19 w 160"/>
                <a:gd name="T29" fmla="*/ 50 h 131"/>
                <a:gd name="T30" fmla="*/ 7 w 160"/>
                <a:gd name="T31" fmla="*/ 46 h 131"/>
                <a:gd name="T32" fmla="*/ 7 w 160"/>
                <a:gd name="T33" fmla="*/ 46 h 131"/>
                <a:gd name="T34" fmla="*/ 6 w 160"/>
                <a:gd name="T35" fmla="*/ 47 h 131"/>
                <a:gd name="T36" fmla="*/ 6 w 160"/>
                <a:gd name="T37" fmla="*/ 47 h 131"/>
                <a:gd name="T38" fmla="*/ 30 w 160"/>
                <a:gd name="T39" fmla="*/ 79 h 131"/>
                <a:gd name="T40" fmla="*/ 19 w 160"/>
                <a:gd name="T41" fmla="*/ 79 h 131"/>
                <a:gd name="T42" fmla="*/ 18 w 160"/>
                <a:gd name="T43" fmla="*/ 79 h 131"/>
                <a:gd name="T44" fmla="*/ 18 w 160"/>
                <a:gd name="T45" fmla="*/ 80 h 131"/>
                <a:gd name="T46" fmla="*/ 47 w 160"/>
                <a:gd name="T47" fmla="*/ 103 h 131"/>
                <a:gd name="T48" fmla="*/ 8 w 160"/>
                <a:gd name="T49" fmla="*/ 115 h 131"/>
                <a:gd name="T50" fmla="*/ 1 w 160"/>
                <a:gd name="T51" fmla="*/ 115 h 131"/>
                <a:gd name="T52" fmla="*/ 0 w 160"/>
                <a:gd name="T53" fmla="*/ 115 h 131"/>
                <a:gd name="T54" fmla="*/ 0 w 160"/>
                <a:gd name="T55" fmla="*/ 116 h 131"/>
                <a:gd name="T56" fmla="*/ 51 w 160"/>
                <a:gd name="T57" fmla="*/ 131 h 131"/>
                <a:gd name="T58" fmla="*/ 144 w 160"/>
                <a:gd name="T59" fmla="*/ 38 h 131"/>
                <a:gd name="T60" fmla="*/ 144 w 160"/>
                <a:gd name="T61" fmla="*/ 34 h 131"/>
                <a:gd name="T62" fmla="*/ 160 w 160"/>
                <a:gd name="T63" fmla="*/ 17 h 131"/>
                <a:gd name="T64" fmla="*/ 160 w 160"/>
                <a:gd name="T65" fmla="*/ 1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31">
                  <a:moveTo>
                    <a:pt x="160" y="16"/>
                  </a:moveTo>
                  <a:cubicBezTo>
                    <a:pt x="160" y="16"/>
                    <a:pt x="160" y="16"/>
                    <a:pt x="159" y="16"/>
                  </a:cubicBezTo>
                  <a:cubicBezTo>
                    <a:pt x="154" y="18"/>
                    <a:pt x="149" y="19"/>
                    <a:pt x="144" y="20"/>
                  </a:cubicBezTo>
                  <a:cubicBezTo>
                    <a:pt x="150" y="16"/>
                    <a:pt x="154" y="10"/>
                    <a:pt x="156" y="4"/>
                  </a:cubicBezTo>
                  <a:cubicBezTo>
                    <a:pt x="156" y="3"/>
                    <a:pt x="156" y="3"/>
                    <a:pt x="156" y="3"/>
                  </a:cubicBezTo>
                  <a:cubicBezTo>
                    <a:pt x="155" y="3"/>
                    <a:pt x="155" y="3"/>
                    <a:pt x="155" y="3"/>
                  </a:cubicBezTo>
                  <a:cubicBezTo>
                    <a:pt x="149" y="7"/>
                    <a:pt x="142" y="9"/>
                    <a:pt x="135" y="11"/>
                  </a:cubicBezTo>
                  <a:cubicBezTo>
                    <a:pt x="128" y="4"/>
                    <a:pt x="120" y="0"/>
                    <a:pt x="111" y="0"/>
                  </a:cubicBezTo>
                  <a:cubicBezTo>
                    <a:pt x="92" y="0"/>
                    <a:pt x="77" y="15"/>
                    <a:pt x="77" y="34"/>
                  </a:cubicBezTo>
                  <a:cubicBezTo>
                    <a:pt x="77" y="36"/>
                    <a:pt x="77" y="38"/>
                    <a:pt x="78" y="40"/>
                  </a:cubicBezTo>
                  <a:cubicBezTo>
                    <a:pt x="52" y="39"/>
                    <a:pt x="29" y="26"/>
                    <a:pt x="12" y="7"/>
                  </a:cubicBezTo>
                  <a:cubicBezTo>
                    <a:pt x="12" y="6"/>
                    <a:pt x="12" y="6"/>
                    <a:pt x="12" y="6"/>
                  </a:cubicBezTo>
                  <a:cubicBezTo>
                    <a:pt x="11" y="6"/>
                    <a:pt x="11" y="6"/>
                    <a:pt x="11" y="7"/>
                  </a:cubicBezTo>
                  <a:cubicBezTo>
                    <a:pt x="8" y="12"/>
                    <a:pt x="7" y="18"/>
                    <a:pt x="7" y="23"/>
                  </a:cubicBezTo>
                  <a:cubicBezTo>
                    <a:pt x="7" y="34"/>
                    <a:pt x="11" y="43"/>
                    <a:pt x="19" y="50"/>
                  </a:cubicBezTo>
                  <a:cubicBezTo>
                    <a:pt x="15" y="49"/>
                    <a:pt x="11" y="48"/>
                    <a:pt x="7" y="46"/>
                  </a:cubicBezTo>
                  <a:cubicBezTo>
                    <a:pt x="7" y="46"/>
                    <a:pt x="7" y="46"/>
                    <a:pt x="7" y="46"/>
                  </a:cubicBezTo>
                  <a:cubicBezTo>
                    <a:pt x="6" y="46"/>
                    <a:pt x="6" y="46"/>
                    <a:pt x="6" y="47"/>
                  </a:cubicBezTo>
                  <a:cubicBezTo>
                    <a:pt x="6" y="47"/>
                    <a:pt x="6" y="47"/>
                    <a:pt x="6" y="47"/>
                  </a:cubicBezTo>
                  <a:cubicBezTo>
                    <a:pt x="6" y="62"/>
                    <a:pt x="16" y="75"/>
                    <a:pt x="30" y="79"/>
                  </a:cubicBezTo>
                  <a:cubicBezTo>
                    <a:pt x="26" y="79"/>
                    <a:pt x="22" y="79"/>
                    <a:pt x="19" y="79"/>
                  </a:cubicBezTo>
                  <a:cubicBezTo>
                    <a:pt x="18" y="79"/>
                    <a:pt x="18" y="79"/>
                    <a:pt x="18" y="79"/>
                  </a:cubicBezTo>
                  <a:cubicBezTo>
                    <a:pt x="18" y="79"/>
                    <a:pt x="18" y="79"/>
                    <a:pt x="18" y="80"/>
                  </a:cubicBezTo>
                  <a:cubicBezTo>
                    <a:pt x="22" y="93"/>
                    <a:pt x="33" y="102"/>
                    <a:pt x="47" y="103"/>
                  </a:cubicBezTo>
                  <a:cubicBezTo>
                    <a:pt x="36" y="111"/>
                    <a:pt x="22" y="115"/>
                    <a:pt x="8" y="115"/>
                  </a:cubicBezTo>
                  <a:cubicBezTo>
                    <a:pt x="6" y="115"/>
                    <a:pt x="3" y="115"/>
                    <a:pt x="1" y="115"/>
                  </a:cubicBezTo>
                  <a:cubicBezTo>
                    <a:pt x="0" y="115"/>
                    <a:pt x="0" y="115"/>
                    <a:pt x="0" y="115"/>
                  </a:cubicBezTo>
                  <a:cubicBezTo>
                    <a:pt x="0" y="116"/>
                    <a:pt x="0" y="116"/>
                    <a:pt x="0" y="116"/>
                  </a:cubicBezTo>
                  <a:cubicBezTo>
                    <a:pt x="15" y="126"/>
                    <a:pt x="33" y="131"/>
                    <a:pt x="51" y="131"/>
                  </a:cubicBezTo>
                  <a:cubicBezTo>
                    <a:pt x="109" y="131"/>
                    <a:pt x="144" y="83"/>
                    <a:pt x="144" y="38"/>
                  </a:cubicBezTo>
                  <a:cubicBezTo>
                    <a:pt x="144" y="36"/>
                    <a:pt x="144" y="35"/>
                    <a:pt x="144" y="34"/>
                  </a:cubicBezTo>
                  <a:cubicBezTo>
                    <a:pt x="150" y="29"/>
                    <a:pt x="156" y="23"/>
                    <a:pt x="160" y="17"/>
                  </a:cubicBezTo>
                  <a:cubicBezTo>
                    <a:pt x="160" y="17"/>
                    <a:pt x="160" y="16"/>
                    <a:pt x="160" y="16"/>
                  </a:cubicBezTo>
                  <a:close/>
                </a:path>
              </a:pathLst>
            </a:custGeom>
            <a:solidFill>
              <a:schemeClr val="accent4"/>
            </a:solidFill>
            <a:ln>
              <a:noFill/>
            </a:ln>
          </p:spPr>
          <p:txBody>
            <a:bodyPr vert="horz" wrap="square" lIns="91440" tIns="45720" rIns="91440" bIns="45720" numCol="1" anchor="t" anchorCtr="0" compatLnSpc="1"/>
            <a:lstStyle/>
            <a:p>
              <a:endParaRPr lang="en-US" dirty="0"/>
            </a:p>
          </p:txBody>
        </p:sp>
        <p:sp>
          <p:nvSpPr>
            <p:cNvPr id="53" name="Freeform 21"/>
            <p:cNvSpPr/>
            <p:nvPr/>
          </p:nvSpPr>
          <p:spPr bwMode="auto">
            <a:xfrm>
              <a:off x="3851800" y="2552944"/>
              <a:ext cx="335208" cy="333627"/>
            </a:xfrm>
            <a:custGeom>
              <a:avLst/>
              <a:gdLst>
                <a:gd name="T0" fmla="*/ 114 w 228"/>
                <a:gd name="T1" fmla="*/ 0 h 227"/>
                <a:gd name="T2" fmla="*/ 0 w 228"/>
                <a:gd name="T3" fmla="*/ 114 h 227"/>
                <a:gd name="T4" fmla="*/ 68 w 228"/>
                <a:gd name="T5" fmla="*/ 218 h 227"/>
                <a:gd name="T6" fmla="*/ 70 w 228"/>
                <a:gd name="T7" fmla="*/ 192 h 227"/>
                <a:gd name="T8" fmla="*/ 85 w 228"/>
                <a:gd name="T9" fmla="*/ 130 h 227"/>
                <a:gd name="T10" fmla="*/ 81 w 228"/>
                <a:gd name="T11" fmla="*/ 112 h 227"/>
                <a:gd name="T12" fmla="*/ 103 w 228"/>
                <a:gd name="T13" fmla="*/ 82 h 227"/>
                <a:gd name="T14" fmla="*/ 119 w 228"/>
                <a:gd name="T15" fmla="*/ 99 h 227"/>
                <a:gd name="T16" fmla="*/ 109 w 228"/>
                <a:gd name="T17" fmla="*/ 140 h 227"/>
                <a:gd name="T18" fmla="*/ 127 w 228"/>
                <a:gd name="T19" fmla="*/ 162 h 227"/>
                <a:gd name="T20" fmla="*/ 163 w 228"/>
                <a:gd name="T21" fmla="*/ 101 h 227"/>
                <a:gd name="T22" fmla="*/ 115 w 228"/>
                <a:gd name="T23" fmla="*/ 57 h 227"/>
                <a:gd name="T24" fmla="*/ 59 w 228"/>
                <a:gd name="T25" fmla="*/ 112 h 227"/>
                <a:gd name="T26" fmla="*/ 67 w 228"/>
                <a:gd name="T27" fmla="*/ 134 h 227"/>
                <a:gd name="T28" fmla="*/ 68 w 228"/>
                <a:gd name="T29" fmla="*/ 141 h 227"/>
                <a:gd name="T30" fmla="*/ 66 w 228"/>
                <a:gd name="T31" fmla="*/ 150 h 227"/>
                <a:gd name="T32" fmla="*/ 60 w 228"/>
                <a:gd name="T33" fmla="*/ 153 h 227"/>
                <a:gd name="T34" fmla="*/ 37 w 228"/>
                <a:gd name="T35" fmla="*/ 109 h 227"/>
                <a:gd name="T36" fmla="*/ 118 w 228"/>
                <a:gd name="T37" fmla="*/ 38 h 227"/>
                <a:gd name="T38" fmla="*/ 191 w 228"/>
                <a:gd name="T39" fmla="*/ 103 h 227"/>
                <a:gd name="T40" fmla="*/ 129 w 228"/>
                <a:gd name="T41" fmla="*/ 181 h 227"/>
                <a:gd name="T42" fmla="*/ 101 w 228"/>
                <a:gd name="T43" fmla="*/ 167 h 227"/>
                <a:gd name="T44" fmla="*/ 93 w 228"/>
                <a:gd name="T45" fmla="*/ 198 h 227"/>
                <a:gd name="T46" fmla="*/ 82 w 228"/>
                <a:gd name="T47" fmla="*/ 223 h 227"/>
                <a:gd name="T48" fmla="*/ 114 w 228"/>
                <a:gd name="T49" fmla="*/ 227 h 227"/>
                <a:gd name="T50" fmla="*/ 228 w 228"/>
                <a:gd name="T51" fmla="*/ 114 h 227"/>
                <a:gd name="T52" fmla="*/ 114 w 228"/>
                <a:gd name="T5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27">
                  <a:moveTo>
                    <a:pt x="114" y="0"/>
                  </a:moveTo>
                  <a:cubicBezTo>
                    <a:pt x="51" y="0"/>
                    <a:pt x="0" y="51"/>
                    <a:pt x="0" y="114"/>
                  </a:cubicBezTo>
                  <a:cubicBezTo>
                    <a:pt x="0" y="160"/>
                    <a:pt x="28" y="200"/>
                    <a:pt x="68" y="218"/>
                  </a:cubicBezTo>
                  <a:cubicBezTo>
                    <a:pt x="68" y="210"/>
                    <a:pt x="68" y="200"/>
                    <a:pt x="70" y="192"/>
                  </a:cubicBezTo>
                  <a:cubicBezTo>
                    <a:pt x="73" y="183"/>
                    <a:pt x="85" y="130"/>
                    <a:pt x="85" y="130"/>
                  </a:cubicBezTo>
                  <a:cubicBezTo>
                    <a:pt x="85" y="130"/>
                    <a:pt x="81" y="122"/>
                    <a:pt x="81" y="112"/>
                  </a:cubicBezTo>
                  <a:cubicBezTo>
                    <a:pt x="81" y="95"/>
                    <a:pt x="91" y="82"/>
                    <a:pt x="103" y="82"/>
                  </a:cubicBezTo>
                  <a:cubicBezTo>
                    <a:pt x="114" y="82"/>
                    <a:pt x="119" y="90"/>
                    <a:pt x="119" y="99"/>
                  </a:cubicBezTo>
                  <a:cubicBezTo>
                    <a:pt x="119" y="110"/>
                    <a:pt x="112" y="125"/>
                    <a:pt x="109" y="140"/>
                  </a:cubicBezTo>
                  <a:cubicBezTo>
                    <a:pt x="106" y="152"/>
                    <a:pt x="115" y="162"/>
                    <a:pt x="127" y="162"/>
                  </a:cubicBezTo>
                  <a:cubicBezTo>
                    <a:pt x="148" y="162"/>
                    <a:pt x="163" y="134"/>
                    <a:pt x="163" y="101"/>
                  </a:cubicBezTo>
                  <a:cubicBezTo>
                    <a:pt x="163" y="76"/>
                    <a:pt x="146" y="57"/>
                    <a:pt x="115" y="57"/>
                  </a:cubicBezTo>
                  <a:cubicBezTo>
                    <a:pt x="81" y="57"/>
                    <a:pt x="59" y="83"/>
                    <a:pt x="59" y="112"/>
                  </a:cubicBezTo>
                  <a:cubicBezTo>
                    <a:pt x="59" y="122"/>
                    <a:pt x="62" y="129"/>
                    <a:pt x="67" y="134"/>
                  </a:cubicBezTo>
                  <a:cubicBezTo>
                    <a:pt x="69" y="137"/>
                    <a:pt x="69" y="138"/>
                    <a:pt x="68" y="141"/>
                  </a:cubicBezTo>
                  <a:cubicBezTo>
                    <a:pt x="68" y="143"/>
                    <a:pt x="67" y="148"/>
                    <a:pt x="66" y="150"/>
                  </a:cubicBezTo>
                  <a:cubicBezTo>
                    <a:pt x="65" y="153"/>
                    <a:pt x="63" y="154"/>
                    <a:pt x="60" y="153"/>
                  </a:cubicBezTo>
                  <a:cubicBezTo>
                    <a:pt x="44" y="146"/>
                    <a:pt x="37" y="129"/>
                    <a:pt x="37" y="109"/>
                  </a:cubicBezTo>
                  <a:cubicBezTo>
                    <a:pt x="37" y="77"/>
                    <a:pt x="64" y="38"/>
                    <a:pt x="118" y="38"/>
                  </a:cubicBezTo>
                  <a:cubicBezTo>
                    <a:pt x="162" y="38"/>
                    <a:pt x="191" y="70"/>
                    <a:pt x="191" y="103"/>
                  </a:cubicBezTo>
                  <a:cubicBezTo>
                    <a:pt x="191" y="148"/>
                    <a:pt x="166" y="181"/>
                    <a:pt x="129" y="181"/>
                  </a:cubicBezTo>
                  <a:cubicBezTo>
                    <a:pt x="117" y="181"/>
                    <a:pt x="105" y="175"/>
                    <a:pt x="101" y="167"/>
                  </a:cubicBezTo>
                  <a:cubicBezTo>
                    <a:pt x="101" y="167"/>
                    <a:pt x="95" y="193"/>
                    <a:pt x="93" y="198"/>
                  </a:cubicBezTo>
                  <a:cubicBezTo>
                    <a:pt x="91" y="207"/>
                    <a:pt x="86" y="216"/>
                    <a:pt x="82" y="223"/>
                  </a:cubicBezTo>
                  <a:cubicBezTo>
                    <a:pt x="92" y="226"/>
                    <a:pt x="103" y="227"/>
                    <a:pt x="114" y="227"/>
                  </a:cubicBezTo>
                  <a:cubicBezTo>
                    <a:pt x="177" y="227"/>
                    <a:pt x="228" y="176"/>
                    <a:pt x="228" y="114"/>
                  </a:cubicBezTo>
                  <a:cubicBezTo>
                    <a:pt x="228" y="51"/>
                    <a:pt x="177" y="0"/>
                    <a:pt x="114" y="0"/>
                  </a:cubicBezTo>
                  <a:close/>
                </a:path>
              </a:pathLst>
            </a:custGeom>
            <a:solidFill>
              <a:schemeClr val="accent2"/>
            </a:solidFill>
            <a:ln>
              <a:noFill/>
            </a:ln>
          </p:spPr>
          <p:txBody>
            <a:bodyPr vert="horz" wrap="square" lIns="182843" tIns="91422" rIns="182843" bIns="91422" numCol="1" anchor="t" anchorCtr="0" compatLnSpc="1"/>
            <a:lstStyle/>
            <a:p>
              <a:endParaRPr lang="id-ID"/>
            </a:p>
          </p:txBody>
        </p:sp>
        <p:grpSp>
          <p:nvGrpSpPr>
            <p:cNvPr id="55" name="Group 45"/>
            <p:cNvGrpSpPr/>
            <p:nvPr/>
          </p:nvGrpSpPr>
          <p:grpSpPr>
            <a:xfrm>
              <a:off x="5172612" y="2559278"/>
              <a:ext cx="344058" cy="288112"/>
              <a:chOff x="5099051" y="3930651"/>
              <a:chExt cx="390525" cy="327025"/>
            </a:xfrm>
            <a:solidFill>
              <a:schemeClr val="accent3"/>
            </a:solidFill>
          </p:grpSpPr>
          <p:sp>
            <p:nvSpPr>
              <p:cNvPr id="56" name="Freeform 103"/>
              <p:cNvSpPr/>
              <p:nvPr/>
            </p:nvSpPr>
            <p:spPr bwMode="auto">
              <a:xfrm>
                <a:off x="5165726" y="4027488"/>
                <a:ext cx="255588" cy="230188"/>
              </a:xfrm>
              <a:custGeom>
                <a:avLst/>
                <a:gdLst>
                  <a:gd name="T0" fmla="*/ 0 w 161"/>
                  <a:gd name="T1" fmla="*/ 62 h 145"/>
                  <a:gd name="T2" fmla="*/ 0 w 161"/>
                  <a:gd name="T3" fmla="*/ 145 h 145"/>
                  <a:gd name="T4" fmla="*/ 31 w 161"/>
                  <a:gd name="T5" fmla="*/ 145 h 145"/>
                  <a:gd name="T6" fmla="*/ 130 w 161"/>
                  <a:gd name="T7" fmla="*/ 145 h 145"/>
                  <a:gd name="T8" fmla="*/ 161 w 161"/>
                  <a:gd name="T9" fmla="*/ 145 h 145"/>
                  <a:gd name="T10" fmla="*/ 161 w 161"/>
                  <a:gd name="T11" fmla="*/ 62 h 145"/>
                  <a:gd name="T12" fmla="*/ 81 w 161"/>
                  <a:gd name="T13" fmla="*/ 0 h 145"/>
                  <a:gd name="T14" fmla="*/ 0 w 161"/>
                  <a:gd name="T15" fmla="*/ 62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45">
                    <a:moveTo>
                      <a:pt x="0" y="62"/>
                    </a:moveTo>
                    <a:lnTo>
                      <a:pt x="0" y="145"/>
                    </a:lnTo>
                    <a:lnTo>
                      <a:pt x="31" y="145"/>
                    </a:lnTo>
                    <a:lnTo>
                      <a:pt x="130" y="145"/>
                    </a:lnTo>
                    <a:lnTo>
                      <a:pt x="161" y="145"/>
                    </a:lnTo>
                    <a:lnTo>
                      <a:pt x="161" y="62"/>
                    </a:lnTo>
                    <a:lnTo>
                      <a:pt x="81" y="0"/>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104"/>
              <p:cNvSpPr/>
              <p:nvPr/>
            </p:nvSpPr>
            <p:spPr bwMode="auto">
              <a:xfrm>
                <a:off x="5099051" y="3930651"/>
                <a:ext cx="390525" cy="195263"/>
              </a:xfrm>
              <a:custGeom>
                <a:avLst/>
                <a:gdLst>
                  <a:gd name="T0" fmla="*/ 225 w 246"/>
                  <a:gd name="T1" fmla="*/ 80 h 123"/>
                  <a:gd name="T2" fmla="*/ 225 w 246"/>
                  <a:gd name="T3" fmla="*/ 21 h 123"/>
                  <a:gd name="T4" fmla="*/ 182 w 246"/>
                  <a:gd name="T5" fmla="*/ 21 h 123"/>
                  <a:gd name="T6" fmla="*/ 182 w 246"/>
                  <a:gd name="T7" fmla="*/ 47 h 123"/>
                  <a:gd name="T8" fmla="*/ 123 w 246"/>
                  <a:gd name="T9" fmla="*/ 0 h 123"/>
                  <a:gd name="T10" fmla="*/ 123 w 246"/>
                  <a:gd name="T11" fmla="*/ 0 h 123"/>
                  <a:gd name="T12" fmla="*/ 123 w 246"/>
                  <a:gd name="T13" fmla="*/ 0 h 123"/>
                  <a:gd name="T14" fmla="*/ 123 w 246"/>
                  <a:gd name="T15" fmla="*/ 0 h 123"/>
                  <a:gd name="T16" fmla="*/ 123 w 246"/>
                  <a:gd name="T17" fmla="*/ 0 h 123"/>
                  <a:gd name="T18" fmla="*/ 0 w 246"/>
                  <a:gd name="T19" fmla="*/ 97 h 123"/>
                  <a:gd name="T20" fmla="*/ 21 w 246"/>
                  <a:gd name="T21" fmla="*/ 123 h 123"/>
                  <a:gd name="T22" fmla="*/ 123 w 246"/>
                  <a:gd name="T23" fmla="*/ 42 h 123"/>
                  <a:gd name="T24" fmla="*/ 225 w 246"/>
                  <a:gd name="T25" fmla="*/ 123 h 123"/>
                  <a:gd name="T26" fmla="*/ 246 w 246"/>
                  <a:gd name="T27" fmla="*/ 97 h 123"/>
                  <a:gd name="T28" fmla="*/ 225 w 246"/>
                  <a:gd name="T29" fmla="*/ 8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123">
                    <a:moveTo>
                      <a:pt x="225" y="80"/>
                    </a:moveTo>
                    <a:lnTo>
                      <a:pt x="225" y="21"/>
                    </a:lnTo>
                    <a:lnTo>
                      <a:pt x="182" y="21"/>
                    </a:lnTo>
                    <a:lnTo>
                      <a:pt x="182" y="47"/>
                    </a:lnTo>
                    <a:lnTo>
                      <a:pt x="123" y="0"/>
                    </a:lnTo>
                    <a:lnTo>
                      <a:pt x="123" y="0"/>
                    </a:lnTo>
                    <a:lnTo>
                      <a:pt x="123" y="0"/>
                    </a:lnTo>
                    <a:lnTo>
                      <a:pt x="123" y="0"/>
                    </a:lnTo>
                    <a:lnTo>
                      <a:pt x="123" y="0"/>
                    </a:lnTo>
                    <a:lnTo>
                      <a:pt x="0" y="97"/>
                    </a:lnTo>
                    <a:lnTo>
                      <a:pt x="21" y="123"/>
                    </a:lnTo>
                    <a:lnTo>
                      <a:pt x="123" y="42"/>
                    </a:lnTo>
                    <a:lnTo>
                      <a:pt x="225" y="123"/>
                    </a:lnTo>
                    <a:lnTo>
                      <a:pt x="246" y="97"/>
                    </a:lnTo>
                    <a:lnTo>
                      <a:pt x="225"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21" name="组合 20"/>
            <p:cNvGrpSpPr/>
            <p:nvPr/>
          </p:nvGrpSpPr>
          <p:grpSpPr>
            <a:xfrm>
              <a:off x="2544852" y="2581691"/>
              <a:ext cx="330988" cy="330988"/>
              <a:chOff x="2442684" y="2582315"/>
              <a:chExt cx="330988" cy="330988"/>
            </a:xfrm>
          </p:grpSpPr>
          <p:sp>
            <p:nvSpPr>
              <p:cNvPr id="59" name="Freeform 143"/>
              <p:cNvSpPr>
                <a:spLocks noEditPoints="1"/>
              </p:cNvSpPr>
              <p:nvPr/>
            </p:nvSpPr>
            <p:spPr bwMode="auto">
              <a:xfrm>
                <a:off x="2442684" y="2582315"/>
                <a:ext cx="330988" cy="330988"/>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solidFill>
                <a:schemeClr val="accent1"/>
              </a:solidFill>
              <a:ln w="9525">
                <a:solidFill>
                  <a:schemeClr val="accent1"/>
                </a:solidFill>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60" name="Freeform 144"/>
              <p:cNvSpPr>
                <a:spLocks noEditPoints="1"/>
              </p:cNvSpPr>
              <p:nvPr/>
            </p:nvSpPr>
            <p:spPr bwMode="auto">
              <a:xfrm>
                <a:off x="2536628" y="2675166"/>
                <a:ext cx="144193" cy="145285"/>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solidFill>
                <a:schemeClr val="accent1"/>
              </a:solidFill>
              <a:ln w="9525">
                <a:solidFill>
                  <a:schemeClr val="accent1"/>
                </a:solidFill>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61" name="Freeform 145"/>
              <p:cNvSpPr>
                <a:spLocks noEditPoints="1"/>
              </p:cNvSpPr>
              <p:nvPr/>
            </p:nvSpPr>
            <p:spPr bwMode="auto">
              <a:xfrm>
                <a:off x="2567214" y="2705752"/>
                <a:ext cx="83020" cy="83020"/>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solidFill>
                <a:schemeClr val="accent1"/>
              </a:solidFill>
              <a:ln w="9525">
                <a:solidFill>
                  <a:schemeClr val="accent1"/>
                </a:solidFill>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sp>
        <p:nvSpPr>
          <p:cNvPr id="62" name="TextBox 61"/>
          <p:cNvSpPr txBox="1"/>
          <p:nvPr/>
        </p:nvSpPr>
        <p:spPr>
          <a:xfrm>
            <a:off x="3066041" y="4247214"/>
            <a:ext cx="1097613" cy="328295"/>
          </a:xfrm>
          <a:prstGeom prst="rect">
            <a:avLst/>
          </a:prstGeom>
          <a:noFill/>
        </p:spPr>
        <p:txBody>
          <a:bodyPr wrap="square" lIns="121908" tIns="60954" rIns="121908" bIns="60954" rtlCol="0">
            <a:spAutoFit/>
          </a:bodyPr>
          <a:lstStyle/>
          <a:p>
            <a:pPr algn="ctr"/>
            <a:r>
              <a:rPr lang="zh-CN" altLang="en-US" sz="1300" b="1" dirty="0">
                <a:solidFill>
                  <a:schemeClr val="accent1"/>
                </a:solidFill>
                <a:latin typeface="微软雅黑" panose="020B0503020204020204" pitchFamily="34" charset="-122"/>
                <a:ea typeface="微软雅黑" panose="020B0503020204020204" pitchFamily="34" charset="-122"/>
              </a:rPr>
              <a:t>添加标题</a:t>
            </a:r>
            <a:endParaRPr lang="zh-CN" altLang="en-US" sz="1300" b="1" dirty="0">
              <a:solidFill>
                <a:schemeClr val="accent1"/>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2865490" y="4554500"/>
            <a:ext cx="1388034" cy="892540"/>
          </a:xfrm>
          <a:prstGeom prst="rect">
            <a:avLst/>
          </a:prstGeom>
          <a:noFill/>
        </p:spPr>
        <p:txBody>
          <a:bodyPr wrap="square" lIns="121908" tIns="60954" rIns="121908" bIns="60954" rtlCol="0">
            <a:spAutoFit/>
          </a:bodyPr>
          <a:lstStyle/>
          <a:p>
            <a:pPr algn="ctr">
              <a:lnSpc>
                <a:spcPts val="1465"/>
              </a:lnSpc>
            </a:pPr>
            <a:r>
              <a:rPr lang="zh-CN" altLang="en-US" sz="1100" dirty="0">
                <a:solidFill>
                  <a:schemeClr val="bg1">
                    <a:lumMod val="50000"/>
                  </a:schemeClr>
                </a:solidFill>
                <a:latin typeface="+mj-ea"/>
                <a:ea typeface="+mj-ea"/>
              </a:rPr>
              <a:t>添加你的饿内容文字添加你的饿内容文字，的内容内容添加你的饿</a:t>
            </a:r>
            <a:endParaRPr lang="id-ID" sz="1100" dirty="0">
              <a:solidFill>
                <a:schemeClr val="bg1">
                  <a:lumMod val="50000"/>
                </a:schemeClr>
              </a:solidFill>
              <a:latin typeface="+mj-ea"/>
              <a:ea typeface="+mj-ea"/>
            </a:endParaRPr>
          </a:p>
        </p:txBody>
      </p:sp>
      <p:sp>
        <p:nvSpPr>
          <p:cNvPr id="68" name="TextBox 67"/>
          <p:cNvSpPr txBox="1"/>
          <p:nvPr/>
        </p:nvSpPr>
        <p:spPr>
          <a:xfrm>
            <a:off x="4810496" y="4247214"/>
            <a:ext cx="1097613" cy="328295"/>
          </a:xfrm>
          <a:prstGeom prst="rect">
            <a:avLst/>
          </a:prstGeom>
          <a:noFill/>
        </p:spPr>
        <p:txBody>
          <a:bodyPr wrap="square" lIns="121908" tIns="60954" rIns="121908" bIns="60954" rtlCol="0">
            <a:spAutoFit/>
          </a:bodyPr>
          <a:lstStyle/>
          <a:p>
            <a:pPr algn="ctr"/>
            <a:r>
              <a:rPr lang="zh-CN" altLang="en-US" sz="1300" b="1" dirty="0">
                <a:solidFill>
                  <a:schemeClr val="accent2"/>
                </a:solidFill>
                <a:latin typeface="微软雅黑" panose="020B0503020204020204" pitchFamily="34" charset="-122"/>
                <a:ea typeface="微软雅黑" panose="020B0503020204020204" pitchFamily="34" charset="-122"/>
              </a:rPr>
              <a:t>添加标题</a:t>
            </a:r>
            <a:endParaRPr lang="zh-CN" altLang="en-US" sz="1300" b="1" dirty="0">
              <a:solidFill>
                <a:schemeClr val="accent2"/>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4642970" y="4554500"/>
            <a:ext cx="1423608" cy="892540"/>
          </a:xfrm>
          <a:prstGeom prst="rect">
            <a:avLst/>
          </a:prstGeom>
          <a:noFill/>
        </p:spPr>
        <p:txBody>
          <a:bodyPr wrap="square" lIns="121908" tIns="60954" rIns="121908" bIns="60954" rtlCol="0">
            <a:spAutoFit/>
          </a:bodyPr>
          <a:lstStyle/>
          <a:p>
            <a:pPr algn="ctr">
              <a:lnSpc>
                <a:spcPts val="1465"/>
              </a:lnSpc>
            </a:pPr>
            <a:r>
              <a:rPr lang="zh-CN" altLang="en-US" sz="1100" dirty="0">
                <a:solidFill>
                  <a:schemeClr val="bg1">
                    <a:lumMod val="50000"/>
                  </a:schemeClr>
                </a:solidFill>
                <a:latin typeface="+mj-ea"/>
                <a:ea typeface="+mj-ea"/>
              </a:rPr>
              <a:t>添加你的饿内容文字添加你的饿内容文字，的内容内容添加你的饿</a:t>
            </a:r>
            <a:endParaRPr lang="id-ID" sz="1100" dirty="0">
              <a:solidFill>
                <a:schemeClr val="bg1">
                  <a:lumMod val="50000"/>
                </a:schemeClr>
              </a:solidFill>
              <a:latin typeface="+mj-ea"/>
              <a:ea typeface="+mj-ea"/>
            </a:endParaRPr>
          </a:p>
        </p:txBody>
      </p:sp>
      <p:sp>
        <p:nvSpPr>
          <p:cNvPr id="71" name="TextBox 70"/>
          <p:cNvSpPr txBox="1"/>
          <p:nvPr/>
        </p:nvSpPr>
        <p:spPr>
          <a:xfrm>
            <a:off x="6642332" y="4247214"/>
            <a:ext cx="1097613" cy="328295"/>
          </a:xfrm>
          <a:prstGeom prst="rect">
            <a:avLst/>
          </a:prstGeom>
          <a:noFill/>
        </p:spPr>
        <p:txBody>
          <a:bodyPr wrap="square" lIns="121908" tIns="60954" rIns="121908" bIns="60954" rtlCol="0">
            <a:spAutoFit/>
          </a:bodyPr>
          <a:lstStyle/>
          <a:p>
            <a:pPr algn="ctr"/>
            <a:r>
              <a:rPr lang="zh-CN" altLang="en-US" sz="1300" b="1" dirty="0">
                <a:solidFill>
                  <a:schemeClr val="accent3"/>
                </a:solidFill>
                <a:latin typeface="微软雅黑" panose="020B0503020204020204" pitchFamily="34" charset="-122"/>
                <a:ea typeface="微软雅黑" panose="020B0503020204020204" pitchFamily="34" charset="-122"/>
              </a:rPr>
              <a:t>添加标题</a:t>
            </a:r>
            <a:endParaRPr lang="zh-CN" altLang="en-US" sz="1300" b="1" dirty="0">
              <a:solidFill>
                <a:schemeClr val="accent3"/>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6479333" y="4554500"/>
            <a:ext cx="1423608" cy="892540"/>
          </a:xfrm>
          <a:prstGeom prst="rect">
            <a:avLst/>
          </a:prstGeom>
          <a:noFill/>
        </p:spPr>
        <p:txBody>
          <a:bodyPr wrap="square" lIns="121908" tIns="60954" rIns="121908" bIns="60954" rtlCol="0">
            <a:spAutoFit/>
          </a:bodyPr>
          <a:lstStyle/>
          <a:p>
            <a:pPr algn="ctr">
              <a:lnSpc>
                <a:spcPts val="1465"/>
              </a:lnSpc>
            </a:pPr>
            <a:r>
              <a:rPr lang="zh-CN" altLang="en-US" sz="1100" dirty="0">
                <a:solidFill>
                  <a:schemeClr val="bg1">
                    <a:lumMod val="50000"/>
                  </a:schemeClr>
                </a:solidFill>
                <a:latin typeface="+mj-ea"/>
                <a:ea typeface="+mj-ea"/>
              </a:rPr>
              <a:t>添加你的饿内容文字添加你的饿内容文字，的内容内容添加你的饿</a:t>
            </a:r>
            <a:endParaRPr lang="id-ID" sz="1100" dirty="0">
              <a:solidFill>
                <a:schemeClr val="bg1">
                  <a:lumMod val="50000"/>
                </a:schemeClr>
              </a:solidFill>
              <a:latin typeface="+mj-ea"/>
              <a:ea typeface="+mj-ea"/>
            </a:endParaRPr>
          </a:p>
        </p:txBody>
      </p:sp>
      <p:sp>
        <p:nvSpPr>
          <p:cNvPr id="73" name="TextBox 72"/>
          <p:cNvSpPr txBox="1"/>
          <p:nvPr/>
        </p:nvSpPr>
        <p:spPr>
          <a:xfrm>
            <a:off x="8330283" y="4247214"/>
            <a:ext cx="1097613" cy="328295"/>
          </a:xfrm>
          <a:prstGeom prst="rect">
            <a:avLst/>
          </a:prstGeom>
          <a:noFill/>
        </p:spPr>
        <p:txBody>
          <a:bodyPr wrap="square" lIns="121908" tIns="60954" rIns="121908" bIns="60954" rtlCol="0">
            <a:spAutoFit/>
          </a:bodyPr>
          <a:lstStyle/>
          <a:p>
            <a:pPr algn="ctr"/>
            <a:r>
              <a:rPr lang="zh-CN" altLang="en-US" sz="1300" b="1" dirty="0">
                <a:solidFill>
                  <a:schemeClr val="accent4"/>
                </a:solidFill>
                <a:latin typeface="微软雅黑" panose="020B0503020204020204" pitchFamily="34" charset="-122"/>
                <a:ea typeface="微软雅黑" panose="020B0503020204020204" pitchFamily="34" charset="-122"/>
              </a:rPr>
              <a:t>添加标题</a:t>
            </a:r>
            <a:endParaRPr lang="zh-CN" altLang="en-US" sz="1300" b="1" dirty="0">
              <a:solidFill>
                <a:schemeClr val="accent4"/>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8167285" y="4554500"/>
            <a:ext cx="1423608" cy="892540"/>
          </a:xfrm>
          <a:prstGeom prst="rect">
            <a:avLst/>
          </a:prstGeom>
          <a:noFill/>
        </p:spPr>
        <p:txBody>
          <a:bodyPr wrap="square" lIns="121908" tIns="60954" rIns="121908" bIns="60954" rtlCol="0">
            <a:spAutoFit/>
          </a:bodyPr>
          <a:lstStyle/>
          <a:p>
            <a:pPr algn="ctr">
              <a:lnSpc>
                <a:spcPts val="1465"/>
              </a:lnSpc>
            </a:pPr>
            <a:r>
              <a:rPr lang="zh-CN" altLang="en-US" sz="1100" dirty="0">
                <a:solidFill>
                  <a:schemeClr val="bg1">
                    <a:lumMod val="50000"/>
                  </a:schemeClr>
                </a:solidFill>
                <a:latin typeface="+mj-ea"/>
                <a:ea typeface="+mj-ea"/>
              </a:rPr>
              <a:t>添加你的饿内容文字添加你的饿内容文字，的内容内容添加你的饿</a:t>
            </a:r>
            <a:endParaRPr lang="id-ID" sz="1100" dirty="0">
              <a:solidFill>
                <a:schemeClr val="bg1">
                  <a:lumMod val="50000"/>
                </a:schemeClr>
              </a:solidFill>
              <a:latin typeface="+mj-ea"/>
              <a:ea typeface="+mj-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3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3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300"/>
                                        <p:tgtEl>
                                          <p:spTgt spid="1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300"/>
                                        <p:tgtEl>
                                          <p:spTgt spid="1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300"/>
                                        <p:tgtEl>
                                          <p:spTgt spid="15"/>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300"/>
                                        <p:tgtEl>
                                          <p:spTgt spid="13"/>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300"/>
                                        <p:tgtEl>
                                          <p:spTgt spid="19"/>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300"/>
                                        <p:tgtEl>
                                          <p:spTgt spid="18"/>
                                        </p:tgtEl>
                                      </p:cBhvr>
                                    </p:animEffect>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par>
                          <p:cTn id="42" fill="hold">
                            <p:stCondLst>
                              <p:cond delay="4500"/>
                            </p:stCondLst>
                            <p:childTnLst>
                              <p:par>
                                <p:cTn id="43" presetID="37" presetClass="entr" presetSubtype="0" fill="hold" grpId="0" nodeType="after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1000"/>
                                        <p:tgtEl>
                                          <p:spTgt spid="62"/>
                                        </p:tgtEl>
                                      </p:cBhvr>
                                    </p:animEffect>
                                    <p:anim calcmode="lin" valueType="num">
                                      <p:cBhvr>
                                        <p:cTn id="46" dur="1000" fill="hold"/>
                                        <p:tgtEl>
                                          <p:spTgt spid="62"/>
                                        </p:tgtEl>
                                        <p:attrNameLst>
                                          <p:attrName>ppt_x</p:attrName>
                                        </p:attrNameLst>
                                      </p:cBhvr>
                                      <p:tavLst>
                                        <p:tav tm="0">
                                          <p:val>
                                            <p:strVal val="#ppt_x"/>
                                          </p:val>
                                        </p:tav>
                                        <p:tav tm="100000">
                                          <p:val>
                                            <p:strVal val="#ppt_x"/>
                                          </p:val>
                                        </p:tav>
                                      </p:tavLst>
                                    </p:anim>
                                    <p:anim calcmode="lin" valueType="num">
                                      <p:cBhvr>
                                        <p:cTn id="47" dur="900" decel="100000" fill="hold"/>
                                        <p:tgtEl>
                                          <p:spTgt spid="62"/>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1000"/>
                                        <p:tgtEl>
                                          <p:spTgt spid="68"/>
                                        </p:tgtEl>
                                      </p:cBhvr>
                                    </p:animEffect>
                                    <p:anim calcmode="lin" valueType="num">
                                      <p:cBhvr>
                                        <p:cTn id="52" dur="1000" fill="hold"/>
                                        <p:tgtEl>
                                          <p:spTgt spid="68"/>
                                        </p:tgtEl>
                                        <p:attrNameLst>
                                          <p:attrName>ppt_x</p:attrName>
                                        </p:attrNameLst>
                                      </p:cBhvr>
                                      <p:tavLst>
                                        <p:tav tm="0">
                                          <p:val>
                                            <p:strVal val="#ppt_x"/>
                                          </p:val>
                                        </p:tav>
                                        <p:tav tm="100000">
                                          <p:val>
                                            <p:strVal val="#ppt_x"/>
                                          </p:val>
                                        </p:tav>
                                      </p:tavLst>
                                    </p:anim>
                                    <p:anim calcmode="lin" valueType="num">
                                      <p:cBhvr>
                                        <p:cTn id="53" dur="900" decel="100000" fill="hold"/>
                                        <p:tgtEl>
                                          <p:spTgt spid="6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68"/>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1000"/>
                                        <p:tgtEl>
                                          <p:spTgt spid="71"/>
                                        </p:tgtEl>
                                      </p:cBhvr>
                                    </p:animEffect>
                                    <p:anim calcmode="lin" valueType="num">
                                      <p:cBhvr>
                                        <p:cTn id="58" dur="1000" fill="hold"/>
                                        <p:tgtEl>
                                          <p:spTgt spid="71"/>
                                        </p:tgtEl>
                                        <p:attrNameLst>
                                          <p:attrName>ppt_x</p:attrName>
                                        </p:attrNameLst>
                                      </p:cBhvr>
                                      <p:tavLst>
                                        <p:tav tm="0">
                                          <p:val>
                                            <p:strVal val="#ppt_x"/>
                                          </p:val>
                                        </p:tav>
                                        <p:tav tm="100000">
                                          <p:val>
                                            <p:strVal val="#ppt_x"/>
                                          </p:val>
                                        </p:tav>
                                      </p:tavLst>
                                    </p:anim>
                                    <p:anim calcmode="lin" valueType="num">
                                      <p:cBhvr>
                                        <p:cTn id="59" dur="900" decel="100000" fill="hold"/>
                                        <p:tgtEl>
                                          <p:spTgt spid="71"/>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1000"/>
                                        <p:tgtEl>
                                          <p:spTgt spid="73"/>
                                        </p:tgtEl>
                                      </p:cBhvr>
                                    </p:animEffect>
                                    <p:anim calcmode="lin" valueType="num">
                                      <p:cBhvr>
                                        <p:cTn id="64" dur="1000" fill="hold"/>
                                        <p:tgtEl>
                                          <p:spTgt spid="73"/>
                                        </p:tgtEl>
                                        <p:attrNameLst>
                                          <p:attrName>ppt_x</p:attrName>
                                        </p:attrNameLst>
                                      </p:cBhvr>
                                      <p:tavLst>
                                        <p:tav tm="0">
                                          <p:val>
                                            <p:strVal val="#ppt_x"/>
                                          </p:val>
                                        </p:tav>
                                        <p:tav tm="100000">
                                          <p:val>
                                            <p:strVal val="#ppt_x"/>
                                          </p:val>
                                        </p:tav>
                                      </p:tavLst>
                                    </p:anim>
                                    <p:anim calcmode="lin" valueType="num">
                                      <p:cBhvr>
                                        <p:cTn id="65" dur="900" decel="100000" fill="hold"/>
                                        <p:tgtEl>
                                          <p:spTgt spid="7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73"/>
                                        </p:tgtEl>
                                        <p:attrNameLst>
                                          <p:attrName>ppt_y</p:attrName>
                                        </p:attrNameLst>
                                      </p:cBhvr>
                                      <p:tavLst>
                                        <p:tav tm="0">
                                          <p:val>
                                            <p:strVal val="#ppt_y-.03"/>
                                          </p:val>
                                        </p:tav>
                                        <p:tav tm="100000">
                                          <p:val>
                                            <p:strVal val="#ppt_y"/>
                                          </p:val>
                                        </p:tav>
                                      </p:tavLst>
                                    </p:anim>
                                  </p:childTnLst>
                                </p:cTn>
                              </p:par>
                              <p:par>
                                <p:cTn id="67" presetID="14" presetClass="entr" presetSubtype="10" fill="hold" grpId="0" nodeType="withEffect">
                                  <p:stCondLst>
                                    <p:cond delay="300"/>
                                  </p:stCondLst>
                                  <p:childTnLst>
                                    <p:set>
                                      <p:cBhvr>
                                        <p:cTn id="68" dur="1" fill="hold">
                                          <p:stCondLst>
                                            <p:cond delay="0"/>
                                          </p:stCondLst>
                                        </p:cTn>
                                        <p:tgtEl>
                                          <p:spTgt spid="63"/>
                                        </p:tgtEl>
                                        <p:attrNameLst>
                                          <p:attrName>style.visibility</p:attrName>
                                        </p:attrNameLst>
                                      </p:cBhvr>
                                      <p:to>
                                        <p:strVal val="visible"/>
                                      </p:to>
                                    </p:set>
                                    <p:animEffect transition="in" filter="randombar(horizontal)">
                                      <p:cBhvr>
                                        <p:cTn id="69" dur="500"/>
                                        <p:tgtEl>
                                          <p:spTgt spid="63"/>
                                        </p:tgtEl>
                                      </p:cBhvr>
                                    </p:animEffect>
                                  </p:childTnLst>
                                </p:cTn>
                              </p:par>
                              <p:par>
                                <p:cTn id="70" presetID="14" presetClass="entr" presetSubtype="10" fill="hold" grpId="0" nodeType="withEffect">
                                  <p:stCondLst>
                                    <p:cond delay="300"/>
                                  </p:stCondLst>
                                  <p:childTnLst>
                                    <p:set>
                                      <p:cBhvr>
                                        <p:cTn id="71" dur="1" fill="hold">
                                          <p:stCondLst>
                                            <p:cond delay="0"/>
                                          </p:stCondLst>
                                        </p:cTn>
                                        <p:tgtEl>
                                          <p:spTgt spid="69"/>
                                        </p:tgtEl>
                                        <p:attrNameLst>
                                          <p:attrName>style.visibility</p:attrName>
                                        </p:attrNameLst>
                                      </p:cBhvr>
                                      <p:to>
                                        <p:strVal val="visible"/>
                                      </p:to>
                                    </p:set>
                                    <p:animEffect transition="in" filter="randombar(horizontal)">
                                      <p:cBhvr>
                                        <p:cTn id="72" dur="500"/>
                                        <p:tgtEl>
                                          <p:spTgt spid="69"/>
                                        </p:tgtEl>
                                      </p:cBhvr>
                                    </p:animEffect>
                                  </p:childTnLst>
                                </p:cTn>
                              </p:par>
                              <p:par>
                                <p:cTn id="73" presetID="14" presetClass="entr" presetSubtype="10" fill="hold" grpId="0" nodeType="withEffect">
                                  <p:stCondLst>
                                    <p:cond delay="300"/>
                                  </p:stCondLst>
                                  <p:childTnLst>
                                    <p:set>
                                      <p:cBhvr>
                                        <p:cTn id="74" dur="1" fill="hold">
                                          <p:stCondLst>
                                            <p:cond delay="0"/>
                                          </p:stCondLst>
                                        </p:cTn>
                                        <p:tgtEl>
                                          <p:spTgt spid="72"/>
                                        </p:tgtEl>
                                        <p:attrNameLst>
                                          <p:attrName>style.visibility</p:attrName>
                                        </p:attrNameLst>
                                      </p:cBhvr>
                                      <p:to>
                                        <p:strVal val="visible"/>
                                      </p:to>
                                    </p:set>
                                    <p:animEffect transition="in" filter="randombar(horizontal)">
                                      <p:cBhvr>
                                        <p:cTn id="75" dur="500"/>
                                        <p:tgtEl>
                                          <p:spTgt spid="72"/>
                                        </p:tgtEl>
                                      </p:cBhvr>
                                    </p:animEffect>
                                  </p:childTnLst>
                                </p:cTn>
                              </p:par>
                              <p:par>
                                <p:cTn id="76" presetID="14" presetClass="entr" presetSubtype="10" fill="hold" grpId="0" nodeType="withEffect">
                                  <p:stCondLst>
                                    <p:cond delay="300"/>
                                  </p:stCondLst>
                                  <p:childTnLst>
                                    <p:set>
                                      <p:cBhvr>
                                        <p:cTn id="77" dur="1" fill="hold">
                                          <p:stCondLst>
                                            <p:cond delay="0"/>
                                          </p:stCondLst>
                                        </p:cTn>
                                        <p:tgtEl>
                                          <p:spTgt spid="74"/>
                                        </p:tgtEl>
                                        <p:attrNameLst>
                                          <p:attrName>style.visibility</p:attrName>
                                        </p:attrNameLst>
                                      </p:cBhvr>
                                      <p:to>
                                        <p:strVal val="visible"/>
                                      </p:to>
                                    </p:set>
                                    <p:animEffect transition="in" filter="randombar(horizontal)">
                                      <p:cBhvr>
                                        <p:cTn id="7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10" grpId="0" animBg="1"/>
      <p:bldP spid="11" grpId="0" animBg="1"/>
      <p:bldP spid="62" grpId="0"/>
      <p:bldP spid="63" grpId="0"/>
      <p:bldP spid="68" grpId="0"/>
      <p:bldP spid="69" grpId="0"/>
      <p:bldP spid="71" grpId="0"/>
      <p:bldP spid="72" grpId="0"/>
      <p:bldP spid="73" grpId="0"/>
      <p:bldP spid="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481807" y="2207814"/>
            <a:ext cx="522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a:r>
              <a:rPr lang="zh-CN" altLang="en-US" sz="4800" b="1" dirty="0">
                <a:solidFill>
                  <a:schemeClr val="tx2"/>
                </a:solidFill>
                <a:latin typeface="方正稚艺简体" panose="03000509000000000000" pitchFamily="65" charset="-122"/>
                <a:ea typeface="方正稚艺简体" panose="03000509000000000000" pitchFamily="65" charset="-122"/>
              </a:rPr>
              <a:t>说教材</a:t>
            </a:r>
            <a:endParaRPr lang="zh-CN" altLang="en-US" sz="4800" b="1" dirty="0">
              <a:solidFill>
                <a:schemeClr val="tx2"/>
              </a:solidFill>
              <a:latin typeface="方正稚艺简体" panose="03000509000000000000" pitchFamily="65" charset="-122"/>
              <a:ea typeface="方正稚艺简体" panose="03000509000000000000" pitchFamily="65" charset="-122"/>
            </a:endParaRPr>
          </a:p>
        </p:txBody>
      </p:sp>
      <p:sp>
        <p:nvSpPr>
          <p:cNvPr id="3" name="01 4"/>
          <p:cNvSpPr>
            <a:spLocks noChangeArrowheads="1"/>
          </p:cNvSpPr>
          <p:nvPr/>
        </p:nvSpPr>
        <p:spPr bwMode="auto">
          <a:xfrm>
            <a:off x="2463591" y="3128709"/>
            <a:ext cx="7264820" cy="97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zh-CN" altLang="en-US" sz="1465" dirty="0">
                <a:solidFill>
                  <a:schemeClr val="tx2"/>
                </a:solidFill>
                <a:latin typeface="+mn-ea"/>
              </a:rPr>
              <a:t>您的内容打在这里，或者通过复制您的文本后，在此框中选择粘贴，并选择只保留文字。您的内容打在这里，或者通过复制您的文本后，在此框中选择粘贴并选择</a:t>
            </a:r>
            <a:endParaRPr lang="en-US" altLang="zh-CN" sz="1465" dirty="0">
              <a:solidFill>
                <a:schemeClr val="tx2"/>
              </a:solidFill>
              <a:latin typeface="+mn-ea"/>
            </a:endParaRPr>
          </a:p>
          <a:p>
            <a:pPr algn="ctr">
              <a:lnSpc>
                <a:spcPct val="130000"/>
              </a:lnSpc>
              <a:defRPr/>
            </a:pPr>
            <a:r>
              <a:rPr lang="zh-CN" altLang="en-US" sz="1465" dirty="0">
                <a:solidFill>
                  <a:schemeClr val="tx2"/>
                </a:solidFill>
                <a:latin typeface="+mn-ea"/>
              </a:rPr>
              <a:t>只保留文字。您的内容打在这里，或者通过复制</a:t>
            </a:r>
            <a:endParaRPr lang="en-US" altLang="zh-CN" sz="1465" dirty="0">
              <a:solidFill>
                <a:schemeClr val="tx2"/>
              </a:solidFill>
              <a:latin typeface="+mn-ea"/>
            </a:endParaRPr>
          </a:p>
        </p:txBody>
      </p:sp>
      <p:sp>
        <p:nvSpPr>
          <p:cNvPr id="4" name="01 16"/>
          <p:cNvSpPr txBox="1"/>
          <p:nvPr/>
        </p:nvSpPr>
        <p:spPr bwMode="auto">
          <a:xfrm>
            <a:off x="5314376" y="400932"/>
            <a:ext cx="1563248" cy="1897892"/>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01</a:t>
            </a:r>
            <a:endParaRPr lang="zh-CN" altLang="en-US" sz="11735" dirty="0">
              <a:solidFill>
                <a:schemeClr val="tx2"/>
              </a:solidFill>
              <a:latin typeface="Impact" panose="020B0806030902050204" pitchFamily="34" charset="0"/>
              <a:cs typeface="Mongolian Baiti" panose="03000500000000000000" pitchFamily="66"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15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1979" y="491135"/>
            <a:ext cx="5245768" cy="2469546"/>
          </a:xfrm>
          <a:prstGeom prst="rect">
            <a:avLst/>
          </a:prstGeom>
        </p:spPr>
      </p:pic>
      <p:sp>
        <p:nvSpPr>
          <p:cNvPr id="5" name="TextBox 6"/>
          <p:cNvSpPr txBox="1"/>
          <p:nvPr/>
        </p:nvSpPr>
        <p:spPr>
          <a:xfrm>
            <a:off x="3592117" y="3040891"/>
            <a:ext cx="5134739" cy="830997"/>
          </a:xfrm>
          <a:prstGeom prst="rect">
            <a:avLst/>
          </a:prstGeom>
          <a:noFill/>
        </p:spPr>
        <p:txBody>
          <a:bodyPr wrap="none" rtlCol="0">
            <a:spAutoFit/>
          </a:bodyPr>
          <a:lstStyle/>
          <a:p>
            <a:pPr algn="ctr"/>
            <a:r>
              <a:rPr lang="zh-CN" altLang="en-US" sz="4800" b="1" dirty="0" smtClean="0">
                <a:ln w="9525">
                  <a:noFill/>
                </a:ln>
                <a:solidFill>
                  <a:schemeClr val="tx2"/>
                </a:solidFill>
                <a:latin typeface="方正卡通简体" panose="03000509000000000000" pitchFamily="65" charset="-122"/>
                <a:ea typeface="方正卡通简体" panose="03000509000000000000" pitchFamily="65" charset="-122"/>
              </a:rPr>
              <a:t>感谢您的耐心观看</a:t>
            </a:r>
            <a:endParaRPr lang="zh-CN" altLang="en-US" sz="4800" b="1" dirty="0">
              <a:ln w="9525">
                <a:noFill/>
              </a:ln>
              <a:solidFill>
                <a:schemeClr val="tx2"/>
              </a:solidFill>
              <a:latin typeface="方正卡通简体" panose="03000509000000000000" pitchFamily="65" charset="-122"/>
              <a:ea typeface="方正卡通简体" panose="03000509000000000000" pitchFamily="65" charset="-122"/>
            </a:endParaRPr>
          </a:p>
        </p:txBody>
      </p:sp>
      <p:sp>
        <p:nvSpPr>
          <p:cNvPr id="6" name="TextBox 7"/>
          <p:cNvSpPr txBox="1"/>
          <p:nvPr/>
        </p:nvSpPr>
        <p:spPr>
          <a:xfrm>
            <a:off x="3954305" y="3830199"/>
            <a:ext cx="4368504" cy="379656"/>
          </a:xfrm>
          <a:prstGeom prst="rect">
            <a:avLst/>
          </a:prstGeom>
          <a:noFill/>
        </p:spPr>
        <p:txBody>
          <a:bodyPr wrap="none" rtlCol="0">
            <a:spAutoFit/>
          </a:bodyPr>
          <a:lstStyle/>
          <a:p>
            <a:pPr algn="ct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读书学习</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教育</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培训学习</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solidFill>
                  <a:schemeClr val="tx1">
                    <a:lumMod val="65000"/>
                    <a:lumOff val="35000"/>
                  </a:schemeClr>
                </a:solidFill>
                <a:latin typeface="微软雅黑" panose="020B0503020204020204" pitchFamily="34" charset="-122"/>
                <a:ea typeface="微软雅黑" panose="020B0503020204020204" pitchFamily="34" charset="-122"/>
              </a:rPr>
              <a:t>总结</a:t>
            </a:r>
            <a:r>
              <a:rPr lang="en-US" altLang="zh-CN" sz="1865"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rPr>
              <a:t>精品</a:t>
            </a:r>
            <a:r>
              <a:rPr lang="en-US" altLang="zh-CN"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rPr>
              <a:t>PPT</a:t>
            </a:r>
            <a:endParaRPr lang="zh-CN" altLang="en-US" sz="1865" dirty="0">
              <a:ln w="9525">
                <a:noFill/>
              </a:ln>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3" presetClass="entr" presetSubtype="36"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strVal val="(6*min(max(#ppt_w*#ppt_h,.3),1)-7.4)/-.7*#ppt_w"/>
                                          </p:val>
                                        </p:tav>
                                        <p:tav tm="100000">
                                          <p:val>
                                            <p:strVal val="#ppt_w"/>
                                          </p:val>
                                        </p:tav>
                                      </p:tavLst>
                                    </p:anim>
                                    <p:anim calcmode="lin" valueType="num">
                                      <p:cBhvr>
                                        <p:cTn id="20" dur="750" fill="hold"/>
                                        <p:tgtEl>
                                          <p:spTgt spid="5"/>
                                        </p:tgtEl>
                                        <p:attrNameLst>
                                          <p:attrName>ppt_h</p:attrName>
                                        </p:attrNameLst>
                                      </p:cBhvr>
                                      <p:tavLst>
                                        <p:tav tm="0">
                                          <p:val>
                                            <p:strVal val="(6*min(max(#ppt_w*#ppt_h,.3),1)-7.4)/-.7*#ppt_h"/>
                                          </p:val>
                                        </p:tav>
                                        <p:tav tm="100000">
                                          <p:val>
                                            <p:strVal val="#ppt_h"/>
                                          </p:val>
                                        </p:tav>
                                      </p:tavLst>
                                    </p:anim>
                                    <p:anim calcmode="lin" valueType="num">
                                      <p:cBhvr>
                                        <p:cTn id="21" dur="750" fill="hold"/>
                                        <p:tgtEl>
                                          <p:spTgt spid="5"/>
                                        </p:tgtEl>
                                        <p:attrNameLst>
                                          <p:attrName>ppt_x</p:attrName>
                                        </p:attrNameLst>
                                      </p:cBhvr>
                                      <p:tavLst>
                                        <p:tav tm="0">
                                          <p:val>
                                            <p:fltVal val="0.5"/>
                                          </p:val>
                                        </p:tav>
                                        <p:tav tm="100000">
                                          <p:val>
                                            <p:strVal val="#ppt_x"/>
                                          </p:val>
                                        </p:tav>
                                      </p:tavLst>
                                    </p:anim>
                                    <p:anim calcmode="lin" valueType="num">
                                      <p:cBhvr>
                                        <p:cTn id="22" dur="75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3" fill="hold">
                            <p:stCondLst>
                              <p:cond delay="2775"/>
                            </p:stCondLst>
                            <p:childTnLst>
                              <p:par>
                                <p:cTn id="24" presetID="41" presetClass="entr" presetSubtype="0" fill="hold" grpId="0" nodeType="afterEffect">
                                  <p:stCondLst>
                                    <p:cond delay="0"/>
                                  </p:stCondLst>
                                  <p:iterate type="lt">
                                    <p:tmPct val="10400"/>
                                  </p:iterate>
                                  <p:childTnLst>
                                    <p:set>
                                      <p:cBhvr>
                                        <p:cTn id="25" dur="1" fill="hold">
                                          <p:stCondLst>
                                            <p:cond delay="0"/>
                                          </p:stCondLst>
                                        </p:cTn>
                                        <p:tgtEl>
                                          <p:spTgt spid="6"/>
                                        </p:tgtEl>
                                        <p:attrNameLst>
                                          <p:attrName>style.visibility</p:attrName>
                                        </p:attrNameLst>
                                      </p:cBhvr>
                                      <p:to>
                                        <p:strVal val="visible"/>
                                      </p:to>
                                    </p:set>
                                    <p:anim calcmode="lin" valueType="num">
                                      <p:cBhvr>
                                        <p:cTn id="26"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7" dur="750" fill="hold"/>
                                        <p:tgtEl>
                                          <p:spTgt spid="6"/>
                                        </p:tgtEl>
                                        <p:attrNameLst>
                                          <p:attrName>ppt_y</p:attrName>
                                        </p:attrNameLst>
                                      </p:cBhvr>
                                      <p:tavLst>
                                        <p:tav tm="0">
                                          <p:val>
                                            <p:strVal val="#ppt_y"/>
                                          </p:val>
                                        </p:tav>
                                        <p:tav tm="100000">
                                          <p:val>
                                            <p:strVal val="#ppt_y"/>
                                          </p:val>
                                        </p:tav>
                                      </p:tavLst>
                                    </p:anim>
                                    <p:anim calcmode="lin" valueType="num">
                                      <p:cBhvr>
                                        <p:cTn id="28"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9"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0" dur="75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05517" y="1523988"/>
            <a:ext cx="8476206" cy="2095515"/>
          </a:xfrm>
          <a:prstGeom prst="rect">
            <a:avLst/>
          </a:prstGeom>
          <a:blipFill dpi="0" rotWithShape="1">
            <a:blip r:embed="rId1"/>
            <a:srcRect/>
            <a:stretch>
              <a:fillRect b="-4780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9" name="Rectangle 8"/>
          <p:cNvSpPr/>
          <p:nvPr/>
        </p:nvSpPr>
        <p:spPr>
          <a:xfrm>
            <a:off x="1905517" y="3714753"/>
            <a:ext cx="2000004" cy="1238259"/>
          </a:xfrm>
          <a:prstGeom prst="rect">
            <a:avLst/>
          </a:prstGeom>
          <a:blipFill>
            <a:blip r:embed="rId2"/>
            <a:srcRect/>
            <a:stretch>
              <a:fillRect t="-3648" b="-36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2" name="Rectangle 11"/>
          <p:cNvSpPr/>
          <p:nvPr/>
        </p:nvSpPr>
        <p:spPr>
          <a:xfrm>
            <a:off x="1905517" y="5048262"/>
            <a:ext cx="2000004" cy="1238259"/>
          </a:xfrm>
          <a:prstGeom prst="rect">
            <a:avLst/>
          </a:prstGeom>
          <a:blipFill>
            <a:blip r:embed="rId3"/>
            <a:srcRect/>
            <a:stretch>
              <a:fillRect t="-3636" b="-36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3" name="Rectangle 12"/>
          <p:cNvSpPr/>
          <p:nvPr/>
        </p:nvSpPr>
        <p:spPr>
          <a:xfrm>
            <a:off x="4000758" y="3714752"/>
            <a:ext cx="2000004" cy="2571768"/>
          </a:xfrm>
          <a:prstGeom prst="rect">
            <a:avLst/>
          </a:prstGeom>
          <a:blipFill>
            <a:blip r:embed="rId4"/>
            <a:srcRect/>
            <a:stretch>
              <a:fillRect l="-23619" r="-236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grpSp>
        <p:nvGrpSpPr>
          <p:cNvPr id="17" name="Group 16"/>
          <p:cNvGrpSpPr/>
          <p:nvPr/>
        </p:nvGrpSpPr>
        <p:grpSpPr>
          <a:xfrm>
            <a:off x="6096001" y="3714752"/>
            <a:ext cx="4285722" cy="2571768"/>
            <a:chOff x="4572000" y="2786064"/>
            <a:chExt cx="3214710" cy="1928826"/>
          </a:xfrm>
        </p:grpSpPr>
        <p:sp>
          <p:nvSpPr>
            <p:cNvPr id="14" name="Rectangle 13"/>
            <p:cNvSpPr/>
            <p:nvPr/>
          </p:nvSpPr>
          <p:spPr>
            <a:xfrm>
              <a:off x="4572000" y="2786064"/>
              <a:ext cx="3214710" cy="1928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7" name="Group 16"/>
            <p:cNvGrpSpPr/>
            <p:nvPr/>
          </p:nvGrpSpPr>
          <p:grpSpPr>
            <a:xfrm>
              <a:off x="4714876" y="3082894"/>
              <a:ext cx="2857520" cy="1598175"/>
              <a:chOff x="4714876" y="3082894"/>
              <a:chExt cx="2857520" cy="1598175"/>
            </a:xfrm>
          </p:grpSpPr>
          <p:sp>
            <p:nvSpPr>
              <p:cNvPr id="15" name="Rectangle 14"/>
              <p:cNvSpPr/>
              <p:nvPr/>
            </p:nvSpPr>
            <p:spPr>
              <a:xfrm>
                <a:off x="4714876" y="3643320"/>
                <a:ext cx="2857520" cy="1037749"/>
              </a:xfrm>
              <a:prstGeom prst="rect">
                <a:avLst/>
              </a:prstGeom>
            </p:spPr>
            <p:txBody>
              <a:bodyPr wrap="square">
                <a:spAutoFit/>
              </a:bodyPr>
              <a:lstStyle/>
              <a:p>
                <a:r>
                  <a:rPr lang="zh-CN" altLang="en-US" sz="1200" dirty="0">
                    <a:solidFill>
                      <a:schemeClr val="bg1"/>
                    </a:solidFill>
                    <a:latin typeface="+mn-ea"/>
                    <a:cs typeface="Open Sans Light" pitchFamily="34" charset="0"/>
                  </a:rPr>
                  <a:t>此处添加详细文本描述，建议与标题相关并符合整体语言风格，语言描述尽量简洁生动。尽量将每页幻灯片的字数控制在</a:t>
                </a:r>
                <a:r>
                  <a:rPr lang="en-US" altLang="zh-CN" sz="1200" dirty="0">
                    <a:solidFill>
                      <a:schemeClr val="bg1"/>
                    </a:solidFill>
                    <a:latin typeface="+mn-ea"/>
                    <a:cs typeface="Open Sans Light" pitchFamily="34" charset="0"/>
                  </a:rPr>
                  <a:t>200</a:t>
                </a:r>
                <a:r>
                  <a:rPr lang="zh-CN" altLang="en-US" sz="1200" dirty="0">
                    <a:solidFill>
                      <a:schemeClr val="bg1"/>
                    </a:solidFill>
                    <a:latin typeface="+mn-ea"/>
                    <a:cs typeface="Open Sans Light" pitchFamily="34" charset="0"/>
                  </a:rPr>
                  <a:t>字以内，据统计每页幻灯片的最好控制在</a:t>
                </a:r>
                <a:r>
                  <a:rPr lang="en-US" altLang="zh-CN" sz="1200" dirty="0">
                    <a:solidFill>
                      <a:schemeClr val="bg1"/>
                    </a:solidFill>
                    <a:latin typeface="+mn-ea"/>
                    <a:cs typeface="Open Sans Light" pitchFamily="34" charset="0"/>
                  </a:rPr>
                  <a:t>5</a:t>
                </a:r>
                <a:r>
                  <a:rPr lang="zh-CN" altLang="en-US" sz="1200" dirty="0">
                    <a:solidFill>
                      <a:schemeClr val="bg1"/>
                    </a:solidFill>
                    <a:latin typeface="+mn-ea"/>
                    <a:cs typeface="Open Sans Light" pitchFamily="34" charset="0"/>
                  </a:rPr>
                  <a:t>分钟之内。此处添加详细文本描述，建议与标题相关并符合整体语言风格，语言描述尽量简洁生动。更多模板亮亮图文旗舰店：https://liangliangtuwen.tmall.com</a:t>
                </a:r>
                <a:endParaRPr lang="zh-CN" altLang="en-US" sz="1200" dirty="0">
                  <a:solidFill>
                    <a:schemeClr val="bg1"/>
                  </a:solidFill>
                  <a:latin typeface="+mn-ea"/>
                  <a:cs typeface="Open Sans Light" pitchFamily="34" charset="0"/>
                </a:endParaRPr>
              </a:p>
            </p:txBody>
          </p:sp>
          <p:sp>
            <p:nvSpPr>
              <p:cNvPr id="16" name="Rectangle 15"/>
              <p:cNvSpPr/>
              <p:nvPr/>
            </p:nvSpPr>
            <p:spPr>
              <a:xfrm>
                <a:off x="4714876" y="3082894"/>
                <a:ext cx="1345549" cy="392415"/>
              </a:xfrm>
              <a:prstGeom prst="rect">
                <a:avLst/>
              </a:prstGeom>
            </p:spPr>
            <p:txBody>
              <a:bodyPr wrap="square">
                <a:spAutoFit/>
              </a:bodyPr>
              <a:lstStyle/>
              <a:p>
                <a:r>
                  <a:rPr lang="zh-CN" altLang="en-US" sz="2800" dirty="0" smtClean="0">
                    <a:solidFill>
                      <a:schemeClr val="bg1"/>
                    </a:solidFill>
                    <a:latin typeface="+mn-ea"/>
                    <a:cs typeface="Open Sans" panose="020B0606030504020204" pitchFamily="34" charset="0"/>
                  </a:rPr>
                  <a:t>添加标题</a:t>
                </a:r>
                <a:endParaRPr lang="en-US" sz="2800" dirty="0">
                  <a:solidFill>
                    <a:schemeClr val="bg1"/>
                  </a:solidFill>
                  <a:latin typeface="+mn-ea"/>
                  <a:cs typeface="Open Sans" panose="020B0606030504020204" pitchFamily="34" charset="0"/>
                </a:endParaRPr>
              </a:p>
            </p:txBody>
          </p:sp>
          <p:cxnSp>
            <p:nvCxnSpPr>
              <p:cNvPr id="18" name="Straight Connector 17"/>
              <p:cNvCxnSpPr/>
              <p:nvPr/>
            </p:nvCxnSpPr>
            <p:spPr>
              <a:xfrm>
                <a:off x="4857752" y="3500444"/>
                <a:ext cx="71438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0" name="标题 9"/>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Top)">
                                      <p:cBhvr>
                                        <p:cTn id="11" dur="500"/>
                                        <p:tgtEl>
                                          <p:spTgt spid="9"/>
                                        </p:tgtEl>
                                      </p:cBhvr>
                                    </p:animEffect>
                                  </p:childTnLst>
                                </p:cTn>
                              </p:par>
                            </p:childTnLst>
                          </p:cTn>
                        </p:par>
                        <p:par>
                          <p:cTn id="12" fill="hold">
                            <p:stCondLst>
                              <p:cond delay="1000"/>
                            </p:stCondLst>
                            <p:childTnLst>
                              <p:par>
                                <p:cTn id="13" presetID="1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Top)">
                                      <p:cBhvr>
                                        <p:cTn id="15" dur="500"/>
                                        <p:tgtEl>
                                          <p:spTgt spid="12"/>
                                        </p:tgtEl>
                                      </p:cBhvr>
                                    </p:animEffect>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lide(fromTop)">
                                      <p:cBhvr>
                                        <p:cTn id="19" dur="500"/>
                                        <p:tgtEl>
                                          <p:spTgt spid="13"/>
                                        </p:tgtEl>
                                      </p:cBhvr>
                                    </p:animEffect>
                                  </p:childTnLst>
                                </p:cTn>
                              </p:par>
                            </p:childTnLst>
                          </p:cTn>
                        </p:par>
                        <p:par>
                          <p:cTn id="20" fill="hold">
                            <p:stCondLst>
                              <p:cond delay="2000"/>
                            </p:stCondLst>
                            <p:childTnLst>
                              <p:par>
                                <p:cTn id="21" presetID="1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lide(fromTo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64433" y="1652804"/>
            <a:ext cx="3263938" cy="4224469"/>
          </a:xfrm>
          <a:prstGeom prst="rect">
            <a:avLst/>
          </a:prstGeom>
          <a:blipFill>
            <a:blip r:embed="rId1"/>
            <a:srcRect/>
            <a:stretch>
              <a:fillRect l="-2665" t="-1901" r="-10477" b="-220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3" name="矩形 2"/>
          <p:cNvSpPr/>
          <p:nvPr/>
        </p:nvSpPr>
        <p:spPr>
          <a:xfrm>
            <a:off x="5856551" y="3937319"/>
            <a:ext cx="3647930" cy="1728192"/>
          </a:xfrm>
          <a:prstGeom prst="rect">
            <a:avLst/>
          </a:prstGeom>
          <a:solidFill>
            <a:schemeClr val="accent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8" name="组合 7"/>
          <p:cNvGrpSpPr/>
          <p:nvPr/>
        </p:nvGrpSpPr>
        <p:grpSpPr>
          <a:xfrm>
            <a:off x="1837072" y="2324878"/>
            <a:ext cx="3467404" cy="1059076"/>
            <a:chOff x="1484991" y="1779662"/>
            <a:chExt cx="2334842" cy="794307"/>
          </a:xfrm>
        </p:grpSpPr>
        <p:sp>
          <p:nvSpPr>
            <p:cNvPr id="10" name="TextBox 9"/>
            <p:cNvSpPr txBox="1"/>
            <p:nvPr/>
          </p:nvSpPr>
          <p:spPr>
            <a:xfrm>
              <a:off x="1604149" y="1779662"/>
              <a:ext cx="695916"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添加标题</a:t>
              </a:r>
              <a:endParaRPr lang="zh-CN" altLang="en-US" sz="1600" b="1" dirty="0">
                <a:solidFill>
                  <a:schemeClr val="tx1">
                    <a:lumMod val="50000"/>
                    <a:lumOff val="50000"/>
                  </a:schemeClr>
                </a:solidFill>
                <a:latin typeface="+mn-ea"/>
                <a:cs typeface="+mn-ea"/>
              </a:endParaRPr>
            </a:p>
          </p:txBody>
        </p:sp>
        <p:sp>
          <p:nvSpPr>
            <p:cNvPr id="11" name="TextBox 10"/>
            <p:cNvSpPr txBox="1"/>
            <p:nvPr/>
          </p:nvSpPr>
          <p:spPr>
            <a:xfrm>
              <a:off x="1604149" y="2004582"/>
              <a:ext cx="2215684" cy="569387"/>
            </a:xfrm>
            <a:prstGeom prst="rect">
              <a:avLst/>
            </a:prstGeom>
            <a:noFill/>
          </p:spPr>
          <p:txBody>
            <a:bodyPr wrap="square" rtlCol="0">
              <a:spAutoFit/>
            </a:bodyPr>
            <a:lstStyle/>
            <a:p>
              <a:pPr>
                <a:lnSpc>
                  <a:spcPts val="1335"/>
                </a:lnSpc>
              </a:pPr>
              <a:r>
                <a:rPr lang="zh-CN" altLang="en-US" sz="1000" dirty="0">
                  <a:solidFill>
                    <a:schemeClr val="tx1">
                      <a:lumMod val="50000"/>
                      <a:lumOff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tx1">
                    <a:lumMod val="50000"/>
                    <a:lumOff val="50000"/>
                  </a:schemeClr>
                </a:solidFill>
                <a:latin typeface="+mn-ea"/>
                <a:cs typeface="+mn-ea"/>
              </a:endParaRPr>
            </a:p>
            <a:p>
              <a:pPr>
                <a:lnSpc>
                  <a:spcPts val="1335"/>
                </a:lnSpc>
              </a:pPr>
              <a:endParaRPr lang="id-ID" sz="1000" dirty="0">
                <a:solidFill>
                  <a:schemeClr val="tx1">
                    <a:lumMod val="50000"/>
                    <a:lumOff val="50000"/>
                  </a:schemeClr>
                </a:solidFill>
                <a:latin typeface="+mn-ea"/>
                <a:cs typeface="+mn-ea"/>
              </a:endParaRPr>
            </a:p>
          </p:txBody>
        </p:sp>
        <p:sp>
          <p:nvSpPr>
            <p:cNvPr id="16" name="直角三角形 15"/>
            <p:cNvSpPr/>
            <p:nvPr/>
          </p:nvSpPr>
          <p:spPr>
            <a:xfrm rot="13455380">
              <a:off x="1484991" y="1855775"/>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sp>
        <p:nvSpPr>
          <p:cNvPr id="19" name="TextBox 18"/>
          <p:cNvSpPr txBox="1"/>
          <p:nvPr/>
        </p:nvSpPr>
        <p:spPr>
          <a:xfrm>
            <a:off x="1775521" y="1514982"/>
            <a:ext cx="2994235" cy="492430"/>
          </a:xfrm>
          <a:prstGeom prst="rect">
            <a:avLst/>
          </a:prstGeom>
          <a:noFill/>
        </p:spPr>
        <p:txBody>
          <a:bodyPr wrap="square" lIns="121908" tIns="60954" rIns="121908" bIns="60954" rtlCol="0">
            <a:spAutoFit/>
          </a:bodyPr>
          <a:lstStyle/>
          <a:p>
            <a:r>
              <a:rPr lang="zh-CN" altLang="en-US" sz="2400" dirty="0">
                <a:solidFill>
                  <a:schemeClr val="tx1">
                    <a:lumMod val="50000"/>
                    <a:lumOff val="50000"/>
                  </a:schemeClr>
                </a:solidFill>
                <a:latin typeface="+mn-ea"/>
                <a:cs typeface="+mn-ea"/>
              </a:rPr>
              <a:t>填写你的标题内容</a:t>
            </a:r>
            <a:endParaRPr lang="zh-CN" altLang="en-US" sz="2400" dirty="0">
              <a:solidFill>
                <a:schemeClr val="tx1">
                  <a:lumMod val="50000"/>
                  <a:lumOff val="50000"/>
                </a:schemeClr>
              </a:solidFill>
              <a:latin typeface="+mn-ea"/>
              <a:cs typeface="+mn-ea"/>
            </a:endParaRPr>
          </a:p>
        </p:txBody>
      </p:sp>
      <p:sp>
        <p:nvSpPr>
          <p:cNvPr id="4" name="TextBox 3"/>
          <p:cNvSpPr txBox="1"/>
          <p:nvPr/>
        </p:nvSpPr>
        <p:spPr>
          <a:xfrm>
            <a:off x="6096000" y="4173125"/>
            <a:ext cx="3071941" cy="400097"/>
          </a:xfrm>
          <a:prstGeom prst="rect">
            <a:avLst/>
          </a:prstGeom>
          <a:noFill/>
        </p:spPr>
        <p:txBody>
          <a:bodyPr wrap="square" lIns="121908" tIns="60954" rIns="121908" bIns="60954" rtlCol="0">
            <a:spAutoFit/>
          </a:bodyPr>
          <a:lstStyle/>
          <a:p>
            <a:r>
              <a:rPr lang="zh-CN" altLang="en-US" dirty="0" smtClean="0">
                <a:solidFill>
                  <a:schemeClr val="bg1"/>
                </a:solidFill>
                <a:latin typeface="+mn-ea"/>
                <a:cs typeface="+mn-ea"/>
              </a:rPr>
              <a:t>填写标题名称</a:t>
            </a:r>
            <a:endParaRPr lang="zh-CN" altLang="en-US" dirty="0">
              <a:solidFill>
                <a:schemeClr val="bg1"/>
              </a:solidFill>
              <a:latin typeface="+mn-ea"/>
              <a:cs typeface="+mn-ea"/>
            </a:endParaRPr>
          </a:p>
        </p:txBody>
      </p:sp>
      <p:grpSp>
        <p:nvGrpSpPr>
          <p:cNvPr id="7" name="组合 6"/>
          <p:cNvGrpSpPr/>
          <p:nvPr/>
        </p:nvGrpSpPr>
        <p:grpSpPr>
          <a:xfrm>
            <a:off x="6144546" y="4622656"/>
            <a:ext cx="3017457" cy="923330"/>
            <a:chOff x="4716016" y="3502997"/>
            <a:chExt cx="2263387" cy="692498"/>
          </a:xfrm>
        </p:grpSpPr>
        <p:sp>
          <p:nvSpPr>
            <p:cNvPr id="5" name="矩形 4"/>
            <p:cNvSpPr/>
            <p:nvPr/>
          </p:nvSpPr>
          <p:spPr>
            <a:xfrm>
              <a:off x="4716016" y="3557282"/>
              <a:ext cx="45719" cy="51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TextBox 19"/>
            <p:cNvSpPr txBox="1"/>
            <p:nvPr/>
          </p:nvSpPr>
          <p:spPr>
            <a:xfrm>
              <a:off x="4763719" y="3502997"/>
              <a:ext cx="2215684" cy="692498"/>
            </a:xfrm>
            <a:prstGeom prst="rect">
              <a:avLst/>
            </a:prstGeom>
            <a:noFill/>
          </p:spPr>
          <p:txBody>
            <a:bodyPr wrap="square" rtlCol="0">
              <a:spAutoFit/>
            </a:bodyPr>
            <a:lstStyle/>
            <a:p>
              <a:pPr>
                <a:lnSpc>
                  <a:spcPct val="150000"/>
                </a:lnSpc>
              </a:pPr>
              <a:r>
                <a:rPr lang="zh-CN" altLang="en-US" sz="900" dirty="0">
                  <a:solidFill>
                    <a:schemeClr val="bg1"/>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900" dirty="0">
                <a:solidFill>
                  <a:schemeClr val="bg1"/>
                </a:solidFill>
                <a:latin typeface="+mn-ea"/>
                <a:cs typeface="+mn-ea"/>
              </a:endParaRPr>
            </a:p>
            <a:p>
              <a:pPr>
                <a:lnSpc>
                  <a:spcPct val="150000"/>
                </a:lnSpc>
              </a:pPr>
              <a:endParaRPr lang="id-ID" sz="900" dirty="0">
                <a:solidFill>
                  <a:schemeClr val="bg1"/>
                </a:solidFill>
                <a:latin typeface="+mn-ea"/>
                <a:cs typeface="+mn-ea"/>
              </a:endParaRPr>
            </a:p>
          </p:txBody>
        </p:sp>
      </p:grpSp>
      <p:grpSp>
        <p:nvGrpSpPr>
          <p:cNvPr id="9" name="组合 8"/>
          <p:cNvGrpSpPr/>
          <p:nvPr/>
        </p:nvGrpSpPr>
        <p:grpSpPr>
          <a:xfrm>
            <a:off x="1837072" y="3506088"/>
            <a:ext cx="3467404" cy="1059076"/>
            <a:chOff x="1484991" y="2665569"/>
            <a:chExt cx="2334842" cy="794307"/>
          </a:xfrm>
        </p:grpSpPr>
        <p:sp>
          <p:nvSpPr>
            <p:cNvPr id="12" name="TextBox 11"/>
            <p:cNvSpPr txBox="1"/>
            <p:nvPr/>
          </p:nvSpPr>
          <p:spPr>
            <a:xfrm>
              <a:off x="1604149" y="2665569"/>
              <a:ext cx="695916"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添加标题</a:t>
              </a:r>
              <a:endParaRPr lang="zh-CN" altLang="en-US" sz="1600" b="1" dirty="0">
                <a:solidFill>
                  <a:schemeClr val="tx1">
                    <a:lumMod val="50000"/>
                    <a:lumOff val="50000"/>
                  </a:schemeClr>
                </a:solidFill>
                <a:latin typeface="+mn-ea"/>
                <a:cs typeface="+mn-ea"/>
              </a:endParaRPr>
            </a:p>
          </p:txBody>
        </p:sp>
        <p:sp>
          <p:nvSpPr>
            <p:cNvPr id="13" name="TextBox 12"/>
            <p:cNvSpPr txBox="1"/>
            <p:nvPr/>
          </p:nvSpPr>
          <p:spPr>
            <a:xfrm>
              <a:off x="1604149" y="2890489"/>
              <a:ext cx="2215684" cy="569387"/>
            </a:xfrm>
            <a:prstGeom prst="rect">
              <a:avLst/>
            </a:prstGeom>
            <a:noFill/>
          </p:spPr>
          <p:txBody>
            <a:bodyPr wrap="square" rtlCol="0">
              <a:spAutoFit/>
            </a:bodyPr>
            <a:lstStyle/>
            <a:p>
              <a:pPr>
                <a:lnSpc>
                  <a:spcPts val="1335"/>
                </a:lnSpc>
              </a:pPr>
              <a:r>
                <a:rPr lang="zh-CN" altLang="en-US" sz="1000" dirty="0">
                  <a:solidFill>
                    <a:schemeClr val="tx1">
                      <a:lumMod val="50000"/>
                      <a:lumOff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tx1">
                    <a:lumMod val="50000"/>
                    <a:lumOff val="50000"/>
                  </a:schemeClr>
                </a:solidFill>
                <a:latin typeface="+mn-ea"/>
                <a:cs typeface="+mn-ea"/>
              </a:endParaRPr>
            </a:p>
            <a:p>
              <a:pPr>
                <a:lnSpc>
                  <a:spcPts val="1335"/>
                </a:lnSpc>
              </a:pPr>
              <a:endParaRPr lang="id-ID" sz="1000" dirty="0">
                <a:solidFill>
                  <a:schemeClr val="tx1">
                    <a:lumMod val="50000"/>
                    <a:lumOff val="50000"/>
                  </a:schemeClr>
                </a:solidFill>
                <a:latin typeface="+mn-ea"/>
                <a:cs typeface="+mn-ea"/>
              </a:endParaRPr>
            </a:p>
          </p:txBody>
        </p:sp>
        <p:sp>
          <p:nvSpPr>
            <p:cNvPr id="21" name="直角三角形 20"/>
            <p:cNvSpPr/>
            <p:nvPr/>
          </p:nvSpPr>
          <p:spPr>
            <a:xfrm rot="13455380">
              <a:off x="1484991" y="2741681"/>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grpSp>
        <p:nvGrpSpPr>
          <p:cNvPr id="17" name="组合 16"/>
          <p:cNvGrpSpPr/>
          <p:nvPr/>
        </p:nvGrpSpPr>
        <p:grpSpPr>
          <a:xfrm>
            <a:off x="1837072" y="4742630"/>
            <a:ext cx="3467404" cy="1059076"/>
            <a:chOff x="1484991" y="3592976"/>
            <a:chExt cx="2334842" cy="794307"/>
          </a:xfrm>
        </p:grpSpPr>
        <p:sp>
          <p:nvSpPr>
            <p:cNvPr id="14" name="TextBox 13"/>
            <p:cNvSpPr txBox="1"/>
            <p:nvPr/>
          </p:nvSpPr>
          <p:spPr>
            <a:xfrm>
              <a:off x="1604149" y="3592976"/>
              <a:ext cx="695916" cy="253916"/>
            </a:xfrm>
            <a:prstGeom prst="rect">
              <a:avLst/>
            </a:prstGeom>
            <a:noFill/>
          </p:spPr>
          <p:txBody>
            <a:bodyPr wrap="square" rtlCol="0">
              <a:spAutoFit/>
            </a:bodyPr>
            <a:lstStyle/>
            <a:p>
              <a:pPr algn="ctr"/>
              <a:r>
                <a:rPr lang="zh-CN" altLang="en-US" sz="1600" b="1" dirty="0">
                  <a:solidFill>
                    <a:schemeClr val="tx1">
                      <a:lumMod val="50000"/>
                      <a:lumOff val="50000"/>
                    </a:schemeClr>
                  </a:solidFill>
                  <a:latin typeface="+mn-ea"/>
                  <a:cs typeface="+mn-ea"/>
                </a:rPr>
                <a:t>添加标题</a:t>
              </a:r>
              <a:endParaRPr lang="zh-CN" altLang="en-US" sz="1600" b="1" dirty="0">
                <a:solidFill>
                  <a:schemeClr val="tx1">
                    <a:lumMod val="50000"/>
                    <a:lumOff val="50000"/>
                  </a:schemeClr>
                </a:solidFill>
                <a:latin typeface="+mn-ea"/>
                <a:cs typeface="+mn-ea"/>
              </a:endParaRPr>
            </a:p>
          </p:txBody>
        </p:sp>
        <p:sp>
          <p:nvSpPr>
            <p:cNvPr id="15" name="TextBox 14"/>
            <p:cNvSpPr txBox="1"/>
            <p:nvPr/>
          </p:nvSpPr>
          <p:spPr>
            <a:xfrm>
              <a:off x="1604149" y="3817896"/>
              <a:ext cx="2215684" cy="569387"/>
            </a:xfrm>
            <a:prstGeom prst="rect">
              <a:avLst/>
            </a:prstGeom>
            <a:noFill/>
          </p:spPr>
          <p:txBody>
            <a:bodyPr wrap="square" rtlCol="0">
              <a:spAutoFit/>
            </a:bodyPr>
            <a:lstStyle/>
            <a:p>
              <a:pPr>
                <a:lnSpc>
                  <a:spcPts val="1335"/>
                </a:lnSpc>
              </a:pPr>
              <a:r>
                <a:rPr lang="zh-CN" altLang="en-US" sz="1000" dirty="0">
                  <a:solidFill>
                    <a:schemeClr val="tx1">
                      <a:lumMod val="50000"/>
                      <a:lumOff val="50000"/>
                    </a:schemeClr>
                  </a:solidFill>
                  <a:latin typeface="+mn-ea"/>
                  <a:cs typeface="+mn-ea"/>
                </a:rPr>
                <a:t>添加你的饿内容文字或者复制内容文字的内容内容添加你内容添内容添添加你的饿内容文字或者复制内容文字的内容内容添加你内容添内容添</a:t>
              </a:r>
              <a:endParaRPr lang="id-ID" altLang="zh-CN" sz="1000" dirty="0">
                <a:solidFill>
                  <a:schemeClr val="tx1">
                    <a:lumMod val="50000"/>
                    <a:lumOff val="50000"/>
                  </a:schemeClr>
                </a:solidFill>
                <a:latin typeface="+mn-ea"/>
                <a:cs typeface="+mn-ea"/>
              </a:endParaRPr>
            </a:p>
            <a:p>
              <a:pPr>
                <a:lnSpc>
                  <a:spcPts val="1335"/>
                </a:lnSpc>
              </a:pPr>
              <a:endParaRPr lang="id-ID" sz="1000" dirty="0">
                <a:solidFill>
                  <a:schemeClr val="tx1">
                    <a:lumMod val="50000"/>
                    <a:lumOff val="50000"/>
                  </a:schemeClr>
                </a:solidFill>
                <a:latin typeface="+mn-ea"/>
                <a:cs typeface="+mn-ea"/>
              </a:endParaRPr>
            </a:p>
          </p:txBody>
        </p:sp>
        <p:sp>
          <p:nvSpPr>
            <p:cNvPr id="22" name="直角三角形 21"/>
            <p:cNvSpPr/>
            <p:nvPr/>
          </p:nvSpPr>
          <p:spPr>
            <a:xfrm rot="13455380">
              <a:off x="1484991" y="3669089"/>
              <a:ext cx="86300" cy="863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50000"/>
                    <a:lumOff val="50000"/>
                  </a:schemeClr>
                </a:solidFill>
                <a:cs typeface="+mn-ea"/>
              </a:endParaRPr>
            </a:p>
          </p:txBody>
        </p:sp>
      </p:grpSp>
      <p:sp>
        <p:nvSpPr>
          <p:cNvPr id="6" name="矩形 5"/>
          <p:cNvSpPr/>
          <p:nvPr/>
        </p:nvSpPr>
        <p:spPr>
          <a:xfrm>
            <a:off x="7077459" y="1937136"/>
            <a:ext cx="315063" cy="1256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8" name="标题 17"/>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up)">
                                      <p:cBhvr>
                                        <p:cTn id="18" dur="500"/>
                                        <p:tgtEl>
                                          <p:spTgt spid="3"/>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250"/>
                            </p:stCondLst>
                            <p:childTnLst>
                              <p:par>
                                <p:cTn id="34" presetID="2" presetClass="entr" presetSubtype="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2750"/>
                            </p:stCondLst>
                            <p:childTnLst>
                              <p:par>
                                <p:cTn id="39" presetID="37"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450" decel="100000" fill="hold"/>
                                        <p:tgtEl>
                                          <p:spTgt spid="8"/>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3250"/>
                            </p:stCondLst>
                            <p:childTnLst>
                              <p:par>
                                <p:cTn id="46" presetID="3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450" decel="100000" fill="hold"/>
                                        <p:tgtEl>
                                          <p:spTgt spid="9"/>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52" fill="hold">
                            <p:stCondLst>
                              <p:cond delay="3750"/>
                            </p:stCondLst>
                            <p:childTnLst>
                              <p:par>
                                <p:cTn id="53" presetID="37"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anim calcmode="lin" valueType="num">
                                      <p:cBhvr>
                                        <p:cTn id="56" dur="500" fill="hold"/>
                                        <p:tgtEl>
                                          <p:spTgt spid="17"/>
                                        </p:tgtEl>
                                        <p:attrNameLst>
                                          <p:attrName>ppt_x</p:attrName>
                                        </p:attrNameLst>
                                      </p:cBhvr>
                                      <p:tavLst>
                                        <p:tav tm="0">
                                          <p:val>
                                            <p:strVal val="#ppt_x"/>
                                          </p:val>
                                        </p:tav>
                                        <p:tav tm="100000">
                                          <p:val>
                                            <p:strVal val="#ppt_x"/>
                                          </p:val>
                                        </p:tav>
                                      </p:tavLst>
                                    </p:anim>
                                    <p:anim calcmode="lin" valueType="num">
                                      <p:cBhvr>
                                        <p:cTn id="57" dur="450" decel="100000" fill="hold"/>
                                        <p:tgtEl>
                                          <p:spTgt spid="17"/>
                                        </p:tgtEl>
                                        <p:attrNameLst>
                                          <p:attrName>ppt_y</p:attrName>
                                        </p:attrNameLst>
                                      </p:cBhvr>
                                      <p:tavLst>
                                        <p:tav tm="0">
                                          <p:val>
                                            <p:strVal val="#ppt_y+1"/>
                                          </p:val>
                                        </p:tav>
                                        <p:tav tm="100000">
                                          <p:val>
                                            <p:strVal val="#ppt_y-.03"/>
                                          </p:val>
                                        </p:tav>
                                      </p:tavLst>
                                    </p:anim>
                                    <p:anim calcmode="lin" valueType="num">
                                      <p:cBhvr>
                                        <p:cTn id="58"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4"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6222476" y="3955426"/>
            <a:ext cx="585710"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600" dirty="0">
              <a:solidFill>
                <a:schemeClr val="bg1"/>
              </a:solidFill>
              <a:latin typeface="FontAwesome" pitchFamily="2" charset="0"/>
              <a:cs typeface="+mn-ea"/>
            </a:endParaRPr>
          </a:p>
        </p:txBody>
      </p:sp>
      <p:grpSp>
        <p:nvGrpSpPr>
          <p:cNvPr id="8" name="Group 7"/>
          <p:cNvGrpSpPr/>
          <p:nvPr/>
        </p:nvGrpSpPr>
        <p:grpSpPr>
          <a:xfrm>
            <a:off x="998062" y="1583483"/>
            <a:ext cx="4581233" cy="4469847"/>
            <a:chOff x="1247362" y="1888031"/>
            <a:chExt cx="3912424" cy="3816803"/>
          </a:xfrm>
        </p:grpSpPr>
        <p:graphicFrame>
          <p:nvGraphicFramePr>
            <p:cNvPr id="22" name="Chart 21"/>
            <p:cNvGraphicFramePr/>
            <p:nvPr/>
          </p:nvGraphicFramePr>
          <p:xfrm>
            <a:off x="1247362" y="1888031"/>
            <a:ext cx="3912424" cy="3816803"/>
          </p:xfrm>
          <a:graphic>
            <a:graphicData uri="http://schemas.openxmlformats.org/drawingml/2006/chart">
              <c:chart xmlns:c="http://schemas.openxmlformats.org/drawingml/2006/chart" xmlns:r="http://schemas.openxmlformats.org/officeDocument/2006/relationships" r:id="rId1"/>
            </a:graphicData>
          </a:graphic>
        </p:graphicFrame>
        <p:sp>
          <p:nvSpPr>
            <p:cNvPr id="24" name="TextBox 23"/>
            <p:cNvSpPr txBox="1"/>
            <p:nvPr/>
          </p:nvSpPr>
          <p:spPr>
            <a:xfrm>
              <a:off x="2764461" y="3396765"/>
              <a:ext cx="889135" cy="499339"/>
            </a:xfrm>
            <a:prstGeom prst="rect">
              <a:avLst/>
            </a:prstGeom>
            <a:noFill/>
          </p:spPr>
          <p:txBody>
            <a:bodyPr wrap="square" lIns="0" tIns="0" rIns="0" bIns="0" rtlCol="0">
              <a:spAutoFit/>
            </a:bodyPr>
            <a:lstStyle/>
            <a:p>
              <a:pPr algn="ctr"/>
              <a:r>
                <a:rPr lang="en-US" sz="1900" b="1" dirty="0">
                  <a:solidFill>
                    <a:schemeClr val="accent2"/>
                  </a:solidFill>
                  <a:latin typeface="Lato" panose="020F0502020204030203" pitchFamily="34" charset="0"/>
                  <a:cs typeface="+mn-ea"/>
                </a:rPr>
                <a:t>Data Analysis</a:t>
              </a:r>
              <a:endParaRPr lang="en-US" sz="1900" b="1" dirty="0">
                <a:solidFill>
                  <a:schemeClr val="accent2"/>
                </a:solidFill>
                <a:latin typeface="Lato" panose="020F0502020204030203" pitchFamily="34" charset="0"/>
                <a:cs typeface="+mn-ea"/>
              </a:endParaRPr>
            </a:p>
          </p:txBody>
        </p:sp>
        <p:sp>
          <p:nvSpPr>
            <p:cNvPr id="26" name="TextBox 25"/>
            <p:cNvSpPr txBox="1"/>
            <p:nvPr/>
          </p:nvSpPr>
          <p:spPr>
            <a:xfrm>
              <a:off x="4126571" y="3787607"/>
              <a:ext cx="565665" cy="433637"/>
            </a:xfrm>
            <a:prstGeom prst="rect">
              <a:avLst/>
            </a:prstGeom>
            <a:noFill/>
          </p:spPr>
          <p:txBody>
            <a:bodyPr wrap="none" rtlCol="0">
              <a:spAutoFit/>
            </a:bodyPr>
            <a:lstStyle/>
            <a:p>
              <a:pPr algn="ctr"/>
              <a:r>
                <a:rPr lang="en-US" sz="1100" b="1" dirty="0">
                  <a:solidFill>
                    <a:schemeClr val="bg1"/>
                  </a:solidFill>
                  <a:latin typeface="+mj-lt"/>
                  <a:cs typeface="+mn-ea"/>
                </a:rPr>
                <a:t>A</a:t>
              </a:r>
              <a:endParaRPr lang="en-US" sz="1100" b="1" dirty="0">
                <a:solidFill>
                  <a:schemeClr val="bg1"/>
                </a:solidFill>
                <a:latin typeface="+mj-lt"/>
                <a:cs typeface="+mn-ea"/>
              </a:endParaRPr>
            </a:p>
            <a:p>
              <a:pPr algn="ctr"/>
              <a:r>
                <a:rPr lang="en-US" sz="1600" b="1" dirty="0">
                  <a:solidFill>
                    <a:schemeClr val="bg1"/>
                  </a:solidFill>
                  <a:latin typeface="+mj-lt"/>
                  <a:cs typeface="+mn-ea"/>
                </a:rPr>
                <a:t>63%</a:t>
              </a:r>
              <a:endParaRPr lang="en-US" sz="1600" b="1" dirty="0">
                <a:solidFill>
                  <a:schemeClr val="bg1"/>
                </a:solidFill>
                <a:latin typeface="+mj-lt"/>
                <a:cs typeface="+mn-ea"/>
              </a:endParaRPr>
            </a:p>
          </p:txBody>
        </p:sp>
        <p:sp>
          <p:nvSpPr>
            <p:cNvPr id="27" name="TextBox 26"/>
            <p:cNvSpPr txBox="1"/>
            <p:nvPr/>
          </p:nvSpPr>
          <p:spPr>
            <a:xfrm>
              <a:off x="1690398" y="3795893"/>
              <a:ext cx="565665" cy="289091"/>
            </a:xfrm>
            <a:prstGeom prst="rect">
              <a:avLst/>
            </a:prstGeom>
            <a:noFill/>
          </p:spPr>
          <p:txBody>
            <a:bodyPr wrap="none" rtlCol="0">
              <a:spAutoFit/>
            </a:bodyPr>
            <a:lstStyle/>
            <a:p>
              <a:pPr algn="ctr"/>
              <a:r>
                <a:rPr lang="en-US" sz="1600" b="1" dirty="0">
                  <a:solidFill>
                    <a:schemeClr val="bg1"/>
                  </a:solidFill>
                  <a:latin typeface="+mj-lt"/>
                  <a:cs typeface="+mn-ea"/>
                </a:rPr>
                <a:t>38%</a:t>
              </a:r>
              <a:endParaRPr lang="en-US" sz="1600" b="1" dirty="0">
                <a:solidFill>
                  <a:schemeClr val="bg1"/>
                </a:solidFill>
                <a:latin typeface="+mj-lt"/>
                <a:cs typeface="+mn-ea"/>
              </a:endParaRPr>
            </a:p>
          </p:txBody>
        </p:sp>
        <p:sp>
          <p:nvSpPr>
            <p:cNvPr id="28" name="TextBox 27"/>
            <p:cNvSpPr txBox="1"/>
            <p:nvPr/>
          </p:nvSpPr>
          <p:spPr>
            <a:xfrm>
              <a:off x="2022878" y="2680685"/>
              <a:ext cx="536915" cy="289091"/>
            </a:xfrm>
            <a:prstGeom prst="rect">
              <a:avLst/>
            </a:prstGeom>
            <a:noFill/>
          </p:spPr>
          <p:txBody>
            <a:bodyPr wrap="none" rtlCol="0">
              <a:spAutoFit/>
            </a:bodyPr>
            <a:lstStyle/>
            <a:p>
              <a:pPr algn="ctr"/>
              <a:r>
                <a:rPr lang="en-US" sz="1600" b="1" dirty="0">
                  <a:solidFill>
                    <a:schemeClr val="bg1"/>
                  </a:solidFill>
                  <a:latin typeface="+mn-ea"/>
                  <a:cs typeface="+mn-ea"/>
                </a:rPr>
                <a:t>20%</a:t>
              </a:r>
              <a:endParaRPr lang="en-US" sz="1600" b="1" dirty="0">
                <a:solidFill>
                  <a:schemeClr val="bg1"/>
                </a:solidFill>
                <a:latin typeface="+mn-ea"/>
                <a:cs typeface="+mn-ea"/>
              </a:endParaRPr>
            </a:p>
          </p:txBody>
        </p:sp>
        <p:sp>
          <p:nvSpPr>
            <p:cNvPr id="29" name="TextBox 28"/>
            <p:cNvSpPr txBox="1"/>
            <p:nvPr/>
          </p:nvSpPr>
          <p:spPr>
            <a:xfrm>
              <a:off x="2597810" y="2177551"/>
              <a:ext cx="536915" cy="433637"/>
            </a:xfrm>
            <a:prstGeom prst="rect">
              <a:avLst/>
            </a:prstGeom>
            <a:noFill/>
          </p:spPr>
          <p:txBody>
            <a:bodyPr wrap="none" rtlCol="0">
              <a:spAutoFit/>
            </a:bodyPr>
            <a:lstStyle/>
            <a:p>
              <a:pPr algn="ctr"/>
              <a:endParaRPr lang="en-US" sz="1100" b="1" dirty="0">
                <a:solidFill>
                  <a:schemeClr val="bg1"/>
                </a:solidFill>
                <a:latin typeface="+mn-ea"/>
                <a:cs typeface="+mn-ea"/>
              </a:endParaRPr>
            </a:p>
            <a:p>
              <a:pPr algn="ctr"/>
              <a:r>
                <a:rPr lang="en-US" sz="1600" b="1" dirty="0">
                  <a:solidFill>
                    <a:schemeClr val="bg1"/>
                  </a:solidFill>
                  <a:latin typeface="+mn-ea"/>
                  <a:cs typeface="+mn-ea"/>
                </a:rPr>
                <a:t>17%</a:t>
              </a:r>
              <a:endParaRPr lang="en-US" sz="1600" b="1" dirty="0">
                <a:solidFill>
                  <a:schemeClr val="bg1"/>
                </a:solidFill>
                <a:latin typeface="+mn-ea"/>
                <a:cs typeface="+mn-ea"/>
              </a:endParaRPr>
            </a:p>
          </p:txBody>
        </p:sp>
      </p:grpSp>
      <p:sp>
        <p:nvSpPr>
          <p:cNvPr id="17" name="Oval 33"/>
          <p:cNvSpPr/>
          <p:nvPr/>
        </p:nvSpPr>
        <p:spPr>
          <a:xfrm>
            <a:off x="7428294" y="3955426"/>
            <a:ext cx="585710" cy="5857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600" dirty="0">
              <a:solidFill>
                <a:schemeClr val="bg1"/>
              </a:solidFill>
              <a:latin typeface="FontAwesome" pitchFamily="2" charset="0"/>
              <a:cs typeface="+mn-ea"/>
            </a:endParaRPr>
          </a:p>
        </p:txBody>
      </p:sp>
      <p:sp>
        <p:nvSpPr>
          <p:cNvPr id="18" name="Oval 33"/>
          <p:cNvSpPr/>
          <p:nvPr/>
        </p:nvSpPr>
        <p:spPr>
          <a:xfrm>
            <a:off x="8634112" y="3955426"/>
            <a:ext cx="585710"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600" dirty="0">
              <a:solidFill>
                <a:schemeClr val="bg1"/>
              </a:solidFill>
              <a:latin typeface="FontAwesome" pitchFamily="2" charset="0"/>
              <a:cs typeface="+mn-ea"/>
            </a:endParaRPr>
          </a:p>
        </p:txBody>
      </p:sp>
      <p:sp>
        <p:nvSpPr>
          <p:cNvPr id="19" name="Oval 33"/>
          <p:cNvSpPr/>
          <p:nvPr/>
        </p:nvSpPr>
        <p:spPr>
          <a:xfrm>
            <a:off x="9839929" y="3955426"/>
            <a:ext cx="585710" cy="5857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en-US" sz="1600" dirty="0">
              <a:solidFill>
                <a:schemeClr val="bg1"/>
              </a:solidFill>
              <a:latin typeface="FontAwesome" pitchFamily="2" charset="0"/>
              <a:cs typeface="+mn-ea"/>
            </a:endParaRPr>
          </a:p>
        </p:txBody>
      </p:sp>
      <p:sp>
        <p:nvSpPr>
          <p:cNvPr id="20" name="TextBox 19"/>
          <p:cNvSpPr txBox="1"/>
          <p:nvPr/>
        </p:nvSpPr>
        <p:spPr>
          <a:xfrm>
            <a:off x="6136905" y="4965173"/>
            <a:ext cx="4481437" cy="1392677"/>
          </a:xfrm>
          <a:prstGeom prst="rect">
            <a:avLst/>
          </a:prstGeom>
          <a:noFill/>
        </p:spPr>
        <p:txBody>
          <a:bodyPr wrap="square" lIns="121908" tIns="60954" rIns="121908" bIns="60954" rtlCol="0">
            <a:spAutoFit/>
          </a:bodyPr>
          <a:lstStyle/>
          <a:p>
            <a:pPr>
              <a:lnSpc>
                <a:spcPct val="150000"/>
              </a:lnSpc>
            </a:pPr>
            <a:r>
              <a:rPr lang="zh-CN" altLang="en-US" sz="1100" dirty="0">
                <a:solidFill>
                  <a:schemeClr val="bg1">
                    <a:lumMod val="50000"/>
                  </a:schemeClr>
                </a:solidFill>
                <a:latin typeface="+mn-ea"/>
                <a:cs typeface="+mn-ea"/>
              </a:rPr>
              <a:t>您的内容打在这里，或者通过复制您的文本后，在此框中选择粘贴，并选择只保留文字。您的内容打在这里，或者通过复制您的文本后，您的内容打在这里，或者通过复制您的文本后，在此框中选择粘贴，并选择只保留文字。您的内容打在这里，或者通过复制您的文本后，</a:t>
            </a:r>
            <a:endParaRPr lang="en-US" altLang="zh-CN" sz="1100" dirty="0">
              <a:solidFill>
                <a:schemeClr val="bg1">
                  <a:lumMod val="50000"/>
                </a:schemeClr>
              </a:solidFill>
              <a:latin typeface="+mn-ea"/>
              <a:cs typeface="+mn-ea"/>
            </a:endParaRPr>
          </a:p>
          <a:p>
            <a:pPr>
              <a:lnSpc>
                <a:spcPct val="150000"/>
              </a:lnSpc>
            </a:pPr>
            <a:endParaRPr lang="en-US" altLang="zh-CN" sz="1100" dirty="0">
              <a:solidFill>
                <a:schemeClr val="bg1">
                  <a:lumMod val="50000"/>
                </a:schemeClr>
              </a:solidFill>
              <a:latin typeface="+mn-ea"/>
              <a:cs typeface="+mn-ea"/>
            </a:endParaRPr>
          </a:p>
        </p:txBody>
      </p:sp>
      <p:sp>
        <p:nvSpPr>
          <p:cNvPr id="23" name="矩形 22"/>
          <p:cNvSpPr/>
          <p:nvPr/>
        </p:nvSpPr>
        <p:spPr>
          <a:xfrm>
            <a:off x="6316678" y="1715471"/>
            <a:ext cx="4203163" cy="2016224"/>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5" name="矩形 4"/>
          <p:cNvSpPr/>
          <p:nvPr/>
        </p:nvSpPr>
        <p:spPr>
          <a:xfrm>
            <a:off x="6189936" y="1583587"/>
            <a:ext cx="4203163" cy="2016224"/>
          </a:xfrm>
          <a:prstGeom prst="rect">
            <a:avLst/>
          </a:prstGeom>
          <a:blipFill>
            <a:blip r:embed="rId2"/>
            <a:srcRect/>
            <a:stretch>
              <a:fillRect l="-528" t="-19994" r="-438" b="-240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1" name="TextBox 20"/>
          <p:cNvSpPr txBox="1"/>
          <p:nvPr/>
        </p:nvSpPr>
        <p:spPr>
          <a:xfrm>
            <a:off x="6262357" y="4043130"/>
            <a:ext cx="581207" cy="415486"/>
          </a:xfrm>
          <a:prstGeom prst="rect">
            <a:avLst/>
          </a:prstGeom>
          <a:noFill/>
          <a:effectLst/>
        </p:spPr>
        <p:txBody>
          <a:bodyPr wrap="square" lIns="121908" tIns="60954" rIns="121908" bIns="60954" rtlCol="0">
            <a:spAutoFit/>
          </a:bodyPr>
          <a:lstStyle/>
          <a:p>
            <a:r>
              <a:rPr lang="en-US" altLang="zh-CN" sz="1900" dirty="0">
                <a:solidFill>
                  <a:srgbClr val="FFFFFF"/>
                </a:solidFill>
                <a:latin typeface="+mn-ea"/>
                <a:cs typeface="+mn-ea"/>
              </a:rPr>
              <a:t>01</a:t>
            </a:r>
            <a:endParaRPr lang="zh-CN" altLang="en-US" sz="1900" dirty="0">
              <a:solidFill>
                <a:srgbClr val="FFFFFF"/>
              </a:solidFill>
              <a:latin typeface="+mn-ea"/>
              <a:cs typeface="+mn-ea"/>
            </a:endParaRPr>
          </a:p>
        </p:txBody>
      </p:sp>
      <p:sp>
        <p:nvSpPr>
          <p:cNvPr id="25" name="TextBox 24"/>
          <p:cNvSpPr txBox="1"/>
          <p:nvPr/>
        </p:nvSpPr>
        <p:spPr>
          <a:xfrm>
            <a:off x="7461402" y="4043130"/>
            <a:ext cx="581207" cy="415486"/>
          </a:xfrm>
          <a:prstGeom prst="rect">
            <a:avLst/>
          </a:prstGeom>
          <a:noFill/>
          <a:effectLst/>
        </p:spPr>
        <p:txBody>
          <a:bodyPr wrap="square" lIns="121908" tIns="60954" rIns="121908" bIns="60954" rtlCol="0">
            <a:spAutoFit/>
          </a:bodyPr>
          <a:lstStyle/>
          <a:p>
            <a:r>
              <a:rPr lang="en-US" altLang="zh-CN" sz="1900" dirty="0">
                <a:solidFill>
                  <a:srgbClr val="FFFFFF"/>
                </a:solidFill>
                <a:latin typeface="+mn-ea"/>
                <a:cs typeface="+mn-ea"/>
              </a:rPr>
              <a:t>02</a:t>
            </a:r>
            <a:endParaRPr lang="zh-CN" altLang="en-US" sz="1900" dirty="0">
              <a:solidFill>
                <a:srgbClr val="FFFFFF"/>
              </a:solidFill>
              <a:latin typeface="+mn-ea"/>
              <a:cs typeface="+mn-ea"/>
            </a:endParaRPr>
          </a:p>
        </p:txBody>
      </p:sp>
      <p:sp>
        <p:nvSpPr>
          <p:cNvPr id="30" name="TextBox 29"/>
          <p:cNvSpPr txBox="1"/>
          <p:nvPr/>
        </p:nvSpPr>
        <p:spPr>
          <a:xfrm>
            <a:off x="8667635" y="4043130"/>
            <a:ext cx="581207" cy="415486"/>
          </a:xfrm>
          <a:prstGeom prst="rect">
            <a:avLst/>
          </a:prstGeom>
          <a:noFill/>
          <a:effectLst/>
        </p:spPr>
        <p:txBody>
          <a:bodyPr wrap="square" lIns="121908" tIns="60954" rIns="121908" bIns="60954" rtlCol="0">
            <a:spAutoFit/>
          </a:bodyPr>
          <a:lstStyle/>
          <a:p>
            <a:r>
              <a:rPr lang="en-US" altLang="zh-CN" sz="1900" dirty="0">
                <a:solidFill>
                  <a:srgbClr val="FFFFFF"/>
                </a:solidFill>
                <a:latin typeface="+mn-ea"/>
                <a:cs typeface="+mn-ea"/>
              </a:rPr>
              <a:t>03</a:t>
            </a:r>
            <a:endParaRPr lang="zh-CN" altLang="en-US" sz="1900" dirty="0">
              <a:solidFill>
                <a:srgbClr val="FFFFFF"/>
              </a:solidFill>
              <a:latin typeface="+mn-ea"/>
              <a:cs typeface="+mn-ea"/>
            </a:endParaRPr>
          </a:p>
        </p:txBody>
      </p:sp>
      <p:sp>
        <p:nvSpPr>
          <p:cNvPr id="31" name="TextBox 30"/>
          <p:cNvSpPr txBox="1"/>
          <p:nvPr/>
        </p:nvSpPr>
        <p:spPr>
          <a:xfrm>
            <a:off x="9873244" y="4043130"/>
            <a:ext cx="581207" cy="415486"/>
          </a:xfrm>
          <a:prstGeom prst="rect">
            <a:avLst/>
          </a:prstGeom>
          <a:noFill/>
          <a:effectLst/>
        </p:spPr>
        <p:txBody>
          <a:bodyPr wrap="square" lIns="121908" tIns="60954" rIns="121908" bIns="60954" rtlCol="0">
            <a:spAutoFit/>
          </a:bodyPr>
          <a:lstStyle/>
          <a:p>
            <a:r>
              <a:rPr lang="en-US" altLang="zh-CN" sz="1900" dirty="0">
                <a:solidFill>
                  <a:srgbClr val="FFFFFF"/>
                </a:solidFill>
                <a:latin typeface="+mn-ea"/>
                <a:cs typeface="+mn-ea"/>
              </a:rPr>
              <a:t>04</a:t>
            </a:r>
            <a:endParaRPr lang="zh-CN" altLang="en-US" sz="1900" dirty="0">
              <a:solidFill>
                <a:srgbClr val="FFFFFF"/>
              </a:solidFill>
              <a:latin typeface="+mn-ea"/>
              <a:cs typeface="+mn-ea"/>
            </a:endParaRPr>
          </a:p>
        </p:txBody>
      </p:sp>
      <p:sp>
        <p:nvSpPr>
          <p:cNvPr id="32" name="TextBox 31"/>
          <p:cNvSpPr txBox="1"/>
          <p:nvPr/>
        </p:nvSpPr>
        <p:spPr>
          <a:xfrm>
            <a:off x="6149300" y="4667159"/>
            <a:ext cx="2687949" cy="348813"/>
          </a:xfrm>
          <a:prstGeom prst="rect">
            <a:avLst/>
          </a:prstGeom>
          <a:noFill/>
        </p:spPr>
        <p:txBody>
          <a:bodyPr wrap="square" lIns="121908" tIns="60954" rIns="121908" bIns="60954" rtlCol="0">
            <a:spAutoFit/>
          </a:bodyPr>
          <a:lstStyle/>
          <a:p>
            <a:r>
              <a:rPr lang="zh-CN" altLang="en-US" sz="1400" b="1" dirty="0">
                <a:solidFill>
                  <a:schemeClr val="bg1">
                    <a:lumMod val="50000"/>
                  </a:schemeClr>
                </a:solidFill>
                <a:latin typeface="+mn-ea"/>
                <a:cs typeface="+mn-ea"/>
              </a:rPr>
              <a:t>填写你的标题内容</a:t>
            </a:r>
            <a:endParaRPr lang="zh-CN" altLang="en-US" sz="1400" b="1" dirty="0">
              <a:solidFill>
                <a:schemeClr val="bg1">
                  <a:lumMod val="50000"/>
                </a:schemeClr>
              </a:solidFill>
              <a:latin typeface="+mn-ea"/>
              <a:cs typeface="+mn-ea"/>
            </a:endParaRPr>
          </a:p>
        </p:txBody>
      </p:sp>
      <p:sp>
        <p:nvSpPr>
          <p:cNvPr id="3" name="直角三角形 2"/>
          <p:cNvSpPr/>
          <p:nvPr/>
        </p:nvSpPr>
        <p:spPr>
          <a:xfrm>
            <a:off x="6201977" y="2591698"/>
            <a:ext cx="1226316" cy="1139996"/>
          </a:xfrm>
          <a:prstGeom prst="rtTriangle">
            <a:avLst/>
          </a:prstGeom>
          <a:solidFill>
            <a:schemeClr val="accent4">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30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par>
                          <p:cTn id="25" fill="hold">
                            <p:stCondLst>
                              <p:cond delay="3500"/>
                            </p:stCondLst>
                            <p:childTnLst>
                              <p:par>
                                <p:cTn id="26" presetID="53" presetClass="entr" presetSubtype="16"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400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32"/>
                                        </p:tgtEl>
                                        <p:attrNameLst>
                                          <p:attrName>ppt_y</p:attrName>
                                        </p:attrNameLst>
                                      </p:cBhvr>
                                      <p:tavLst>
                                        <p:tav tm="0">
                                          <p:val>
                                            <p:strVal val="#ppt_y"/>
                                          </p:val>
                                        </p:tav>
                                        <p:tav tm="100000">
                                          <p:val>
                                            <p:strVal val="#ppt_y"/>
                                          </p:val>
                                        </p:tav>
                                      </p:tavLst>
                                    </p:anim>
                                    <p:anim calcmode="lin" valueType="num">
                                      <p:cBhvr>
                                        <p:cTn id="51"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32"/>
                                        </p:tgtEl>
                                      </p:cBhvr>
                                    </p:animEffect>
                                  </p:childTnLst>
                                </p:cTn>
                              </p:par>
                              <p:par>
                                <p:cTn id="54" presetID="37"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900" decel="100000" fill="hold"/>
                                        <p:tgtEl>
                                          <p:spTgt spid="20"/>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animBg="1"/>
      <p:bldP spid="18" grpId="0" animBg="1"/>
      <p:bldP spid="19" grpId="0" animBg="1"/>
      <p:bldP spid="20" grpId="0"/>
      <p:bldP spid="23" grpId="0" animBg="1"/>
      <p:bldP spid="5" grpId="0" animBg="1"/>
      <p:bldP spid="3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椭圆 71"/>
          <p:cNvSpPr/>
          <p:nvPr/>
        </p:nvSpPr>
        <p:spPr>
          <a:xfrm>
            <a:off x="2404937" y="2091029"/>
            <a:ext cx="574149" cy="574149"/>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200">
              <a:solidFill>
                <a:schemeClr val="bg1"/>
              </a:solidFill>
              <a:cs typeface="+mn-ea"/>
            </a:endParaRPr>
          </a:p>
        </p:txBody>
      </p:sp>
      <p:sp>
        <p:nvSpPr>
          <p:cNvPr id="75" name="椭圆 74"/>
          <p:cNvSpPr/>
          <p:nvPr/>
        </p:nvSpPr>
        <p:spPr>
          <a:xfrm>
            <a:off x="2399451" y="2956313"/>
            <a:ext cx="582048" cy="572960"/>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200">
              <a:solidFill>
                <a:schemeClr val="bg1"/>
              </a:solidFill>
              <a:cs typeface="+mn-ea"/>
            </a:endParaRPr>
          </a:p>
        </p:txBody>
      </p:sp>
      <p:sp>
        <p:nvSpPr>
          <p:cNvPr id="78" name="椭圆 77"/>
          <p:cNvSpPr/>
          <p:nvPr/>
        </p:nvSpPr>
        <p:spPr>
          <a:xfrm>
            <a:off x="2404937" y="3915232"/>
            <a:ext cx="574149" cy="574149"/>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200">
              <a:solidFill>
                <a:schemeClr val="bg1"/>
              </a:solidFill>
              <a:cs typeface="+mn-ea"/>
            </a:endParaRPr>
          </a:p>
        </p:txBody>
      </p:sp>
      <p:sp>
        <p:nvSpPr>
          <p:cNvPr id="80" name="TextBox 79"/>
          <p:cNvSpPr txBox="1"/>
          <p:nvPr/>
        </p:nvSpPr>
        <p:spPr>
          <a:xfrm>
            <a:off x="3218281" y="1988841"/>
            <a:ext cx="2518929" cy="323147"/>
          </a:xfrm>
          <a:prstGeom prst="rect">
            <a:avLst/>
          </a:prstGeom>
          <a:noFill/>
        </p:spPr>
        <p:txBody>
          <a:bodyPr wrap="square" lIns="91424" tIns="45711" rIns="91424" bIns="45711" rtlCol="0">
            <a:spAutoFit/>
          </a:bodyPr>
          <a:lstStyle/>
          <a:p>
            <a:r>
              <a:rPr lang="zh-CN" altLang="en-US" sz="1500" dirty="0">
                <a:solidFill>
                  <a:schemeClr val="bg1">
                    <a:lumMod val="50000"/>
                  </a:schemeClr>
                </a:solidFill>
                <a:latin typeface="+mn-ea"/>
                <a:cs typeface="+mn-ea"/>
              </a:rPr>
              <a:t>完成指数            </a:t>
            </a:r>
            <a:r>
              <a:rPr lang="en-US" altLang="zh-CN" sz="1500" dirty="0">
                <a:solidFill>
                  <a:schemeClr val="bg1">
                    <a:lumMod val="50000"/>
                  </a:schemeClr>
                </a:solidFill>
                <a:latin typeface="+mn-ea"/>
                <a:cs typeface="+mn-ea"/>
              </a:rPr>
              <a:t>80%</a:t>
            </a:r>
            <a:endParaRPr lang="zh-CN" altLang="en-US" sz="1500" dirty="0">
              <a:solidFill>
                <a:schemeClr val="bg1">
                  <a:lumMod val="50000"/>
                </a:schemeClr>
              </a:solidFill>
              <a:latin typeface="+mn-ea"/>
              <a:cs typeface="+mn-ea"/>
            </a:endParaRPr>
          </a:p>
        </p:txBody>
      </p:sp>
      <p:sp>
        <p:nvSpPr>
          <p:cNvPr id="81" name="圆角矩形 80"/>
          <p:cNvSpPr/>
          <p:nvPr/>
        </p:nvSpPr>
        <p:spPr>
          <a:xfrm>
            <a:off x="3218281" y="2381049"/>
            <a:ext cx="2973718" cy="17876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cs typeface="+mn-ea"/>
            </a:endParaRPr>
          </a:p>
        </p:txBody>
      </p:sp>
      <p:sp>
        <p:nvSpPr>
          <p:cNvPr id="82" name="TextBox 81"/>
          <p:cNvSpPr txBox="1"/>
          <p:nvPr/>
        </p:nvSpPr>
        <p:spPr>
          <a:xfrm>
            <a:off x="3218282" y="2927727"/>
            <a:ext cx="2518929" cy="323147"/>
          </a:xfrm>
          <a:prstGeom prst="rect">
            <a:avLst/>
          </a:prstGeom>
          <a:noFill/>
        </p:spPr>
        <p:txBody>
          <a:bodyPr wrap="square" lIns="91424" tIns="45711" rIns="91424" bIns="45711" rtlCol="0">
            <a:spAutoFit/>
          </a:bodyPr>
          <a:lstStyle/>
          <a:p>
            <a:r>
              <a:rPr lang="zh-CN" altLang="en-US" sz="1500" dirty="0">
                <a:solidFill>
                  <a:schemeClr val="bg1">
                    <a:lumMod val="50000"/>
                  </a:schemeClr>
                </a:solidFill>
                <a:latin typeface="+mn-ea"/>
                <a:cs typeface="+mn-ea"/>
              </a:rPr>
              <a:t>完成指数            </a:t>
            </a:r>
            <a:r>
              <a:rPr lang="en-US" altLang="zh-CN" sz="1500" dirty="0">
                <a:solidFill>
                  <a:schemeClr val="bg1">
                    <a:lumMod val="50000"/>
                  </a:schemeClr>
                </a:solidFill>
                <a:latin typeface="+mn-ea"/>
                <a:cs typeface="+mn-ea"/>
              </a:rPr>
              <a:t>68%</a:t>
            </a:r>
            <a:endParaRPr lang="zh-CN" altLang="en-US" sz="1500" dirty="0">
              <a:solidFill>
                <a:schemeClr val="bg1">
                  <a:lumMod val="50000"/>
                </a:schemeClr>
              </a:solidFill>
              <a:latin typeface="+mn-ea"/>
              <a:cs typeface="+mn-ea"/>
            </a:endParaRPr>
          </a:p>
        </p:txBody>
      </p:sp>
      <p:sp>
        <p:nvSpPr>
          <p:cNvPr id="83" name="圆角矩形 82"/>
          <p:cNvSpPr/>
          <p:nvPr/>
        </p:nvSpPr>
        <p:spPr>
          <a:xfrm>
            <a:off x="3218281" y="3319934"/>
            <a:ext cx="2973718" cy="16376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cs typeface="+mn-ea"/>
            </a:endParaRPr>
          </a:p>
        </p:txBody>
      </p:sp>
      <p:sp>
        <p:nvSpPr>
          <p:cNvPr id="84" name="TextBox 83"/>
          <p:cNvSpPr txBox="1"/>
          <p:nvPr/>
        </p:nvSpPr>
        <p:spPr>
          <a:xfrm>
            <a:off x="3218282" y="3838037"/>
            <a:ext cx="2518929" cy="553980"/>
          </a:xfrm>
          <a:prstGeom prst="rect">
            <a:avLst/>
          </a:prstGeom>
          <a:noFill/>
        </p:spPr>
        <p:txBody>
          <a:bodyPr wrap="square" lIns="91424" tIns="45711" rIns="91424" bIns="45711" rtlCol="0">
            <a:spAutoFit/>
          </a:bodyPr>
          <a:lstStyle/>
          <a:p>
            <a:r>
              <a:rPr lang="zh-CN" altLang="en-US" sz="1500" dirty="0">
                <a:solidFill>
                  <a:schemeClr val="bg1">
                    <a:lumMod val="50000"/>
                  </a:schemeClr>
                </a:solidFill>
                <a:latin typeface="+mn-ea"/>
                <a:cs typeface="+mn-ea"/>
              </a:rPr>
              <a:t>完成指数            </a:t>
            </a:r>
            <a:r>
              <a:rPr lang="en-US" altLang="zh-CN" sz="1500" dirty="0">
                <a:solidFill>
                  <a:schemeClr val="bg1">
                    <a:lumMod val="50000"/>
                  </a:schemeClr>
                </a:solidFill>
                <a:latin typeface="+mn-ea"/>
                <a:cs typeface="+mn-ea"/>
              </a:rPr>
              <a:t>72%</a:t>
            </a:r>
            <a:endParaRPr lang="zh-CN" altLang="en-US" sz="1500" dirty="0">
              <a:solidFill>
                <a:schemeClr val="bg1">
                  <a:lumMod val="50000"/>
                </a:schemeClr>
              </a:solidFill>
              <a:latin typeface="+mn-ea"/>
              <a:cs typeface="+mn-ea"/>
            </a:endParaRPr>
          </a:p>
          <a:p>
            <a:endParaRPr lang="zh-CN" altLang="en-US" sz="1500" dirty="0">
              <a:solidFill>
                <a:schemeClr val="bg1">
                  <a:lumMod val="50000"/>
                </a:schemeClr>
              </a:solidFill>
              <a:latin typeface="+mn-ea"/>
              <a:cs typeface="+mn-ea"/>
            </a:endParaRPr>
          </a:p>
        </p:txBody>
      </p:sp>
      <p:sp>
        <p:nvSpPr>
          <p:cNvPr id="85" name="圆角矩形 84"/>
          <p:cNvSpPr/>
          <p:nvPr/>
        </p:nvSpPr>
        <p:spPr>
          <a:xfrm>
            <a:off x="3218281" y="4230247"/>
            <a:ext cx="2973718" cy="16376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cs typeface="+mn-ea"/>
            </a:endParaRPr>
          </a:p>
        </p:txBody>
      </p:sp>
      <p:sp>
        <p:nvSpPr>
          <p:cNvPr id="86" name="圆角矩形 85"/>
          <p:cNvSpPr/>
          <p:nvPr/>
        </p:nvSpPr>
        <p:spPr>
          <a:xfrm>
            <a:off x="3218282" y="2396044"/>
            <a:ext cx="2518929" cy="163769"/>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sz="1200">
              <a:cs typeface="+mn-ea"/>
            </a:endParaRPr>
          </a:p>
        </p:txBody>
      </p:sp>
      <p:sp>
        <p:nvSpPr>
          <p:cNvPr id="87" name="圆角矩形 86"/>
          <p:cNvSpPr/>
          <p:nvPr/>
        </p:nvSpPr>
        <p:spPr>
          <a:xfrm>
            <a:off x="3218283" y="3319934"/>
            <a:ext cx="1821939" cy="163769"/>
          </a:xfrm>
          <a:prstGeom prst="round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sz="1200">
              <a:cs typeface="+mn-ea"/>
            </a:endParaRPr>
          </a:p>
        </p:txBody>
      </p:sp>
      <p:sp>
        <p:nvSpPr>
          <p:cNvPr id="88" name="圆角矩形 87"/>
          <p:cNvSpPr/>
          <p:nvPr/>
        </p:nvSpPr>
        <p:spPr>
          <a:xfrm>
            <a:off x="3218283" y="4230247"/>
            <a:ext cx="2306554" cy="163769"/>
          </a:xfrm>
          <a:prstGeom prst="round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sz="1200">
              <a:cs typeface="+mn-ea"/>
            </a:endParaRPr>
          </a:p>
        </p:txBody>
      </p:sp>
      <p:sp>
        <p:nvSpPr>
          <p:cNvPr id="93" name="椭圆 92"/>
          <p:cNvSpPr/>
          <p:nvPr/>
        </p:nvSpPr>
        <p:spPr>
          <a:xfrm>
            <a:off x="2404937" y="4791505"/>
            <a:ext cx="574149" cy="574149"/>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200">
              <a:solidFill>
                <a:schemeClr val="bg1"/>
              </a:solidFill>
              <a:cs typeface="+mn-ea"/>
            </a:endParaRPr>
          </a:p>
        </p:txBody>
      </p:sp>
      <p:sp>
        <p:nvSpPr>
          <p:cNvPr id="95" name="TextBox 94"/>
          <p:cNvSpPr txBox="1"/>
          <p:nvPr/>
        </p:nvSpPr>
        <p:spPr>
          <a:xfrm>
            <a:off x="3218282" y="4681403"/>
            <a:ext cx="2653203" cy="323147"/>
          </a:xfrm>
          <a:prstGeom prst="rect">
            <a:avLst/>
          </a:prstGeom>
          <a:noFill/>
        </p:spPr>
        <p:txBody>
          <a:bodyPr wrap="square" lIns="91424" tIns="45711" rIns="91424" bIns="45711" rtlCol="0">
            <a:spAutoFit/>
          </a:bodyPr>
          <a:lstStyle/>
          <a:p>
            <a:r>
              <a:rPr lang="zh-CN" altLang="en-US" sz="1500" dirty="0">
                <a:solidFill>
                  <a:schemeClr val="bg1">
                    <a:lumMod val="50000"/>
                  </a:schemeClr>
                </a:solidFill>
                <a:latin typeface="+mn-ea"/>
                <a:cs typeface="+mn-ea"/>
              </a:rPr>
              <a:t>完成指数            </a:t>
            </a:r>
            <a:r>
              <a:rPr lang="en-US" altLang="zh-CN" sz="1500" dirty="0">
                <a:solidFill>
                  <a:schemeClr val="bg1">
                    <a:lumMod val="50000"/>
                  </a:schemeClr>
                </a:solidFill>
                <a:latin typeface="+mn-ea"/>
                <a:cs typeface="+mn-ea"/>
              </a:rPr>
              <a:t>53%</a:t>
            </a:r>
            <a:endParaRPr lang="zh-CN" altLang="en-US" sz="1500" dirty="0">
              <a:solidFill>
                <a:schemeClr val="bg1">
                  <a:lumMod val="50000"/>
                </a:schemeClr>
              </a:solidFill>
              <a:latin typeface="+mn-ea"/>
              <a:cs typeface="+mn-ea"/>
            </a:endParaRPr>
          </a:p>
        </p:txBody>
      </p:sp>
      <p:sp>
        <p:nvSpPr>
          <p:cNvPr id="96" name="圆角矩形 95"/>
          <p:cNvSpPr/>
          <p:nvPr/>
        </p:nvSpPr>
        <p:spPr>
          <a:xfrm>
            <a:off x="3218281" y="5079920"/>
            <a:ext cx="2973718" cy="16376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a:cs typeface="+mn-ea"/>
            </a:endParaRPr>
          </a:p>
        </p:txBody>
      </p:sp>
      <p:sp>
        <p:nvSpPr>
          <p:cNvPr id="97" name="圆角矩形 96"/>
          <p:cNvSpPr/>
          <p:nvPr/>
        </p:nvSpPr>
        <p:spPr>
          <a:xfrm>
            <a:off x="3218282" y="5079920"/>
            <a:ext cx="1646994" cy="163769"/>
          </a:xfrm>
          <a:prstGeom prst="round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1" rIns="91424" bIns="45711" rtlCol="0" anchor="ctr"/>
          <a:lstStyle/>
          <a:p>
            <a:pPr algn="ctr"/>
            <a:endParaRPr lang="zh-CN" altLang="en-US" sz="1200">
              <a:cs typeface="+mn-ea"/>
            </a:endParaRPr>
          </a:p>
        </p:txBody>
      </p:sp>
      <p:pic>
        <p:nvPicPr>
          <p:cNvPr id="98" name="图片 97"/>
          <p:cNvPicPr>
            <a:picLocks noChangeAspect="1"/>
          </p:cNvPicPr>
          <p:nvPr/>
        </p:nvPicPr>
        <p:blipFill>
          <a:blip r:embed="rId1" cstate="print">
            <a:extLst>
              <a:ext uri="{28A0092B-C50C-407E-A947-70E740481C1C}">
                <a14:useLocalDpi xmlns:a14="http://schemas.microsoft.com/office/drawing/2010/main" val="0"/>
              </a:ext>
            </a:extLst>
          </a:blip>
          <a:srcRect l="6784" t="9768" r="44862" b="7702"/>
          <a:stretch>
            <a:fillRect/>
          </a:stretch>
        </p:blipFill>
        <p:spPr>
          <a:xfrm>
            <a:off x="7145741" y="3785550"/>
            <a:ext cx="989730" cy="1108584"/>
          </a:xfrm>
          <a:custGeom>
            <a:avLst/>
            <a:gdLst>
              <a:gd name="connsiteX0" fmla="*/ 637222 w 1274443"/>
              <a:gd name="connsiteY0" fmla="*/ 0 h 1450128"/>
              <a:gd name="connsiteX1" fmla="*/ 714050 w 1274443"/>
              <a:gd name="connsiteY1" fmla="*/ 15811 h 1450128"/>
              <a:gd name="connsiteX2" fmla="*/ 1199121 w 1274443"/>
              <a:gd name="connsiteY2" fmla="*/ 259758 h 1450128"/>
              <a:gd name="connsiteX3" fmla="*/ 1274443 w 1274443"/>
              <a:gd name="connsiteY3" fmla="*/ 383237 h 1450128"/>
              <a:gd name="connsiteX4" fmla="*/ 1274443 w 1274443"/>
              <a:gd name="connsiteY4" fmla="*/ 1066891 h 1450128"/>
              <a:gd name="connsiteX5" fmla="*/ 1199121 w 1274443"/>
              <a:gd name="connsiteY5" fmla="*/ 1190370 h 1450128"/>
              <a:gd name="connsiteX6" fmla="*/ 714050 w 1274443"/>
              <a:gd name="connsiteY6" fmla="*/ 1434317 h 1450128"/>
              <a:gd name="connsiteX7" fmla="*/ 560394 w 1274443"/>
              <a:gd name="connsiteY7" fmla="*/ 1434317 h 1450128"/>
              <a:gd name="connsiteX8" fmla="*/ 75322 w 1274443"/>
              <a:gd name="connsiteY8" fmla="*/ 1190370 h 1450128"/>
              <a:gd name="connsiteX9" fmla="*/ 0 w 1274443"/>
              <a:gd name="connsiteY9" fmla="*/ 1066891 h 1450128"/>
              <a:gd name="connsiteX10" fmla="*/ 0 w 1274443"/>
              <a:gd name="connsiteY10" fmla="*/ 383237 h 1450128"/>
              <a:gd name="connsiteX11" fmla="*/ 75322 w 1274443"/>
              <a:gd name="connsiteY11" fmla="*/ 259758 h 1450128"/>
              <a:gd name="connsiteX12" fmla="*/ 560394 w 1274443"/>
              <a:gd name="connsiteY12" fmla="*/ 15811 h 1450128"/>
              <a:gd name="connsiteX13" fmla="*/ 637222 w 1274443"/>
              <a:gd name="connsiteY13" fmla="*/ 0 h 145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4443" h="1450128">
                <a:moveTo>
                  <a:pt x="637222" y="0"/>
                </a:moveTo>
                <a:cubicBezTo>
                  <a:pt x="665091" y="0"/>
                  <a:pt x="692960" y="5270"/>
                  <a:pt x="714050" y="15811"/>
                </a:cubicBezTo>
                <a:cubicBezTo>
                  <a:pt x="1199121" y="259758"/>
                  <a:pt x="1199121" y="259758"/>
                  <a:pt x="1199121" y="259758"/>
                </a:cubicBezTo>
                <a:cubicBezTo>
                  <a:pt x="1241302" y="280840"/>
                  <a:pt x="1274443" y="338062"/>
                  <a:pt x="1274443" y="383237"/>
                </a:cubicBezTo>
                <a:cubicBezTo>
                  <a:pt x="1274443" y="1066891"/>
                  <a:pt x="1274443" y="1066891"/>
                  <a:pt x="1274443" y="1066891"/>
                </a:cubicBezTo>
                <a:cubicBezTo>
                  <a:pt x="1274443" y="1115078"/>
                  <a:pt x="1241302" y="1169289"/>
                  <a:pt x="1199121" y="1190370"/>
                </a:cubicBezTo>
                <a:cubicBezTo>
                  <a:pt x="714050" y="1434317"/>
                  <a:pt x="714050" y="1434317"/>
                  <a:pt x="714050" y="1434317"/>
                </a:cubicBezTo>
                <a:cubicBezTo>
                  <a:pt x="671870" y="1455399"/>
                  <a:pt x="602574" y="1455399"/>
                  <a:pt x="560394" y="1434317"/>
                </a:cubicBezTo>
                <a:cubicBezTo>
                  <a:pt x="75322" y="1190370"/>
                  <a:pt x="75322" y="1190370"/>
                  <a:pt x="75322" y="1190370"/>
                </a:cubicBezTo>
                <a:cubicBezTo>
                  <a:pt x="33142" y="1169289"/>
                  <a:pt x="0" y="1115078"/>
                  <a:pt x="0" y="1066891"/>
                </a:cubicBezTo>
                <a:cubicBezTo>
                  <a:pt x="0" y="383237"/>
                  <a:pt x="0" y="383237"/>
                  <a:pt x="0" y="383237"/>
                </a:cubicBezTo>
                <a:cubicBezTo>
                  <a:pt x="0" y="338062"/>
                  <a:pt x="33142" y="280840"/>
                  <a:pt x="75322" y="259758"/>
                </a:cubicBezTo>
                <a:lnTo>
                  <a:pt x="560394" y="15811"/>
                </a:lnTo>
                <a:cubicBezTo>
                  <a:pt x="581484" y="5270"/>
                  <a:pt x="609353" y="0"/>
                  <a:pt x="637222" y="0"/>
                </a:cubicBezTo>
                <a:close/>
              </a:path>
            </a:pathLst>
          </a:custGeom>
          <a:gradFill flip="none" rotWithShape="1">
            <a:gsLst>
              <a:gs pos="0">
                <a:schemeClr val="bg1"/>
              </a:gs>
              <a:gs pos="36000">
                <a:schemeClr val="bg1"/>
              </a:gs>
              <a:gs pos="100000">
                <a:srgbClr val="C7C7C7"/>
              </a:gs>
            </a:gsLst>
            <a:lin ang="13500000" scaled="1"/>
            <a:tileRect/>
          </a:gradFill>
          <a:ln w="12700">
            <a:solidFill>
              <a:schemeClr val="bg1"/>
            </a:solidFill>
          </a:ln>
          <a:effectLst>
            <a:outerShdw blurRad="419100" dist="571500" dir="2700000" sx="90000" sy="90000" algn="tl" rotWithShape="0">
              <a:schemeClr val="tx1">
                <a:lumMod val="50000"/>
                <a:lumOff val="50000"/>
                <a:alpha val="40000"/>
              </a:schemeClr>
            </a:outerShdw>
          </a:effectLst>
        </p:spPr>
      </p:pic>
      <p:pic>
        <p:nvPicPr>
          <p:cNvPr id="99" name="图片 98"/>
          <p:cNvPicPr>
            <a:picLocks noChangeAspect="1"/>
          </p:cNvPicPr>
          <p:nvPr/>
        </p:nvPicPr>
        <p:blipFill>
          <a:blip r:embed="rId2" cstate="print">
            <a:extLst>
              <a:ext uri="{28A0092B-C50C-407E-A947-70E740481C1C}">
                <a14:useLocalDpi xmlns:a14="http://schemas.microsoft.com/office/drawing/2010/main" val="0"/>
              </a:ext>
            </a:extLst>
          </a:blip>
          <a:srcRect l="21254" t="990" r="21254" b="990"/>
          <a:stretch>
            <a:fillRect/>
          </a:stretch>
        </p:blipFill>
        <p:spPr>
          <a:xfrm>
            <a:off x="7899516" y="2799580"/>
            <a:ext cx="1740328" cy="1949320"/>
          </a:xfrm>
          <a:custGeom>
            <a:avLst/>
            <a:gdLst>
              <a:gd name="connsiteX0" fmla="*/ 637222 w 1274443"/>
              <a:gd name="connsiteY0" fmla="*/ 0 h 1450128"/>
              <a:gd name="connsiteX1" fmla="*/ 714050 w 1274443"/>
              <a:gd name="connsiteY1" fmla="*/ 15811 h 1450128"/>
              <a:gd name="connsiteX2" fmla="*/ 1199121 w 1274443"/>
              <a:gd name="connsiteY2" fmla="*/ 259758 h 1450128"/>
              <a:gd name="connsiteX3" fmla="*/ 1274443 w 1274443"/>
              <a:gd name="connsiteY3" fmla="*/ 383237 h 1450128"/>
              <a:gd name="connsiteX4" fmla="*/ 1274443 w 1274443"/>
              <a:gd name="connsiteY4" fmla="*/ 1066891 h 1450128"/>
              <a:gd name="connsiteX5" fmla="*/ 1199121 w 1274443"/>
              <a:gd name="connsiteY5" fmla="*/ 1190370 h 1450128"/>
              <a:gd name="connsiteX6" fmla="*/ 714050 w 1274443"/>
              <a:gd name="connsiteY6" fmla="*/ 1434317 h 1450128"/>
              <a:gd name="connsiteX7" fmla="*/ 560394 w 1274443"/>
              <a:gd name="connsiteY7" fmla="*/ 1434317 h 1450128"/>
              <a:gd name="connsiteX8" fmla="*/ 75322 w 1274443"/>
              <a:gd name="connsiteY8" fmla="*/ 1190370 h 1450128"/>
              <a:gd name="connsiteX9" fmla="*/ 0 w 1274443"/>
              <a:gd name="connsiteY9" fmla="*/ 1066891 h 1450128"/>
              <a:gd name="connsiteX10" fmla="*/ 0 w 1274443"/>
              <a:gd name="connsiteY10" fmla="*/ 383237 h 1450128"/>
              <a:gd name="connsiteX11" fmla="*/ 75322 w 1274443"/>
              <a:gd name="connsiteY11" fmla="*/ 259758 h 1450128"/>
              <a:gd name="connsiteX12" fmla="*/ 560394 w 1274443"/>
              <a:gd name="connsiteY12" fmla="*/ 15811 h 1450128"/>
              <a:gd name="connsiteX13" fmla="*/ 637222 w 1274443"/>
              <a:gd name="connsiteY13" fmla="*/ 0 h 145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4443" h="1450128">
                <a:moveTo>
                  <a:pt x="637222" y="0"/>
                </a:moveTo>
                <a:cubicBezTo>
                  <a:pt x="665091" y="0"/>
                  <a:pt x="692960" y="5270"/>
                  <a:pt x="714050" y="15811"/>
                </a:cubicBezTo>
                <a:cubicBezTo>
                  <a:pt x="1199121" y="259758"/>
                  <a:pt x="1199121" y="259758"/>
                  <a:pt x="1199121" y="259758"/>
                </a:cubicBezTo>
                <a:cubicBezTo>
                  <a:pt x="1241302" y="280840"/>
                  <a:pt x="1274443" y="338062"/>
                  <a:pt x="1274443" y="383237"/>
                </a:cubicBezTo>
                <a:cubicBezTo>
                  <a:pt x="1274443" y="1066891"/>
                  <a:pt x="1274443" y="1066891"/>
                  <a:pt x="1274443" y="1066891"/>
                </a:cubicBezTo>
                <a:cubicBezTo>
                  <a:pt x="1274443" y="1115078"/>
                  <a:pt x="1241302" y="1169289"/>
                  <a:pt x="1199121" y="1190370"/>
                </a:cubicBezTo>
                <a:cubicBezTo>
                  <a:pt x="714050" y="1434317"/>
                  <a:pt x="714050" y="1434317"/>
                  <a:pt x="714050" y="1434317"/>
                </a:cubicBezTo>
                <a:cubicBezTo>
                  <a:pt x="671870" y="1455399"/>
                  <a:pt x="602574" y="1455399"/>
                  <a:pt x="560394" y="1434317"/>
                </a:cubicBezTo>
                <a:cubicBezTo>
                  <a:pt x="75322" y="1190370"/>
                  <a:pt x="75322" y="1190370"/>
                  <a:pt x="75322" y="1190370"/>
                </a:cubicBezTo>
                <a:cubicBezTo>
                  <a:pt x="33142" y="1169289"/>
                  <a:pt x="0" y="1115078"/>
                  <a:pt x="0" y="1066891"/>
                </a:cubicBezTo>
                <a:cubicBezTo>
                  <a:pt x="0" y="383237"/>
                  <a:pt x="0" y="383237"/>
                  <a:pt x="0" y="383237"/>
                </a:cubicBezTo>
                <a:cubicBezTo>
                  <a:pt x="0" y="338062"/>
                  <a:pt x="33142" y="280840"/>
                  <a:pt x="75322" y="259758"/>
                </a:cubicBezTo>
                <a:lnTo>
                  <a:pt x="560394" y="15811"/>
                </a:lnTo>
                <a:cubicBezTo>
                  <a:pt x="581484" y="5270"/>
                  <a:pt x="609353" y="0"/>
                  <a:pt x="637222" y="0"/>
                </a:cubicBezTo>
                <a:close/>
              </a:path>
            </a:pathLst>
          </a:custGeom>
          <a:gradFill flip="none" rotWithShape="1">
            <a:gsLst>
              <a:gs pos="0">
                <a:schemeClr val="bg1"/>
              </a:gs>
              <a:gs pos="36000">
                <a:schemeClr val="bg1"/>
              </a:gs>
              <a:gs pos="100000">
                <a:srgbClr val="C7C7C7"/>
              </a:gs>
            </a:gsLst>
            <a:lin ang="13500000" scaled="1"/>
            <a:tileRect/>
          </a:gradFill>
          <a:ln w="12700">
            <a:solidFill>
              <a:schemeClr val="bg1"/>
            </a:solidFill>
          </a:ln>
          <a:effectLst>
            <a:outerShdw blurRad="419100" dist="571500" dir="2700000" sx="90000" sy="90000" algn="tl" rotWithShape="0">
              <a:schemeClr val="tx1">
                <a:lumMod val="50000"/>
                <a:lumOff val="50000"/>
                <a:alpha val="40000"/>
              </a:schemeClr>
            </a:outerShdw>
          </a:effectLst>
        </p:spPr>
      </p:pic>
      <p:sp>
        <p:nvSpPr>
          <p:cNvPr id="100" name="Freeform 7"/>
          <p:cNvSpPr/>
          <p:nvPr/>
        </p:nvSpPr>
        <p:spPr bwMode="auto">
          <a:xfrm>
            <a:off x="7456962" y="2192105"/>
            <a:ext cx="717680" cy="809712"/>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chemeClr val="accent1"/>
          </a:solidFill>
          <a:ln w="1587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937" tIns="54968" rIns="109937" bIns="54968" numCol="1" spcCol="0" rtlCol="0" fromWordArt="0" anchor="ctr" anchorCtr="0" forceAA="0" compatLnSpc="1">
            <a:noAutofit/>
          </a:bodyPr>
          <a:lstStyle/>
          <a:p>
            <a:pPr algn="ctr"/>
            <a:endParaRPr lang="zh-CN" altLang="en-US">
              <a:cs typeface="+mn-ea"/>
            </a:endParaRPr>
          </a:p>
        </p:txBody>
      </p:sp>
      <p:pic>
        <p:nvPicPr>
          <p:cNvPr id="101" name="图片 100"/>
          <p:cNvPicPr>
            <a:picLocks noChangeAspect="1"/>
          </p:cNvPicPr>
          <p:nvPr/>
        </p:nvPicPr>
        <p:blipFill>
          <a:blip r:embed="rId3" cstate="print">
            <a:extLst>
              <a:ext uri="{28A0092B-C50C-407E-A947-70E740481C1C}">
                <a14:useLocalDpi xmlns:a14="http://schemas.microsoft.com/office/drawing/2010/main" val="0"/>
              </a:ext>
            </a:extLst>
          </a:blip>
          <a:srcRect l="9836" t="1363" r="35890" b="6003"/>
          <a:stretch>
            <a:fillRect/>
          </a:stretch>
        </p:blipFill>
        <p:spPr>
          <a:xfrm>
            <a:off x="9544898" y="3556325"/>
            <a:ext cx="978670" cy="1096192"/>
          </a:xfrm>
          <a:custGeom>
            <a:avLst/>
            <a:gdLst>
              <a:gd name="connsiteX0" fmla="*/ 637222 w 1274443"/>
              <a:gd name="connsiteY0" fmla="*/ 0 h 1450128"/>
              <a:gd name="connsiteX1" fmla="*/ 714050 w 1274443"/>
              <a:gd name="connsiteY1" fmla="*/ 15811 h 1450128"/>
              <a:gd name="connsiteX2" fmla="*/ 1199121 w 1274443"/>
              <a:gd name="connsiteY2" fmla="*/ 259758 h 1450128"/>
              <a:gd name="connsiteX3" fmla="*/ 1274443 w 1274443"/>
              <a:gd name="connsiteY3" fmla="*/ 383237 h 1450128"/>
              <a:gd name="connsiteX4" fmla="*/ 1274443 w 1274443"/>
              <a:gd name="connsiteY4" fmla="*/ 1066891 h 1450128"/>
              <a:gd name="connsiteX5" fmla="*/ 1199121 w 1274443"/>
              <a:gd name="connsiteY5" fmla="*/ 1190370 h 1450128"/>
              <a:gd name="connsiteX6" fmla="*/ 714050 w 1274443"/>
              <a:gd name="connsiteY6" fmla="*/ 1434317 h 1450128"/>
              <a:gd name="connsiteX7" fmla="*/ 560394 w 1274443"/>
              <a:gd name="connsiteY7" fmla="*/ 1434317 h 1450128"/>
              <a:gd name="connsiteX8" fmla="*/ 75322 w 1274443"/>
              <a:gd name="connsiteY8" fmla="*/ 1190370 h 1450128"/>
              <a:gd name="connsiteX9" fmla="*/ 0 w 1274443"/>
              <a:gd name="connsiteY9" fmla="*/ 1066891 h 1450128"/>
              <a:gd name="connsiteX10" fmla="*/ 0 w 1274443"/>
              <a:gd name="connsiteY10" fmla="*/ 383237 h 1450128"/>
              <a:gd name="connsiteX11" fmla="*/ 75322 w 1274443"/>
              <a:gd name="connsiteY11" fmla="*/ 259758 h 1450128"/>
              <a:gd name="connsiteX12" fmla="*/ 560394 w 1274443"/>
              <a:gd name="connsiteY12" fmla="*/ 15811 h 1450128"/>
              <a:gd name="connsiteX13" fmla="*/ 637222 w 1274443"/>
              <a:gd name="connsiteY13" fmla="*/ 0 h 145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4443" h="1450128">
                <a:moveTo>
                  <a:pt x="637222" y="0"/>
                </a:moveTo>
                <a:cubicBezTo>
                  <a:pt x="665091" y="0"/>
                  <a:pt x="692960" y="5270"/>
                  <a:pt x="714050" y="15811"/>
                </a:cubicBezTo>
                <a:cubicBezTo>
                  <a:pt x="1199121" y="259758"/>
                  <a:pt x="1199121" y="259758"/>
                  <a:pt x="1199121" y="259758"/>
                </a:cubicBezTo>
                <a:cubicBezTo>
                  <a:pt x="1241302" y="280840"/>
                  <a:pt x="1274443" y="338062"/>
                  <a:pt x="1274443" y="383237"/>
                </a:cubicBezTo>
                <a:cubicBezTo>
                  <a:pt x="1274443" y="1066891"/>
                  <a:pt x="1274443" y="1066891"/>
                  <a:pt x="1274443" y="1066891"/>
                </a:cubicBezTo>
                <a:cubicBezTo>
                  <a:pt x="1274443" y="1115078"/>
                  <a:pt x="1241302" y="1169289"/>
                  <a:pt x="1199121" y="1190370"/>
                </a:cubicBezTo>
                <a:cubicBezTo>
                  <a:pt x="714050" y="1434317"/>
                  <a:pt x="714050" y="1434317"/>
                  <a:pt x="714050" y="1434317"/>
                </a:cubicBezTo>
                <a:cubicBezTo>
                  <a:pt x="671870" y="1455399"/>
                  <a:pt x="602574" y="1455399"/>
                  <a:pt x="560394" y="1434317"/>
                </a:cubicBezTo>
                <a:cubicBezTo>
                  <a:pt x="75322" y="1190370"/>
                  <a:pt x="75322" y="1190370"/>
                  <a:pt x="75322" y="1190370"/>
                </a:cubicBezTo>
                <a:cubicBezTo>
                  <a:pt x="33142" y="1169289"/>
                  <a:pt x="0" y="1115078"/>
                  <a:pt x="0" y="1066891"/>
                </a:cubicBezTo>
                <a:cubicBezTo>
                  <a:pt x="0" y="383237"/>
                  <a:pt x="0" y="383237"/>
                  <a:pt x="0" y="383237"/>
                </a:cubicBezTo>
                <a:cubicBezTo>
                  <a:pt x="0" y="338062"/>
                  <a:pt x="33142" y="280840"/>
                  <a:pt x="75322" y="259758"/>
                </a:cubicBezTo>
                <a:lnTo>
                  <a:pt x="560394" y="15811"/>
                </a:lnTo>
                <a:cubicBezTo>
                  <a:pt x="581484" y="5270"/>
                  <a:pt x="609353" y="0"/>
                  <a:pt x="637222" y="0"/>
                </a:cubicBezTo>
                <a:close/>
              </a:path>
            </a:pathLst>
          </a:custGeom>
          <a:gradFill flip="none" rotWithShape="1">
            <a:gsLst>
              <a:gs pos="0">
                <a:schemeClr val="bg1"/>
              </a:gs>
              <a:gs pos="36000">
                <a:schemeClr val="bg1"/>
              </a:gs>
              <a:gs pos="100000">
                <a:srgbClr val="C7C7C7"/>
              </a:gs>
            </a:gsLst>
            <a:lin ang="13500000" scaled="1"/>
            <a:tileRect/>
          </a:gradFill>
          <a:ln w="12700">
            <a:solidFill>
              <a:schemeClr val="bg1"/>
            </a:solidFill>
          </a:ln>
          <a:effectLst>
            <a:outerShdw blurRad="419100" dist="571500" dir="2700000" sx="90000" sy="90000" algn="tl" rotWithShape="0">
              <a:schemeClr val="tx1">
                <a:lumMod val="50000"/>
                <a:lumOff val="50000"/>
                <a:alpha val="40000"/>
              </a:schemeClr>
            </a:outerShdw>
          </a:effectLst>
        </p:spPr>
      </p:pic>
      <p:pic>
        <p:nvPicPr>
          <p:cNvPr id="102" name="图片 101"/>
          <p:cNvPicPr>
            <a:picLocks noChangeAspect="1"/>
          </p:cNvPicPr>
          <p:nvPr/>
        </p:nvPicPr>
        <p:blipFill>
          <a:blip r:embed="rId4" cstate="print">
            <a:extLst>
              <a:ext uri="{28A0092B-C50C-407E-A947-70E740481C1C}">
                <a14:useLocalDpi xmlns:a14="http://schemas.microsoft.com/office/drawing/2010/main" val="0"/>
              </a:ext>
            </a:extLst>
          </a:blip>
          <a:srcRect l="36096" t="3042" r="10512" b="5830"/>
          <a:stretch>
            <a:fillRect/>
          </a:stretch>
        </p:blipFill>
        <p:spPr>
          <a:xfrm>
            <a:off x="8879949" y="2045229"/>
            <a:ext cx="1224939" cy="1372037"/>
          </a:xfrm>
          <a:custGeom>
            <a:avLst/>
            <a:gdLst>
              <a:gd name="connsiteX0" fmla="*/ 637222 w 1274443"/>
              <a:gd name="connsiteY0" fmla="*/ 0 h 1450128"/>
              <a:gd name="connsiteX1" fmla="*/ 714050 w 1274443"/>
              <a:gd name="connsiteY1" fmla="*/ 15811 h 1450128"/>
              <a:gd name="connsiteX2" fmla="*/ 1199121 w 1274443"/>
              <a:gd name="connsiteY2" fmla="*/ 259758 h 1450128"/>
              <a:gd name="connsiteX3" fmla="*/ 1274443 w 1274443"/>
              <a:gd name="connsiteY3" fmla="*/ 383237 h 1450128"/>
              <a:gd name="connsiteX4" fmla="*/ 1274443 w 1274443"/>
              <a:gd name="connsiteY4" fmla="*/ 1066891 h 1450128"/>
              <a:gd name="connsiteX5" fmla="*/ 1199121 w 1274443"/>
              <a:gd name="connsiteY5" fmla="*/ 1190370 h 1450128"/>
              <a:gd name="connsiteX6" fmla="*/ 714050 w 1274443"/>
              <a:gd name="connsiteY6" fmla="*/ 1434317 h 1450128"/>
              <a:gd name="connsiteX7" fmla="*/ 560394 w 1274443"/>
              <a:gd name="connsiteY7" fmla="*/ 1434317 h 1450128"/>
              <a:gd name="connsiteX8" fmla="*/ 75322 w 1274443"/>
              <a:gd name="connsiteY8" fmla="*/ 1190370 h 1450128"/>
              <a:gd name="connsiteX9" fmla="*/ 0 w 1274443"/>
              <a:gd name="connsiteY9" fmla="*/ 1066891 h 1450128"/>
              <a:gd name="connsiteX10" fmla="*/ 0 w 1274443"/>
              <a:gd name="connsiteY10" fmla="*/ 383237 h 1450128"/>
              <a:gd name="connsiteX11" fmla="*/ 75322 w 1274443"/>
              <a:gd name="connsiteY11" fmla="*/ 259758 h 1450128"/>
              <a:gd name="connsiteX12" fmla="*/ 560394 w 1274443"/>
              <a:gd name="connsiteY12" fmla="*/ 15811 h 1450128"/>
              <a:gd name="connsiteX13" fmla="*/ 637222 w 1274443"/>
              <a:gd name="connsiteY13" fmla="*/ 0 h 145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4443" h="1450128">
                <a:moveTo>
                  <a:pt x="637222" y="0"/>
                </a:moveTo>
                <a:cubicBezTo>
                  <a:pt x="665091" y="0"/>
                  <a:pt x="692960" y="5270"/>
                  <a:pt x="714050" y="15811"/>
                </a:cubicBezTo>
                <a:cubicBezTo>
                  <a:pt x="1199121" y="259758"/>
                  <a:pt x="1199121" y="259758"/>
                  <a:pt x="1199121" y="259758"/>
                </a:cubicBezTo>
                <a:cubicBezTo>
                  <a:pt x="1241302" y="280840"/>
                  <a:pt x="1274443" y="338062"/>
                  <a:pt x="1274443" y="383237"/>
                </a:cubicBezTo>
                <a:cubicBezTo>
                  <a:pt x="1274443" y="1066891"/>
                  <a:pt x="1274443" y="1066891"/>
                  <a:pt x="1274443" y="1066891"/>
                </a:cubicBezTo>
                <a:cubicBezTo>
                  <a:pt x="1274443" y="1115078"/>
                  <a:pt x="1241302" y="1169289"/>
                  <a:pt x="1199121" y="1190370"/>
                </a:cubicBezTo>
                <a:cubicBezTo>
                  <a:pt x="714050" y="1434317"/>
                  <a:pt x="714050" y="1434317"/>
                  <a:pt x="714050" y="1434317"/>
                </a:cubicBezTo>
                <a:cubicBezTo>
                  <a:pt x="671870" y="1455399"/>
                  <a:pt x="602574" y="1455399"/>
                  <a:pt x="560394" y="1434317"/>
                </a:cubicBezTo>
                <a:cubicBezTo>
                  <a:pt x="75322" y="1190370"/>
                  <a:pt x="75322" y="1190370"/>
                  <a:pt x="75322" y="1190370"/>
                </a:cubicBezTo>
                <a:cubicBezTo>
                  <a:pt x="33142" y="1169289"/>
                  <a:pt x="0" y="1115078"/>
                  <a:pt x="0" y="1066891"/>
                </a:cubicBezTo>
                <a:cubicBezTo>
                  <a:pt x="0" y="383237"/>
                  <a:pt x="0" y="383237"/>
                  <a:pt x="0" y="383237"/>
                </a:cubicBezTo>
                <a:cubicBezTo>
                  <a:pt x="0" y="338062"/>
                  <a:pt x="33142" y="280840"/>
                  <a:pt x="75322" y="259758"/>
                </a:cubicBezTo>
                <a:lnTo>
                  <a:pt x="560394" y="15811"/>
                </a:lnTo>
                <a:cubicBezTo>
                  <a:pt x="581484" y="5270"/>
                  <a:pt x="609353" y="0"/>
                  <a:pt x="637222" y="0"/>
                </a:cubicBezTo>
                <a:close/>
              </a:path>
            </a:pathLst>
          </a:custGeom>
          <a:gradFill flip="none" rotWithShape="1">
            <a:gsLst>
              <a:gs pos="0">
                <a:schemeClr val="bg1"/>
              </a:gs>
              <a:gs pos="36000">
                <a:schemeClr val="bg1"/>
              </a:gs>
              <a:gs pos="100000">
                <a:srgbClr val="C7C7C7"/>
              </a:gs>
            </a:gsLst>
            <a:lin ang="13500000" scaled="1"/>
            <a:tileRect/>
          </a:gradFill>
          <a:ln w="12700">
            <a:solidFill>
              <a:schemeClr val="bg1"/>
            </a:solidFill>
          </a:ln>
          <a:effectLst>
            <a:outerShdw blurRad="419100" dist="571500" dir="2700000" sx="90000" sy="90000" algn="tl" rotWithShape="0">
              <a:schemeClr val="tx1">
                <a:lumMod val="50000"/>
                <a:lumOff val="50000"/>
                <a:alpha val="40000"/>
              </a:schemeClr>
            </a:outerShdw>
          </a:effectLst>
        </p:spPr>
      </p:pic>
      <p:sp>
        <p:nvSpPr>
          <p:cNvPr id="103" name="Freeform 7"/>
          <p:cNvSpPr/>
          <p:nvPr/>
        </p:nvSpPr>
        <p:spPr bwMode="auto">
          <a:xfrm>
            <a:off x="9227702" y="4583009"/>
            <a:ext cx="529430" cy="597323"/>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chemeClr val="accent2"/>
          </a:solidFill>
          <a:ln w="1587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937" tIns="54968" rIns="109937" bIns="54968" numCol="1" spcCol="0" rtlCol="0" fromWordArt="0" anchor="ctr" anchorCtr="0" forceAA="0" compatLnSpc="1">
            <a:noAutofit/>
          </a:bodyPr>
          <a:lstStyle/>
          <a:p>
            <a:pPr algn="ctr"/>
            <a:endParaRPr lang="zh-CN" altLang="en-US">
              <a:cs typeface="+mn-ea"/>
            </a:endParaRPr>
          </a:p>
        </p:txBody>
      </p:sp>
      <p:sp>
        <p:nvSpPr>
          <p:cNvPr id="2" name="TextBox 1"/>
          <p:cNvSpPr txBox="1"/>
          <p:nvPr/>
        </p:nvSpPr>
        <p:spPr>
          <a:xfrm>
            <a:off x="2373368" y="2211000"/>
            <a:ext cx="721690" cy="348813"/>
          </a:xfrm>
          <a:prstGeom prst="rect">
            <a:avLst/>
          </a:prstGeom>
          <a:noFill/>
        </p:spPr>
        <p:txBody>
          <a:bodyPr wrap="square" lIns="121908" tIns="60954" rIns="121908" bIns="60954" rtlCol="0">
            <a:spAutoFit/>
          </a:bodyPr>
          <a:lstStyle/>
          <a:p>
            <a:r>
              <a:rPr lang="zh-CN" altLang="en-US" sz="1400" dirty="0">
                <a:solidFill>
                  <a:schemeClr val="bg1"/>
                </a:solidFill>
                <a:latin typeface="+mn-ea"/>
                <a:cs typeface="+mn-ea"/>
              </a:rPr>
              <a:t>一月</a:t>
            </a:r>
            <a:endParaRPr lang="zh-CN" altLang="en-US" sz="1400" dirty="0">
              <a:solidFill>
                <a:schemeClr val="bg1"/>
              </a:solidFill>
              <a:latin typeface="+mn-ea"/>
              <a:cs typeface="+mn-ea"/>
            </a:endParaRPr>
          </a:p>
        </p:txBody>
      </p:sp>
      <p:sp>
        <p:nvSpPr>
          <p:cNvPr id="45" name="TextBox 44"/>
          <p:cNvSpPr txBox="1"/>
          <p:nvPr/>
        </p:nvSpPr>
        <p:spPr>
          <a:xfrm>
            <a:off x="2399450" y="3086740"/>
            <a:ext cx="721690" cy="348813"/>
          </a:xfrm>
          <a:prstGeom prst="rect">
            <a:avLst/>
          </a:prstGeom>
          <a:noFill/>
        </p:spPr>
        <p:txBody>
          <a:bodyPr wrap="square" lIns="121908" tIns="60954" rIns="121908" bIns="60954" rtlCol="0">
            <a:spAutoFit/>
          </a:bodyPr>
          <a:lstStyle/>
          <a:p>
            <a:r>
              <a:rPr lang="zh-CN" altLang="en-US" sz="1400" dirty="0">
                <a:solidFill>
                  <a:schemeClr val="bg1"/>
                </a:solidFill>
                <a:latin typeface="+mn-ea"/>
                <a:cs typeface="+mn-ea"/>
              </a:rPr>
              <a:t>二月</a:t>
            </a:r>
            <a:endParaRPr lang="zh-CN" altLang="en-US" sz="1400" dirty="0">
              <a:solidFill>
                <a:schemeClr val="bg1"/>
              </a:solidFill>
              <a:latin typeface="+mn-ea"/>
              <a:cs typeface="+mn-ea"/>
            </a:endParaRPr>
          </a:p>
        </p:txBody>
      </p:sp>
      <p:sp>
        <p:nvSpPr>
          <p:cNvPr id="46" name="TextBox 45"/>
          <p:cNvSpPr txBox="1"/>
          <p:nvPr/>
        </p:nvSpPr>
        <p:spPr>
          <a:xfrm>
            <a:off x="2399450" y="4022386"/>
            <a:ext cx="721690" cy="348813"/>
          </a:xfrm>
          <a:prstGeom prst="rect">
            <a:avLst/>
          </a:prstGeom>
          <a:noFill/>
        </p:spPr>
        <p:txBody>
          <a:bodyPr wrap="square" lIns="121908" tIns="60954" rIns="121908" bIns="60954" rtlCol="0">
            <a:spAutoFit/>
          </a:bodyPr>
          <a:lstStyle/>
          <a:p>
            <a:r>
              <a:rPr lang="zh-CN" altLang="en-US" sz="1400" dirty="0">
                <a:solidFill>
                  <a:schemeClr val="bg1"/>
                </a:solidFill>
                <a:latin typeface="+mn-ea"/>
                <a:cs typeface="+mn-ea"/>
              </a:rPr>
              <a:t>三月</a:t>
            </a:r>
            <a:endParaRPr lang="zh-CN" altLang="en-US" sz="1400" dirty="0">
              <a:solidFill>
                <a:schemeClr val="bg1"/>
              </a:solidFill>
              <a:latin typeface="+mn-ea"/>
              <a:cs typeface="+mn-ea"/>
            </a:endParaRPr>
          </a:p>
        </p:txBody>
      </p:sp>
      <p:sp>
        <p:nvSpPr>
          <p:cNvPr id="47" name="TextBox 46"/>
          <p:cNvSpPr txBox="1"/>
          <p:nvPr/>
        </p:nvSpPr>
        <p:spPr>
          <a:xfrm>
            <a:off x="2399450" y="4894876"/>
            <a:ext cx="721690" cy="348813"/>
          </a:xfrm>
          <a:prstGeom prst="rect">
            <a:avLst/>
          </a:prstGeom>
          <a:noFill/>
        </p:spPr>
        <p:txBody>
          <a:bodyPr wrap="square" lIns="121908" tIns="60954" rIns="121908" bIns="60954" rtlCol="0">
            <a:spAutoFit/>
          </a:bodyPr>
          <a:lstStyle/>
          <a:p>
            <a:r>
              <a:rPr lang="zh-CN" altLang="en-US" sz="1400" dirty="0">
                <a:solidFill>
                  <a:schemeClr val="bg1"/>
                </a:solidFill>
                <a:latin typeface="+mn-ea"/>
                <a:cs typeface="+mn-ea"/>
              </a:rPr>
              <a:t>四月</a:t>
            </a:r>
            <a:endParaRPr lang="zh-CN" altLang="en-US" sz="1400" dirty="0">
              <a:solidFill>
                <a:schemeClr val="bg1"/>
              </a:solidFill>
              <a:latin typeface="+mn-ea"/>
              <a:cs typeface="+mn-ea"/>
            </a:endParaRPr>
          </a:p>
        </p:txBody>
      </p:sp>
      <p:sp>
        <p:nvSpPr>
          <p:cNvPr id="3" name="标题 2"/>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cBhvr>
                                        <p:cTn id="15" dur="500" fill="hold"/>
                                        <p:tgtEl>
                                          <p:spTgt spid="75"/>
                                        </p:tgtEl>
                                        <p:attrNameLst>
                                          <p:attrName>ppt_w</p:attrName>
                                        </p:attrNameLst>
                                      </p:cBhvr>
                                      <p:tavLst>
                                        <p:tav tm="0">
                                          <p:val>
                                            <p:fltVal val="0"/>
                                          </p:val>
                                        </p:tav>
                                        <p:tav tm="100000">
                                          <p:val>
                                            <p:strVal val="#ppt_w"/>
                                          </p:val>
                                        </p:tav>
                                      </p:tavLst>
                                    </p:anim>
                                    <p:anim calcmode="lin" valueType="num">
                                      <p:cBhvr>
                                        <p:cTn id="16" dur="500" fill="hold"/>
                                        <p:tgtEl>
                                          <p:spTgt spid="7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p:cTn id="23" dur="500" fill="hold"/>
                                        <p:tgtEl>
                                          <p:spTgt spid="78"/>
                                        </p:tgtEl>
                                        <p:attrNameLst>
                                          <p:attrName>ppt_w</p:attrName>
                                        </p:attrNameLst>
                                      </p:cBhvr>
                                      <p:tavLst>
                                        <p:tav tm="0">
                                          <p:val>
                                            <p:fltVal val="0"/>
                                          </p:val>
                                        </p:tav>
                                        <p:tav tm="100000">
                                          <p:val>
                                            <p:strVal val="#ppt_w"/>
                                          </p:val>
                                        </p:tav>
                                      </p:tavLst>
                                    </p:anim>
                                    <p:anim calcmode="lin" valueType="num">
                                      <p:cBhvr>
                                        <p:cTn id="24" dur="500" fill="hold"/>
                                        <p:tgtEl>
                                          <p:spTgt spid="78"/>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p:cTn id="31" dur="500" fill="hold"/>
                                        <p:tgtEl>
                                          <p:spTgt spid="93"/>
                                        </p:tgtEl>
                                        <p:attrNameLst>
                                          <p:attrName>ppt_w</p:attrName>
                                        </p:attrNameLst>
                                      </p:cBhvr>
                                      <p:tavLst>
                                        <p:tav tm="0">
                                          <p:val>
                                            <p:fltVal val="0"/>
                                          </p:val>
                                        </p:tav>
                                        <p:tav tm="100000">
                                          <p:val>
                                            <p:strVal val="#ppt_w"/>
                                          </p:val>
                                        </p:tav>
                                      </p:tavLst>
                                    </p:anim>
                                    <p:anim calcmode="lin" valueType="num">
                                      <p:cBhvr>
                                        <p:cTn id="32" dur="500" fill="hold"/>
                                        <p:tgtEl>
                                          <p:spTgt spid="93"/>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wipe(left)">
                                      <p:cBhvr>
                                        <p:cTn id="40" dur="500"/>
                                        <p:tgtEl>
                                          <p:spTgt spid="8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wipe(left)">
                                      <p:cBhvr>
                                        <p:cTn id="43" dur="500"/>
                                        <p:tgtEl>
                                          <p:spTgt spid="8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wipe(left)">
                                      <p:cBhvr>
                                        <p:cTn id="46" dur="500"/>
                                        <p:tgtEl>
                                          <p:spTgt spid="8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wipe(left)">
                                      <p:cBhvr>
                                        <p:cTn id="49" dur="500"/>
                                        <p:tgtEl>
                                          <p:spTgt spid="96"/>
                                        </p:tgtEl>
                                      </p:cBhvr>
                                    </p:animEffect>
                                  </p:childTnLst>
                                </p:cTn>
                              </p:par>
                            </p:childTnLst>
                          </p:cTn>
                        </p:par>
                        <p:par>
                          <p:cTn id="50" fill="hold">
                            <p:stCondLst>
                              <p:cond delay="1000"/>
                            </p:stCondLst>
                            <p:childTnLst>
                              <p:par>
                                <p:cTn id="51" presetID="22" presetClass="entr" presetSubtype="4" fill="hold" grpId="0" nodeType="after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wipe(down)">
                                      <p:cBhvr>
                                        <p:cTn id="53" dur="500"/>
                                        <p:tgtEl>
                                          <p:spTgt spid="8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wipe(down)">
                                      <p:cBhvr>
                                        <p:cTn id="56" dur="500"/>
                                        <p:tgtEl>
                                          <p:spTgt spid="82"/>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wipe(down)">
                                      <p:cBhvr>
                                        <p:cTn id="59" dur="500"/>
                                        <p:tgtEl>
                                          <p:spTgt spid="84"/>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wipe(down)">
                                      <p:cBhvr>
                                        <p:cTn id="62" dur="500"/>
                                        <p:tgtEl>
                                          <p:spTgt spid="95"/>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left)">
                                      <p:cBhvr>
                                        <p:cTn id="66" dur="500"/>
                                        <p:tgtEl>
                                          <p:spTgt spid="86"/>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wipe(left)">
                                      <p:cBhvr>
                                        <p:cTn id="69" dur="500"/>
                                        <p:tgtEl>
                                          <p:spTgt spid="8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wipe(left)">
                                      <p:cBhvr>
                                        <p:cTn id="72" dur="500"/>
                                        <p:tgtEl>
                                          <p:spTgt spid="8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97"/>
                                        </p:tgtEl>
                                        <p:attrNameLst>
                                          <p:attrName>style.visibility</p:attrName>
                                        </p:attrNameLst>
                                      </p:cBhvr>
                                      <p:to>
                                        <p:strVal val="visible"/>
                                      </p:to>
                                    </p:set>
                                    <p:animEffect transition="in" filter="wipe(left)">
                                      <p:cBhvr>
                                        <p:cTn id="75" dur="500"/>
                                        <p:tgtEl>
                                          <p:spTgt spid="97"/>
                                        </p:tgtEl>
                                      </p:cBhvr>
                                    </p:animEffect>
                                  </p:childTnLst>
                                </p:cTn>
                              </p:par>
                              <p:par>
                                <p:cTn id="76" presetID="53" presetClass="entr" presetSubtype="16" fill="hold" nodeType="withEffect">
                                  <p:stCondLst>
                                    <p:cond delay="0"/>
                                  </p:stCondLst>
                                  <p:childTnLst>
                                    <p:set>
                                      <p:cBhvr>
                                        <p:cTn id="77" dur="1" fill="hold">
                                          <p:stCondLst>
                                            <p:cond delay="0"/>
                                          </p:stCondLst>
                                        </p:cTn>
                                        <p:tgtEl>
                                          <p:spTgt spid="98"/>
                                        </p:tgtEl>
                                        <p:attrNameLst>
                                          <p:attrName>style.visibility</p:attrName>
                                        </p:attrNameLst>
                                      </p:cBhvr>
                                      <p:to>
                                        <p:strVal val="visible"/>
                                      </p:to>
                                    </p:set>
                                    <p:anim calcmode="lin" valueType="num">
                                      <p:cBhvr>
                                        <p:cTn id="78" dur="700" fill="hold"/>
                                        <p:tgtEl>
                                          <p:spTgt spid="98"/>
                                        </p:tgtEl>
                                        <p:attrNameLst>
                                          <p:attrName>ppt_w</p:attrName>
                                        </p:attrNameLst>
                                      </p:cBhvr>
                                      <p:tavLst>
                                        <p:tav tm="0">
                                          <p:val>
                                            <p:fltVal val="0"/>
                                          </p:val>
                                        </p:tav>
                                        <p:tav tm="100000">
                                          <p:val>
                                            <p:strVal val="#ppt_w"/>
                                          </p:val>
                                        </p:tav>
                                      </p:tavLst>
                                    </p:anim>
                                    <p:anim calcmode="lin" valueType="num">
                                      <p:cBhvr>
                                        <p:cTn id="79" dur="700" fill="hold"/>
                                        <p:tgtEl>
                                          <p:spTgt spid="98"/>
                                        </p:tgtEl>
                                        <p:attrNameLst>
                                          <p:attrName>ppt_h</p:attrName>
                                        </p:attrNameLst>
                                      </p:cBhvr>
                                      <p:tavLst>
                                        <p:tav tm="0">
                                          <p:val>
                                            <p:fltVal val="0"/>
                                          </p:val>
                                        </p:tav>
                                        <p:tav tm="100000">
                                          <p:val>
                                            <p:strVal val="#ppt_h"/>
                                          </p:val>
                                        </p:tav>
                                      </p:tavLst>
                                    </p:anim>
                                    <p:animEffect transition="in" filter="fade">
                                      <p:cBhvr>
                                        <p:cTn id="80" dur="700"/>
                                        <p:tgtEl>
                                          <p:spTgt spid="98"/>
                                        </p:tgtEl>
                                      </p:cBhvr>
                                    </p:animEffect>
                                  </p:childTnLst>
                                </p:cTn>
                              </p:par>
                              <p:par>
                                <p:cTn id="81" presetID="53" presetClass="entr" presetSubtype="16" fill="hold" nodeType="withEffect">
                                  <p:stCondLst>
                                    <p:cond delay="150"/>
                                  </p:stCondLst>
                                  <p:childTnLst>
                                    <p:set>
                                      <p:cBhvr>
                                        <p:cTn id="82" dur="1" fill="hold">
                                          <p:stCondLst>
                                            <p:cond delay="0"/>
                                          </p:stCondLst>
                                        </p:cTn>
                                        <p:tgtEl>
                                          <p:spTgt spid="99"/>
                                        </p:tgtEl>
                                        <p:attrNameLst>
                                          <p:attrName>style.visibility</p:attrName>
                                        </p:attrNameLst>
                                      </p:cBhvr>
                                      <p:to>
                                        <p:strVal val="visible"/>
                                      </p:to>
                                    </p:set>
                                    <p:anim calcmode="lin" valueType="num">
                                      <p:cBhvr>
                                        <p:cTn id="83" dur="700" fill="hold"/>
                                        <p:tgtEl>
                                          <p:spTgt spid="99"/>
                                        </p:tgtEl>
                                        <p:attrNameLst>
                                          <p:attrName>ppt_w</p:attrName>
                                        </p:attrNameLst>
                                      </p:cBhvr>
                                      <p:tavLst>
                                        <p:tav tm="0">
                                          <p:val>
                                            <p:fltVal val="0"/>
                                          </p:val>
                                        </p:tav>
                                        <p:tav tm="100000">
                                          <p:val>
                                            <p:strVal val="#ppt_w"/>
                                          </p:val>
                                        </p:tav>
                                      </p:tavLst>
                                    </p:anim>
                                    <p:anim calcmode="lin" valueType="num">
                                      <p:cBhvr>
                                        <p:cTn id="84" dur="700" fill="hold"/>
                                        <p:tgtEl>
                                          <p:spTgt spid="99"/>
                                        </p:tgtEl>
                                        <p:attrNameLst>
                                          <p:attrName>ppt_h</p:attrName>
                                        </p:attrNameLst>
                                      </p:cBhvr>
                                      <p:tavLst>
                                        <p:tav tm="0">
                                          <p:val>
                                            <p:fltVal val="0"/>
                                          </p:val>
                                        </p:tav>
                                        <p:tav tm="100000">
                                          <p:val>
                                            <p:strVal val="#ppt_h"/>
                                          </p:val>
                                        </p:tav>
                                      </p:tavLst>
                                    </p:anim>
                                    <p:animEffect transition="in" filter="fade">
                                      <p:cBhvr>
                                        <p:cTn id="85" dur="700"/>
                                        <p:tgtEl>
                                          <p:spTgt spid="99"/>
                                        </p:tgtEl>
                                      </p:cBhvr>
                                    </p:animEffect>
                                  </p:childTnLst>
                                </p:cTn>
                              </p:par>
                              <p:par>
                                <p:cTn id="86" presetID="53" presetClass="entr" presetSubtype="16" fill="hold" nodeType="withEffect">
                                  <p:stCondLst>
                                    <p:cond delay="300"/>
                                  </p:stCondLst>
                                  <p:childTnLst>
                                    <p:set>
                                      <p:cBhvr>
                                        <p:cTn id="87" dur="1" fill="hold">
                                          <p:stCondLst>
                                            <p:cond delay="0"/>
                                          </p:stCondLst>
                                        </p:cTn>
                                        <p:tgtEl>
                                          <p:spTgt spid="101"/>
                                        </p:tgtEl>
                                        <p:attrNameLst>
                                          <p:attrName>style.visibility</p:attrName>
                                        </p:attrNameLst>
                                      </p:cBhvr>
                                      <p:to>
                                        <p:strVal val="visible"/>
                                      </p:to>
                                    </p:set>
                                    <p:anim calcmode="lin" valueType="num">
                                      <p:cBhvr>
                                        <p:cTn id="88" dur="700" fill="hold"/>
                                        <p:tgtEl>
                                          <p:spTgt spid="101"/>
                                        </p:tgtEl>
                                        <p:attrNameLst>
                                          <p:attrName>ppt_w</p:attrName>
                                        </p:attrNameLst>
                                      </p:cBhvr>
                                      <p:tavLst>
                                        <p:tav tm="0">
                                          <p:val>
                                            <p:fltVal val="0"/>
                                          </p:val>
                                        </p:tav>
                                        <p:tav tm="100000">
                                          <p:val>
                                            <p:strVal val="#ppt_w"/>
                                          </p:val>
                                        </p:tav>
                                      </p:tavLst>
                                    </p:anim>
                                    <p:anim calcmode="lin" valueType="num">
                                      <p:cBhvr>
                                        <p:cTn id="89" dur="700" fill="hold"/>
                                        <p:tgtEl>
                                          <p:spTgt spid="101"/>
                                        </p:tgtEl>
                                        <p:attrNameLst>
                                          <p:attrName>ppt_h</p:attrName>
                                        </p:attrNameLst>
                                      </p:cBhvr>
                                      <p:tavLst>
                                        <p:tav tm="0">
                                          <p:val>
                                            <p:fltVal val="0"/>
                                          </p:val>
                                        </p:tav>
                                        <p:tav tm="100000">
                                          <p:val>
                                            <p:strVal val="#ppt_h"/>
                                          </p:val>
                                        </p:tav>
                                      </p:tavLst>
                                    </p:anim>
                                    <p:animEffect transition="in" filter="fade">
                                      <p:cBhvr>
                                        <p:cTn id="90" dur="700"/>
                                        <p:tgtEl>
                                          <p:spTgt spid="101"/>
                                        </p:tgtEl>
                                      </p:cBhvr>
                                    </p:animEffect>
                                  </p:childTnLst>
                                </p:cTn>
                              </p:par>
                              <p:par>
                                <p:cTn id="91" presetID="53" presetClass="entr" presetSubtype="16" fill="hold" nodeType="withEffect">
                                  <p:stCondLst>
                                    <p:cond delay="150"/>
                                  </p:stCondLst>
                                  <p:childTnLst>
                                    <p:set>
                                      <p:cBhvr>
                                        <p:cTn id="92" dur="1" fill="hold">
                                          <p:stCondLst>
                                            <p:cond delay="0"/>
                                          </p:stCondLst>
                                        </p:cTn>
                                        <p:tgtEl>
                                          <p:spTgt spid="102"/>
                                        </p:tgtEl>
                                        <p:attrNameLst>
                                          <p:attrName>style.visibility</p:attrName>
                                        </p:attrNameLst>
                                      </p:cBhvr>
                                      <p:to>
                                        <p:strVal val="visible"/>
                                      </p:to>
                                    </p:set>
                                    <p:anim calcmode="lin" valueType="num">
                                      <p:cBhvr>
                                        <p:cTn id="93" dur="700" fill="hold"/>
                                        <p:tgtEl>
                                          <p:spTgt spid="102"/>
                                        </p:tgtEl>
                                        <p:attrNameLst>
                                          <p:attrName>ppt_w</p:attrName>
                                        </p:attrNameLst>
                                      </p:cBhvr>
                                      <p:tavLst>
                                        <p:tav tm="0">
                                          <p:val>
                                            <p:fltVal val="0"/>
                                          </p:val>
                                        </p:tav>
                                        <p:tav tm="100000">
                                          <p:val>
                                            <p:strVal val="#ppt_w"/>
                                          </p:val>
                                        </p:tav>
                                      </p:tavLst>
                                    </p:anim>
                                    <p:anim calcmode="lin" valueType="num">
                                      <p:cBhvr>
                                        <p:cTn id="94" dur="700" fill="hold"/>
                                        <p:tgtEl>
                                          <p:spTgt spid="102"/>
                                        </p:tgtEl>
                                        <p:attrNameLst>
                                          <p:attrName>ppt_h</p:attrName>
                                        </p:attrNameLst>
                                      </p:cBhvr>
                                      <p:tavLst>
                                        <p:tav tm="0">
                                          <p:val>
                                            <p:fltVal val="0"/>
                                          </p:val>
                                        </p:tav>
                                        <p:tav tm="100000">
                                          <p:val>
                                            <p:strVal val="#ppt_h"/>
                                          </p:val>
                                        </p:tav>
                                      </p:tavLst>
                                    </p:anim>
                                    <p:animEffect transition="in" filter="fade">
                                      <p:cBhvr>
                                        <p:cTn id="95" dur="700"/>
                                        <p:tgtEl>
                                          <p:spTgt spid="102"/>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100"/>
                                        </p:tgtEl>
                                        <p:attrNameLst>
                                          <p:attrName>style.visibility</p:attrName>
                                        </p:attrNameLst>
                                      </p:cBhvr>
                                      <p:to>
                                        <p:strVal val="visible"/>
                                      </p:to>
                                    </p:set>
                                    <p:anim calcmode="lin" valueType="num">
                                      <p:cBhvr>
                                        <p:cTn id="98" dur="700" fill="hold"/>
                                        <p:tgtEl>
                                          <p:spTgt spid="100"/>
                                        </p:tgtEl>
                                        <p:attrNameLst>
                                          <p:attrName>ppt_w</p:attrName>
                                        </p:attrNameLst>
                                      </p:cBhvr>
                                      <p:tavLst>
                                        <p:tav tm="0">
                                          <p:val>
                                            <p:fltVal val="0"/>
                                          </p:val>
                                        </p:tav>
                                        <p:tav tm="100000">
                                          <p:val>
                                            <p:strVal val="#ppt_w"/>
                                          </p:val>
                                        </p:tav>
                                      </p:tavLst>
                                    </p:anim>
                                    <p:anim calcmode="lin" valueType="num">
                                      <p:cBhvr>
                                        <p:cTn id="99" dur="700" fill="hold"/>
                                        <p:tgtEl>
                                          <p:spTgt spid="100"/>
                                        </p:tgtEl>
                                        <p:attrNameLst>
                                          <p:attrName>ppt_h</p:attrName>
                                        </p:attrNameLst>
                                      </p:cBhvr>
                                      <p:tavLst>
                                        <p:tav tm="0">
                                          <p:val>
                                            <p:fltVal val="0"/>
                                          </p:val>
                                        </p:tav>
                                        <p:tav tm="100000">
                                          <p:val>
                                            <p:strVal val="#ppt_h"/>
                                          </p:val>
                                        </p:tav>
                                      </p:tavLst>
                                    </p:anim>
                                    <p:animEffect transition="in" filter="fade">
                                      <p:cBhvr>
                                        <p:cTn id="100" dur="700"/>
                                        <p:tgtEl>
                                          <p:spTgt spid="100"/>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03"/>
                                        </p:tgtEl>
                                        <p:attrNameLst>
                                          <p:attrName>style.visibility</p:attrName>
                                        </p:attrNameLst>
                                      </p:cBhvr>
                                      <p:to>
                                        <p:strVal val="visible"/>
                                      </p:to>
                                    </p:set>
                                    <p:anim calcmode="lin" valueType="num">
                                      <p:cBhvr>
                                        <p:cTn id="103" dur="700" fill="hold"/>
                                        <p:tgtEl>
                                          <p:spTgt spid="103"/>
                                        </p:tgtEl>
                                        <p:attrNameLst>
                                          <p:attrName>ppt_w</p:attrName>
                                        </p:attrNameLst>
                                      </p:cBhvr>
                                      <p:tavLst>
                                        <p:tav tm="0">
                                          <p:val>
                                            <p:fltVal val="0"/>
                                          </p:val>
                                        </p:tav>
                                        <p:tav tm="100000">
                                          <p:val>
                                            <p:strVal val="#ppt_w"/>
                                          </p:val>
                                        </p:tav>
                                      </p:tavLst>
                                    </p:anim>
                                    <p:anim calcmode="lin" valueType="num">
                                      <p:cBhvr>
                                        <p:cTn id="104" dur="700" fill="hold"/>
                                        <p:tgtEl>
                                          <p:spTgt spid="103"/>
                                        </p:tgtEl>
                                        <p:attrNameLst>
                                          <p:attrName>ppt_h</p:attrName>
                                        </p:attrNameLst>
                                      </p:cBhvr>
                                      <p:tavLst>
                                        <p:tav tm="0">
                                          <p:val>
                                            <p:fltVal val="0"/>
                                          </p:val>
                                        </p:tav>
                                        <p:tav tm="100000">
                                          <p:val>
                                            <p:strVal val="#ppt_h"/>
                                          </p:val>
                                        </p:tav>
                                      </p:tavLst>
                                    </p:anim>
                                    <p:animEffect transition="in" filter="fade">
                                      <p:cBhvr>
                                        <p:cTn id="105" dur="7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5" grpId="0" animBg="1"/>
      <p:bldP spid="78" grpId="0" animBg="1"/>
      <p:bldP spid="80" grpId="0"/>
      <p:bldP spid="81" grpId="0" animBg="1"/>
      <p:bldP spid="82" grpId="0"/>
      <p:bldP spid="83" grpId="0" animBg="1"/>
      <p:bldP spid="84" grpId="0"/>
      <p:bldP spid="85" grpId="0" animBg="1"/>
      <p:bldP spid="86" grpId="0" animBg="1"/>
      <p:bldP spid="87" grpId="0" animBg="1"/>
      <p:bldP spid="88" grpId="0" animBg="1"/>
      <p:bldP spid="93" grpId="0" animBg="1"/>
      <p:bldP spid="95" grpId="0"/>
      <p:bldP spid="96" grpId="0" animBg="1"/>
      <p:bldP spid="97" grpId="0" animBg="1"/>
      <p:bldP spid="100" grpId="0" animBg="1"/>
      <p:bldP spid="103" grpId="0" animBg="1"/>
      <p:bldP spid="2"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481807" y="2207814"/>
            <a:ext cx="522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a:r>
              <a:rPr lang="zh-CN" altLang="en-US" sz="4800" b="1" dirty="0">
                <a:solidFill>
                  <a:schemeClr val="tx2"/>
                </a:solidFill>
                <a:latin typeface="方正稚艺简体" panose="03000509000000000000" pitchFamily="65" charset="-122"/>
                <a:ea typeface="方正稚艺简体" panose="03000509000000000000" pitchFamily="65" charset="-122"/>
              </a:rPr>
              <a:t>说学法</a:t>
            </a:r>
            <a:endParaRPr lang="zh-CN" altLang="en-US" sz="4800" b="1" dirty="0">
              <a:solidFill>
                <a:schemeClr val="tx2"/>
              </a:solidFill>
              <a:latin typeface="方正稚艺简体" panose="03000509000000000000" pitchFamily="65" charset="-122"/>
              <a:ea typeface="方正稚艺简体" panose="03000509000000000000" pitchFamily="65" charset="-122"/>
            </a:endParaRPr>
          </a:p>
        </p:txBody>
      </p:sp>
      <p:sp>
        <p:nvSpPr>
          <p:cNvPr id="3" name="01 4"/>
          <p:cNvSpPr>
            <a:spLocks noChangeArrowheads="1"/>
          </p:cNvSpPr>
          <p:nvPr/>
        </p:nvSpPr>
        <p:spPr bwMode="auto">
          <a:xfrm>
            <a:off x="2463591" y="3128709"/>
            <a:ext cx="7264820" cy="97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30000"/>
              </a:lnSpc>
              <a:defRPr/>
            </a:pPr>
            <a:r>
              <a:rPr lang="zh-CN" altLang="en-US" sz="1465" dirty="0">
                <a:solidFill>
                  <a:schemeClr val="tx2"/>
                </a:solidFill>
                <a:latin typeface="+mn-ea"/>
              </a:rPr>
              <a:t>您的内容打在这里，或者通过复制您的文本后，在此框中选择粘贴，并选择只保留文字。您的内容打在这里，或者通过复制您的文本后，在此框中选择粘贴并选择</a:t>
            </a:r>
            <a:endParaRPr lang="en-US" altLang="zh-CN" sz="1465" dirty="0">
              <a:solidFill>
                <a:schemeClr val="tx2"/>
              </a:solidFill>
              <a:latin typeface="+mn-ea"/>
            </a:endParaRPr>
          </a:p>
          <a:p>
            <a:pPr algn="ctr">
              <a:lnSpc>
                <a:spcPct val="130000"/>
              </a:lnSpc>
              <a:defRPr/>
            </a:pPr>
            <a:r>
              <a:rPr lang="zh-CN" altLang="en-US" sz="1465" dirty="0">
                <a:solidFill>
                  <a:schemeClr val="tx2"/>
                </a:solidFill>
                <a:latin typeface="+mn-ea"/>
              </a:rPr>
              <a:t>只保留文字。您的内容打在这里，或者通过复制</a:t>
            </a:r>
            <a:endParaRPr lang="en-US" altLang="zh-CN" sz="1465" dirty="0">
              <a:solidFill>
                <a:schemeClr val="tx2"/>
              </a:solidFill>
              <a:latin typeface="+mn-ea"/>
            </a:endParaRPr>
          </a:p>
        </p:txBody>
      </p:sp>
      <p:sp>
        <p:nvSpPr>
          <p:cNvPr id="4" name="01 16"/>
          <p:cNvSpPr txBox="1"/>
          <p:nvPr/>
        </p:nvSpPr>
        <p:spPr bwMode="auto">
          <a:xfrm>
            <a:off x="5223005" y="400932"/>
            <a:ext cx="1745991" cy="1897892"/>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02</a:t>
            </a:r>
            <a:endParaRPr lang="zh-CN" altLang="en-US" sz="11735" dirty="0">
              <a:solidFill>
                <a:schemeClr val="tx2"/>
              </a:solidFill>
              <a:latin typeface="Impact" panose="020B0806030902050204" pitchFamily="34" charset="0"/>
              <a:cs typeface="Mongolian Baiti" panose="03000500000000000000" pitchFamily="66"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222" y="4691676"/>
            <a:ext cx="8213556" cy="21663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10" presetClass="entr" presetSubtype="0" fill="hold" grpId="0" nodeType="afterEffect">
                                  <p:stCondLst>
                                    <p:cond delay="0"/>
                                  </p:stCondLst>
                                  <p:iterate type="lt">
                                    <p:tmPct val="15000"/>
                                  </p:iterate>
                                  <p:childTnLst>
                                    <p:set>
                                      <p:cBhvr>
                                        <p:cTn id="21" dur="1" fill="hold">
                                          <p:stCondLst>
                                            <p:cond delay="0"/>
                                          </p:stCondLst>
                                        </p:cTn>
                                        <p:tgtEl>
                                          <p:spTgt spid="3"/>
                                        </p:tgtEl>
                                        <p:attrNameLst>
                                          <p:attrName>style.visibility</p:attrName>
                                        </p:attrNameLst>
                                      </p:cBhvr>
                                      <p:to>
                                        <p:strVal val="visible"/>
                                      </p:to>
                                    </p:set>
                                    <p:animEffect transition="in" filter="fade">
                                      <p:cBhvr>
                                        <p:cTn id="22" dur="1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占位符 7"/>
          <p:cNvPicPr>
            <a:picLocks noChangeAspect="1"/>
          </p:cNvPicPr>
          <p:nvPr/>
        </p:nvPicPr>
        <p:blipFill>
          <a:blip r:embed="rId1" cstate="print">
            <a:extLst>
              <a:ext uri="{BEBA8EAE-BF5A-486C-A8C5-ECC9F3942E4B}">
                <a14:imgProps xmlns:a14="http://schemas.microsoft.com/office/drawing/2010/main">
                  <a14:imgLayer r:embed="rId2">
                    <a14:imgEffect>
                      <a14:brightnessContrast bright="66000"/>
                    </a14:imgEffect>
                  </a14:imgLayer>
                </a14:imgProps>
              </a:ext>
              <a:ext uri="{28A0092B-C50C-407E-A947-70E740481C1C}">
                <a14:useLocalDpi xmlns:a14="http://schemas.microsoft.com/office/drawing/2010/main" val="0"/>
              </a:ext>
            </a:extLst>
          </a:blip>
          <a:srcRect l="26645" r="26645"/>
          <a:stretch>
            <a:fillRect/>
          </a:stretch>
        </p:blipFill>
        <p:spPr>
          <a:xfrm>
            <a:off x="1848083" y="1493683"/>
            <a:ext cx="2879945" cy="4293988"/>
          </a:xfrm>
          <a:prstGeom prst="rect">
            <a:avLst/>
          </a:prstGeom>
        </p:spPr>
      </p:pic>
      <p:sp>
        <p:nvSpPr>
          <p:cNvPr id="3" name="矩形 2"/>
          <p:cNvSpPr/>
          <p:nvPr/>
        </p:nvSpPr>
        <p:spPr>
          <a:xfrm>
            <a:off x="1848083" y="1503631"/>
            <a:ext cx="2879945" cy="4293988"/>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 name="矩形 1"/>
          <p:cNvSpPr/>
          <p:nvPr/>
        </p:nvSpPr>
        <p:spPr>
          <a:xfrm>
            <a:off x="5400014" y="3260065"/>
            <a:ext cx="4607912" cy="2448988"/>
          </a:xfrm>
          <a:prstGeom prst="rect">
            <a:avLst/>
          </a:prstGeom>
          <a:blipFill>
            <a:blip r:embed="rId3"/>
            <a:srcRect/>
            <a:stretch>
              <a:fillRect l="-1046" t="-8209" r="-1046" b="-145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3" name="TextBox 22"/>
          <p:cNvSpPr txBox="1"/>
          <p:nvPr/>
        </p:nvSpPr>
        <p:spPr>
          <a:xfrm>
            <a:off x="5304016" y="1559578"/>
            <a:ext cx="1283824" cy="338555"/>
          </a:xfrm>
          <a:prstGeom prst="rect">
            <a:avLst/>
          </a:prstGeom>
          <a:noFill/>
        </p:spPr>
        <p:txBody>
          <a:bodyPr wrap="square" lIns="121908" tIns="60954" rIns="121908" bIns="60954"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添加标题</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5270179" y="1858695"/>
            <a:ext cx="4964356" cy="1200328"/>
          </a:xfrm>
          <a:prstGeom prst="rect">
            <a:avLst/>
          </a:prstGeom>
          <a:noFill/>
        </p:spPr>
        <p:txBody>
          <a:bodyPr wrap="square" lIns="121908" tIns="60954" rIns="121908" bIns="60954" rtlCol="0">
            <a:spAutoFit/>
          </a:bodyPr>
          <a:lstStyle/>
          <a:p>
            <a:pPr>
              <a:lnSpc>
                <a:spcPct val="150000"/>
              </a:lnSpc>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添加你的饿内容文字或者复制内容文字的内容内容添加你内容添内容添添加你添加你的饿内容文字或者复制内容文字的内容内容添加你内容添内容添添加你添加你的饿内容文字或者复制内容文字的内容内容添加你内容添内容添添加你添加你的饿内容文字或者复制内容文字的内容内容添加你内容添内容添添加你</a:t>
            </a:r>
            <a:endParaRPr lang="id-ID" altLang="zh-CN" sz="900" dirty="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endParaRPr lang="id-ID" sz="9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10192617" y="2924201"/>
            <a:ext cx="95998" cy="2784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6" name="矩形 25"/>
          <p:cNvSpPr/>
          <p:nvPr/>
        </p:nvSpPr>
        <p:spPr>
          <a:xfrm>
            <a:off x="1776084" y="2304772"/>
            <a:ext cx="239995" cy="2784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5" name="组合 4"/>
          <p:cNvGrpSpPr/>
          <p:nvPr/>
        </p:nvGrpSpPr>
        <p:grpSpPr>
          <a:xfrm>
            <a:off x="2290882" y="2736820"/>
            <a:ext cx="2341146" cy="725652"/>
            <a:chOff x="1591776" y="2052614"/>
            <a:chExt cx="1756088" cy="544239"/>
          </a:xfrm>
        </p:grpSpPr>
        <p:sp>
          <p:nvSpPr>
            <p:cNvPr id="7" name="TextBox 6"/>
            <p:cNvSpPr txBox="1"/>
            <p:nvPr/>
          </p:nvSpPr>
          <p:spPr>
            <a:xfrm>
              <a:off x="1835696" y="2052614"/>
              <a:ext cx="695916" cy="219291"/>
            </a:xfrm>
            <a:prstGeom prst="rect">
              <a:avLst/>
            </a:prstGeom>
            <a:noFill/>
          </p:spPr>
          <p:txBody>
            <a:bodyPr wrap="square" rtlCol="0">
              <a:spAutoFit/>
            </a:bodyPr>
            <a:lstStyle/>
            <a:p>
              <a:pPr algn="ctr"/>
              <a:r>
                <a:rPr lang="zh-CN" altLang="en-US" sz="1300" b="1" dirty="0">
                  <a:solidFill>
                    <a:schemeClr val="bg1"/>
                  </a:solidFill>
                  <a:latin typeface="微软雅黑" panose="020B0503020204020204" pitchFamily="34" charset="-122"/>
                  <a:ea typeface="微软雅黑" panose="020B0503020204020204" pitchFamily="34" charset="-122"/>
                </a:rPr>
                <a:t>添加标题</a:t>
              </a:r>
              <a:endParaRPr lang="zh-CN" altLang="en-US" sz="1300" b="1" dirty="0">
                <a:solidFill>
                  <a:schemeClr val="bg1"/>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1835696" y="2277534"/>
              <a:ext cx="1512168" cy="319319"/>
            </a:xfrm>
            <a:prstGeom prst="rect">
              <a:avLst/>
            </a:prstGeom>
            <a:noFill/>
          </p:spPr>
          <p:txBody>
            <a:bodyPr wrap="square" rtlCol="0">
              <a:spAutoFit/>
            </a:bodyPr>
            <a:lstStyle/>
            <a:p>
              <a:pPr>
                <a:lnSpc>
                  <a:spcPts val="1335"/>
                </a:lnSpc>
              </a:pPr>
              <a:r>
                <a:rPr lang="zh-CN" altLang="en-US" sz="800" dirty="0">
                  <a:solidFill>
                    <a:schemeClr val="bg1"/>
                  </a:solidFill>
                  <a:latin typeface="微软雅黑" panose="020B0503020204020204" pitchFamily="34" charset="-122"/>
                  <a:ea typeface="微软雅黑" panose="020B0503020204020204" pitchFamily="34" charset="-122"/>
                </a:rPr>
                <a:t>添加你的饿内容文字或者复制内容文字的内容内容添加你内容添内容添添加你</a:t>
              </a:r>
              <a:endParaRPr lang="id-ID" sz="800" dirty="0">
                <a:solidFill>
                  <a:schemeClr val="bg1"/>
                </a:solidFill>
                <a:latin typeface="微软雅黑" panose="020B0503020204020204" pitchFamily="34" charset="-122"/>
                <a:ea typeface="微软雅黑" panose="020B0503020204020204" pitchFamily="34" charset="-122"/>
              </a:endParaRPr>
            </a:p>
          </p:txBody>
        </p:sp>
        <p:sp>
          <p:nvSpPr>
            <p:cNvPr id="13" name="直角三角形 12"/>
            <p:cNvSpPr/>
            <p:nvPr/>
          </p:nvSpPr>
          <p:spPr>
            <a:xfrm rot="13455380">
              <a:off x="1591776" y="2126539"/>
              <a:ext cx="133222" cy="13322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290882" y="3696928"/>
            <a:ext cx="2341146" cy="725652"/>
            <a:chOff x="1591776" y="2772694"/>
            <a:chExt cx="1756088" cy="544239"/>
          </a:xfrm>
        </p:grpSpPr>
        <p:sp>
          <p:nvSpPr>
            <p:cNvPr id="16" name="TextBox 15"/>
            <p:cNvSpPr txBox="1"/>
            <p:nvPr/>
          </p:nvSpPr>
          <p:spPr>
            <a:xfrm>
              <a:off x="1835696" y="2772694"/>
              <a:ext cx="695916" cy="219291"/>
            </a:xfrm>
            <a:prstGeom prst="rect">
              <a:avLst/>
            </a:prstGeom>
            <a:noFill/>
          </p:spPr>
          <p:txBody>
            <a:bodyPr wrap="square" rtlCol="0">
              <a:spAutoFit/>
            </a:bodyPr>
            <a:lstStyle/>
            <a:p>
              <a:pPr algn="ctr"/>
              <a:r>
                <a:rPr lang="zh-CN" altLang="en-US" sz="1300" b="1" dirty="0">
                  <a:solidFill>
                    <a:schemeClr val="bg1"/>
                  </a:solidFill>
                  <a:latin typeface="微软雅黑" panose="020B0503020204020204" pitchFamily="34" charset="-122"/>
                  <a:ea typeface="微软雅黑" panose="020B0503020204020204" pitchFamily="34" charset="-122"/>
                </a:rPr>
                <a:t>添加标题</a:t>
              </a:r>
              <a:endParaRPr lang="zh-CN" altLang="en-US" sz="1300" b="1" dirty="0">
                <a:solidFill>
                  <a:schemeClr val="bg1"/>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1835696" y="2997614"/>
              <a:ext cx="1512168" cy="319319"/>
            </a:xfrm>
            <a:prstGeom prst="rect">
              <a:avLst/>
            </a:prstGeom>
            <a:noFill/>
          </p:spPr>
          <p:txBody>
            <a:bodyPr wrap="square" rtlCol="0">
              <a:spAutoFit/>
            </a:bodyPr>
            <a:lstStyle/>
            <a:p>
              <a:pPr>
                <a:lnSpc>
                  <a:spcPts val="1335"/>
                </a:lnSpc>
              </a:pPr>
              <a:r>
                <a:rPr lang="zh-CN" altLang="en-US" sz="800" dirty="0">
                  <a:solidFill>
                    <a:schemeClr val="bg1"/>
                  </a:solidFill>
                  <a:latin typeface="微软雅黑" panose="020B0503020204020204" pitchFamily="34" charset="-122"/>
                  <a:ea typeface="微软雅黑" panose="020B0503020204020204" pitchFamily="34" charset="-122"/>
                </a:rPr>
                <a:t>添加你的饿内容文字或者复制内容文字的内容内容添加你内容添内容添添加你</a:t>
              </a:r>
              <a:endParaRPr lang="id-ID" sz="800" dirty="0">
                <a:solidFill>
                  <a:schemeClr val="bg1"/>
                </a:solidFill>
                <a:latin typeface="微软雅黑" panose="020B0503020204020204" pitchFamily="34" charset="-122"/>
                <a:ea typeface="微软雅黑" panose="020B0503020204020204" pitchFamily="34" charset="-122"/>
              </a:endParaRPr>
            </a:p>
          </p:txBody>
        </p:sp>
        <p:sp>
          <p:nvSpPr>
            <p:cNvPr id="14" name="直角三角形 13"/>
            <p:cNvSpPr/>
            <p:nvPr/>
          </p:nvSpPr>
          <p:spPr>
            <a:xfrm rot="13455380">
              <a:off x="1591776" y="2836809"/>
              <a:ext cx="133222" cy="13322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290882" y="4753045"/>
            <a:ext cx="2341146" cy="725652"/>
            <a:chOff x="1591776" y="3564782"/>
            <a:chExt cx="1756088" cy="544239"/>
          </a:xfrm>
        </p:grpSpPr>
        <p:sp>
          <p:nvSpPr>
            <p:cNvPr id="19" name="TextBox 18"/>
            <p:cNvSpPr txBox="1"/>
            <p:nvPr/>
          </p:nvSpPr>
          <p:spPr>
            <a:xfrm>
              <a:off x="1835696" y="3564782"/>
              <a:ext cx="695916" cy="219291"/>
            </a:xfrm>
            <a:prstGeom prst="rect">
              <a:avLst/>
            </a:prstGeom>
            <a:noFill/>
          </p:spPr>
          <p:txBody>
            <a:bodyPr wrap="square" rtlCol="0">
              <a:spAutoFit/>
            </a:bodyPr>
            <a:lstStyle/>
            <a:p>
              <a:pPr algn="ctr"/>
              <a:r>
                <a:rPr lang="zh-CN" altLang="en-US" sz="1300" b="1" dirty="0">
                  <a:solidFill>
                    <a:schemeClr val="bg1"/>
                  </a:solidFill>
                  <a:latin typeface="微软雅黑" panose="020B0503020204020204" pitchFamily="34" charset="-122"/>
                  <a:ea typeface="微软雅黑" panose="020B0503020204020204" pitchFamily="34" charset="-122"/>
                </a:rPr>
                <a:t>添加标题</a:t>
              </a:r>
              <a:endParaRPr lang="zh-CN" altLang="en-US" sz="1300" b="1" dirty="0">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1835696" y="3789702"/>
              <a:ext cx="1512168" cy="319319"/>
            </a:xfrm>
            <a:prstGeom prst="rect">
              <a:avLst/>
            </a:prstGeom>
            <a:noFill/>
          </p:spPr>
          <p:txBody>
            <a:bodyPr wrap="square" rtlCol="0">
              <a:spAutoFit/>
            </a:bodyPr>
            <a:lstStyle/>
            <a:p>
              <a:pPr>
                <a:lnSpc>
                  <a:spcPts val="1335"/>
                </a:lnSpc>
              </a:pPr>
              <a:r>
                <a:rPr lang="zh-CN" altLang="en-US" sz="800" dirty="0">
                  <a:solidFill>
                    <a:schemeClr val="bg1"/>
                  </a:solidFill>
                  <a:latin typeface="微软雅黑" panose="020B0503020204020204" pitchFamily="34" charset="-122"/>
                  <a:ea typeface="微软雅黑" panose="020B0503020204020204" pitchFamily="34" charset="-122"/>
                </a:rPr>
                <a:t>添加你的饿内容文字或者复制内容文字的内容内容添加你内容添内容添添加你</a:t>
              </a:r>
              <a:endParaRPr lang="id-ID" sz="800" dirty="0">
                <a:solidFill>
                  <a:schemeClr val="bg1"/>
                </a:solidFill>
                <a:latin typeface="微软雅黑" panose="020B0503020204020204" pitchFamily="34" charset="-122"/>
                <a:ea typeface="微软雅黑" panose="020B0503020204020204" pitchFamily="34" charset="-122"/>
              </a:endParaRPr>
            </a:p>
          </p:txBody>
        </p:sp>
        <p:sp>
          <p:nvSpPr>
            <p:cNvPr id="15" name="直角三角形 14"/>
            <p:cNvSpPr/>
            <p:nvPr/>
          </p:nvSpPr>
          <p:spPr>
            <a:xfrm rot="13455380">
              <a:off x="1591776" y="3612977"/>
              <a:ext cx="133222" cy="13322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TextBox 19"/>
          <p:cNvSpPr txBox="1"/>
          <p:nvPr/>
        </p:nvSpPr>
        <p:spPr>
          <a:xfrm>
            <a:off x="2254110" y="1979496"/>
            <a:ext cx="2173374" cy="400097"/>
          </a:xfrm>
          <a:prstGeom prst="rect">
            <a:avLst/>
          </a:prstGeom>
          <a:noFill/>
          <a:effectLst>
            <a:glow rad="63500">
              <a:schemeClr val="accent3">
                <a:satMod val="175000"/>
                <a:alpha val="40000"/>
              </a:schemeClr>
            </a:glow>
          </a:effectLst>
        </p:spPr>
        <p:txBody>
          <a:bodyPr wrap="square" lIns="121908" tIns="60954" rIns="121908" bIns="60954" rtlCol="0">
            <a:spAutoFit/>
          </a:bodyPr>
          <a:lstStyle/>
          <a:p>
            <a:r>
              <a:rPr lang="zh-CN" altLang="en-US" dirty="0">
                <a:solidFill>
                  <a:schemeClr val="bg1"/>
                </a:solidFill>
                <a:latin typeface="方正兰亭粗黑简体" panose="02000000000000000000" pitchFamily="2" charset="-122"/>
                <a:ea typeface="方正兰亭粗黑简体" panose="02000000000000000000" pitchFamily="2" charset="-122"/>
              </a:rPr>
              <a:t>“竞争对手”</a:t>
            </a:r>
            <a:endParaRPr lang="zh-CN" altLang="en-US" dirty="0">
              <a:solidFill>
                <a:schemeClr val="bg1"/>
              </a:solidFill>
              <a:latin typeface="方正兰亭粗黑简体" panose="02000000000000000000" pitchFamily="2" charset="-122"/>
              <a:ea typeface="方正兰亭粗黑简体" panose="02000000000000000000" pitchFamily="2" charset="-122"/>
            </a:endParaRPr>
          </a:p>
        </p:txBody>
      </p:sp>
      <p:sp>
        <p:nvSpPr>
          <p:cNvPr id="6" name="标题 5"/>
          <p:cNvSpPr>
            <a:spLocks noGrp="1"/>
          </p:cNvSpPr>
          <p:nvPr>
            <p:ph type="title"/>
          </p:nvPr>
        </p:nvSpPr>
        <p:spPr/>
        <p:txBody>
          <a:bodyPr>
            <a:normAutofit/>
          </a:bodyPr>
          <a:lstStyle/>
          <a:p>
            <a:r>
              <a:rPr lang="zh-CN" altLang="en-US" dirty="0">
                <a:cs typeface="+mn-ea"/>
              </a:rPr>
              <a:t>单击此处添加</a:t>
            </a:r>
            <a:r>
              <a:rPr lang="zh-CN" altLang="en-US" dirty="0" smtClean="0">
                <a:cs typeface="+mn-ea"/>
              </a:rPr>
              <a:t>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9"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 calcmode="lin" valueType="num">
                                      <p:cBhvr>
                                        <p:cTn id="21" dur="500" fill="hold"/>
                                        <p:tgtEl>
                                          <p:spTgt spid="45"/>
                                        </p:tgtEl>
                                        <p:attrNameLst>
                                          <p:attrName>style.rotation</p:attrName>
                                        </p:attrNameLst>
                                      </p:cBhvr>
                                      <p:tavLst>
                                        <p:tav tm="0">
                                          <p:val>
                                            <p:fltVal val="360"/>
                                          </p:val>
                                        </p:tav>
                                        <p:tav tm="100000">
                                          <p:val>
                                            <p:fltVal val="0"/>
                                          </p:val>
                                        </p:tav>
                                      </p:tavLst>
                                    </p:anim>
                                    <p:animEffect transition="in" filter="fade">
                                      <p:cBhvr>
                                        <p:cTn id="22" dur="500"/>
                                        <p:tgtEl>
                                          <p:spTgt spid="45"/>
                                        </p:tgtEl>
                                      </p:cBhvr>
                                    </p:animEffect>
                                  </p:childTnLst>
                                </p:cTn>
                              </p:par>
                            </p:childTnLst>
                          </p:cTn>
                        </p:par>
                        <p:par>
                          <p:cTn id="23" fill="hold">
                            <p:stCondLst>
                              <p:cond delay="100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20">
                                            <p:txEl>
                                              <p:pRg st="0" end="0"/>
                                            </p:txEl>
                                          </p:spTgt>
                                        </p:tgtEl>
                                        <p:attrNameLst>
                                          <p:attrName>style.visibility</p:attrName>
                                        </p:attrNameLst>
                                      </p:cBhvr>
                                      <p:to>
                                        <p:strVal val="visible"/>
                                      </p:to>
                                    </p:set>
                                    <p:anim calcmode="lin" valueType="num">
                                      <p:cBhvr>
                                        <p:cTn id="26"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0">
                                            <p:txEl>
                                              <p:pRg st="0" end="0"/>
                                            </p:txEl>
                                          </p:spTgt>
                                        </p:tgtEl>
                                      </p:cBhvr>
                                    </p:animEffect>
                                  </p:childTnLst>
                                </p:cTn>
                              </p:par>
                            </p:childTnLst>
                          </p:cTn>
                        </p:par>
                        <p:par>
                          <p:cTn id="31" fill="hold">
                            <p:stCondLst>
                              <p:cond delay="1750"/>
                            </p:stCondLst>
                            <p:childTnLst>
                              <p:par>
                                <p:cTn id="32" presetID="42"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y+.1"/>
                                          </p:val>
                                        </p:tav>
                                        <p:tav tm="100000">
                                          <p:val>
                                            <p:strVal val="#ppt_y"/>
                                          </p:val>
                                        </p:tav>
                                      </p:tavLst>
                                    </p:anim>
                                  </p:childTnLst>
                                </p:cTn>
                              </p:par>
                            </p:childTnLst>
                          </p:cTn>
                        </p:par>
                        <p:par>
                          <p:cTn id="37" fill="hold">
                            <p:stCondLst>
                              <p:cond delay="2250"/>
                            </p:stCondLst>
                            <p:childTnLst>
                              <p:par>
                                <p:cTn id="38" presetID="42"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2750"/>
                            </p:stCondLst>
                            <p:childTnLst>
                              <p:par>
                                <p:cTn id="44" presetID="42"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strVal val="#ppt_x"/>
                                          </p:val>
                                        </p:tav>
                                        <p:tav tm="100000">
                                          <p:val>
                                            <p:strVal val="#ppt_x"/>
                                          </p:val>
                                        </p:tav>
                                      </p:tavLst>
                                    </p:anim>
                                    <p:anim calcmode="lin" valueType="num">
                                      <p:cBhvr>
                                        <p:cTn id="48" dur="5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250"/>
                            </p:stCondLst>
                            <p:childTnLst>
                              <p:par>
                                <p:cTn id="50" presetID="53" presetClass="entr" presetSubtype="16"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par>
                          <p:cTn id="55" fill="hold">
                            <p:stCondLst>
                              <p:cond delay="3750"/>
                            </p:stCondLst>
                            <p:childTnLst>
                              <p:par>
                                <p:cTn id="56" presetID="14" presetClass="entr" presetSubtype="1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par>
                          <p:cTn id="59" fill="hold">
                            <p:stCondLst>
                              <p:cond delay="4250"/>
                            </p:stCondLst>
                            <p:childTnLst>
                              <p:par>
                                <p:cTn id="60" presetID="31" presetClass="entr" presetSubtype="0"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1000" fill="hold"/>
                                        <p:tgtEl>
                                          <p:spTgt spid="2"/>
                                        </p:tgtEl>
                                        <p:attrNameLst>
                                          <p:attrName>ppt_w</p:attrName>
                                        </p:attrNameLst>
                                      </p:cBhvr>
                                      <p:tavLst>
                                        <p:tav tm="0">
                                          <p:val>
                                            <p:fltVal val="0"/>
                                          </p:val>
                                        </p:tav>
                                        <p:tav tm="100000">
                                          <p:val>
                                            <p:strVal val="#ppt_w"/>
                                          </p:val>
                                        </p:tav>
                                      </p:tavLst>
                                    </p:anim>
                                    <p:anim calcmode="lin" valueType="num">
                                      <p:cBhvr>
                                        <p:cTn id="63" dur="1000" fill="hold"/>
                                        <p:tgtEl>
                                          <p:spTgt spid="2"/>
                                        </p:tgtEl>
                                        <p:attrNameLst>
                                          <p:attrName>ppt_h</p:attrName>
                                        </p:attrNameLst>
                                      </p:cBhvr>
                                      <p:tavLst>
                                        <p:tav tm="0">
                                          <p:val>
                                            <p:fltVal val="0"/>
                                          </p:val>
                                        </p:tav>
                                        <p:tav tm="100000">
                                          <p:val>
                                            <p:strVal val="#ppt_h"/>
                                          </p:val>
                                        </p:tav>
                                      </p:tavLst>
                                    </p:anim>
                                    <p:anim calcmode="lin" valueType="num">
                                      <p:cBhvr>
                                        <p:cTn id="64" dur="1000" fill="hold"/>
                                        <p:tgtEl>
                                          <p:spTgt spid="2"/>
                                        </p:tgtEl>
                                        <p:attrNameLst>
                                          <p:attrName>style.rotation</p:attrName>
                                        </p:attrNameLst>
                                      </p:cBhvr>
                                      <p:tavLst>
                                        <p:tav tm="0">
                                          <p:val>
                                            <p:fltVal val="90"/>
                                          </p:val>
                                        </p:tav>
                                        <p:tav tm="100000">
                                          <p:val>
                                            <p:fltVal val="0"/>
                                          </p:val>
                                        </p:tav>
                                      </p:tavLst>
                                    </p:anim>
                                    <p:animEffect transition="in" filter="fade">
                                      <p:cBhvr>
                                        <p:cTn id="65" dur="1000"/>
                                        <p:tgtEl>
                                          <p:spTgt spid="2"/>
                                        </p:tgtEl>
                                      </p:cBhvr>
                                    </p:animEffect>
                                  </p:childTnLst>
                                </p:cTn>
                              </p:par>
                            </p:childTnLst>
                          </p:cTn>
                        </p:par>
                        <p:par>
                          <p:cTn id="66" fill="hold">
                            <p:stCondLst>
                              <p:cond delay="5250"/>
                            </p:stCondLst>
                            <p:childTnLst>
                              <p:par>
                                <p:cTn id="67" presetID="47" presetClass="entr" presetSubtype="0" fill="hold" grpId="0" nodeType="after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anim calcmode="lin" valueType="num">
                                      <p:cBhvr>
                                        <p:cTn id="70" dur="500" fill="hold"/>
                                        <p:tgtEl>
                                          <p:spTgt spid="4"/>
                                        </p:tgtEl>
                                        <p:attrNameLst>
                                          <p:attrName>ppt_x</p:attrName>
                                        </p:attrNameLst>
                                      </p:cBhvr>
                                      <p:tavLst>
                                        <p:tav tm="0">
                                          <p:val>
                                            <p:strVal val="#ppt_x"/>
                                          </p:val>
                                        </p:tav>
                                        <p:tav tm="100000">
                                          <p:val>
                                            <p:strVal val="#ppt_x"/>
                                          </p:val>
                                        </p:tav>
                                      </p:tavLst>
                                    </p:anim>
                                    <p:anim calcmode="lin" valueType="num">
                                      <p:cBhvr>
                                        <p:cTn id="7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23" grpId="0"/>
      <p:bldP spid="24" grpId="0"/>
      <p:bldP spid="4" grpId="0" animBg="1"/>
      <p:bldP spid="26" grpId="0" animBg="1"/>
    </p:bldLst>
  </p:timing>
</p:sld>
</file>

<file path=ppt/tags/tag1.xml><?xml version="1.0" encoding="utf-8"?>
<p:tagLst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自定义 2150">
      <a:dk1>
        <a:sysClr val="windowText" lastClr="000000"/>
      </a:dk1>
      <a:lt1>
        <a:sysClr val="window" lastClr="FFFFFF"/>
      </a:lt1>
      <a:dk2>
        <a:srgbClr val="558241"/>
      </a:dk2>
      <a:lt2>
        <a:srgbClr val="789D5F"/>
      </a:lt2>
      <a:accent1>
        <a:srgbClr val="789D5F"/>
      </a:accent1>
      <a:accent2>
        <a:srgbClr val="558241"/>
      </a:accent2>
      <a:accent3>
        <a:srgbClr val="789D5F"/>
      </a:accent3>
      <a:accent4>
        <a:srgbClr val="558241"/>
      </a:accent4>
      <a:accent5>
        <a:srgbClr val="789D5F"/>
      </a:accent5>
      <a:accent6>
        <a:srgbClr val="55824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4906</Words>
  <Application>WPS 演示</Application>
  <PresentationFormat>宽屏</PresentationFormat>
  <Paragraphs>543</Paragraphs>
  <Slides>30</Slides>
  <Notes>15</Notes>
  <HiddenSlides>0</HiddenSlides>
  <MMClips>1</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30</vt:i4>
      </vt:variant>
    </vt:vector>
  </HeadingPairs>
  <TitlesOfParts>
    <vt:vector size="61" baseType="lpstr">
      <vt:lpstr>Arial</vt:lpstr>
      <vt:lpstr>宋体</vt:lpstr>
      <vt:lpstr>Wingdings</vt:lpstr>
      <vt:lpstr>方正卡通简体</vt:lpstr>
      <vt:lpstr>微软雅黑</vt:lpstr>
      <vt:lpstr>微软雅黑 Light</vt:lpstr>
      <vt:lpstr>方正稚艺简体</vt:lpstr>
      <vt:lpstr>Calibri</vt:lpstr>
      <vt:lpstr>Lao UI</vt:lpstr>
      <vt:lpstr>华康少女文字W5(P)</vt:lpstr>
      <vt:lpstr>Impact</vt:lpstr>
      <vt:lpstr>Mongolian Baiti</vt:lpstr>
      <vt:lpstr>Open Sans Light</vt:lpstr>
      <vt:lpstr>Open Sans</vt:lpstr>
      <vt:lpstr>FontAwesome</vt:lpstr>
      <vt:lpstr>Lato</vt:lpstr>
      <vt:lpstr>方正兰亭粗黑简体</vt:lpstr>
      <vt:lpstr>DIN Mittelschrift Std</vt:lpstr>
      <vt:lpstr>MS PGothic</vt:lpstr>
      <vt:lpstr>Arial Unicode MS</vt:lpstr>
      <vt:lpstr>Arial Black</vt:lpstr>
      <vt:lpstr>Lato Light</vt:lpstr>
      <vt:lpstr>Lato Black</vt:lpstr>
      <vt:lpstr>Open Sans Extrabold</vt:lpstr>
      <vt:lpstr>华文黑体</vt:lpstr>
      <vt:lpstr>黑体</vt:lpstr>
      <vt:lpstr>Segoe Print</vt:lpstr>
      <vt:lpstr>Calibri</vt:lpstr>
      <vt:lpstr>Calibri Light</vt:lpstr>
      <vt:lpstr>Kozuka Gothic Pro H</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PowerPoint 演示文稿</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更多模版：亮亮图文旗舰店https:/liangliangtuwen.tmall.com</cp:keywords>
  <dc:description>更多模版：亮亮图文旗舰店https://liangliangtuwen.tmall.com</dc:description>
  <cp:lastModifiedBy>Administrator</cp:lastModifiedBy>
  <cp:revision>1</cp:revision>
  <dcterms:created xsi:type="dcterms:W3CDTF">2017-11-29T03:21:19Z</dcterms:created>
  <dcterms:modified xsi:type="dcterms:W3CDTF">2017-11-29T03:21:21Z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